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3" r:id="rId4"/>
  </p:sldMasterIdLst>
  <p:notesMasterIdLst>
    <p:notesMasterId r:id="rId37"/>
  </p:notesMasterIdLst>
  <p:handoutMasterIdLst>
    <p:handoutMasterId r:id="rId38"/>
  </p:handoutMasterIdLst>
  <p:sldIdLst>
    <p:sldId id="258" r:id="rId5"/>
    <p:sldId id="260" r:id="rId6"/>
    <p:sldId id="263" r:id="rId7"/>
    <p:sldId id="262" r:id="rId8"/>
    <p:sldId id="267" r:id="rId9"/>
    <p:sldId id="268" r:id="rId10"/>
    <p:sldId id="270" r:id="rId11"/>
    <p:sldId id="271" r:id="rId12"/>
    <p:sldId id="273" r:id="rId13"/>
    <p:sldId id="274" r:id="rId14"/>
    <p:sldId id="279" r:id="rId15"/>
    <p:sldId id="289" r:id="rId16"/>
    <p:sldId id="291" r:id="rId17"/>
    <p:sldId id="292" r:id="rId18"/>
    <p:sldId id="281" r:id="rId19"/>
    <p:sldId id="284" r:id="rId20"/>
    <p:sldId id="295" r:id="rId21"/>
    <p:sldId id="293" r:id="rId22"/>
    <p:sldId id="285" r:id="rId23"/>
    <p:sldId id="286" r:id="rId24"/>
    <p:sldId id="294" r:id="rId25"/>
    <p:sldId id="278" r:id="rId26"/>
    <p:sldId id="280" r:id="rId27"/>
    <p:sldId id="288" r:id="rId28"/>
    <p:sldId id="275" r:id="rId29"/>
    <p:sldId id="272" r:id="rId30"/>
    <p:sldId id="282" r:id="rId31"/>
    <p:sldId id="269" r:id="rId32"/>
    <p:sldId id="256" r:id="rId33"/>
    <p:sldId id="261" r:id="rId34"/>
    <p:sldId id="266" r:id="rId35"/>
    <p:sldId id="259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850F"/>
    <a:srgbClr val="45B8B6"/>
    <a:srgbClr val="E45A2E"/>
    <a:srgbClr val="E47E0E"/>
    <a:srgbClr val="C06A0C"/>
    <a:srgbClr val="F18915"/>
    <a:srgbClr val="F5F1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30"/>
  </p:normalViewPr>
  <p:slideViewPr>
    <p:cSldViewPr showGuides="1">
      <p:cViewPr varScale="1">
        <p:scale>
          <a:sx n="78" d="100"/>
          <a:sy n="78" d="100"/>
        </p:scale>
        <p:origin x="878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892"/>
    </p:cViewPr>
  </p:sorterViewPr>
  <p:notesViewPr>
    <p:cSldViewPr>
      <p:cViewPr varScale="1">
        <p:scale>
          <a:sx n="90" d="100"/>
          <a:sy n="90" d="100"/>
        </p:scale>
        <p:origin x="2920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microsoft.com/office/2018/10/relationships/authors" Target="author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FFB14B2-CD52-9E84-B3E7-49A90F3A72A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DAE5F9-C39F-2ECF-0C06-D0122807D4B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23FF85-4E34-4546-B772-76DFA4A6051B}" type="datetimeFigureOut">
              <a:rPr lang="en-US" smtClean="0"/>
              <a:t>6/20/2026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7F3243-F9C0-85BE-2E9C-191F612CFE8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EBE2E3-8654-B63F-B7D6-9549069476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F7180-4EDD-4E08-9775-7398C11D6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43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CC398-6116-4BD2-9FAD-9822FDA158BE}" type="datetimeFigureOut">
              <a:rPr lang="en-US" smtClean="0"/>
              <a:t>6/20/2026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EFF46E-6B43-41F9-9272-B566D03A2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440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EFF46E-6B43-41F9-9272-B566D03A25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932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EFF46E-6B43-41F9-9272-B566D03A251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68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EFF46E-6B43-41F9-9272-B566D03A251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777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EFF46E-6B43-41F9-9272-B566D03A251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1507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sv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2646" y="685800"/>
            <a:ext cx="10055354" cy="4007406"/>
          </a:xfrm>
        </p:spPr>
        <p:txBody>
          <a:bodyPr vert="horz" lIns="91440" tIns="45720" rIns="91440" bIns="45720" rtlCol="0" anchor="t">
            <a:noAutofit/>
          </a:bodyPr>
          <a:lstStyle>
            <a:lvl1pPr>
              <a:defRPr lang="en-US" sz="90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29A3647E-D38D-4EA6-ADC1-75AA53F898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8" y="5427002"/>
            <a:ext cx="9144001" cy="745198"/>
          </a:xfrm>
        </p:spPr>
        <p:txBody>
          <a:bodyPr vert="horz" lIns="91440" tIns="45720" rIns="91440" bIns="45720" rtlCol="0" anchor="t">
            <a:noAutofit/>
          </a:bodyPr>
          <a:lstStyle>
            <a:lvl1pPr>
              <a:defRPr lang="en-US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07A58-3351-E479-1A0C-2FF49FA42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Sample Footer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2DAFA-435E-AAF9-8B67-495E5AFDC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5F44E88-89D9-49CC-9E37-1AF77A031198}" type="datetime1">
              <a:rPr lang="en-US" smtClean="0"/>
              <a:t>6/20/2026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89E10-2433-2ECB-9C92-571B583A4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AA3239-9EA4-4A65-A281-97F994456D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0459DEE-913E-5261-4E77-AF3657E3AE0B}"/>
              </a:ext>
            </a:extLst>
          </p:cNvPr>
          <p:cNvSpPr/>
          <p:nvPr/>
        </p:nvSpPr>
        <p:spPr>
          <a:xfrm>
            <a:off x="11250895" y="4648200"/>
            <a:ext cx="6351" cy="745197"/>
          </a:xfrm>
          <a:custGeom>
            <a:avLst/>
            <a:gdLst>
              <a:gd name="connsiteX0" fmla="*/ 0 w 6351"/>
              <a:gd name="connsiteY0" fmla="*/ 0 h 745197"/>
              <a:gd name="connsiteX1" fmla="*/ 0 w 6351"/>
              <a:gd name="connsiteY1" fmla="*/ 745198 h 745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1" h="745197">
                <a:moveTo>
                  <a:pt x="0" y="0"/>
                </a:moveTo>
                <a:lnTo>
                  <a:pt x="0" y="745198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2F9BC4F-9D44-3587-056B-336E1457A6E2}"/>
              </a:ext>
            </a:extLst>
          </p:cNvPr>
          <p:cNvSpPr/>
          <p:nvPr/>
        </p:nvSpPr>
        <p:spPr>
          <a:xfrm>
            <a:off x="685800" y="4998695"/>
            <a:ext cx="10923933" cy="0"/>
          </a:xfrm>
          <a:custGeom>
            <a:avLst/>
            <a:gdLst>
              <a:gd name="connsiteX0" fmla="*/ 10923934 w 10923933"/>
              <a:gd name="connsiteY0" fmla="*/ 0 h 0"/>
              <a:gd name="connsiteX1" fmla="*/ 0 w 10923933"/>
              <a:gd name="connsiteY1" fmla="*/ 1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3933">
                <a:moveTo>
                  <a:pt x="10923934" y="0"/>
                </a:moveTo>
                <a:lnTo>
                  <a:pt x="0" y="1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509D5EC-E7EA-22BC-7C88-C33F509CB5CF}"/>
              </a:ext>
            </a:extLst>
          </p:cNvPr>
          <p:cNvSpPr/>
          <p:nvPr/>
        </p:nvSpPr>
        <p:spPr>
          <a:xfrm>
            <a:off x="10998565" y="4730632"/>
            <a:ext cx="529937" cy="526934"/>
          </a:xfrm>
          <a:custGeom>
            <a:avLst/>
            <a:gdLst>
              <a:gd name="connsiteX0" fmla="*/ 529938 w 529937"/>
              <a:gd name="connsiteY0" fmla="*/ 0 h 526934"/>
              <a:gd name="connsiteX1" fmla="*/ 0 w 529937"/>
              <a:gd name="connsiteY1" fmla="*/ 526935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0"/>
                </a:moveTo>
                <a:lnTo>
                  <a:pt x="0" y="526935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98E9758-F942-96A0-231D-A25933E4CA82}"/>
              </a:ext>
            </a:extLst>
          </p:cNvPr>
          <p:cNvSpPr/>
          <p:nvPr/>
        </p:nvSpPr>
        <p:spPr>
          <a:xfrm>
            <a:off x="10976145" y="4730637"/>
            <a:ext cx="529937" cy="526934"/>
          </a:xfrm>
          <a:custGeom>
            <a:avLst/>
            <a:gdLst>
              <a:gd name="connsiteX0" fmla="*/ 529938 w 529937"/>
              <a:gd name="connsiteY0" fmla="*/ 526935 h 526934"/>
              <a:gd name="connsiteX1" fmla="*/ 0 w 529937"/>
              <a:gd name="connsiteY1" fmla="*/ 0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526935"/>
                </a:moveTo>
                <a:lnTo>
                  <a:pt x="0" y="0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150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61C10CD-8205-284F-2921-9485E7A98F0D}"/>
              </a:ext>
            </a:extLst>
          </p:cNvPr>
          <p:cNvSpPr/>
          <p:nvPr/>
        </p:nvSpPr>
        <p:spPr>
          <a:xfrm>
            <a:off x="11250895" y="5791200"/>
            <a:ext cx="6351" cy="745197"/>
          </a:xfrm>
          <a:custGeom>
            <a:avLst/>
            <a:gdLst>
              <a:gd name="connsiteX0" fmla="*/ 0 w 6351"/>
              <a:gd name="connsiteY0" fmla="*/ 0 h 745197"/>
              <a:gd name="connsiteX1" fmla="*/ 0 w 6351"/>
              <a:gd name="connsiteY1" fmla="*/ 745198 h 745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1" h="745197">
                <a:moveTo>
                  <a:pt x="0" y="0"/>
                </a:moveTo>
                <a:lnTo>
                  <a:pt x="0" y="745198"/>
                </a:lnTo>
              </a:path>
            </a:pathLst>
          </a:custGeom>
          <a:ln w="31732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75DFD7E-DC78-4573-96D7-845D38E0273E}"/>
              </a:ext>
            </a:extLst>
          </p:cNvPr>
          <p:cNvSpPr/>
          <p:nvPr/>
        </p:nvSpPr>
        <p:spPr>
          <a:xfrm>
            <a:off x="685800" y="6141695"/>
            <a:ext cx="10923933" cy="0"/>
          </a:xfrm>
          <a:custGeom>
            <a:avLst/>
            <a:gdLst>
              <a:gd name="connsiteX0" fmla="*/ 10923934 w 10923933"/>
              <a:gd name="connsiteY0" fmla="*/ 0 h 0"/>
              <a:gd name="connsiteX1" fmla="*/ 0 w 10923933"/>
              <a:gd name="connsiteY1" fmla="*/ 1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3933">
                <a:moveTo>
                  <a:pt x="10923934" y="0"/>
                </a:moveTo>
                <a:lnTo>
                  <a:pt x="0" y="1"/>
                </a:lnTo>
              </a:path>
            </a:pathLst>
          </a:custGeom>
          <a:ln w="31732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FCC10B5-4890-B43F-DE24-5200F4E75EEB}"/>
              </a:ext>
            </a:extLst>
          </p:cNvPr>
          <p:cNvSpPr/>
          <p:nvPr/>
        </p:nvSpPr>
        <p:spPr>
          <a:xfrm>
            <a:off x="10998565" y="5873632"/>
            <a:ext cx="529937" cy="526934"/>
          </a:xfrm>
          <a:custGeom>
            <a:avLst/>
            <a:gdLst>
              <a:gd name="connsiteX0" fmla="*/ 529938 w 529937"/>
              <a:gd name="connsiteY0" fmla="*/ 0 h 526934"/>
              <a:gd name="connsiteX1" fmla="*/ 0 w 529937"/>
              <a:gd name="connsiteY1" fmla="*/ 526935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0"/>
                </a:moveTo>
                <a:lnTo>
                  <a:pt x="0" y="526935"/>
                </a:lnTo>
              </a:path>
            </a:pathLst>
          </a:custGeom>
          <a:ln w="31732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D5586E6-D520-6A63-5060-BF06C136BEF5}"/>
              </a:ext>
            </a:extLst>
          </p:cNvPr>
          <p:cNvSpPr/>
          <p:nvPr/>
        </p:nvSpPr>
        <p:spPr>
          <a:xfrm>
            <a:off x="10976145" y="5873637"/>
            <a:ext cx="529937" cy="526934"/>
          </a:xfrm>
          <a:custGeom>
            <a:avLst/>
            <a:gdLst>
              <a:gd name="connsiteX0" fmla="*/ 529938 w 529937"/>
              <a:gd name="connsiteY0" fmla="*/ 526935 h 526934"/>
              <a:gd name="connsiteX1" fmla="*/ 0 w 529937"/>
              <a:gd name="connsiteY1" fmla="*/ 0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526935"/>
                </a:moveTo>
                <a:lnTo>
                  <a:pt x="0" y="0"/>
                </a:lnTo>
              </a:path>
            </a:pathLst>
          </a:custGeom>
          <a:ln w="31732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" y="990600"/>
            <a:ext cx="10058400" cy="5029200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en-US" sz="110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Section Header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07A58-3351-E479-1A0C-2FF49FA42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2647" y="137388"/>
            <a:ext cx="2805405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2DAFA-435E-AAF9-8B67-495E5AFDCD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93929" y="137388"/>
            <a:ext cx="2202644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2188889-44B4-42BD-84DC-2D1A93FD44C7}" type="datetime1">
              <a:rPr lang="en-US" smtClean="0"/>
              <a:t>6/20/2026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89E10-2433-2ECB-9C92-571B583A4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47096" y="137388"/>
            <a:ext cx="429207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AA3239-9EA4-4A65-A281-97F994456D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8995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FADE904-3C65-5E48-6B12-22998C2ADF5E}"/>
              </a:ext>
            </a:extLst>
          </p:cNvPr>
          <p:cNvSpPr/>
          <p:nvPr/>
        </p:nvSpPr>
        <p:spPr>
          <a:xfrm>
            <a:off x="11250895" y="2172321"/>
            <a:ext cx="6351" cy="745197"/>
          </a:xfrm>
          <a:custGeom>
            <a:avLst/>
            <a:gdLst>
              <a:gd name="connsiteX0" fmla="*/ 0 w 6351"/>
              <a:gd name="connsiteY0" fmla="*/ 0 h 745197"/>
              <a:gd name="connsiteX1" fmla="*/ 0 w 6351"/>
              <a:gd name="connsiteY1" fmla="*/ 745198 h 745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1" h="745197">
                <a:moveTo>
                  <a:pt x="0" y="0"/>
                </a:moveTo>
                <a:lnTo>
                  <a:pt x="0" y="745198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16963C8-87F3-6B42-F30F-1915935FA752}"/>
              </a:ext>
            </a:extLst>
          </p:cNvPr>
          <p:cNvSpPr/>
          <p:nvPr/>
        </p:nvSpPr>
        <p:spPr>
          <a:xfrm>
            <a:off x="685800" y="2522816"/>
            <a:ext cx="10923933" cy="0"/>
          </a:xfrm>
          <a:custGeom>
            <a:avLst/>
            <a:gdLst>
              <a:gd name="connsiteX0" fmla="*/ 10923934 w 10923933"/>
              <a:gd name="connsiteY0" fmla="*/ 0 h 0"/>
              <a:gd name="connsiteX1" fmla="*/ 0 w 10923933"/>
              <a:gd name="connsiteY1" fmla="*/ 1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3933">
                <a:moveTo>
                  <a:pt x="10923934" y="0"/>
                </a:moveTo>
                <a:lnTo>
                  <a:pt x="0" y="1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F0C119A-1D9E-D43F-8A7E-D24C1B551326}"/>
              </a:ext>
            </a:extLst>
          </p:cNvPr>
          <p:cNvSpPr/>
          <p:nvPr/>
        </p:nvSpPr>
        <p:spPr>
          <a:xfrm>
            <a:off x="10998565" y="2254753"/>
            <a:ext cx="529937" cy="526934"/>
          </a:xfrm>
          <a:custGeom>
            <a:avLst/>
            <a:gdLst>
              <a:gd name="connsiteX0" fmla="*/ 529938 w 529937"/>
              <a:gd name="connsiteY0" fmla="*/ 0 h 526934"/>
              <a:gd name="connsiteX1" fmla="*/ 0 w 529937"/>
              <a:gd name="connsiteY1" fmla="*/ 526935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0"/>
                </a:moveTo>
                <a:lnTo>
                  <a:pt x="0" y="526935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2018CE4-7594-0746-8B7E-8DEC95CB8822}"/>
              </a:ext>
            </a:extLst>
          </p:cNvPr>
          <p:cNvSpPr/>
          <p:nvPr/>
        </p:nvSpPr>
        <p:spPr>
          <a:xfrm>
            <a:off x="10976145" y="2254758"/>
            <a:ext cx="529937" cy="526934"/>
          </a:xfrm>
          <a:custGeom>
            <a:avLst/>
            <a:gdLst>
              <a:gd name="connsiteX0" fmla="*/ 529938 w 529937"/>
              <a:gd name="connsiteY0" fmla="*/ 526935 h 526934"/>
              <a:gd name="connsiteX1" fmla="*/ 0 w 529937"/>
              <a:gd name="connsiteY1" fmla="*/ 0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526935"/>
                </a:moveTo>
                <a:lnTo>
                  <a:pt x="0" y="0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4019F8-742E-9EEF-F591-C9666AC32A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2185" y="685800"/>
            <a:ext cx="9141415" cy="1532788"/>
          </a:xfrm>
        </p:spPr>
        <p:txBody>
          <a:bodyPr anchor="b">
            <a:noAutofit/>
          </a:bodyPr>
          <a:lstStyle>
            <a:lvl1pPr>
              <a:defRPr sz="7200"/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8C8B19A-6FC1-2B71-0BFB-9274CBF396B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2185" y="2958705"/>
            <a:ext cx="9141415" cy="3213494"/>
          </a:xfrm>
        </p:spPr>
        <p:txBody>
          <a:bodyPr anchor="t">
            <a:noAutofit/>
          </a:bodyPr>
          <a:lstStyle>
            <a:lvl1pPr marL="0" indent="0">
              <a:lnSpc>
                <a:spcPct val="150000"/>
              </a:lnSpc>
              <a:buFont typeface="+mj-lt"/>
              <a:buNone/>
              <a:defRPr sz="1800"/>
            </a:lvl1pPr>
            <a:lvl2pPr marL="228600" indent="0">
              <a:lnSpc>
                <a:spcPct val="150000"/>
              </a:lnSpc>
              <a:buFont typeface="+mj-lt"/>
              <a:buNone/>
              <a:defRPr sz="1800"/>
            </a:lvl2pPr>
            <a:lvl3pPr marL="457200" indent="0">
              <a:lnSpc>
                <a:spcPct val="150000"/>
              </a:lnSpc>
              <a:buFont typeface="+mj-lt"/>
              <a:buNone/>
              <a:defRPr sz="1800"/>
            </a:lvl3pPr>
            <a:lvl4pPr marL="685800" indent="0">
              <a:lnSpc>
                <a:spcPct val="150000"/>
              </a:lnSpc>
              <a:buFont typeface="+mj-lt"/>
              <a:buNone/>
              <a:defRPr sz="1800"/>
            </a:lvl4pPr>
            <a:lvl5pPr marL="914400" indent="0">
              <a:lnSpc>
                <a:spcPct val="150000"/>
              </a:lnSpc>
              <a:buFont typeface="+mj-lt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2CFE6-D05E-5478-B3A4-81DC4DCD7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Sample Footer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C77F2D-39D2-22F7-CF0B-39D63EBF0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fld id="{96A40708-E793-490B-9201-425C8D1F325C}" type="datetime1">
              <a:rPr lang="en-US" smtClean="0"/>
              <a:t>6/20/2026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6B86D3-24E1-029E-BA22-9F17F9517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32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019F8-742E-9EEF-F591-C9666AC32A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685800"/>
            <a:ext cx="5480304" cy="1818050"/>
          </a:xfrm>
        </p:spPr>
        <p:txBody>
          <a:bodyPr anchor="t">
            <a:noAutofit/>
          </a:bodyPr>
          <a:lstStyle>
            <a:lvl1pPr>
              <a:defRPr sz="9000"/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AF861DB-D5EF-3FC9-7595-570C8498D75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477256" cy="6858000"/>
          </a:xfr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8C8B19A-6FC1-2B71-0BFB-9274CBF396B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0" y="3189770"/>
            <a:ext cx="5480304" cy="2982429"/>
          </a:xfrm>
        </p:spPr>
        <p:txBody>
          <a:bodyPr anchor="t">
            <a:noAutofit/>
          </a:bodyPr>
          <a:lstStyle>
            <a:lvl1pPr marL="0" indent="0">
              <a:lnSpc>
                <a:spcPct val="150000"/>
              </a:lnSpc>
              <a:buFont typeface="+mj-lt"/>
              <a:buNone/>
              <a:defRPr sz="1800"/>
            </a:lvl1pPr>
            <a:lvl2pPr marL="228600" indent="0">
              <a:lnSpc>
                <a:spcPct val="150000"/>
              </a:lnSpc>
              <a:buFont typeface="+mj-lt"/>
              <a:buNone/>
              <a:defRPr sz="1800"/>
            </a:lvl2pPr>
            <a:lvl3pPr marL="457200" indent="0">
              <a:lnSpc>
                <a:spcPct val="150000"/>
              </a:lnSpc>
              <a:buFont typeface="+mj-lt"/>
              <a:buNone/>
              <a:defRPr sz="1800"/>
            </a:lvl3pPr>
            <a:lvl4pPr marL="685800" indent="0">
              <a:lnSpc>
                <a:spcPct val="150000"/>
              </a:lnSpc>
              <a:buFont typeface="+mj-lt"/>
              <a:buNone/>
              <a:defRPr sz="1800"/>
            </a:lvl4pPr>
            <a:lvl5pPr>
              <a:lnSpc>
                <a:spcPct val="150000"/>
              </a:lnSpc>
              <a:buFont typeface="+mj-lt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9C1A172-F829-D2DE-BDB2-B86E6ACE1886}"/>
              </a:ext>
            </a:extLst>
          </p:cNvPr>
          <p:cNvCxnSpPr>
            <a:cxnSpLocks/>
          </p:cNvCxnSpPr>
          <p:nvPr userDrawn="1"/>
        </p:nvCxnSpPr>
        <p:spPr>
          <a:xfrm>
            <a:off x="6095999" y="2743200"/>
            <a:ext cx="5477256" cy="0"/>
          </a:xfrm>
          <a:prstGeom prst="line">
            <a:avLst/>
          </a:prstGeom>
          <a:ln w="317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2CFE6-D05E-5478-B3A4-81DC4DCD7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343955"/>
            <a:ext cx="2985400" cy="365125"/>
          </a:xfrm>
        </p:spPr>
        <p:txBody>
          <a:bodyPr>
            <a:noAutofit/>
          </a:bodyPr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C77F2D-39D2-22F7-CF0B-39D63EBF00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535886" y="6343955"/>
            <a:ext cx="1553108" cy="365125"/>
          </a:xfrm>
        </p:spPr>
        <p:txBody>
          <a:bodyPr>
            <a:noAutofit/>
          </a:bodyPr>
          <a:lstStyle/>
          <a:p>
            <a:fld id="{C1968991-530B-4F8D-80FE-2192BD2DD5A5}" type="datetime1">
              <a:rPr lang="en-US" smtClean="0"/>
              <a:t>6/20/2026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6B86D3-24E1-029E-BA22-9F17F9517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47096" y="6343955"/>
            <a:ext cx="429207" cy="365125"/>
          </a:xfrm>
        </p:spPr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017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1824824"/>
            <a:ext cx="6397753" cy="1527976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D633F00-464B-3088-812A-40496FD1021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2647" y="3505200"/>
            <a:ext cx="4568953" cy="1645198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sz="1400" dirty="0"/>
            </a:lvl1pPr>
            <a:lvl2pPr>
              <a:defRPr lang="en-US" sz="1400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E6B5E-6174-FD5C-41E8-FFC44C65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485D1-E172-8F0A-A425-3097B3AB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fld id="{C23477E6-5CE8-4544-92C7-AEB7D166FD7D}" type="datetime1">
              <a:rPr lang="en-US" smtClean="0"/>
              <a:t>6/20/2026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72154-F85B-E301-DA57-E314D731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89251BE-373D-9B13-B9E2-73DFEBE40118}"/>
              </a:ext>
            </a:extLst>
          </p:cNvPr>
          <p:cNvSpPr/>
          <p:nvPr/>
        </p:nvSpPr>
        <p:spPr>
          <a:xfrm>
            <a:off x="11250895" y="5791200"/>
            <a:ext cx="6351" cy="745197"/>
          </a:xfrm>
          <a:custGeom>
            <a:avLst/>
            <a:gdLst>
              <a:gd name="connsiteX0" fmla="*/ 0 w 6351"/>
              <a:gd name="connsiteY0" fmla="*/ 0 h 745197"/>
              <a:gd name="connsiteX1" fmla="*/ 0 w 6351"/>
              <a:gd name="connsiteY1" fmla="*/ 745198 h 745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1" h="745197">
                <a:moveTo>
                  <a:pt x="0" y="0"/>
                </a:moveTo>
                <a:lnTo>
                  <a:pt x="0" y="745198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698E032-CDEE-AA9B-44A7-CE5EBB6948C0}"/>
              </a:ext>
            </a:extLst>
          </p:cNvPr>
          <p:cNvSpPr/>
          <p:nvPr/>
        </p:nvSpPr>
        <p:spPr>
          <a:xfrm>
            <a:off x="685800" y="6141695"/>
            <a:ext cx="10923933" cy="0"/>
          </a:xfrm>
          <a:custGeom>
            <a:avLst/>
            <a:gdLst>
              <a:gd name="connsiteX0" fmla="*/ 10923934 w 10923933"/>
              <a:gd name="connsiteY0" fmla="*/ 0 h 0"/>
              <a:gd name="connsiteX1" fmla="*/ 0 w 10923933"/>
              <a:gd name="connsiteY1" fmla="*/ 1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3933">
                <a:moveTo>
                  <a:pt x="10923934" y="0"/>
                </a:moveTo>
                <a:lnTo>
                  <a:pt x="0" y="1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C778913-9F6C-8FDD-B123-16048004EC56}"/>
              </a:ext>
            </a:extLst>
          </p:cNvPr>
          <p:cNvSpPr/>
          <p:nvPr/>
        </p:nvSpPr>
        <p:spPr>
          <a:xfrm>
            <a:off x="10998565" y="5873632"/>
            <a:ext cx="529937" cy="526934"/>
          </a:xfrm>
          <a:custGeom>
            <a:avLst/>
            <a:gdLst>
              <a:gd name="connsiteX0" fmla="*/ 529938 w 529937"/>
              <a:gd name="connsiteY0" fmla="*/ 0 h 526934"/>
              <a:gd name="connsiteX1" fmla="*/ 0 w 529937"/>
              <a:gd name="connsiteY1" fmla="*/ 526935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0"/>
                </a:moveTo>
                <a:lnTo>
                  <a:pt x="0" y="526935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6283179-133D-0E64-C08A-4D59C8B2F9DB}"/>
              </a:ext>
            </a:extLst>
          </p:cNvPr>
          <p:cNvSpPr/>
          <p:nvPr/>
        </p:nvSpPr>
        <p:spPr>
          <a:xfrm>
            <a:off x="10976145" y="5873637"/>
            <a:ext cx="529937" cy="526934"/>
          </a:xfrm>
          <a:custGeom>
            <a:avLst/>
            <a:gdLst>
              <a:gd name="connsiteX0" fmla="*/ 529938 w 529937"/>
              <a:gd name="connsiteY0" fmla="*/ 526935 h 526934"/>
              <a:gd name="connsiteX1" fmla="*/ 0 w 529937"/>
              <a:gd name="connsiteY1" fmla="*/ 0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526935"/>
                </a:moveTo>
                <a:lnTo>
                  <a:pt x="0" y="0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5455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6" y="685800"/>
            <a:ext cx="3654553" cy="3657600"/>
          </a:xfrm>
        </p:spPr>
        <p:txBody>
          <a:bodyPr anchor="t"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42D62A0-8127-CE86-0633-0D65E1E136F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81601" y="685800"/>
            <a:ext cx="4572000" cy="36576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E6B5E-6174-FD5C-41E8-FFC44C65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485D1-E172-8F0A-A425-3097B3AB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B29E-E91D-4BC9-BE3F-394F6FDC9AC7}" type="datetime1">
              <a:rPr lang="en-US" smtClean="0"/>
              <a:t>6/20/2026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72154-F85B-E301-DA57-E314D731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662DADE-FB83-6BD4-1D72-E22F0783A67E}"/>
              </a:ext>
            </a:extLst>
          </p:cNvPr>
          <p:cNvSpPr/>
          <p:nvPr/>
        </p:nvSpPr>
        <p:spPr>
          <a:xfrm>
            <a:off x="11254003" y="5410200"/>
            <a:ext cx="6296" cy="742941"/>
          </a:xfrm>
          <a:custGeom>
            <a:avLst/>
            <a:gdLst>
              <a:gd name="connsiteX0" fmla="*/ 0 w 6296"/>
              <a:gd name="connsiteY0" fmla="*/ 0 h 742941"/>
              <a:gd name="connsiteX1" fmla="*/ 0 w 6296"/>
              <a:gd name="connsiteY1" fmla="*/ 742942 h 742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96" h="742941">
                <a:moveTo>
                  <a:pt x="0" y="0"/>
                </a:moveTo>
                <a:lnTo>
                  <a:pt x="0" y="742942"/>
                </a:lnTo>
              </a:path>
            </a:pathLst>
          </a:custGeom>
          <a:ln w="31077" cap="flat">
            <a:solidFill>
              <a:schemeClr val="tx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A7CD6A0-64A5-5058-DFD2-8DD1FAF7BEEB}"/>
              </a:ext>
            </a:extLst>
          </p:cNvPr>
          <p:cNvSpPr/>
          <p:nvPr/>
        </p:nvSpPr>
        <p:spPr>
          <a:xfrm>
            <a:off x="10866791" y="5761884"/>
            <a:ext cx="742942" cy="6296"/>
          </a:xfrm>
          <a:custGeom>
            <a:avLst/>
            <a:gdLst>
              <a:gd name="connsiteX0" fmla="*/ 742942 w 742942"/>
              <a:gd name="connsiteY0" fmla="*/ 0 h 6296"/>
              <a:gd name="connsiteX1" fmla="*/ 0 w 742942"/>
              <a:gd name="connsiteY1" fmla="*/ 0 h 6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42942" h="6296">
                <a:moveTo>
                  <a:pt x="742942" y="0"/>
                </a:moveTo>
                <a:lnTo>
                  <a:pt x="0" y="0"/>
                </a:lnTo>
              </a:path>
            </a:pathLst>
          </a:custGeom>
          <a:ln w="31077" cap="flat">
            <a:solidFill>
              <a:schemeClr val="tx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E8E4321-3109-17F5-C530-4108033F07F5}"/>
              </a:ext>
            </a:extLst>
          </p:cNvPr>
          <p:cNvSpPr/>
          <p:nvPr/>
        </p:nvSpPr>
        <p:spPr>
          <a:xfrm>
            <a:off x="11003886" y="5492382"/>
            <a:ext cx="525338" cy="525339"/>
          </a:xfrm>
          <a:custGeom>
            <a:avLst/>
            <a:gdLst>
              <a:gd name="connsiteX0" fmla="*/ 525339 w 525338"/>
              <a:gd name="connsiteY0" fmla="*/ 0 h 525339"/>
              <a:gd name="connsiteX1" fmla="*/ 0 w 525338"/>
              <a:gd name="connsiteY1" fmla="*/ 525339 h 525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5338" h="525339">
                <a:moveTo>
                  <a:pt x="525339" y="0"/>
                </a:moveTo>
                <a:lnTo>
                  <a:pt x="0" y="525339"/>
                </a:lnTo>
              </a:path>
            </a:pathLst>
          </a:custGeom>
          <a:ln w="31077" cap="flat">
            <a:solidFill>
              <a:schemeClr val="tx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AAD0450-E765-A0E1-7C56-37246411FDD0}"/>
              </a:ext>
            </a:extLst>
          </p:cNvPr>
          <p:cNvSpPr/>
          <p:nvPr/>
        </p:nvSpPr>
        <p:spPr>
          <a:xfrm>
            <a:off x="10981626" y="5492388"/>
            <a:ext cx="525342" cy="525339"/>
          </a:xfrm>
          <a:custGeom>
            <a:avLst/>
            <a:gdLst>
              <a:gd name="connsiteX0" fmla="*/ 525343 w 525342"/>
              <a:gd name="connsiteY0" fmla="*/ 525339 h 525339"/>
              <a:gd name="connsiteX1" fmla="*/ 0 w 525342"/>
              <a:gd name="connsiteY1" fmla="*/ 0 h 525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5342" h="525339">
                <a:moveTo>
                  <a:pt x="525343" y="525339"/>
                </a:moveTo>
                <a:lnTo>
                  <a:pt x="0" y="0"/>
                </a:lnTo>
              </a:path>
            </a:pathLst>
          </a:custGeom>
          <a:ln w="31077" cap="flat">
            <a:solidFill>
              <a:schemeClr val="tx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4037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05E2B5C-398A-3F2F-4BCC-FFF94D44632F}"/>
              </a:ext>
            </a:extLst>
          </p:cNvPr>
          <p:cNvSpPr/>
          <p:nvPr/>
        </p:nvSpPr>
        <p:spPr>
          <a:xfrm>
            <a:off x="11250895" y="5407944"/>
            <a:ext cx="6351" cy="745197"/>
          </a:xfrm>
          <a:custGeom>
            <a:avLst/>
            <a:gdLst>
              <a:gd name="connsiteX0" fmla="*/ 0 w 6351"/>
              <a:gd name="connsiteY0" fmla="*/ 0 h 745197"/>
              <a:gd name="connsiteX1" fmla="*/ 0 w 6351"/>
              <a:gd name="connsiteY1" fmla="*/ 745198 h 745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1" h="745197">
                <a:moveTo>
                  <a:pt x="0" y="0"/>
                </a:moveTo>
                <a:lnTo>
                  <a:pt x="0" y="745198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2897460-3A7D-EC5C-76B9-2725193E10AF}"/>
              </a:ext>
            </a:extLst>
          </p:cNvPr>
          <p:cNvSpPr/>
          <p:nvPr/>
        </p:nvSpPr>
        <p:spPr>
          <a:xfrm>
            <a:off x="685800" y="5758439"/>
            <a:ext cx="10923933" cy="0"/>
          </a:xfrm>
          <a:custGeom>
            <a:avLst/>
            <a:gdLst>
              <a:gd name="connsiteX0" fmla="*/ 10923934 w 10923933"/>
              <a:gd name="connsiteY0" fmla="*/ 0 h 0"/>
              <a:gd name="connsiteX1" fmla="*/ 0 w 10923933"/>
              <a:gd name="connsiteY1" fmla="*/ 1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3933">
                <a:moveTo>
                  <a:pt x="10923934" y="0"/>
                </a:moveTo>
                <a:lnTo>
                  <a:pt x="0" y="1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742E741-698E-A2B8-7BD5-9DE89C610C2F}"/>
              </a:ext>
            </a:extLst>
          </p:cNvPr>
          <p:cNvSpPr/>
          <p:nvPr/>
        </p:nvSpPr>
        <p:spPr>
          <a:xfrm>
            <a:off x="10998565" y="5490376"/>
            <a:ext cx="529937" cy="526934"/>
          </a:xfrm>
          <a:custGeom>
            <a:avLst/>
            <a:gdLst>
              <a:gd name="connsiteX0" fmla="*/ 529938 w 529937"/>
              <a:gd name="connsiteY0" fmla="*/ 0 h 526934"/>
              <a:gd name="connsiteX1" fmla="*/ 0 w 529937"/>
              <a:gd name="connsiteY1" fmla="*/ 526935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0"/>
                </a:moveTo>
                <a:lnTo>
                  <a:pt x="0" y="526935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A04551B-2E70-1734-DA15-F26ABEC9D9D0}"/>
              </a:ext>
            </a:extLst>
          </p:cNvPr>
          <p:cNvSpPr/>
          <p:nvPr/>
        </p:nvSpPr>
        <p:spPr>
          <a:xfrm>
            <a:off x="10976145" y="5490381"/>
            <a:ext cx="529937" cy="526934"/>
          </a:xfrm>
          <a:custGeom>
            <a:avLst/>
            <a:gdLst>
              <a:gd name="connsiteX0" fmla="*/ 529938 w 529937"/>
              <a:gd name="connsiteY0" fmla="*/ 526935 h 526934"/>
              <a:gd name="connsiteX1" fmla="*/ 0 w 529937"/>
              <a:gd name="connsiteY1" fmla="*/ 0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526935"/>
                </a:moveTo>
                <a:lnTo>
                  <a:pt x="0" y="0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685800"/>
            <a:ext cx="3654553" cy="4083580"/>
          </a:xfrm>
        </p:spPr>
        <p:txBody>
          <a:bodyPr anchor="t"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FB4667A-FE47-8556-FD3A-55FDBA801D7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81600" y="685800"/>
            <a:ext cx="6045390" cy="4083579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E6B5E-6174-FD5C-41E8-FFC44C65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485D1-E172-8F0A-A425-3097B3AB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AD7DA-2107-4637-8C8D-3B775970879B}" type="datetime1">
              <a:rPr lang="en-US" smtClean="0"/>
              <a:t>6/20/2026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72154-F85B-E301-DA57-E314D731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4667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85B71F7-9EDC-DB6C-D713-7ACE3A2EADC0}"/>
              </a:ext>
            </a:extLst>
          </p:cNvPr>
          <p:cNvSpPr/>
          <p:nvPr/>
        </p:nvSpPr>
        <p:spPr>
          <a:xfrm>
            <a:off x="968457" y="5410200"/>
            <a:ext cx="6296" cy="742941"/>
          </a:xfrm>
          <a:custGeom>
            <a:avLst/>
            <a:gdLst>
              <a:gd name="connsiteX0" fmla="*/ 0 w 6296"/>
              <a:gd name="connsiteY0" fmla="*/ 0 h 742941"/>
              <a:gd name="connsiteX1" fmla="*/ 0 w 6296"/>
              <a:gd name="connsiteY1" fmla="*/ 742942 h 742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96" h="742941">
                <a:moveTo>
                  <a:pt x="0" y="0"/>
                </a:moveTo>
                <a:lnTo>
                  <a:pt x="0" y="742942"/>
                </a:lnTo>
              </a:path>
            </a:pathLst>
          </a:custGeom>
          <a:ln w="31077" cap="flat">
            <a:solidFill>
              <a:schemeClr val="tx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5842DDA-AD76-0064-2B85-CB145F4CE540}"/>
              </a:ext>
            </a:extLst>
          </p:cNvPr>
          <p:cNvSpPr/>
          <p:nvPr/>
        </p:nvSpPr>
        <p:spPr>
          <a:xfrm>
            <a:off x="581245" y="5761884"/>
            <a:ext cx="742942" cy="6296"/>
          </a:xfrm>
          <a:custGeom>
            <a:avLst/>
            <a:gdLst>
              <a:gd name="connsiteX0" fmla="*/ 742942 w 742942"/>
              <a:gd name="connsiteY0" fmla="*/ 0 h 6296"/>
              <a:gd name="connsiteX1" fmla="*/ 0 w 742942"/>
              <a:gd name="connsiteY1" fmla="*/ 0 h 6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42942" h="6296">
                <a:moveTo>
                  <a:pt x="742942" y="0"/>
                </a:moveTo>
                <a:lnTo>
                  <a:pt x="0" y="0"/>
                </a:lnTo>
              </a:path>
            </a:pathLst>
          </a:custGeom>
          <a:ln w="31077" cap="flat">
            <a:solidFill>
              <a:schemeClr val="tx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5E58AC6-620E-20FA-E8F5-375DA2977A43}"/>
              </a:ext>
            </a:extLst>
          </p:cNvPr>
          <p:cNvSpPr/>
          <p:nvPr/>
        </p:nvSpPr>
        <p:spPr>
          <a:xfrm>
            <a:off x="718340" y="5492382"/>
            <a:ext cx="525338" cy="525339"/>
          </a:xfrm>
          <a:custGeom>
            <a:avLst/>
            <a:gdLst>
              <a:gd name="connsiteX0" fmla="*/ 525339 w 525338"/>
              <a:gd name="connsiteY0" fmla="*/ 0 h 525339"/>
              <a:gd name="connsiteX1" fmla="*/ 0 w 525338"/>
              <a:gd name="connsiteY1" fmla="*/ 525339 h 525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5338" h="525339">
                <a:moveTo>
                  <a:pt x="525339" y="0"/>
                </a:moveTo>
                <a:lnTo>
                  <a:pt x="0" y="525339"/>
                </a:lnTo>
              </a:path>
            </a:pathLst>
          </a:custGeom>
          <a:ln w="31077" cap="flat">
            <a:solidFill>
              <a:schemeClr val="tx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EA14E2E-5098-2800-A72C-138A5840365C}"/>
              </a:ext>
            </a:extLst>
          </p:cNvPr>
          <p:cNvSpPr/>
          <p:nvPr/>
        </p:nvSpPr>
        <p:spPr>
          <a:xfrm>
            <a:off x="696080" y="5492388"/>
            <a:ext cx="525342" cy="525339"/>
          </a:xfrm>
          <a:custGeom>
            <a:avLst/>
            <a:gdLst>
              <a:gd name="connsiteX0" fmla="*/ 525343 w 525342"/>
              <a:gd name="connsiteY0" fmla="*/ 525339 h 525339"/>
              <a:gd name="connsiteX1" fmla="*/ 0 w 525342"/>
              <a:gd name="connsiteY1" fmla="*/ 0 h 525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5342" h="525339">
                <a:moveTo>
                  <a:pt x="525343" y="525339"/>
                </a:moveTo>
                <a:lnTo>
                  <a:pt x="0" y="0"/>
                </a:lnTo>
              </a:path>
            </a:pathLst>
          </a:custGeom>
          <a:ln w="31077" cap="flat">
            <a:solidFill>
              <a:schemeClr val="tx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677" y="685800"/>
            <a:ext cx="3652523" cy="4102460"/>
          </a:xfrm>
        </p:spPr>
        <p:txBody>
          <a:bodyPr anchor="t"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6F072A2-EBC7-B7EA-DA98-BAC0AA46E7A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81600" y="685800"/>
            <a:ext cx="6394703" cy="5455003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E6B5E-6174-FD5C-41E8-FFC44C65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485D1-E172-8F0A-A425-3097B3AB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fld id="{659F5542-E2F9-4DC1-8AB7-8E5D8714BD21}" type="datetime1">
              <a:rPr lang="en-US" smtClean="0"/>
              <a:t>6/20/2026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72154-F85B-E301-DA57-E314D731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2417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94DE839-4377-D8CF-B2A4-D0C3E0F49821}"/>
              </a:ext>
            </a:extLst>
          </p:cNvPr>
          <p:cNvSpPr/>
          <p:nvPr/>
        </p:nvSpPr>
        <p:spPr>
          <a:xfrm>
            <a:off x="968457" y="5410200"/>
            <a:ext cx="6296" cy="742941"/>
          </a:xfrm>
          <a:custGeom>
            <a:avLst/>
            <a:gdLst>
              <a:gd name="connsiteX0" fmla="*/ 0 w 6296"/>
              <a:gd name="connsiteY0" fmla="*/ 0 h 742941"/>
              <a:gd name="connsiteX1" fmla="*/ 0 w 6296"/>
              <a:gd name="connsiteY1" fmla="*/ 742942 h 742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96" h="742941">
                <a:moveTo>
                  <a:pt x="0" y="0"/>
                </a:moveTo>
                <a:lnTo>
                  <a:pt x="0" y="742942"/>
                </a:lnTo>
              </a:path>
            </a:pathLst>
          </a:custGeom>
          <a:ln w="31077" cap="flat">
            <a:solidFill>
              <a:schemeClr val="tx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A5E5478-C025-8AD6-B7FE-E95C356E887C}"/>
              </a:ext>
            </a:extLst>
          </p:cNvPr>
          <p:cNvSpPr/>
          <p:nvPr/>
        </p:nvSpPr>
        <p:spPr>
          <a:xfrm>
            <a:off x="581245" y="5761884"/>
            <a:ext cx="742942" cy="6296"/>
          </a:xfrm>
          <a:custGeom>
            <a:avLst/>
            <a:gdLst>
              <a:gd name="connsiteX0" fmla="*/ 742942 w 742942"/>
              <a:gd name="connsiteY0" fmla="*/ 0 h 6296"/>
              <a:gd name="connsiteX1" fmla="*/ 0 w 742942"/>
              <a:gd name="connsiteY1" fmla="*/ 0 h 6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42942" h="6296">
                <a:moveTo>
                  <a:pt x="742942" y="0"/>
                </a:moveTo>
                <a:lnTo>
                  <a:pt x="0" y="0"/>
                </a:lnTo>
              </a:path>
            </a:pathLst>
          </a:custGeom>
          <a:ln w="31077" cap="flat">
            <a:solidFill>
              <a:schemeClr val="tx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0EF54C8-1B9C-18F9-4647-D96F1A37BC05}"/>
              </a:ext>
            </a:extLst>
          </p:cNvPr>
          <p:cNvSpPr/>
          <p:nvPr/>
        </p:nvSpPr>
        <p:spPr>
          <a:xfrm>
            <a:off x="718340" y="5492382"/>
            <a:ext cx="525338" cy="525339"/>
          </a:xfrm>
          <a:custGeom>
            <a:avLst/>
            <a:gdLst>
              <a:gd name="connsiteX0" fmla="*/ 525339 w 525338"/>
              <a:gd name="connsiteY0" fmla="*/ 0 h 525339"/>
              <a:gd name="connsiteX1" fmla="*/ 0 w 525338"/>
              <a:gd name="connsiteY1" fmla="*/ 525339 h 525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5338" h="525339">
                <a:moveTo>
                  <a:pt x="525339" y="0"/>
                </a:moveTo>
                <a:lnTo>
                  <a:pt x="0" y="525339"/>
                </a:lnTo>
              </a:path>
            </a:pathLst>
          </a:custGeom>
          <a:ln w="31077" cap="flat">
            <a:solidFill>
              <a:schemeClr val="tx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C1B42D9-101B-9822-0BAF-F80E962BB4CD}"/>
              </a:ext>
            </a:extLst>
          </p:cNvPr>
          <p:cNvSpPr/>
          <p:nvPr/>
        </p:nvSpPr>
        <p:spPr>
          <a:xfrm>
            <a:off x="696080" y="5492388"/>
            <a:ext cx="525342" cy="525339"/>
          </a:xfrm>
          <a:custGeom>
            <a:avLst/>
            <a:gdLst>
              <a:gd name="connsiteX0" fmla="*/ 525343 w 525342"/>
              <a:gd name="connsiteY0" fmla="*/ 525339 h 525339"/>
              <a:gd name="connsiteX1" fmla="*/ 0 w 525342"/>
              <a:gd name="connsiteY1" fmla="*/ 0 h 525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5342" h="525339">
                <a:moveTo>
                  <a:pt x="525343" y="525339"/>
                </a:moveTo>
                <a:lnTo>
                  <a:pt x="0" y="0"/>
                </a:lnTo>
              </a:path>
            </a:pathLst>
          </a:custGeom>
          <a:ln w="31077" cap="flat">
            <a:solidFill>
              <a:schemeClr val="tx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6" y="685800"/>
            <a:ext cx="3654554" cy="4550251"/>
          </a:xfrm>
        </p:spPr>
        <p:txBody>
          <a:bodyPr anchor="t"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C71126E-AEFA-B45A-CD39-AC1315E0333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81600" y="685800"/>
            <a:ext cx="6394703" cy="5464016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E6B5E-6174-FD5C-41E8-FFC44C65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485D1-E172-8F0A-A425-3097B3AB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fld id="{4597AFA7-1C4B-4AAF-9FD8-61D1DA4C999A}" type="datetime1">
              <a:rPr lang="en-US" smtClean="0"/>
              <a:t>6/20/2026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72154-F85B-E301-DA57-E314D731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1670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AC2E340-F7F3-5093-0E0A-41015057E720}"/>
              </a:ext>
            </a:extLst>
          </p:cNvPr>
          <p:cNvCxnSpPr/>
          <p:nvPr userDrawn="1"/>
        </p:nvCxnSpPr>
        <p:spPr>
          <a:xfrm>
            <a:off x="5191026" y="2362200"/>
            <a:ext cx="6391656" cy="0"/>
          </a:xfrm>
          <a:prstGeom prst="line">
            <a:avLst/>
          </a:prstGeom>
          <a:ln w="317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1026" y="685807"/>
            <a:ext cx="6391374" cy="1372001"/>
          </a:xfrm>
        </p:spPr>
        <p:txBody>
          <a:bodyPr anchor="b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F6718FE-EF5C-5023-A98D-91BFEF2C033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4560454" cy="6858000"/>
          </a:xfrm>
          <a:custGeom>
            <a:avLst/>
            <a:gdLst>
              <a:gd name="connsiteX0" fmla="*/ 0 w 4560454"/>
              <a:gd name="connsiteY0" fmla="*/ 0 h 6858000"/>
              <a:gd name="connsiteX1" fmla="*/ 4560454 w 4560454"/>
              <a:gd name="connsiteY1" fmla="*/ 0 h 6858000"/>
              <a:gd name="connsiteX2" fmla="*/ 4560454 w 4560454"/>
              <a:gd name="connsiteY2" fmla="*/ 6858000 h 6858000"/>
              <a:gd name="connsiteX3" fmla="*/ 0 w 45604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60454" h="6858000">
                <a:moveTo>
                  <a:pt x="0" y="0"/>
                </a:moveTo>
                <a:lnTo>
                  <a:pt x="4560454" y="0"/>
                </a:lnTo>
                <a:lnTo>
                  <a:pt x="4560454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18B74D6-CD72-B859-C229-60DB988B25E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180729" y="2743204"/>
            <a:ext cx="6395573" cy="3428989"/>
          </a:xfrm>
        </p:spPr>
        <p:txBody>
          <a:bodyPr>
            <a:noAutofit/>
          </a:bodyPr>
          <a:lstStyle>
            <a:lvl1pPr>
              <a:defRPr sz="1400">
                <a:solidFill>
                  <a:schemeClr val="tx2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65BFCB1-FAA8-D03A-3B62-DCB2CF1CA11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5191026" y="6343825"/>
            <a:ext cx="3364903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42B5C-5438-96A4-4A2A-AE939906F8A4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9030713" y="6343955"/>
            <a:ext cx="2060808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F5F7DF4-8BE0-4832-9230-78DDDEC4B6DD}" type="datetime1">
              <a:rPr lang="en-US" smtClean="0"/>
              <a:t>6/20/2026</a:t>
            </a:fld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608994-46CD-AAE0-DCC4-A59D26254D8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47096" y="6343955"/>
            <a:ext cx="429207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AA3239-9EA4-4A65-A281-97F994456D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8936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881EABF-B6BB-1FBF-962C-A6A6C8C2418A}"/>
              </a:ext>
            </a:extLst>
          </p:cNvPr>
          <p:cNvCxnSpPr/>
          <p:nvPr userDrawn="1"/>
        </p:nvCxnSpPr>
        <p:spPr>
          <a:xfrm>
            <a:off x="612647" y="2359152"/>
            <a:ext cx="6336792" cy="0"/>
          </a:xfrm>
          <a:prstGeom prst="line">
            <a:avLst/>
          </a:prstGeom>
          <a:ln w="317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685804"/>
            <a:ext cx="6391374" cy="1371996"/>
          </a:xfrm>
        </p:spPr>
        <p:txBody>
          <a:bodyPr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7755DB3-9272-8E5E-039F-AC14A2C0789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2773" y="2742645"/>
            <a:ext cx="6391247" cy="3429551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515DEC4-C967-ABFB-73CF-0A90335332A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612774" y="6346865"/>
            <a:ext cx="2805405" cy="365125"/>
          </a:xfrm>
        </p:spPr>
        <p:txBody>
          <a:bodyPr>
            <a:noAutofit/>
          </a:bodyPr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1177663-FC76-DF36-EEB7-5BE4C6C82F3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4886895" y="6346865"/>
            <a:ext cx="1607270" cy="365125"/>
          </a:xfrm>
        </p:spPr>
        <p:txBody>
          <a:bodyPr>
            <a:noAutofit/>
          </a:bodyPr>
          <a:lstStyle/>
          <a:p>
            <a:fld id="{DD3D21CC-B9C8-49F6-ADE7-6BF4A546A74E}" type="datetime1">
              <a:rPr lang="en-US" smtClean="0"/>
              <a:t>6/20/2026</a:t>
            </a:fld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5A5085F-BE80-B110-AA1F-9DD0919E27D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6530932" y="6346865"/>
            <a:ext cx="429207" cy="365125"/>
          </a:xfrm>
        </p:spPr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Picture Placeholder 13">
            <a:extLst>
              <a:ext uri="{FF2B5EF4-FFF2-40B4-BE49-F238E27FC236}">
                <a16:creationId xmlns:a16="http://schemas.microsoft.com/office/drawing/2014/main" id="{35EC8126-6431-465A-8AC3-0118DD8825B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631546" y="1"/>
            <a:ext cx="4560454" cy="6858000"/>
          </a:xfrm>
          <a:custGeom>
            <a:avLst/>
            <a:gdLst>
              <a:gd name="connsiteX0" fmla="*/ 0 w 4560454"/>
              <a:gd name="connsiteY0" fmla="*/ 0 h 6858000"/>
              <a:gd name="connsiteX1" fmla="*/ 4560454 w 4560454"/>
              <a:gd name="connsiteY1" fmla="*/ 0 h 6858000"/>
              <a:gd name="connsiteX2" fmla="*/ 4560454 w 4560454"/>
              <a:gd name="connsiteY2" fmla="*/ 6858000 h 6858000"/>
              <a:gd name="connsiteX3" fmla="*/ 0 w 45604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60454" h="6858000">
                <a:moveTo>
                  <a:pt x="0" y="0"/>
                </a:moveTo>
                <a:lnTo>
                  <a:pt x="4560454" y="0"/>
                </a:lnTo>
                <a:lnTo>
                  <a:pt x="4560454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98542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85800"/>
            <a:ext cx="10963655" cy="762001"/>
          </a:xfrm>
        </p:spPr>
        <p:txBody>
          <a:bodyPr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DD052-3E45-E789-01F8-33250024E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7" y="1828800"/>
            <a:ext cx="10963656" cy="434340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E6B5E-6174-FD5C-41E8-FFC44C65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485D1-E172-8F0A-A425-3097B3AB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fld id="{1AC2C24E-B95E-481D-968E-0BDCFC72F656}" type="datetime1">
              <a:rPr lang="en-US" smtClean="0"/>
              <a:t>6/20/2026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72154-F85B-E301-DA57-E314D731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3177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8303" y="685800"/>
            <a:ext cx="6858000" cy="1111532"/>
          </a:xfrm>
        </p:spPr>
        <p:txBody>
          <a:bodyPr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D2B02E8B-EB97-8158-B585-0E0E95CF40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4100267" cy="6858000"/>
          </a:xfr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18B74D6-CD72-B859-C229-60DB988B25E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18303" y="1965960"/>
            <a:ext cx="6858000" cy="4200198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46E4B5-B423-4137-0255-D68BAC85BE9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724397" y="6343954"/>
            <a:ext cx="3422906" cy="365125"/>
          </a:xfrm>
        </p:spPr>
        <p:txBody>
          <a:bodyPr>
            <a:noAutofit/>
          </a:bodyPr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BFB53A-8FDF-F131-DCF2-D7BECE95381F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8945699" y="6343955"/>
            <a:ext cx="2150873" cy="365125"/>
          </a:xfrm>
        </p:spPr>
        <p:txBody>
          <a:bodyPr>
            <a:noAutofit/>
          </a:bodyPr>
          <a:lstStyle/>
          <a:p>
            <a:fld id="{40723AE1-14A9-42B1-9F02-B524DA830762}" type="datetime1">
              <a:rPr lang="en-US" smtClean="0"/>
              <a:t>6/20/2026</a:t>
            </a:fld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FEC5A8-0DCB-9EEB-83E2-0411804C543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47096" y="6343955"/>
            <a:ext cx="429207" cy="365125"/>
          </a:xfrm>
        </p:spPr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6216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685800"/>
            <a:ext cx="6858000" cy="1111532"/>
          </a:xfrm>
        </p:spPr>
        <p:txBody>
          <a:bodyPr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7755DB3-9272-8E5E-039F-AC14A2C0789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2647" y="1965960"/>
            <a:ext cx="6858000" cy="4200198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20916D3-99FA-E971-607F-14E290E5885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612647" y="6346870"/>
            <a:ext cx="2805405" cy="365125"/>
          </a:xfrm>
        </p:spPr>
        <p:txBody>
          <a:bodyPr>
            <a:noAutofit/>
          </a:bodyPr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3CAD5B-18BB-E21E-3A4C-7BAACB8519A4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4115853" y="6346870"/>
            <a:ext cx="2925587" cy="365125"/>
          </a:xfrm>
        </p:spPr>
        <p:txBody>
          <a:bodyPr>
            <a:noAutofit/>
          </a:bodyPr>
          <a:lstStyle/>
          <a:p>
            <a:fld id="{C1166B1E-1AFA-4A7F-9646-409FBAA0A887}" type="datetime1">
              <a:rPr lang="en-US" smtClean="0"/>
              <a:t>6/20/2026</a:t>
            </a:fld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BDEAB8E-8806-A459-E320-4CA2B455BFD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7041440" y="6346870"/>
            <a:ext cx="429207" cy="365125"/>
          </a:xfrm>
        </p:spPr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8EA658-2652-6F81-1B04-D50C60A3F17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91732" y="0"/>
            <a:ext cx="4100267" cy="6858000"/>
          </a:xfr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362236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0" y="685800"/>
            <a:ext cx="4561665" cy="1371264"/>
          </a:xfrm>
        </p:spPr>
        <p:txBody>
          <a:bodyPr anchor="b"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EEFBBBB-A526-5A93-34B8-A377087586A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" y="0"/>
            <a:ext cx="6390464" cy="6858000"/>
          </a:xfr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FF0220E-48F8-B4D9-19DE-7B457C3C221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020736" y="2286000"/>
            <a:ext cx="4561665" cy="38862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20736" y="6343955"/>
            <a:ext cx="2105099" cy="365125"/>
          </a:xfrm>
        </p:spPr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75067" y="6343955"/>
            <a:ext cx="1772029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fld id="{F2240801-1142-4411-9AA3-00BC0B3F40DA}" type="datetime1">
              <a:rPr lang="en-US" smtClean="0"/>
              <a:t>6/20/2026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47096" y="6343955"/>
            <a:ext cx="429207" cy="365125"/>
          </a:xfrm>
        </p:spPr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6992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85800"/>
            <a:ext cx="4572002" cy="1371264"/>
          </a:xfrm>
        </p:spPr>
        <p:txBody>
          <a:bodyPr anchor="b"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47AED59-1A26-9C13-8482-7857E7DEFE5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09599" y="2286000"/>
            <a:ext cx="4561666" cy="38862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3C6055EC-0CB7-A026-AE8C-74A36F768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599" y="6343955"/>
            <a:ext cx="2105099" cy="365125"/>
          </a:xfrm>
        </p:spPr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13" name="Date Placeholder 4">
            <a:extLst>
              <a:ext uri="{FF2B5EF4-FFF2-40B4-BE49-F238E27FC236}">
                <a16:creationId xmlns:a16="http://schemas.microsoft.com/office/drawing/2014/main" id="{AE86096B-57D4-1243-A86D-1D5E7DC3A7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3930" y="6343955"/>
            <a:ext cx="1772029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fld id="{7CFA9782-9FBA-47E1-A36A-E75622F7046E}" type="datetime1">
              <a:rPr lang="en-US" smtClean="0"/>
              <a:t>6/20/2026</a:t>
            </a:fld>
            <a:endParaRPr lang="en-US"/>
          </a:p>
        </p:txBody>
      </p:sp>
      <p:sp>
        <p:nvSpPr>
          <p:cNvPr id="15" name="Slide Number Placeholder 6">
            <a:extLst>
              <a:ext uri="{FF2B5EF4-FFF2-40B4-BE49-F238E27FC236}">
                <a16:creationId xmlns:a16="http://schemas.microsoft.com/office/drawing/2014/main" id="{A98A8E55-200E-96B4-1462-6DA457A20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35959" y="6343955"/>
            <a:ext cx="429207" cy="365125"/>
          </a:xfrm>
        </p:spPr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8233842-32AB-C53C-CA20-8101D4E63DC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801536" y="0"/>
            <a:ext cx="6390464" cy="6858000"/>
          </a:xfr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9470453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2664" y="687787"/>
            <a:ext cx="3363259" cy="1993392"/>
          </a:xfrm>
        </p:spPr>
        <p:txBody>
          <a:bodyPr anchor="b"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8EA658-2652-6F81-1B04-D50C60A3F17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7584144" cy="6858000"/>
          </a:xfr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47AED59-1A26-9C13-8482-7857E7DEFE5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212791" y="2880360"/>
            <a:ext cx="3363259" cy="3274612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09198F5-FF38-389C-E060-120AC630180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8212663" y="6343955"/>
            <a:ext cx="2012061" cy="365125"/>
          </a:xfrm>
        </p:spPr>
        <p:txBody>
          <a:bodyPr>
            <a:noAutofit/>
          </a:bodyPr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05F20-8340-4F06-2EA5-4D05FFED4587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224724" y="6343955"/>
            <a:ext cx="922372" cy="365125"/>
          </a:xfrm>
        </p:spPr>
        <p:txBody>
          <a:bodyPr>
            <a:noAutofit/>
          </a:bodyPr>
          <a:lstStyle/>
          <a:p>
            <a:fld id="{AA28231D-ABE1-4859-B037-5D42FA8F4858}" type="datetime1">
              <a:rPr lang="en-US" smtClean="0"/>
              <a:t>6/20/2026</a:t>
            </a:fld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963CA08-6B63-DC1E-8CB3-C323C904012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47096" y="6343955"/>
            <a:ext cx="429207" cy="365125"/>
          </a:xfrm>
        </p:spPr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447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698" y="685800"/>
            <a:ext cx="3364992" cy="1996301"/>
          </a:xfrm>
        </p:spPr>
        <p:txBody>
          <a:bodyPr anchor="b"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47AED59-1A26-9C13-8482-7857E7DEFE5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5698" y="2880360"/>
            <a:ext cx="3364992" cy="3234856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Footer Placeholder 8">
            <a:extLst>
              <a:ext uri="{FF2B5EF4-FFF2-40B4-BE49-F238E27FC236}">
                <a16:creationId xmlns:a16="http://schemas.microsoft.com/office/drawing/2014/main" id="{C119522C-433C-CA02-AD5B-2ABB39A4162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615698" y="6343955"/>
            <a:ext cx="2012061" cy="365125"/>
          </a:xfrm>
        </p:spPr>
        <p:txBody>
          <a:bodyPr>
            <a:noAutofit/>
          </a:bodyPr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76C67AD-99A1-8DF0-C332-BB3E0C53717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2627759" y="6343955"/>
            <a:ext cx="922372" cy="365125"/>
          </a:xfrm>
        </p:spPr>
        <p:txBody>
          <a:bodyPr>
            <a:noAutofit/>
          </a:bodyPr>
          <a:lstStyle/>
          <a:p>
            <a:fld id="{AAA916C4-9175-479B-9610-7E06A2EDFEE0}" type="datetime1">
              <a:rPr lang="en-US" smtClean="0"/>
              <a:t>6/20/2026</a:t>
            </a:fld>
            <a:endParaRPr lang="en-US" dirty="0"/>
          </a:p>
        </p:txBody>
      </p:sp>
      <p:sp>
        <p:nvSpPr>
          <p:cNvPr id="13" name="Slide Number Placeholder 9">
            <a:extLst>
              <a:ext uri="{FF2B5EF4-FFF2-40B4-BE49-F238E27FC236}">
                <a16:creationId xmlns:a16="http://schemas.microsoft.com/office/drawing/2014/main" id="{C8D2CF7B-FF7A-7960-DB96-2B1846DA41A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3550131" y="6343955"/>
            <a:ext cx="429207" cy="365125"/>
          </a:xfrm>
        </p:spPr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B08A763A-F1F9-D459-6C34-39765662759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07856" y="0"/>
            <a:ext cx="7584144" cy="6858000"/>
          </a:xfr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819643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39200" y="685800"/>
            <a:ext cx="2748115" cy="2743200"/>
          </a:xfrm>
          <a:noFill/>
        </p:spPr>
        <p:txBody>
          <a:bodyPr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487E718-4223-B4DB-C92A-99E891E642B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8229600" cy="6858000"/>
          </a:xfr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E0D00CE-C191-6DE5-9D82-7EFB59BC373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839200" y="3703320"/>
            <a:ext cx="2743201" cy="2476061"/>
          </a:xfrm>
          <a:noFill/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400" dirty="0"/>
            </a:lvl1pPr>
            <a:lvl2pPr marL="228600" indent="0">
              <a:buNone/>
              <a:defRPr lang="en-US" sz="1400" dirty="0"/>
            </a:lvl2pPr>
            <a:lvl3pPr marL="457200" indent="0">
              <a:buNone/>
              <a:defRPr lang="en-US" sz="1400" dirty="0"/>
            </a:lvl3pPr>
            <a:lvl4pPr marL="685800" indent="0">
              <a:buNone/>
              <a:defRPr lang="en-US" sz="1400" dirty="0"/>
            </a:lvl4pPr>
            <a:lvl5pPr marL="914400" indent="0">
              <a:buNone/>
              <a:defRPr lang="en-US" sz="1400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39200" y="6343955"/>
            <a:ext cx="1404460" cy="365125"/>
          </a:xfrm>
          <a:noFill/>
        </p:spPr>
        <p:txBody>
          <a:bodyPr>
            <a:noAutofit/>
          </a:bodyPr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92522" y="6343955"/>
            <a:ext cx="854573" cy="365125"/>
          </a:xfrm>
          <a:noFill/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fld id="{71AD2788-6390-4160-9542-0F1C554F0165}" type="datetime1">
              <a:rPr lang="en-US" smtClean="0"/>
              <a:t>6/20/2026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47096" y="6343955"/>
            <a:ext cx="429207" cy="365125"/>
          </a:xfrm>
          <a:noFill/>
        </p:spPr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5498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697" y="685800"/>
            <a:ext cx="2748114" cy="2743200"/>
          </a:xfrm>
        </p:spPr>
        <p:txBody>
          <a:bodyPr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E0D00CE-C191-6DE5-9D82-7EFB59BC373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6691" y="3703320"/>
            <a:ext cx="2743200" cy="2476061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400" dirty="0"/>
            </a:lvl1pPr>
            <a:lvl2pPr marL="228600" indent="0">
              <a:buNone/>
              <a:defRPr lang="en-US" sz="1400" dirty="0"/>
            </a:lvl2pPr>
            <a:lvl3pPr marL="457200" indent="0">
              <a:buNone/>
              <a:defRPr lang="en-US" sz="1400" dirty="0"/>
            </a:lvl3pPr>
            <a:lvl4pPr marL="685800" indent="0">
              <a:buNone/>
              <a:defRPr lang="en-US" sz="1400" dirty="0"/>
            </a:lvl4pPr>
            <a:lvl5pPr marL="914400" indent="0">
              <a:buNone/>
              <a:defRPr lang="en-US" sz="1400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644F6AEF-CB45-AC6F-F205-7AB277670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5697" y="6343955"/>
            <a:ext cx="1404460" cy="365125"/>
          </a:xfrm>
        </p:spPr>
        <p:txBody>
          <a:bodyPr>
            <a:noAutofit/>
          </a:bodyPr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14" name="Date Placeholder 4">
            <a:extLst>
              <a:ext uri="{FF2B5EF4-FFF2-40B4-BE49-F238E27FC236}">
                <a16:creationId xmlns:a16="http://schemas.microsoft.com/office/drawing/2014/main" id="{980DDA2F-B408-A7AF-463F-3F6ED55C1A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69019" y="6343955"/>
            <a:ext cx="854573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fld id="{C6E6CDFB-328D-4B9A-B955-967B0C6194A8}" type="datetime1">
              <a:rPr lang="en-US" smtClean="0"/>
              <a:t>6/20/2026</a:t>
            </a:fld>
            <a:endParaRPr lang="en-US" dirty="0"/>
          </a:p>
        </p:txBody>
      </p:sp>
      <p:sp>
        <p:nvSpPr>
          <p:cNvPr id="16" name="Slide Number Placeholder 6">
            <a:extLst>
              <a:ext uri="{FF2B5EF4-FFF2-40B4-BE49-F238E27FC236}">
                <a16:creationId xmlns:a16="http://schemas.microsoft.com/office/drawing/2014/main" id="{9C6A3F52-E7A3-B732-2650-C47F8BE25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23593" y="6343955"/>
            <a:ext cx="429207" cy="365125"/>
          </a:xfrm>
        </p:spPr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80894EEF-95B5-F8FE-9FBB-D5DFD413C06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962400" y="0"/>
            <a:ext cx="8229600" cy="6858000"/>
          </a:xfr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2611547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6" y="4343400"/>
            <a:ext cx="4019522" cy="1159931"/>
          </a:xfrm>
        </p:spPr>
        <p:txBody>
          <a:bodyPr anchor="t"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E0CE544-3552-FE00-5B00-942E522A2A5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3886200"/>
          </a:xfr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3D15418-1E32-0501-0E66-54FC2DD08E3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181600" y="4343400"/>
            <a:ext cx="6400800" cy="1159931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400" dirty="0"/>
            </a:lvl1pPr>
            <a:lvl2pPr marL="228600" indent="0">
              <a:buNone/>
              <a:defRPr lang="en-US" sz="1400" dirty="0"/>
            </a:lvl2pPr>
            <a:lvl3pPr marL="457200" indent="0">
              <a:buNone/>
              <a:defRPr lang="en-US" sz="1400" dirty="0"/>
            </a:lvl3pPr>
            <a:lvl4pPr marL="685800" indent="0">
              <a:buNone/>
              <a:defRPr lang="en-US" sz="1400" dirty="0"/>
            </a:lvl4pPr>
            <a:lvl5pPr marL="914400" indent="0">
              <a:buNone/>
              <a:defRPr lang="en-US" sz="1400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fld id="{0A994DB4-9653-4FD4-8A14-5DAFB68B0E92}" type="datetime1">
              <a:rPr lang="en-US" smtClean="0"/>
              <a:t>6/20/2026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0114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6" y="3886200"/>
            <a:ext cx="3044954" cy="2245126"/>
          </a:xfrm>
        </p:spPr>
        <p:txBody>
          <a:bodyPr anchor="b"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8EA658-2652-6F81-1B04-D50C60A3F17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0"/>
            <a:ext cx="12192000" cy="3443331"/>
          </a:xfr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3D15418-1E32-0501-0E66-54FC2DD08E3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267200" y="3886200"/>
            <a:ext cx="7315199" cy="2245127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400" b="0" i="0" dirty="0">
                <a:latin typeface="+mn-lt"/>
              </a:defRPr>
            </a:lvl1pPr>
            <a:lvl2pPr marL="228600" indent="0">
              <a:buNone/>
              <a:defRPr lang="en-US" sz="1400" b="0" i="0" dirty="0">
                <a:latin typeface="+mn-lt"/>
              </a:defRPr>
            </a:lvl2pPr>
            <a:lvl3pPr marL="457200" indent="0">
              <a:buNone/>
              <a:defRPr lang="en-US" sz="1400" b="0" i="0" dirty="0">
                <a:latin typeface="+mn-lt"/>
              </a:defRPr>
            </a:lvl3pPr>
            <a:lvl4pPr marL="685800" indent="0">
              <a:buNone/>
              <a:defRPr lang="en-US" sz="1400" b="0" i="0" dirty="0">
                <a:latin typeface="+mn-lt"/>
              </a:defRPr>
            </a:lvl4pPr>
            <a:lvl5pPr marL="914400" indent="0">
              <a:buNone/>
              <a:defRPr lang="en-US" sz="1400" b="0" i="0" dirty="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fld id="{0BECFC22-7333-427C-A7BB-2A423772B9A0}" type="datetime1">
              <a:rPr lang="en-US" smtClean="0"/>
              <a:t>6/20/2026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660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2C6C0090-085A-1FB3-B3B7-D8DA73A125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4172" y="4419600"/>
            <a:ext cx="10963657" cy="1352245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en-US" sz="70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76834447-947D-F9FA-98D1-8BF0FC477A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4172" y="5943600"/>
            <a:ext cx="10963657" cy="609600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>
              <a:buNone/>
              <a:defRPr lang="en-US" sz="18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573ACD2-30C7-6922-D14F-66F23CBA377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2192000" cy="4114800"/>
          </a:xfr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3852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85800"/>
            <a:ext cx="3044954" cy="2035724"/>
          </a:xfrm>
        </p:spPr>
        <p:txBody>
          <a:bodyPr anchor="t"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3D15418-1E32-0501-0E66-54FC2DD08E3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259158" y="685800"/>
            <a:ext cx="7315199" cy="2014665"/>
          </a:xfrm>
        </p:spPr>
        <p:txBody>
          <a:bodyPr vert="horz" lIns="91440" tIns="45720" rIns="91440" bIns="45720" rtlCol="0" anchor="b">
            <a:noAutofit/>
          </a:bodyPr>
          <a:lstStyle>
            <a:lvl1pPr marL="0" indent="0">
              <a:buNone/>
              <a:defRPr lang="en-US" sz="1400" b="0" i="0" dirty="0">
                <a:latin typeface="+mn-lt"/>
              </a:defRPr>
            </a:lvl1pPr>
            <a:lvl2pPr marL="228600" indent="0">
              <a:buNone/>
              <a:defRPr lang="en-US" sz="1400" b="0" i="0" dirty="0">
                <a:latin typeface="+mn-lt"/>
              </a:defRPr>
            </a:lvl2pPr>
            <a:lvl3pPr marL="457200" indent="0">
              <a:buNone/>
              <a:defRPr lang="en-US" sz="1400" b="0" i="0" dirty="0">
                <a:latin typeface="+mn-lt"/>
              </a:defRPr>
            </a:lvl3pPr>
            <a:lvl4pPr marL="685800" indent="0">
              <a:buNone/>
              <a:defRPr lang="en-US" sz="1400" b="0" i="0" dirty="0">
                <a:latin typeface="+mn-lt"/>
              </a:defRPr>
            </a:lvl4pPr>
            <a:lvl5pPr marL="914400" indent="0">
              <a:buNone/>
              <a:defRPr lang="en-US" sz="1400" b="0" i="0" dirty="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" y="2896372"/>
            <a:ext cx="2791027" cy="365125"/>
          </a:xfrm>
        </p:spPr>
        <p:txBody>
          <a:bodyPr>
            <a:noAutofit/>
          </a:bodyPr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565894" y="2896372"/>
            <a:ext cx="1559379" cy="365125"/>
          </a:xfrm>
        </p:spPr>
        <p:txBody>
          <a:bodyPr>
            <a:noAutofit/>
          </a:bodyPr>
          <a:lstStyle/>
          <a:p>
            <a:fld id="{B78D85C6-8657-43F4-BE68-8F80962A5435}" type="datetime1">
              <a:rPr lang="en-US" smtClean="0"/>
              <a:t>6/20/2026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45151" y="2896372"/>
            <a:ext cx="429207" cy="365125"/>
          </a:xfrm>
        </p:spPr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4178283B-8F20-CAA0-928D-318B857F959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3414669"/>
            <a:ext cx="12192000" cy="3443331"/>
          </a:xfr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076729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685808"/>
            <a:ext cx="5483353" cy="1388318"/>
          </a:xfrm>
        </p:spPr>
        <p:txBody>
          <a:bodyPr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7755DB3-9272-8E5E-039F-AC14A2C0789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2648" y="2651760"/>
            <a:ext cx="5483352" cy="352185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AB12E0E-A617-768A-7E0E-472481185B1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717792" y="685807"/>
            <a:ext cx="4864608" cy="5486377"/>
          </a:xfr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C1D70B4-629A-1A3A-D1BB-D35C3AED4BAD}"/>
              </a:ext>
            </a:extLst>
          </p:cNvPr>
          <p:cNvCxnSpPr>
            <a:cxnSpLocks/>
          </p:cNvCxnSpPr>
          <p:nvPr userDrawn="1"/>
        </p:nvCxnSpPr>
        <p:spPr>
          <a:xfrm>
            <a:off x="609600" y="2362229"/>
            <a:ext cx="5486400" cy="0"/>
          </a:xfrm>
          <a:prstGeom prst="line">
            <a:avLst/>
          </a:prstGeom>
          <a:ln w="317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8F922763-A12B-44C2-4F2D-AAD3B317EC9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12647" y="6343955"/>
            <a:ext cx="2805405" cy="365125"/>
          </a:xfrm>
        </p:spPr>
        <p:txBody>
          <a:bodyPr>
            <a:noAutofit/>
          </a:bodyPr>
          <a:lstStyle/>
          <a:p>
            <a:r>
              <a:rPr lang="en-US" dirty="0"/>
              <a:t>Sample Footer Text</a:t>
            </a:r>
          </a:p>
        </p:txBody>
      </p:sp>
      <p:sp>
        <p:nvSpPr>
          <p:cNvPr id="11" name="Date Placeholder 6">
            <a:extLst>
              <a:ext uri="{FF2B5EF4-FFF2-40B4-BE49-F238E27FC236}">
                <a16:creationId xmlns:a16="http://schemas.microsoft.com/office/drawing/2014/main" id="{88D44AB0-B4BD-5097-DB6C-0B96B75B1DA6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8893929" y="6343955"/>
            <a:ext cx="2202644" cy="365125"/>
          </a:xfrm>
        </p:spPr>
        <p:txBody>
          <a:bodyPr>
            <a:noAutofit/>
          </a:bodyPr>
          <a:lstStyle/>
          <a:p>
            <a:fld id="{59D65A6B-59CD-4A95-97A1-5003425BCE52}" type="datetime1">
              <a:rPr lang="en-US" smtClean="0"/>
              <a:t>6/20/2026</a:t>
            </a:fld>
            <a:endParaRPr lang="en-US" dirty="0"/>
          </a:p>
        </p:txBody>
      </p:sp>
      <p:sp>
        <p:nvSpPr>
          <p:cNvPr id="14" name="Slide Number Placeholder 8">
            <a:extLst>
              <a:ext uri="{FF2B5EF4-FFF2-40B4-BE49-F238E27FC236}">
                <a16:creationId xmlns:a16="http://schemas.microsoft.com/office/drawing/2014/main" id="{8EA9CC9C-E71E-C316-0680-F4BD6EDC87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47096" y="6343955"/>
            <a:ext cx="429207" cy="365125"/>
          </a:xfrm>
        </p:spPr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340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685800"/>
            <a:ext cx="10969753" cy="898525"/>
          </a:xfrm>
        </p:spPr>
        <p:txBody>
          <a:bodyPr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4E15E62-FEF2-298A-EC8D-72D59188CB27}"/>
              </a:ext>
            </a:extLst>
          </p:cNvPr>
          <p:cNvCxnSpPr>
            <a:cxnSpLocks/>
          </p:cNvCxnSpPr>
          <p:nvPr userDrawn="1"/>
        </p:nvCxnSpPr>
        <p:spPr>
          <a:xfrm>
            <a:off x="609600" y="1905000"/>
            <a:ext cx="10972800" cy="0"/>
          </a:xfrm>
          <a:prstGeom prst="line">
            <a:avLst/>
          </a:prstGeom>
          <a:ln w="317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7755DB3-9272-8E5E-039F-AC14A2C0789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09600" y="2286012"/>
            <a:ext cx="5479474" cy="2987658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4892D5B-0772-8929-54F9-AA16EED38E2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715575" y="2285301"/>
            <a:ext cx="4863778" cy="3886188"/>
          </a:xfr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20916D3-99FA-E971-607F-14E290E5885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612647" y="6343955"/>
            <a:ext cx="2642932" cy="365125"/>
          </a:xfrm>
        </p:spPr>
        <p:txBody>
          <a:bodyPr>
            <a:noAutofit/>
          </a:bodyPr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3CAD5B-18BB-E21E-3A4C-7BAACB8519A4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9686595" y="6343955"/>
            <a:ext cx="1449697" cy="365125"/>
          </a:xfrm>
        </p:spPr>
        <p:txBody>
          <a:bodyPr>
            <a:noAutofit/>
          </a:bodyPr>
          <a:lstStyle/>
          <a:p>
            <a:fld id="{AEBE612C-E459-4252-B286-C98BDF4C5E92}" type="datetime1">
              <a:rPr lang="en-US" smtClean="0"/>
              <a:t>6/20/2026</a:t>
            </a:fld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BDEAB8E-8806-A459-E320-4CA2B455BFD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36293" y="6343955"/>
            <a:ext cx="443060" cy="365125"/>
          </a:xfrm>
        </p:spPr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242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9903" y="685807"/>
            <a:ext cx="5486400" cy="1388302"/>
          </a:xfrm>
        </p:spPr>
        <p:txBody>
          <a:bodyPr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Picture Placeholder 5">
            <a:extLst>
              <a:ext uri="{FF2B5EF4-FFF2-40B4-BE49-F238E27FC236}">
                <a16:creationId xmlns:a16="http://schemas.microsoft.com/office/drawing/2014/main" id="{3F8ACB4F-E132-97B5-797E-ADFB9AC8345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16658" y="685807"/>
            <a:ext cx="4864608" cy="5486377"/>
          </a:xfr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7755DB3-9272-8E5E-039F-AC14A2C0789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089903" y="2650330"/>
            <a:ext cx="5486400" cy="3521854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0415657-C9CC-A8DC-C841-09A42AC901EC}"/>
              </a:ext>
            </a:extLst>
          </p:cNvPr>
          <p:cNvCxnSpPr>
            <a:cxnSpLocks/>
          </p:cNvCxnSpPr>
          <p:nvPr userDrawn="1"/>
        </p:nvCxnSpPr>
        <p:spPr>
          <a:xfrm>
            <a:off x="6089903" y="2362219"/>
            <a:ext cx="5486400" cy="0"/>
          </a:xfrm>
          <a:prstGeom prst="line">
            <a:avLst/>
          </a:prstGeom>
          <a:ln w="317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D65827FC-FBF0-2A7B-2AE9-11D916DB970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12647" y="6343955"/>
            <a:ext cx="2805405" cy="365125"/>
          </a:xfrm>
        </p:spPr>
        <p:txBody>
          <a:bodyPr>
            <a:noAutofit/>
          </a:bodyPr>
          <a:lstStyle/>
          <a:p>
            <a:r>
              <a:rPr lang="en-US" dirty="0"/>
              <a:t>Sample Footer Text</a:t>
            </a:r>
          </a:p>
        </p:txBody>
      </p:sp>
      <p:sp>
        <p:nvSpPr>
          <p:cNvPr id="3" name="Date Placeholder 6">
            <a:extLst>
              <a:ext uri="{FF2B5EF4-FFF2-40B4-BE49-F238E27FC236}">
                <a16:creationId xmlns:a16="http://schemas.microsoft.com/office/drawing/2014/main" id="{7D3F37AD-0904-9EC0-EFEE-899B457A4536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8893929" y="6343955"/>
            <a:ext cx="2202644" cy="365125"/>
          </a:xfrm>
        </p:spPr>
        <p:txBody>
          <a:bodyPr>
            <a:noAutofit/>
          </a:bodyPr>
          <a:lstStyle/>
          <a:p>
            <a:fld id="{D8568ADA-B78D-4076-A9DF-6C8E04B71243}" type="datetime1">
              <a:rPr lang="en-US" smtClean="0"/>
              <a:t>6/20/2026</a:t>
            </a:fld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655EC9E8-1A84-6C33-ADB3-D40020F509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47096" y="6343955"/>
            <a:ext cx="429207" cy="365125"/>
          </a:xfrm>
        </p:spPr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5829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85800"/>
            <a:ext cx="4564763" cy="1426798"/>
          </a:xfrm>
        </p:spPr>
        <p:txBody>
          <a:bodyPr anchor="b"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5580E71-5349-7975-EE00-1D48FBB4552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599" y="2514600"/>
            <a:ext cx="4564763" cy="3636598"/>
          </a:xfr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BAC3300-BF12-B200-9F06-8D5AC45CB7E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790060" y="685800"/>
            <a:ext cx="5792341" cy="5465398"/>
          </a:xfrm>
        </p:spPr>
        <p:txBody>
          <a:bodyPr anchor="b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fld id="{E3ED234F-BBE0-48A3-AC31-D10A1F3BC187}" type="datetime1">
              <a:rPr lang="en-US" smtClean="0"/>
              <a:t>6/20/2026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9622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685800"/>
            <a:ext cx="10963655" cy="891102"/>
          </a:xfrm>
        </p:spPr>
        <p:txBody>
          <a:bodyPr anchor="b"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EC4665C-5805-BDA9-0EA4-387D86C88A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2647" y="2057400"/>
            <a:ext cx="2740153" cy="4091502"/>
          </a:xfr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F7B03F-5EDA-605B-1A2E-F48896E4893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810001" y="2057400"/>
            <a:ext cx="7766302" cy="4091502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fld id="{AA0D3809-2B53-482D-AD1B-8B09C4B2656C}" type="datetime1">
              <a:rPr lang="en-US" smtClean="0"/>
              <a:t>6/20/2026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01948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1DA757D-A9AE-985A-6EEE-C02E46D45DC9}"/>
              </a:ext>
            </a:extLst>
          </p:cNvPr>
          <p:cNvSpPr/>
          <p:nvPr/>
        </p:nvSpPr>
        <p:spPr>
          <a:xfrm>
            <a:off x="11250895" y="4343400"/>
            <a:ext cx="6351" cy="745197"/>
          </a:xfrm>
          <a:custGeom>
            <a:avLst/>
            <a:gdLst>
              <a:gd name="connsiteX0" fmla="*/ 0 w 6351"/>
              <a:gd name="connsiteY0" fmla="*/ 0 h 745197"/>
              <a:gd name="connsiteX1" fmla="*/ 0 w 6351"/>
              <a:gd name="connsiteY1" fmla="*/ 745198 h 745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1" h="745197">
                <a:moveTo>
                  <a:pt x="0" y="0"/>
                </a:moveTo>
                <a:lnTo>
                  <a:pt x="0" y="745198"/>
                </a:lnTo>
              </a:path>
            </a:pathLst>
          </a:custGeom>
          <a:ln w="31750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pPr algn="l" rtl="0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71E517F-7D77-FEA1-94A2-D8522A1BF181}"/>
              </a:ext>
            </a:extLst>
          </p:cNvPr>
          <p:cNvSpPr/>
          <p:nvPr/>
        </p:nvSpPr>
        <p:spPr>
          <a:xfrm>
            <a:off x="685800" y="4693895"/>
            <a:ext cx="10923933" cy="0"/>
          </a:xfrm>
          <a:custGeom>
            <a:avLst/>
            <a:gdLst>
              <a:gd name="connsiteX0" fmla="*/ 10923934 w 10923933"/>
              <a:gd name="connsiteY0" fmla="*/ 0 h 0"/>
              <a:gd name="connsiteX1" fmla="*/ 0 w 10923933"/>
              <a:gd name="connsiteY1" fmla="*/ 1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3933">
                <a:moveTo>
                  <a:pt x="10923934" y="0"/>
                </a:moveTo>
                <a:lnTo>
                  <a:pt x="0" y="1"/>
                </a:lnTo>
              </a:path>
            </a:pathLst>
          </a:custGeom>
          <a:ln w="31750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pPr algn="l" rtl="0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62EAE4C-19D0-A0E4-1FDC-967BD2694E6F}"/>
              </a:ext>
            </a:extLst>
          </p:cNvPr>
          <p:cNvSpPr/>
          <p:nvPr/>
        </p:nvSpPr>
        <p:spPr>
          <a:xfrm>
            <a:off x="10998565" y="4425832"/>
            <a:ext cx="529937" cy="526934"/>
          </a:xfrm>
          <a:custGeom>
            <a:avLst/>
            <a:gdLst>
              <a:gd name="connsiteX0" fmla="*/ 529938 w 529937"/>
              <a:gd name="connsiteY0" fmla="*/ 0 h 526934"/>
              <a:gd name="connsiteX1" fmla="*/ 0 w 529937"/>
              <a:gd name="connsiteY1" fmla="*/ 526935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0"/>
                </a:moveTo>
                <a:lnTo>
                  <a:pt x="0" y="526935"/>
                </a:lnTo>
              </a:path>
            </a:pathLst>
          </a:custGeom>
          <a:ln w="31750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pPr algn="l" rtl="0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7E35C93-E0FF-6186-7502-985D78DA9B28}"/>
              </a:ext>
            </a:extLst>
          </p:cNvPr>
          <p:cNvSpPr/>
          <p:nvPr/>
        </p:nvSpPr>
        <p:spPr>
          <a:xfrm>
            <a:off x="10976145" y="4425837"/>
            <a:ext cx="529937" cy="526934"/>
          </a:xfrm>
          <a:custGeom>
            <a:avLst/>
            <a:gdLst>
              <a:gd name="connsiteX0" fmla="*/ 529938 w 529937"/>
              <a:gd name="connsiteY0" fmla="*/ 526935 h 526934"/>
              <a:gd name="connsiteX1" fmla="*/ 0 w 529937"/>
              <a:gd name="connsiteY1" fmla="*/ 0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526935"/>
                </a:moveTo>
                <a:lnTo>
                  <a:pt x="0" y="0"/>
                </a:lnTo>
              </a:path>
            </a:pathLst>
          </a:custGeom>
          <a:ln w="31750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pPr algn="l" rtl="0"/>
            <a:endParaRPr lang="en-US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D4E889F8-D8CB-1564-17A8-26A2F4258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9" y="5025460"/>
            <a:ext cx="9144000" cy="868680"/>
          </a:xfrm>
        </p:spPr>
        <p:txBody>
          <a:bodyPr anchor="t">
            <a:normAutofit/>
          </a:bodyPr>
          <a:lstStyle>
            <a:lvl1pPr>
              <a:lnSpc>
                <a:spcPct val="110000"/>
              </a:lnSpc>
              <a:defRPr sz="180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13B51AE5-91E2-069A-7DF2-EB394DA25E2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582484" y="1143000"/>
            <a:ext cx="10115679" cy="3474720"/>
          </a:xfrm>
        </p:spPr>
        <p:txBody>
          <a:bodyPr anchor="ctr">
            <a:noAutofit/>
          </a:bodyPr>
          <a:lstStyle>
            <a:lvl1pPr>
              <a:lnSpc>
                <a:spcPct val="90000"/>
              </a:lnSpc>
              <a:defRPr sz="28000"/>
            </a:lvl1pPr>
          </a:lstStyle>
          <a:p>
            <a:pPr lvl="0"/>
            <a:r>
              <a:rPr lang="en-US" dirty="0"/>
              <a:t>##%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94E47C-0C77-0005-1755-14F7739DF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>
            <a:lvl1pPr algn="l" rtl="0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Sample Footer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591E5F-EDEF-7D02-30E6-B960B5E45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>
            <a:lvl1pPr algn="r" rtl="0">
              <a:defRPr>
                <a:solidFill>
                  <a:schemeClr val="tx1"/>
                </a:solidFill>
              </a:defRPr>
            </a:lvl1pPr>
          </a:lstStyle>
          <a:p>
            <a:fld id="{154F04C1-B149-48D4-90B8-E64820B32F59}" type="datetime1">
              <a:rPr lang="en-US" smtClean="0"/>
              <a:t>6/20/2026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0528A9-0729-B0FB-328C-3C96994AA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 algn="r" rtl="0">
              <a:defRPr>
                <a:solidFill>
                  <a:schemeClr val="tx1"/>
                </a:solidFill>
              </a:defRPr>
            </a:lvl1pPr>
          </a:lstStyle>
          <a:p>
            <a:fld id="{AEAA3239-9EA4-4A65-A281-97F994456D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1203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 Lar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FE73F6F-B481-328B-CE64-8485DC66B8EA}"/>
              </a:ext>
            </a:extLst>
          </p:cNvPr>
          <p:cNvSpPr/>
          <p:nvPr/>
        </p:nvSpPr>
        <p:spPr>
          <a:xfrm>
            <a:off x="11254003" y="729226"/>
            <a:ext cx="6296" cy="742941"/>
          </a:xfrm>
          <a:custGeom>
            <a:avLst/>
            <a:gdLst>
              <a:gd name="connsiteX0" fmla="*/ 0 w 6296"/>
              <a:gd name="connsiteY0" fmla="*/ 0 h 742941"/>
              <a:gd name="connsiteX1" fmla="*/ 0 w 6296"/>
              <a:gd name="connsiteY1" fmla="*/ 742942 h 742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96" h="742941">
                <a:moveTo>
                  <a:pt x="0" y="0"/>
                </a:moveTo>
                <a:lnTo>
                  <a:pt x="0" y="742942"/>
                </a:lnTo>
              </a:path>
            </a:pathLst>
          </a:custGeom>
          <a:ln w="31077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57D968F-BFC6-694E-9A7C-A113E7DEBF65}"/>
              </a:ext>
            </a:extLst>
          </p:cNvPr>
          <p:cNvSpPr/>
          <p:nvPr/>
        </p:nvSpPr>
        <p:spPr>
          <a:xfrm>
            <a:off x="10866791" y="1080910"/>
            <a:ext cx="742942" cy="6296"/>
          </a:xfrm>
          <a:custGeom>
            <a:avLst/>
            <a:gdLst>
              <a:gd name="connsiteX0" fmla="*/ 742942 w 742942"/>
              <a:gd name="connsiteY0" fmla="*/ 0 h 6296"/>
              <a:gd name="connsiteX1" fmla="*/ 0 w 742942"/>
              <a:gd name="connsiteY1" fmla="*/ 0 h 6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42942" h="6296">
                <a:moveTo>
                  <a:pt x="742942" y="0"/>
                </a:moveTo>
                <a:lnTo>
                  <a:pt x="0" y="0"/>
                </a:lnTo>
              </a:path>
            </a:pathLst>
          </a:custGeom>
          <a:ln w="31077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77A14AD-A403-0816-9FED-F4E7BB405B17}"/>
              </a:ext>
            </a:extLst>
          </p:cNvPr>
          <p:cNvSpPr/>
          <p:nvPr/>
        </p:nvSpPr>
        <p:spPr>
          <a:xfrm>
            <a:off x="11003886" y="811408"/>
            <a:ext cx="525338" cy="525339"/>
          </a:xfrm>
          <a:custGeom>
            <a:avLst/>
            <a:gdLst>
              <a:gd name="connsiteX0" fmla="*/ 525339 w 525338"/>
              <a:gd name="connsiteY0" fmla="*/ 0 h 525339"/>
              <a:gd name="connsiteX1" fmla="*/ 0 w 525338"/>
              <a:gd name="connsiteY1" fmla="*/ 525339 h 525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5338" h="525339">
                <a:moveTo>
                  <a:pt x="525339" y="0"/>
                </a:moveTo>
                <a:lnTo>
                  <a:pt x="0" y="525339"/>
                </a:lnTo>
              </a:path>
            </a:pathLst>
          </a:custGeom>
          <a:ln w="31077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C5DE6E3-5C5B-04A2-6D84-63D852F6062A}"/>
              </a:ext>
            </a:extLst>
          </p:cNvPr>
          <p:cNvSpPr/>
          <p:nvPr/>
        </p:nvSpPr>
        <p:spPr>
          <a:xfrm>
            <a:off x="10981626" y="811414"/>
            <a:ext cx="525342" cy="525339"/>
          </a:xfrm>
          <a:custGeom>
            <a:avLst/>
            <a:gdLst>
              <a:gd name="connsiteX0" fmla="*/ 525343 w 525342"/>
              <a:gd name="connsiteY0" fmla="*/ 525339 h 525339"/>
              <a:gd name="connsiteX1" fmla="*/ 0 w 525342"/>
              <a:gd name="connsiteY1" fmla="*/ 0 h 525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5342" h="525339">
                <a:moveTo>
                  <a:pt x="525343" y="525339"/>
                </a:moveTo>
                <a:lnTo>
                  <a:pt x="0" y="0"/>
                </a:lnTo>
              </a:path>
            </a:pathLst>
          </a:custGeom>
          <a:ln w="31077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6D258FD5-5B6B-DBB1-0F00-D02C71197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4859867"/>
            <a:ext cx="9144000" cy="1097280"/>
          </a:xfrm>
        </p:spPr>
        <p:txBody>
          <a:bodyPr anchor="t">
            <a:normAutofit/>
          </a:bodyPr>
          <a:lstStyle>
            <a:lvl1pPr>
              <a:lnSpc>
                <a:spcPct val="110000"/>
              </a:lnSpc>
              <a:defRPr sz="180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12">
            <a:extLst>
              <a:ext uri="{FF2B5EF4-FFF2-40B4-BE49-F238E27FC236}">
                <a16:creationId xmlns:a16="http://schemas.microsoft.com/office/drawing/2014/main" id="{196BB08E-5668-89FF-C0AE-D8A83C783F7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582484" y="1600199"/>
            <a:ext cx="9171115" cy="3259668"/>
          </a:xfrm>
        </p:spPr>
        <p:txBody>
          <a:bodyPr anchor="ctr">
            <a:noAutofit/>
          </a:bodyPr>
          <a:lstStyle>
            <a:lvl1pPr>
              <a:lnSpc>
                <a:spcPct val="90000"/>
              </a:lnSpc>
              <a:defRPr sz="28000"/>
            </a:lvl1pPr>
          </a:lstStyle>
          <a:p>
            <a:pPr lvl="0"/>
            <a:r>
              <a:rPr lang="en-US" dirty="0"/>
              <a:t>##%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94E47C-0C77-0005-1755-14F7739DF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Sample Footer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591E5F-EDEF-7D02-30E6-B960B5E45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1AED7B4-8DB4-40B0-90CF-49D3708442C0}" type="datetime1">
              <a:rPr lang="en-US" smtClean="0"/>
              <a:t>6/20/2026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0528A9-0729-B0FB-328C-3C96994AA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AA3239-9EA4-4A65-A281-97F994456D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743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 Lar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132C402C-8B4C-3690-6875-FE157681B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5257800"/>
            <a:ext cx="9144000" cy="868680"/>
          </a:xfrm>
        </p:spPr>
        <p:txBody>
          <a:bodyPr anchor="t">
            <a:normAutofit/>
          </a:bodyPr>
          <a:lstStyle>
            <a:lvl1pPr>
              <a:lnSpc>
                <a:spcPct val="110000"/>
              </a:lnSpc>
              <a:defRPr sz="180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Content Placeholder 12">
            <a:extLst>
              <a:ext uri="{FF2B5EF4-FFF2-40B4-BE49-F238E27FC236}">
                <a16:creationId xmlns:a16="http://schemas.microsoft.com/office/drawing/2014/main" id="{C80DC0CF-9044-3D55-7D8F-4CD97232E3E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582484" y="1143000"/>
            <a:ext cx="10115679" cy="3474720"/>
          </a:xfrm>
        </p:spPr>
        <p:txBody>
          <a:bodyPr anchor="ctr">
            <a:noAutofit/>
          </a:bodyPr>
          <a:lstStyle>
            <a:lvl1pPr>
              <a:lnSpc>
                <a:spcPct val="90000"/>
              </a:lnSpc>
              <a:defRPr sz="28000"/>
            </a:lvl1pPr>
          </a:lstStyle>
          <a:p>
            <a:pPr lvl="0"/>
            <a:r>
              <a:rPr lang="en-US" dirty="0"/>
              <a:t>##%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94E47C-0C77-0005-1755-14F7739DF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591E5F-EDEF-7D02-30E6-B960B5E45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fld id="{F861E720-2EA4-4832-8DC2-DC3D2BDBB07C}" type="datetime1">
              <a:rPr lang="en-US" smtClean="0"/>
              <a:t>6/20/2026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0528A9-0729-B0FB-328C-3C96994AA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B480B90-B64C-0559-ACB2-7DBB57135C77}"/>
              </a:ext>
            </a:extLst>
          </p:cNvPr>
          <p:cNvSpPr/>
          <p:nvPr/>
        </p:nvSpPr>
        <p:spPr>
          <a:xfrm>
            <a:off x="11250895" y="4562062"/>
            <a:ext cx="6351" cy="745197"/>
          </a:xfrm>
          <a:custGeom>
            <a:avLst/>
            <a:gdLst>
              <a:gd name="connsiteX0" fmla="*/ 0 w 6351"/>
              <a:gd name="connsiteY0" fmla="*/ 0 h 745197"/>
              <a:gd name="connsiteX1" fmla="*/ 0 w 6351"/>
              <a:gd name="connsiteY1" fmla="*/ 745198 h 745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1" h="745197">
                <a:moveTo>
                  <a:pt x="0" y="0"/>
                </a:moveTo>
                <a:lnTo>
                  <a:pt x="0" y="745198"/>
                </a:lnTo>
              </a:path>
            </a:pathLst>
          </a:custGeom>
          <a:ln w="3175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D2E866D-D29F-1CC5-14B2-BB24F10745FE}"/>
              </a:ext>
            </a:extLst>
          </p:cNvPr>
          <p:cNvSpPr/>
          <p:nvPr/>
        </p:nvSpPr>
        <p:spPr>
          <a:xfrm>
            <a:off x="685800" y="4912557"/>
            <a:ext cx="10923933" cy="0"/>
          </a:xfrm>
          <a:custGeom>
            <a:avLst/>
            <a:gdLst>
              <a:gd name="connsiteX0" fmla="*/ 10923934 w 10923933"/>
              <a:gd name="connsiteY0" fmla="*/ 0 h 0"/>
              <a:gd name="connsiteX1" fmla="*/ 0 w 10923933"/>
              <a:gd name="connsiteY1" fmla="*/ 1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3933">
                <a:moveTo>
                  <a:pt x="10923934" y="0"/>
                </a:moveTo>
                <a:lnTo>
                  <a:pt x="0" y="1"/>
                </a:lnTo>
              </a:path>
            </a:pathLst>
          </a:custGeom>
          <a:ln w="3175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FA0DC7F-E416-CA3E-E389-945D5FA32CC9}"/>
              </a:ext>
            </a:extLst>
          </p:cNvPr>
          <p:cNvSpPr/>
          <p:nvPr/>
        </p:nvSpPr>
        <p:spPr>
          <a:xfrm>
            <a:off x="10998565" y="4644494"/>
            <a:ext cx="529937" cy="526934"/>
          </a:xfrm>
          <a:custGeom>
            <a:avLst/>
            <a:gdLst>
              <a:gd name="connsiteX0" fmla="*/ 529938 w 529937"/>
              <a:gd name="connsiteY0" fmla="*/ 0 h 526934"/>
              <a:gd name="connsiteX1" fmla="*/ 0 w 529937"/>
              <a:gd name="connsiteY1" fmla="*/ 526935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0"/>
                </a:moveTo>
                <a:lnTo>
                  <a:pt x="0" y="526935"/>
                </a:lnTo>
              </a:path>
            </a:pathLst>
          </a:custGeom>
          <a:ln w="3175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2D9CC5C-2252-AB09-49B5-FD1BE0E74E30}"/>
              </a:ext>
            </a:extLst>
          </p:cNvPr>
          <p:cNvSpPr/>
          <p:nvPr/>
        </p:nvSpPr>
        <p:spPr>
          <a:xfrm>
            <a:off x="10976145" y="4644499"/>
            <a:ext cx="529937" cy="526934"/>
          </a:xfrm>
          <a:custGeom>
            <a:avLst/>
            <a:gdLst>
              <a:gd name="connsiteX0" fmla="*/ 529938 w 529937"/>
              <a:gd name="connsiteY0" fmla="*/ 526935 h 526934"/>
              <a:gd name="connsiteX1" fmla="*/ 0 w 529937"/>
              <a:gd name="connsiteY1" fmla="*/ 0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526935"/>
                </a:moveTo>
                <a:lnTo>
                  <a:pt x="0" y="0"/>
                </a:lnTo>
              </a:path>
            </a:pathLst>
          </a:custGeom>
          <a:ln w="31750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0051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979D7E7-81D7-BD45-ADEC-E83F7EF73EC8}"/>
              </a:ext>
            </a:extLst>
          </p:cNvPr>
          <p:cNvSpPr/>
          <p:nvPr/>
        </p:nvSpPr>
        <p:spPr>
          <a:xfrm>
            <a:off x="11254003" y="5410200"/>
            <a:ext cx="6296" cy="742941"/>
          </a:xfrm>
          <a:custGeom>
            <a:avLst/>
            <a:gdLst>
              <a:gd name="connsiteX0" fmla="*/ 0 w 6296"/>
              <a:gd name="connsiteY0" fmla="*/ 0 h 742941"/>
              <a:gd name="connsiteX1" fmla="*/ 0 w 6296"/>
              <a:gd name="connsiteY1" fmla="*/ 742942 h 742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96" h="742941">
                <a:moveTo>
                  <a:pt x="0" y="0"/>
                </a:moveTo>
                <a:lnTo>
                  <a:pt x="0" y="742942"/>
                </a:lnTo>
              </a:path>
            </a:pathLst>
          </a:custGeom>
          <a:ln w="31077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6D6EAAA-843B-4F5B-47BF-3A0B75B59A45}"/>
              </a:ext>
            </a:extLst>
          </p:cNvPr>
          <p:cNvSpPr/>
          <p:nvPr/>
        </p:nvSpPr>
        <p:spPr>
          <a:xfrm>
            <a:off x="10866791" y="5761884"/>
            <a:ext cx="742942" cy="6296"/>
          </a:xfrm>
          <a:custGeom>
            <a:avLst/>
            <a:gdLst>
              <a:gd name="connsiteX0" fmla="*/ 742942 w 742942"/>
              <a:gd name="connsiteY0" fmla="*/ 0 h 6296"/>
              <a:gd name="connsiteX1" fmla="*/ 0 w 742942"/>
              <a:gd name="connsiteY1" fmla="*/ 0 h 6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42942" h="6296">
                <a:moveTo>
                  <a:pt x="742942" y="0"/>
                </a:moveTo>
                <a:lnTo>
                  <a:pt x="0" y="0"/>
                </a:lnTo>
              </a:path>
            </a:pathLst>
          </a:custGeom>
          <a:ln w="31077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5A4CCB8-341A-D7B3-2B2F-C6943129C281}"/>
              </a:ext>
            </a:extLst>
          </p:cNvPr>
          <p:cNvSpPr/>
          <p:nvPr/>
        </p:nvSpPr>
        <p:spPr>
          <a:xfrm>
            <a:off x="11003886" y="5492382"/>
            <a:ext cx="525338" cy="525339"/>
          </a:xfrm>
          <a:custGeom>
            <a:avLst/>
            <a:gdLst>
              <a:gd name="connsiteX0" fmla="*/ 525339 w 525338"/>
              <a:gd name="connsiteY0" fmla="*/ 0 h 525339"/>
              <a:gd name="connsiteX1" fmla="*/ 0 w 525338"/>
              <a:gd name="connsiteY1" fmla="*/ 525339 h 525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5338" h="525339">
                <a:moveTo>
                  <a:pt x="525339" y="0"/>
                </a:moveTo>
                <a:lnTo>
                  <a:pt x="0" y="525339"/>
                </a:lnTo>
              </a:path>
            </a:pathLst>
          </a:custGeom>
          <a:ln w="31077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A1B2662-9528-65C6-986B-EA4135BF4CA6}"/>
              </a:ext>
            </a:extLst>
          </p:cNvPr>
          <p:cNvSpPr/>
          <p:nvPr/>
        </p:nvSpPr>
        <p:spPr>
          <a:xfrm>
            <a:off x="10981626" y="5492388"/>
            <a:ext cx="525342" cy="525339"/>
          </a:xfrm>
          <a:custGeom>
            <a:avLst/>
            <a:gdLst>
              <a:gd name="connsiteX0" fmla="*/ 525343 w 525342"/>
              <a:gd name="connsiteY0" fmla="*/ 525339 h 525339"/>
              <a:gd name="connsiteX1" fmla="*/ 0 w 525342"/>
              <a:gd name="connsiteY1" fmla="*/ 0 h 525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5342" h="525339">
                <a:moveTo>
                  <a:pt x="525343" y="525339"/>
                </a:moveTo>
                <a:lnTo>
                  <a:pt x="0" y="0"/>
                </a:lnTo>
              </a:path>
            </a:pathLst>
          </a:custGeom>
          <a:ln w="31077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221EB5-8556-FBD7-00D5-D69AC8E7E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-1133856"/>
            <a:ext cx="10652760" cy="914400"/>
          </a:xfrm>
        </p:spPr>
        <p:txBody>
          <a:bodyPr>
            <a:noAutofit/>
          </a:bodyPr>
          <a:lstStyle>
            <a:lvl1pPr>
              <a:defRPr sz="5400" b="0" i="0" cap="all" baseline="0">
                <a:solidFill>
                  <a:schemeClr val="accent1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E4E45FF-53F3-89B1-B969-C440DC819EF4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09600" y="685800"/>
            <a:ext cx="10972800" cy="4514529"/>
          </a:xfrm>
        </p:spPr>
        <p:txBody>
          <a:bodyPr anchor="t">
            <a:noAutofit/>
          </a:bodyPr>
          <a:lstStyle>
            <a:lvl1pPr marL="0" indent="0">
              <a:lnSpc>
                <a:spcPct val="90000"/>
              </a:lnSpc>
              <a:buNone/>
              <a:defRPr sz="7000" b="0" i="0" cap="all" baseline="0">
                <a:latin typeface="+mn-lt"/>
              </a:defRPr>
            </a:lvl1pPr>
            <a:lvl2pPr marL="228600" indent="0">
              <a:lnSpc>
                <a:spcPct val="90000"/>
              </a:lnSpc>
              <a:buNone/>
              <a:defRPr sz="7000" b="0" i="0" cap="all" baseline="0">
                <a:latin typeface="+mn-lt"/>
              </a:defRPr>
            </a:lvl2pPr>
            <a:lvl3pPr marL="457200" indent="0">
              <a:lnSpc>
                <a:spcPct val="90000"/>
              </a:lnSpc>
              <a:buNone/>
              <a:defRPr sz="7000" b="0" i="0" cap="all" baseline="0">
                <a:latin typeface="+mn-lt"/>
              </a:defRPr>
            </a:lvl3pPr>
            <a:lvl4pPr marL="685800" indent="0">
              <a:lnSpc>
                <a:spcPct val="90000"/>
              </a:lnSpc>
              <a:buNone/>
              <a:defRPr sz="7000" b="0" i="0" cap="all" baseline="0">
                <a:latin typeface="+mn-lt"/>
              </a:defRPr>
            </a:lvl4pPr>
            <a:lvl5pPr marL="914400" indent="0">
              <a:lnSpc>
                <a:spcPct val="90000"/>
              </a:lnSpc>
              <a:buNone/>
              <a:defRPr sz="7000" b="0" i="0" cap="all" baseline="0">
                <a:latin typeface="+mn-lt"/>
              </a:defRPr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56E87B-2252-4382-E6E7-15A81BCC8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F688C7-1128-9027-65E4-A17BBE7DD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fld id="{AB608D6C-D0F1-479F-911E-8569D2F1ED15}" type="datetime1">
              <a:rPr lang="en-US" smtClean="0"/>
              <a:t>6/20/2026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1C6A68-1AC4-7B10-CD66-D67327434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1127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A813B312-A2CE-16E4-D28B-8DDFF55273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76746" y="685799"/>
            <a:ext cx="7080507" cy="3200400"/>
          </a:xfrm>
        </p:spPr>
        <p:txBody>
          <a:bodyPr vert="horz" lIns="91440" tIns="45720" rIns="91440" bIns="45720" rtlCol="0" anchor="t">
            <a:noAutofit/>
          </a:bodyPr>
          <a:lstStyle>
            <a:lvl1pPr>
              <a:defRPr lang="en-US" sz="70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846D76D-B1D3-9330-420A-6ED740BDB9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76746" y="5277549"/>
            <a:ext cx="7080507" cy="894646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>
              <a:buNone/>
              <a:defRPr lang="en-US" sz="18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Picture Placeholder 25">
            <a:extLst>
              <a:ext uri="{FF2B5EF4-FFF2-40B4-BE49-F238E27FC236}">
                <a16:creationId xmlns:a16="http://schemas.microsoft.com/office/drawing/2014/main" id="{982E949F-6B9B-8268-EB83-127C78D4350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3889251" cy="6858000"/>
          </a:xfr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07A58-3351-E479-1A0C-2FF49FA42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76746" y="6343955"/>
            <a:ext cx="2100482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2DAFA-435E-AAF9-8B67-495E5AFDCD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35138" y="6343955"/>
            <a:ext cx="1458908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fld id="{83DFFD80-41C6-4EAA-B049-EE90EA550127}" type="datetime1">
              <a:rPr lang="en-US" smtClean="0"/>
              <a:t>6/20/2026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89E10-2433-2ECB-9C92-571B583A4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AA3239-9EA4-4A65-A281-97F994456D9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D53745E-5DC2-F332-24A5-4F8F509E820B}"/>
              </a:ext>
            </a:extLst>
          </p:cNvPr>
          <p:cNvCxnSpPr/>
          <p:nvPr userDrawn="1"/>
        </p:nvCxnSpPr>
        <p:spPr>
          <a:xfrm>
            <a:off x="4479797" y="4876800"/>
            <a:ext cx="7077456" cy="0"/>
          </a:xfrm>
          <a:prstGeom prst="line">
            <a:avLst/>
          </a:prstGeom>
          <a:ln w="317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7020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0572EAA-9C03-6737-7961-89F7D9E127AC}"/>
              </a:ext>
            </a:extLst>
          </p:cNvPr>
          <p:cNvSpPr/>
          <p:nvPr/>
        </p:nvSpPr>
        <p:spPr>
          <a:xfrm>
            <a:off x="11250895" y="5430148"/>
            <a:ext cx="6351" cy="745197"/>
          </a:xfrm>
          <a:custGeom>
            <a:avLst/>
            <a:gdLst>
              <a:gd name="connsiteX0" fmla="*/ 0 w 6351"/>
              <a:gd name="connsiteY0" fmla="*/ 0 h 745197"/>
              <a:gd name="connsiteX1" fmla="*/ 0 w 6351"/>
              <a:gd name="connsiteY1" fmla="*/ 745198 h 745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1" h="745197">
                <a:moveTo>
                  <a:pt x="0" y="0"/>
                </a:moveTo>
                <a:lnTo>
                  <a:pt x="0" y="745198"/>
                </a:lnTo>
              </a:path>
            </a:pathLst>
          </a:custGeom>
          <a:ln w="31732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D2A1F66-1FB1-8357-178D-CB1C0F8B7E56}"/>
              </a:ext>
            </a:extLst>
          </p:cNvPr>
          <p:cNvSpPr/>
          <p:nvPr/>
        </p:nvSpPr>
        <p:spPr>
          <a:xfrm>
            <a:off x="685800" y="5780643"/>
            <a:ext cx="10923933" cy="0"/>
          </a:xfrm>
          <a:custGeom>
            <a:avLst/>
            <a:gdLst>
              <a:gd name="connsiteX0" fmla="*/ 10923934 w 10923933"/>
              <a:gd name="connsiteY0" fmla="*/ 0 h 0"/>
              <a:gd name="connsiteX1" fmla="*/ 0 w 10923933"/>
              <a:gd name="connsiteY1" fmla="*/ 1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3933">
                <a:moveTo>
                  <a:pt x="10923934" y="0"/>
                </a:moveTo>
                <a:lnTo>
                  <a:pt x="0" y="1"/>
                </a:lnTo>
              </a:path>
            </a:pathLst>
          </a:custGeom>
          <a:ln w="31732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DAD8E75-63C0-8CE8-7E5A-37E4E429140F}"/>
              </a:ext>
            </a:extLst>
          </p:cNvPr>
          <p:cNvSpPr/>
          <p:nvPr/>
        </p:nvSpPr>
        <p:spPr>
          <a:xfrm>
            <a:off x="10998565" y="5512580"/>
            <a:ext cx="529937" cy="526934"/>
          </a:xfrm>
          <a:custGeom>
            <a:avLst/>
            <a:gdLst>
              <a:gd name="connsiteX0" fmla="*/ 529938 w 529937"/>
              <a:gd name="connsiteY0" fmla="*/ 0 h 526934"/>
              <a:gd name="connsiteX1" fmla="*/ 0 w 529937"/>
              <a:gd name="connsiteY1" fmla="*/ 526935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0"/>
                </a:moveTo>
                <a:lnTo>
                  <a:pt x="0" y="526935"/>
                </a:lnTo>
              </a:path>
            </a:pathLst>
          </a:custGeom>
          <a:ln w="31732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DF1B2A2-FEB2-CC42-0F0F-71CD13535424}"/>
              </a:ext>
            </a:extLst>
          </p:cNvPr>
          <p:cNvSpPr/>
          <p:nvPr/>
        </p:nvSpPr>
        <p:spPr>
          <a:xfrm>
            <a:off x="10976145" y="5512585"/>
            <a:ext cx="529937" cy="526934"/>
          </a:xfrm>
          <a:custGeom>
            <a:avLst/>
            <a:gdLst>
              <a:gd name="connsiteX0" fmla="*/ 529938 w 529937"/>
              <a:gd name="connsiteY0" fmla="*/ 526935 h 526934"/>
              <a:gd name="connsiteX1" fmla="*/ 0 w 529937"/>
              <a:gd name="connsiteY1" fmla="*/ 0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526935"/>
                </a:moveTo>
                <a:lnTo>
                  <a:pt x="0" y="0"/>
                </a:lnTo>
              </a:path>
            </a:pathLst>
          </a:custGeom>
          <a:ln w="31732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221EB5-8556-FBD7-00D5-D69AC8E7E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-1133856"/>
            <a:ext cx="10652760" cy="914400"/>
          </a:xfrm>
        </p:spPr>
        <p:txBody>
          <a:bodyPr>
            <a:noAutofit/>
          </a:bodyPr>
          <a:lstStyle>
            <a:lvl1pPr>
              <a:defRPr sz="5400" b="0" i="0" cap="all" baseline="0">
                <a:solidFill>
                  <a:schemeClr val="accent1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E4E45FF-53F3-89B1-B969-C440DC819EF4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12648" y="685800"/>
            <a:ext cx="10972800" cy="4572000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>
              <a:lnSpc>
                <a:spcPct val="90000"/>
              </a:lnSpc>
              <a:buNone/>
              <a:defRPr lang="en-US" sz="7000" b="0" i="0" cap="all" baseline="0" dirty="0">
                <a:latin typeface="+mn-lt"/>
              </a:defRPr>
            </a:lvl1pPr>
            <a:lvl2pPr marL="228600" indent="0">
              <a:lnSpc>
                <a:spcPct val="90000"/>
              </a:lnSpc>
              <a:buNone/>
              <a:defRPr lang="en-US" sz="7000" b="0" i="0" cap="all" baseline="0" dirty="0">
                <a:latin typeface="+mn-lt"/>
              </a:defRPr>
            </a:lvl2pPr>
            <a:lvl3pPr marL="457200" indent="0">
              <a:lnSpc>
                <a:spcPct val="90000"/>
              </a:lnSpc>
              <a:buNone/>
              <a:defRPr lang="en-US" sz="7000" b="0" i="0" cap="all" baseline="0" dirty="0">
                <a:latin typeface="+mn-lt"/>
              </a:defRPr>
            </a:lvl3pPr>
            <a:lvl4pPr marL="685800" indent="0">
              <a:lnSpc>
                <a:spcPct val="90000"/>
              </a:lnSpc>
              <a:buNone/>
              <a:defRPr lang="en-US" sz="7000" b="0" i="0" cap="all" baseline="0" dirty="0">
                <a:latin typeface="+mn-lt"/>
              </a:defRPr>
            </a:lvl4pPr>
            <a:lvl5pPr marL="914400" indent="0">
              <a:lnSpc>
                <a:spcPct val="90000"/>
              </a:lnSpc>
              <a:buNone/>
              <a:defRPr lang="en-US" sz="7000" b="0" i="0" cap="all" baseline="0" dirty="0">
                <a:latin typeface="+mn-lt"/>
              </a:defRPr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56E87B-2252-4382-E6E7-15A81BCC8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F688C7-1128-9027-65E4-A17BBE7DD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fld id="{CBCFCC67-CBC1-48BE-A467-33E284003C9C}" type="datetime1">
              <a:rPr lang="en-US" smtClean="0"/>
              <a:t>6/20/2026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1C6A68-1AC4-7B10-CD66-D67327434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5516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14BE2EA-8E1E-E2DA-5CCF-46908B013BF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22479" y="685800"/>
            <a:ext cx="9140953" cy="2699775"/>
          </a:xfrm>
        </p:spPr>
        <p:txBody>
          <a:bodyPr anchor="t">
            <a:noAutofit/>
          </a:bodyPr>
          <a:lstStyle>
            <a:lvl1pPr marL="164592" indent="-164592">
              <a:lnSpc>
                <a:spcPct val="100000"/>
              </a:lnSpc>
              <a:spcBef>
                <a:spcPts val="0"/>
              </a:spcBef>
              <a:buNone/>
              <a:defRPr sz="5400" b="0" i="0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Quote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3912E3-7555-EAAB-BE83-59ED3B5C9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Sample Footer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44C372-F7FA-5AA5-92C1-CF476A266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BF01E07-9F97-42AE-9FE9-3EAD856BDB2A}" type="datetime1">
              <a:rPr lang="en-US" smtClean="0"/>
              <a:t>6/20/2026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EAECF6-9F03-4C12-4BD4-4E8AE63A4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AA3239-9EA4-4A65-A281-97F994456D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E594965-EF4A-40C0-FED1-CF5564CED970}"/>
              </a:ext>
            </a:extLst>
          </p:cNvPr>
          <p:cNvSpPr/>
          <p:nvPr/>
        </p:nvSpPr>
        <p:spPr>
          <a:xfrm>
            <a:off x="11250895" y="4562061"/>
            <a:ext cx="6351" cy="745197"/>
          </a:xfrm>
          <a:custGeom>
            <a:avLst/>
            <a:gdLst>
              <a:gd name="connsiteX0" fmla="*/ 0 w 6351"/>
              <a:gd name="connsiteY0" fmla="*/ 0 h 745197"/>
              <a:gd name="connsiteX1" fmla="*/ 0 w 6351"/>
              <a:gd name="connsiteY1" fmla="*/ 745198 h 745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1" h="745197">
                <a:moveTo>
                  <a:pt x="0" y="0"/>
                </a:moveTo>
                <a:lnTo>
                  <a:pt x="0" y="745198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9DE90F9-432C-AEEC-88D5-177A0E299391}"/>
              </a:ext>
            </a:extLst>
          </p:cNvPr>
          <p:cNvSpPr/>
          <p:nvPr/>
        </p:nvSpPr>
        <p:spPr>
          <a:xfrm>
            <a:off x="685800" y="4912556"/>
            <a:ext cx="10923933" cy="0"/>
          </a:xfrm>
          <a:custGeom>
            <a:avLst/>
            <a:gdLst>
              <a:gd name="connsiteX0" fmla="*/ 10923934 w 10923933"/>
              <a:gd name="connsiteY0" fmla="*/ 0 h 0"/>
              <a:gd name="connsiteX1" fmla="*/ 0 w 10923933"/>
              <a:gd name="connsiteY1" fmla="*/ 1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3933">
                <a:moveTo>
                  <a:pt x="10923934" y="0"/>
                </a:moveTo>
                <a:lnTo>
                  <a:pt x="0" y="1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8ECD3CD-C697-A46B-71F2-D64BD77C395C}"/>
              </a:ext>
            </a:extLst>
          </p:cNvPr>
          <p:cNvSpPr/>
          <p:nvPr/>
        </p:nvSpPr>
        <p:spPr>
          <a:xfrm>
            <a:off x="10998565" y="4644493"/>
            <a:ext cx="529937" cy="526934"/>
          </a:xfrm>
          <a:custGeom>
            <a:avLst/>
            <a:gdLst>
              <a:gd name="connsiteX0" fmla="*/ 529938 w 529937"/>
              <a:gd name="connsiteY0" fmla="*/ 0 h 526934"/>
              <a:gd name="connsiteX1" fmla="*/ 0 w 529937"/>
              <a:gd name="connsiteY1" fmla="*/ 526935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0"/>
                </a:moveTo>
                <a:lnTo>
                  <a:pt x="0" y="526935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46793A7-6512-567E-DAFF-BB4A63B89DC3}"/>
              </a:ext>
            </a:extLst>
          </p:cNvPr>
          <p:cNvSpPr/>
          <p:nvPr/>
        </p:nvSpPr>
        <p:spPr>
          <a:xfrm>
            <a:off x="10976145" y="4644498"/>
            <a:ext cx="529937" cy="526934"/>
          </a:xfrm>
          <a:custGeom>
            <a:avLst/>
            <a:gdLst>
              <a:gd name="connsiteX0" fmla="*/ 529938 w 529937"/>
              <a:gd name="connsiteY0" fmla="*/ 526935 h 526934"/>
              <a:gd name="connsiteX1" fmla="*/ 0 w 529937"/>
              <a:gd name="connsiteY1" fmla="*/ 0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526935"/>
                </a:moveTo>
                <a:lnTo>
                  <a:pt x="0" y="0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66A0D5A-6B2D-15B8-4FC0-30535DF012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2648" y="5486398"/>
            <a:ext cx="10058400" cy="669473"/>
          </a:xfrm>
        </p:spPr>
        <p:txBody>
          <a:bodyPr anchor="ctr">
            <a:normAutofit/>
          </a:bodyPr>
          <a:lstStyle>
            <a:lvl1pPr>
              <a:lnSpc>
                <a:spcPct val="120000"/>
              </a:lnSpc>
              <a:defRPr sz="1800" cap="none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Quote Author</a:t>
            </a:r>
          </a:p>
        </p:txBody>
      </p:sp>
    </p:spTree>
    <p:extLst>
      <p:ext uri="{BB962C8B-B14F-4D97-AF65-F5344CB8AC3E}">
        <p14:creationId xmlns:p14="http://schemas.microsoft.com/office/powerpoint/2010/main" val="179918211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D86F34B-87C2-AC58-5483-78C0E5DB477C}"/>
              </a:ext>
            </a:extLst>
          </p:cNvPr>
          <p:cNvSpPr/>
          <p:nvPr/>
        </p:nvSpPr>
        <p:spPr>
          <a:xfrm>
            <a:off x="11254003" y="729226"/>
            <a:ext cx="6296" cy="742941"/>
          </a:xfrm>
          <a:custGeom>
            <a:avLst/>
            <a:gdLst>
              <a:gd name="connsiteX0" fmla="*/ 0 w 6296"/>
              <a:gd name="connsiteY0" fmla="*/ 0 h 742941"/>
              <a:gd name="connsiteX1" fmla="*/ 0 w 6296"/>
              <a:gd name="connsiteY1" fmla="*/ 742942 h 742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96" h="742941">
                <a:moveTo>
                  <a:pt x="0" y="0"/>
                </a:moveTo>
                <a:lnTo>
                  <a:pt x="0" y="742942"/>
                </a:lnTo>
              </a:path>
            </a:pathLst>
          </a:custGeom>
          <a:ln w="31077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B6B59A7-7C3C-7431-CC9A-51EFBA257959}"/>
              </a:ext>
            </a:extLst>
          </p:cNvPr>
          <p:cNvSpPr/>
          <p:nvPr/>
        </p:nvSpPr>
        <p:spPr>
          <a:xfrm>
            <a:off x="10866791" y="1080910"/>
            <a:ext cx="742942" cy="6296"/>
          </a:xfrm>
          <a:custGeom>
            <a:avLst/>
            <a:gdLst>
              <a:gd name="connsiteX0" fmla="*/ 742942 w 742942"/>
              <a:gd name="connsiteY0" fmla="*/ 0 h 6296"/>
              <a:gd name="connsiteX1" fmla="*/ 0 w 742942"/>
              <a:gd name="connsiteY1" fmla="*/ 0 h 6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42942" h="6296">
                <a:moveTo>
                  <a:pt x="742942" y="0"/>
                </a:moveTo>
                <a:lnTo>
                  <a:pt x="0" y="0"/>
                </a:lnTo>
              </a:path>
            </a:pathLst>
          </a:custGeom>
          <a:ln w="31077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D2D0661-BB9A-E751-A4EB-2C95BF96A560}"/>
              </a:ext>
            </a:extLst>
          </p:cNvPr>
          <p:cNvSpPr/>
          <p:nvPr/>
        </p:nvSpPr>
        <p:spPr>
          <a:xfrm>
            <a:off x="11003886" y="811408"/>
            <a:ext cx="525338" cy="525339"/>
          </a:xfrm>
          <a:custGeom>
            <a:avLst/>
            <a:gdLst>
              <a:gd name="connsiteX0" fmla="*/ 525339 w 525338"/>
              <a:gd name="connsiteY0" fmla="*/ 0 h 525339"/>
              <a:gd name="connsiteX1" fmla="*/ 0 w 525338"/>
              <a:gd name="connsiteY1" fmla="*/ 525339 h 525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5338" h="525339">
                <a:moveTo>
                  <a:pt x="525339" y="0"/>
                </a:moveTo>
                <a:lnTo>
                  <a:pt x="0" y="525339"/>
                </a:lnTo>
              </a:path>
            </a:pathLst>
          </a:custGeom>
          <a:ln w="31077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09A5AB9-86E5-2BD1-8EFC-49C204619282}"/>
              </a:ext>
            </a:extLst>
          </p:cNvPr>
          <p:cNvSpPr/>
          <p:nvPr/>
        </p:nvSpPr>
        <p:spPr>
          <a:xfrm>
            <a:off x="10981626" y="811414"/>
            <a:ext cx="525342" cy="525339"/>
          </a:xfrm>
          <a:custGeom>
            <a:avLst/>
            <a:gdLst>
              <a:gd name="connsiteX0" fmla="*/ 525343 w 525342"/>
              <a:gd name="connsiteY0" fmla="*/ 525339 h 525339"/>
              <a:gd name="connsiteX1" fmla="*/ 0 w 525342"/>
              <a:gd name="connsiteY1" fmla="*/ 0 h 525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5342" h="525339">
                <a:moveTo>
                  <a:pt x="525343" y="525339"/>
                </a:moveTo>
                <a:lnTo>
                  <a:pt x="0" y="0"/>
                </a:lnTo>
              </a:path>
            </a:pathLst>
          </a:custGeom>
          <a:ln w="31077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14BE2EA-8E1E-E2DA-5CCF-46908B013BF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12647" y="1600200"/>
            <a:ext cx="10055353" cy="3657601"/>
          </a:xfrm>
        </p:spPr>
        <p:txBody>
          <a:bodyPr anchor="b">
            <a:noAutofit/>
          </a:bodyPr>
          <a:lstStyle>
            <a:lvl1pPr marL="164592" indent="-164592">
              <a:lnSpc>
                <a:spcPct val="100000"/>
              </a:lnSpc>
              <a:spcBef>
                <a:spcPts val="0"/>
              </a:spcBef>
              <a:buNone/>
              <a:defRPr sz="5400" b="0" i="0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Quote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3912E3-7555-EAAB-BE83-59ED3B5C9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Sample Footer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44C372-F7FA-5AA5-92C1-CF476A266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34B2334-B27F-4DA0-8A92-599603070D6B}" type="datetime1">
              <a:rPr lang="en-US" smtClean="0"/>
              <a:t>6/20/2026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EAECF6-9F03-4C12-4BD4-4E8AE63A4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AA3239-9EA4-4A65-A281-97F994456D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5">
            <a:extLst>
              <a:ext uri="{FF2B5EF4-FFF2-40B4-BE49-F238E27FC236}">
                <a16:creationId xmlns:a16="http://schemas.microsoft.com/office/drawing/2014/main" id="{A4A8879E-F637-BA38-C325-517B59E125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2648" y="5486398"/>
            <a:ext cx="10058400" cy="669473"/>
          </a:xfrm>
        </p:spPr>
        <p:txBody>
          <a:bodyPr anchor="ctr">
            <a:normAutofit/>
          </a:bodyPr>
          <a:lstStyle>
            <a:lvl1pPr>
              <a:lnSpc>
                <a:spcPct val="120000"/>
              </a:lnSpc>
              <a:defRPr sz="1800" cap="none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Quote Author</a:t>
            </a:r>
          </a:p>
        </p:txBody>
      </p:sp>
    </p:spTree>
    <p:extLst>
      <p:ext uri="{BB962C8B-B14F-4D97-AF65-F5344CB8AC3E}">
        <p14:creationId xmlns:p14="http://schemas.microsoft.com/office/powerpoint/2010/main" val="21602196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0ED10B2-4172-93C9-B408-242DDBA504A8}"/>
              </a:ext>
            </a:extLst>
          </p:cNvPr>
          <p:cNvSpPr/>
          <p:nvPr/>
        </p:nvSpPr>
        <p:spPr>
          <a:xfrm>
            <a:off x="11250895" y="5430148"/>
            <a:ext cx="6351" cy="745197"/>
          </a:xfrm>
          <a:custGeom>
            <a:avLst/>
            <a:gdLst>
              <a:gd name="connsiteX0" fmla="*/ 0 w 6351"/>
              <a:gd name="connsiteY0" fmla="*/ 0 h 745197"/>
              <a:gd name="connsiteX1" fmla="*/ 0 w 6351"/>
              <a:gd name="connsiteY1" fmla="*/ 745198 h 745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1" h="745197">
                <a:moveTo>
                  <a:pt x="0" y="0"/>
                </a:moveTo>
                <a:lnTo>
                  <a:pt x="0" y="745198"/>
                </a:lnTo>
              </a:path>
            </a:pathLst>
          </a:custGeom>
          <a:ln w="31732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CF4AA95-C597-81F0-35EA-96B5BA7A12BB}"/>
              </a:ext>
            </a:extLst>
          </p:cNvPr>
          <p:cNvSpPr/>
          <p:nvPr/>
        </p:nvSpPr>
        <p:spPr>
          <a:xfrm>
            <a:off x="685800" y="5780643"/>
            <a:ext cx="10923933" cy="0"/>
          </a:xfrm>
          <a:custGeom>
            <a:avLst/>
            <a:gdLst>
              <a:gd name="connsiteX0" fmla="*/ 10923934 w 10923933"/>
              <a:gd name="connsiteY0" fmla="*/ 0 h 0"/>
              <a:gd name="connsiteX1" fmla="*/ 0 w 10923933"/>
              <a:gd name="connsiteY1" fmla="*/ 1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3933">
                <a:moveTo>
                  <a:pt x="10923934" y="0"/>
                </a:moveTo>
                <a:lnTo>
                  <a:pt x="0" y="1"/>
                </a:lnTo>
              </a:path>
            </a:pathLst>
          </a:custGeom>
          <a:ln w="31732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DA37871-D86F-9BA6-1D96-9B3392C2F247}"/>
              </a:ext>
            </a:extLst>
          </p:cNvPr>
          <p:cNvSpPr/>
          <p:nvPr/>
        </p:nvSpPr>
        <p:spPr>
          <a:xfrm>
            <a:off x="10998565" y="5512580"/>
            <a:ext cx="529937" cy="526934"/>
          </a:xfrm>
          <a:custGeom>
            <a:avLst/>
            <a:gdLst>
              <a:gd name="connsiteX0" fmla="*/ 529938 w 529937"/>
              <a:gd name="connsiteY0" fmla="*/ 0 h 526934"/>
              <a:gd name="connsiteX1" fmla="*/ 0 w 529937"/>
              <a:gd name="connsiteY1" fmla="*/ 526935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0"/>
                </a:moveTo>
                <a:lnTo>
                  <a:pt x="0" y="526935"/>
                </a:lnTo>
              </a:path>
            </a:pathLst>
          </a:custGeom>
          <a:ln w="31732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B203EFA-FE43-9B63-5768-4A3FD1509639}"/>
              </a:ext>
            </a:extLst>
          </p:cNvPr>
          <p:cNvSpPr/>
          <p:nvPr/>
        </p:nvSpPr>
        <p:spPr>
          <a:xfrm>
            <a:off x="10976145" y="5512585"/>
            <a:ext cx="529937" cy="526934"/>
          </a:xfrm>
          <a:custGeom>
            <a:avLst/>
            <a:gdLst>
              <a:gd name="connsiteX0" fmla="*/ 529938 w 529937"/>
              <a:gd name="connsiteY0" fmla="*/ 526935 h 526934"/>
              <a:gd name="connsiteX1" fmla="*/ 0 w 529937"/>
              <a:gd name="connsiteY1" fmla="*/ 0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526935"/>
                </a:moveTo>
                <a:lnTo>
                  <a:pt x="0" y="0"/>
                </a:lnTo>
              </a:path>
            </a:pathLst>
          </a:custGeom>
          <a:ln w="31732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14BE2EA-8E1E-E2DA-5CCF-46908B013BF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12648" y="868680"/>
            <a:ext cx="9140952" cy="3660746"/>
          </a:xfrm>
        </p:spPr>
        <p:txBody>
          <a:bodyPr anchor="ctr">
            <a:noAutofit/>
          </a:bodyPr>
          <a:lstStyle>
            <a:lvl1pPr marL="164592" indent="-164592">
              <a:lnSpc>
                <a:spcPct val="110000"/>
              </a:lnSpc>
              <a:spcBef>
                <a:spcPts val="0"/>
              </a:spcBef>
              <a:buNone/>
              <a:defRPr sz="5400" b="0" i="0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Quote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3912E3-7555-EAAB-BE83-59ED3B5C9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Sample Footer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44C372-F7FA-5AA5-92C1-CF476A266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B8D85F-DE7D-4C09-9BDD-03377313F809}" type="datetime1">
              <a:rPr lang="en-US" smtClean="0"/>
              <a:t>6/20/2026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EAECF6-9F03-4C12-4BD4-4E8AE63A4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AA3239-9EA4-4A65-A281-97F994456D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F259B8E5-883A-B6CE-4C6C-F6F48B038C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2648" y="4617720"/>
            <a:ext cx="9140951" cy="788609"/>
          </a:xfrm>
        </p:spPr>
        <p:txBody>
          <a:bodyPr anchor="t">
            <a:normAutofit/>
          </a:bodyPr>
          <a:lstStyle>
            <a:lvl1pPr>
              <a:lnSpc>
                <a:spcPct val="120000"/>
              </a:lnSpc>
              <a:defRPr sz="1800" cap="none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Quote Author</a:t>
            </a:r>
          </a:p>
        </p:txBody>
      </p:sp>
    </p:spTree>
    <p:extLst>
      <p:ext uri="{BB962C8B-B14F-4D97-AF65-F5344CB8AC3E}">
        <p14:creationId xmlns:p14="http://schemas.microsoft.com/office/powerpoint/2010/main" val="22918804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685800"/>
            <a:ext cx="10963655" cy="1133170"/>
          </a:xfrm>
        </p:spPr>
        <p:txBody>
          <a:bodyPr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27D5A5-84C3-7EDE-A8EB-2DE057DE46AB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12775" y="1965960"/>
            <a:ext cx="5074920" cy="4195763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54150AE-A7C6-D328-35D7-F5B840930E3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470969" y="1965960"/>
            <a:ext cx="5075237" cy="4195763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fld id="{68CAF44C-1683-44E3-97C5-DF51C69BF7AA}" type="datetime1">
              <a:rPr lang="en-US" smtClean="0"/>
              <a:t>6/20/2026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2439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FA77448-F1DA-CAC1-9B05-8F5CE6558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685800"/>
            <a:ext cx="10963655" cy="1133170"/>
          </a:xfrm>
        </p:spPr>
        <p:txBody>
          <a:bodyPr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D26D4-290A-F0ED-7D62-41EDA6FEC2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80" y="1878566"/>
            <a:ext cx="5074920" cy="55983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6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536620-C4F3-EEC3-DBF1-05196B1CBB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97572" y="1878566"/>
            <a:ext cx="5075556" cy="55983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6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76AAF7-C632-FCD0-6A60-E0EA4A52F229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09600" y="2514600"/>
            <a:ext cx="5075238" cy="3659188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D998360-6973-27D8-8B08-ACAE10572B3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497572" y="2514600"/>
            <a:ext cx="5075556" cy="3659188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9D76D8-9033-26CF-BF4C-AECCC685C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3B3581-658A-8487-F9CB-E79F2BFF2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fld id="{CD150565-788C-402B-B078-3F96B9A231B8}" type="datetime1">
              <a:rPr lang="en-US" smtClean="0"/>
              <a:t>6/20/2026</a:t>
            </a:fld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2A06B8-CC1D-542F-D8EB-7625046B9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3536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F5184-1DAA-DFF4-A408-3D5DD1517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685800"/>
            <a:ext cx="10963655" cy="1133170"/>
          </a:xfrm>
        </p:spPr>
        <p:txBody>
          <a:bodyPr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968DDD-323F-89A1-84E3-DDBA626D9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9E8268-7232-2944-F1BD-399F9419B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fld id="{D7B20C69-CB4E-44F7-A408-67C55627795C}" type="datetime1">
              <a:rPr lang="en-US" smtClean="0"/>
              <a:t>6/20/2026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BDC76-671D-1671-DCE2-D5658BD40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5250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EAA6C9-A7F3-19F1-D17C-A1D83FAF5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BC4D82-0182-501C-9231-467676804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fld id="{A0C8FE45-F91B-4375-B362-4DC6F9A2A304}" type="datetime1">
              <a:rPr lang="en-US" smtClean="0"/>
              <a:t>6/20/2026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EBB816-1B94-116F-92D4-6043AE9E0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9901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A9EA653-B766-E096-036C-1C173E299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685800"/>
            <a:ext cx="3654553" cy="3643916"/>
          </a:xfrm>
        </p:spPr>
        <p:txBody>
          <a:bodyPr anchor="t"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31845593-CC30-27D6-3F82-E2BA784C49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2647" y="4526280"/>
            <a:ext cx="3654553" cy="1621111"/>
          </a:xfrm>
        </p:spPr>
        <p:txBody>
          <a:bodyPr anchor="b"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B20A8-A604-C977-02C0-083BA8663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6801" y="685800"/>
            <a:ext cx="6699502" cy="5486400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sz="1400" dirty="0"/>
            </a:lvl1pPr>
            <a:lvl2pPr>
              <a:defRPr lang="en-US" sz="1400" dirty="0"/>
            </a:lvl2pPr>
            <a:lvl3pPr>
              <a:defRPr lang="en-US" sz="1400" dirty="0"/>
            </a:lvl3pPr>
            <a:lvl4pPr>
              <a:defRPr lang="en-US" sz="1400" dirty="0"/>
            </a:lvl4pPr>
            <a:lvl5pPr>
              <a:defRPr lang="en-US" sz="1400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85A215-184B-2105-0279-ED02F6445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F05638-7A56-469A-825A-1DFA60025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fld id="{572A1522-8F1E-408E-ABA2-6F5B206582B8}" type="datetime1">
              <a:rPr lang="en-US" smtClean="0"/>
              <a:t>6/20/2026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C7CA46-892B-253A-3A28-7414E17B8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65434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06A09-98CF-FAC2-3708-AECC4360C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685800"/>
            <a:ext cx="3654553" cy="3643916"/>
          </a:xfrm>
        </p:spPr>
        <p:txBody>
          <a:bodyPr anchor="t"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2C4A61-EF2A-C5A5-B150-4448600B39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2647" y="4526280"/>
            <a:ext cx="3654553" cy="1621111"/>
          </a:xfrm>
        </p:spPr>
        <p:txBody>
          <a:bodyPr anchor="b">
            <a:no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71C769-CEC8-962A-01E6-15B0E056791E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872039" y="685800"/>
            <a:ext cx="6699502" cy="5442639"/>
          </a:xfr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DC75DA-9A78-9AB9-7171-95A08CC51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0B235E-39C7-4C78-20EF-DB48ECD9C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fld id="{3E19A776-5AE6-4251-8560-C6066D0B46D6}" type="datetime1">
              <a:rPr lang="en-US" smtClean="0"/>
              <a:t>6/20/2026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FE1A03-DCCB-53C7-DBFE-2AD55C905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88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ictu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04076" y="685801"/>
            <a:ext cx="4872227" cy="2743200"/>
          </a:xfrm>
        </p:spPr>
        <p:txBody>
          <a:bodyPr vert="horz" lIns="91440" tIns="45720" rIns="91440" bIns="45720" rtlCol="0" anchor="t">
            <a:noAutofit/>
          </a:bodyPr>
          <a:lstStyle>
            <a:lvl1pPr>
              <a:defRPr lang="en-US" sz="70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02552" y="5277548"/>
            <a:ext cx="4873752" cy="894639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>
              <a:buNone/>
              <a:defRPr lang="en-US" sz="18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4A0A082-71CB-3C57-3B74-102869C0CA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07A58-3351-E479-1A0C-2FF49FA42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02552" y="6343955"/>
            <a:ext cx="2100482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2DAFA-435E-AAF9-8B67-495E5AFDCD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18883" y="6343955"/>
            <a:ext cx="1475163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fld id="{44210B3C-79E3-495A-B2C3-EF766F409D04}" type="datetime1">
              <a:rPr lang="en-US" smtClean="0"/>
              <a:t>6/20/2026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89E10-2433-2ECB-9C92-571B583A4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AA3239-9EA4-4A65-A281-97F994456D9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D373E34-3B51-EAD4-B8AB-256ACA4B8D8C}"/>
              </a:ext>
            </a:extLst>
          </p:cNvPr>
          <p:cNvCxnSpPr>
            <a:cxnSpLocks/>
          </p:cNvCxnSpPr>
          <p:nvPr userDrawn="1"/>
        </p:nvCxnSpPr>
        <p:spPr>
          <a:xfrm>
            <a:off x="6704076" y="4876800"/>
            <a:ext cx="4873752" cy="0"/>
          </a:xfrm>
          <a:prstGeom prst="line">
            <a:avLst/>
          </a:prstGeom>
          <a:ln w="317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860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85800"/>
            <a:ext cx="10972800" cy="1828800"/>
          </a:xfrm>
        </p:spPr>
        <p:txBody>
          <a:bodyPr anchor="b">
            <a:noAutofit/>
          </a:bodyPr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7E1FCC9-2D1D-9C6B-8C9A-E3D0A77DBEF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2775" y="3429000"/>
            <a:ext cx="10972800" cy="2743198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228600" indent="0">
              <a:buNone/>
              <a:defRPr sz="1400"/>
            </a:lvl2pPr>
            <a:lvl3pPr marL="457200" indent="0">
              <a:buNone/>
              <a:defRPr sz="1400"/>
            </a:lvl3pPr>
            <a:lvl4pPr marL="685800" indent="0">
              <a:buNone/>
              <a:defRPr sz="1400"/>
            </a:lvl4pPr>
            <a:lvl5pPr marL="914400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07EC6D5-3C89-D412-4A74-4DD843571D29}"/>
              </a:ext>
            </a:extLst>
          </p:cNvPr>
          <p:cNvCxnSpPr/>
          <p:nvPr userDrawn="1"/>
        </p:nvCxnSpPr>
        <p:spPr>
          <a:xfrm>
            <a:off x="621792" y="2895600"/>
            <a:ext cx="10963656" cy="0"/>
          </a:xfrm>
          <a:prstGeom prst="line">
            <a:avLst/>
          </a:prstGeom>
          <a:ln w="317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E6B5E-6174-FD5C-41E8-FFC44C65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485D1-E172-8F0A-A425-3097B3AB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fld id="{195FFA61-E651-4E50-A159-710A5ED7E6FE}" type="datetime1">
              <a:rPr lang="en-US" smtClean="0"/>
              <a:t>6/20/2026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72154-F85B-E301-DA57-E314D731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1205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clus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AB975A1-C2E9-D1D4-3C6F-7296B13798B1}"/>
              </a:ext>
            </a:extLst>
          </p:cNvPr>
          <p:cNvSpPr/>
          <p:nvPr/>
        </p:nvSpPr>
        <p:spPr>
          <a:xfrm>
            <a:off x="11254003" y="729226"/>
            <a:ext cx="6296" cy="742941"/>
          </a:xfrm>
          <a:custGeom>
            <a:avLst/>
            <a:gdLst>
              <a:gd name="connsiteX0" fmla="*/ 0 w 6296"/>
              <a:gd name="connsiteY0" fmla="*/ 0 h 742941"/>
              <a:gd name="connsiteX1" fmla="*/ 0 w 6296"/>
              <a:gd name="connsiteY1" fmla="*/ 742942 h 742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96" h="742941">
                <a:moveTo>
                  <a:pt x="0" y="0"/>
                </a:moveTo>
                <a:lnTo>
                  <a:pt x="0" y="742942"/>
                </a:lnTo>
              </a:path>
            </a:pathLst>
          </a:custGeom>
          <a:ln w="31077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243F218-F67B-B464-9035-A6AA389E6224}"/>
              </a:ext>
            </a:extLst>
          </p:cNvPr>
          <p:cNvSpPr/>
          <p:nvPr/>
        </p:nvSpPr>
        <p:spPr>
          <a:xfrm>
            <a:off x="10866791" y="1080910"/>
            <a:ext cx="742942" cy="6296"/>
          </a:xfrm>
          <a:custGeom>
            <a:avLst/>
            <a:gdLst>
              <a:gd name="connsiteX0" fmla="*/ 742942 w 742942"/>
              <a:gd name="connsiteY0" fmla="*/ 0 h 6296"/>
              <a:gd name="connsiteX1" fmla="*/ 0 w 742942"/>
              <a:gd name="connsiteY1" fmla="*/ 0 h 6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42942" h="6296">
                <a:moveTo>
                  <a:pt x="742942" y="0"/>
                </a:moveTo>
                <a:lnTo>
                  <a:pt x="0" y="0"/>
                </a:lnTo>
              </a:path>
            </a:pathLst>
          </a:custGeom>
          <a:ln w="31077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1F0E05A-E796-C1AE-DCB2-706459874FC1}"/>
              </a:ext>
            </a:extLst>
          </p:cNvPr>
          <p:cNvSpPr/>
          <p:nvPr/>
        </p:nvSpPr>
        <p:spPr>
          <a:xfrm>
            <a:off x="11003886" y="811408"/>
            <a:ext cx="525338" cy="525339"/>
          </a:xfrm>
          <a:custGeom>
            <a:avLst/>
            <a:gdLst>
              <a:gd name="connsiteX0" fmla="*/ 525339 w 525338"/>
              <a:gd name="connsiteY0" fmla="*/ 0 h 525339"/>
              <a:gd name="connsiteX1" fmla="*/ 0 w 525338"/>
              <a:gd name="connsiteY1" fmla="*/ 525339 h 525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5338" h="525339">
                <a:moveTo>
                  <a:pt x="525339" y="0"/>
                </a:moveTo>
                <a:lnTo>
                  <a:pt x="0" y="525339"/>
                </a:lnTo>
              </a:path>
            </a:pathLst>
          </a:custGeom>
          <a:ln w="31077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C863187-9C01-45D7-5737-0DEACAA80C83}"/>
              </a:ext>
            </a:extLst>
          </p:cNvPr>
          <p:cNvSpPr/>
          <p:nvPr/>
        </p:nvSpPr>
        <p:spPr>
          <a:xfrm>
            <a:off x="10981626" y="811414"/>
            <a:ext cx="525342" cy="525339"/>
          </a:xfrm>
          <a:custGeom>
            <a:avLst/>
            <a:gdLst>
              <a:gd name="connsiteX0" fmla="*/ 525343 w 525342"/>
              <a:gd name="connsiteY0" fmla="*/ 525339 h 525339"/>
              <a:gd name="connsiteX1" fmla="*/ 0 w 525342"/>
              <a:gd name="connsiteY1" fmla="*/ 0 h 525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5342" h="525339">
                <a:moveTo>
                  <a:pt x="525343" y="525339"/>
                </a:moveTo>
                <a:lnTo>
                  <a:pt x="0" y="0"/>
                </a:lnTo>
              </a:path>
            </a:pathLst>
          </a:custGeom>
          <a:ln w="31077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85800"/>
            <a:ext cx="8226424" cy="3725056"/>
          </a:xfrm>
        </p:spPr>
        <p:txBody>
          <a:bodyPr anchor="b">
            <a:noAutofit/>
          </a:bodyPr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53FFEDA-E57B-DF13-2394-A1514E15F85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2777" y="4572000"/>
            <a:ext cx="8226424" cy="1608008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228600" indent="0">
              <a:buNone/>
              <a:defRPr sz="1800"/>
            </a:lvl2pPr>
            <a:lvl3pPr marL="457200" indent="0">
              <a:buNone/>
              <a:defRPr sz="1800"/>
            </a:lvl3pPr>
            <a:lvl4pPr marL="685800" indent="0">
              <a:buNone/>
              <a:defRPr sz="1800"/>
            </a:lvl4pPr>
            <a:lvl5pPr marL="9144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E6B5E-6174-FD5C-41E8-FFC44C65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485D1-E172-8F0A-A425-3097B3AB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fld id="{8E9E0D87-B7D0-4C2E-BAD1-97A555313A20}" type="datetime1">
              <a:rPr lang="en-US" smtClean="0"/>
              <a:t>6/20/2026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72154-F85B-E301-DA57-E314D731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5364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481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ictur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2BC951B-4746-1854-C399-682CFE142A50}"/>
              </a:ext>
            </a:extLst>
          </p:cNvPr>
          <p:cNvCxnSpPr/>
          <p:nvPr userDrawn="1"/>
        </p:nvCxnSpPr>
        <p:spPr>
          <a:xfrm>
            <a:off x="612646" y="4876800"/>
            <a:ext cx="7077456" cy="0"/>
          </a:xfrm>
          <a:prstGeom prst="line">
            <a:avLst/>
          </a:prstGeom>
          <a:ln w="317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2647" y="685799"/>
            <a:ext cx="7080507" cy="3200400"/>
          </a:xfrm>
        </p:spPr>
        <p:txBody>
          <a:bodyPr vert="horz" lIns="91440" tIns="45720" rIns="91440" bIns="45720" rtlCol="0" anchor="t">
            <a:noAutofit/>
          </a:bodyPr>
          <a:lstStyle>
            <a:lvl1pPr>
              <a:defRPr lang="en-US" sz="70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2646" y="5277549"/>
            <a:ext cx="7080507" cy="894646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>
              <a:buNone/>
              <a:defRPr lang="en-US" sz="18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6E6A4C-6C55-068A-43AA-78DB4D1D643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12646" y="6338703"/>
            <a:ext cx="2070484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91F941-2D53-CC10-7947-62237A245FE0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5887367" y="6338703"/>
            <a:ext cx="1392578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6235515-DA3D-4D9A-9B02-44E2CBD9110F}" type="datetime1">
              <a:rPr lang="en-US" smtClean="0"/>
              <a:t>6/20/2026</a:t>
            </a:fld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A2CCFF-14A7-08A8-4465-732CD892872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7279945" y="6342301"/>
            <a:ext cx="429207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AA3239-9EA4-4A65-A281-97F994456D9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E193964F-665E-F49A-D553-C01524CDE0C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302749" y="0"/>
            <a:ext cx="3889251" cy="6858000"/>
          </a:xfrm>
          <a:blipFill>
            <a:blip r:embed="rId2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9636130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384F42E-A74C-773B-7B96-F942975CEC14}"/>
              </a:ext>
            </a:extLst>
          </p:cNvPr>
          <p:cNvSpPr/>
          <p:nvPr/>
        </p:nvSpPr>
        <p:spPr>
          <a:xfrm>
            <a:off x="11250895" y="5144929"/>
            <a:ext cx="6351" cy="745197"/>
          </a:xfrm>
          <a:custGeom>
            <a:avLst/>
            <a:gdLst>
              <a:gd name="connsiteX0" fmla="*/ 0 w 6351"/>
              <a:gd name="connsiteY0" fmla="*/ 0 h 745197"/>
              <a:gd name="connsiteX1" fmla="*/ 0 w 6351"/>
              <a:gd name="connsiteY1" fmla="*/ 745198 h 745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1" h="745197">
                <a:moveTo>
                  <a:pt x="0" y="0"/>
                </a:moveTo>
                <a:lnTo>
                  <a:pt x="0" y="745198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441727F-19A3-14E1-5EAC-C550CEB6A0D1}"/>
              </a:ext>
            </a:extLst>
          </p:cNvPr>
          <p:cNvSpPr/>
          <p:nvPr/>
        </p:nvSpPr>
        <p:spPr>
          <a:xfrm>
            <a:off x="685800" y="5495424"/>
            <a:ext cx="10923933" cy="0"/>
          </a:xfrm>
          <a:custGeom>
            <a:avLst/>
            <a:gdLst>
              <a:gd name="connsiteX0" fmla="*/ 10923934 w 10923933"/>
              <a:gd name="connsiteY0" fmla="*/ 0 h 0"/>
              <a:gd name="connsiteX1" fmla="*/ 0 w 10923933"/>
              <a:gd name="connsiteY1" fmla="*/ 1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3933">
                <a:moveTo>
                  <a:pt x="10923934" y="0"/>
                </a:moveTo>
                <a:lnTo>
                  <a:pt x="0" y="1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38F4BC9-7EC1-BB35-827A-12F5DE411031}"/>
              </a:ext>
            </a:extLst>
          </p:cNvPr>
          <p:cNvSpPr/>
          <p:nvPr/>
        </p:nvSpPr>
        <p:spPr>
          <a:xfrm>
            <a:off x="10998565" y="5227361"/>
            <a:ext cx="529937" cy="526934"/>
          </a:xfrm>
          <a:custGeom>
            <a:avLst/>
            <a:gdLst>
              <a:gd name="connsiteX0" fmla="*/ 529938 w 529937"/>
              <a:gd name="connsiteY0" fmla="*/ 0 h 526934"/>
              <a:gd name="connsiteX1" fmla="*/ 0 w 529937"/>
              <a:gd name="connsiteY1" fmla="*/ 526935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0"/>
                </a:moveTo>
                <a:lnTo>
                  <a:pt x="0" y="526935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4B01422-D65E-4B59-B62B-467B2E896592}"/>
              </a:ext>
            </a:extLst>
          </p:cNvPr>
          <p:cNvSpPr/>
          <p:nvPr/>
        </p:nvSpPr>
        <p:spPr>
          <a:xfrm>
            <a:off x="10976145" y="5227366"/>
            <a:ext cx="529937" cy="526934"/>
          </a:xfrm>
          <a:custGeom>
            <a:avLst/>
            <a:gdLst>
              <a:gd name="connsiteX0" fmla="*/ 529938 w 529937"/>
              <a:gd name="connsiteY0" fmla="*/ 526935 h 526934"/>
              <a:gd name="connsiteX1" fmla="*/ 0 w 529937"/>
              <a:gd name="connsiteY1" fmla="*/ 0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526935"/>
                </a:moveTo>
                <a:lnTo>
                  <a:pt x="0" y="0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2646" y="1600200"/>
            <a:ext cx="10483927" cy="3492875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en-US" sz="9000" dirty="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2646" y="5931314"/>
            <a:ext cx="10483927" cy="816864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800" dirty="0"/>
            </a:lvl1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07A58-3351-E479-1A0C-2FF49FA42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2647" y="234111"/>
            <a:ext cx="2805405" cy="365125"/>
          </a:xfrm>
        </p:spPr>
        <p:txBody>
          <a:bodyPr>
            <a:noAutofit/>
          </a:bodyPr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2DAFA-435E-AAF9-8B67-495E5AFDCD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21509" y="234111"/>
            <a:ext cx="2875064" cy="365125"/>
          </a:xfrm>
        </p:spPr>
        <p:txBody>
          <a:bodyPr>
            <a:noAutofit/>
          </a:bodyPr>
          <a:lstStyle/>
          <a:p>
            <a:fld id="{852BD0B2-E7A7-4B81-8BAF-4B92BD6A4310}" type="datetime1">
              <a:rPr lang="en-US" smtClean="0"/>
              <a:t>6/20/2026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89E10-2433-2ECB-9C92-571B583A4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47096" y="234111"/>
            <a:ext cx="429207" cy="365125"/>
          </a:xfrm>
        </p:spPr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Line">
            <a:extLst>
              <a:ext uri="{FF2B5EF4-FFF2-40B4-BE49-F238E27FC236}">
                <a16:creationId xmlns:a16="http://schemas.microsoft.com/office/drawing/2014/main" id="{92FB147E-E273-E8B6-AD8E-67F305FC2244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971802" y="4038600"/>
            <a:ext cx="10923934" cy="745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9312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8BBA50F-B667-1177-26B1-7D22AB66A6BE}"/>
              </a:ext>
            </a:extLst>
          </p:cNvPr>
          <p:cNvSpPr/>
          <p:nvPr/>
        </p:nvSpPr>
        <p:spPr>
          <a:xfrm>
            <a:off x="11250895" y="4645152"/>
            <a:ext cx="6351" cy="745197"/>
          </a:xfrm>
          <a:custGeom>
            <a:avLst/>
            <a:gdLst>
              <a:gd name="connsiteX0" fmla="*/ 0 w 6351"/>
              <a:gd name="connsiteY0" fmla="*/ 0 h 745197"/>
              <a:gd name="connsiteX1" fmla="*/ 0 w 6351"/>
              <a:gd name="connsiteY1" fmla="*/ 745198 h 745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1" h="745197">
                <a:moveTo>
                  <a:pt x="0" y="0"/>
                </a:moveTo>
                <a:lnTo>
                  <a:pt x="0" y="745198"/>
                </a:lnTo>
              </a:path>
            </a:pathLst>
          </a:custGeom>
          <a:ln w="31732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CABC7F5-2293-EB7F-52E5-80715C8DB858}"/>
              </a:ext>
            </a:extLst>
          </p:cNvPr>
          <p:cNvSpPr/>
          <p:nvPr/>
        </p:nvSpPr>
        <p:spPr>
          <a:xfrm>
            <a:off x="685800" y="4995647"/>
            <a:ext cx="10923933" cy="0"/>
          </a:xfrm>
          <a:custGeom>
            <a:avLst/>
            <a:gdLst>
              <a:gd name="connsiteX0" fmla="*/ 10923934 w 10923933"/>
              <a:gd name="connsiteY0" fmla="*/ 0 h 0"/>
              <a:gd name="connsiteX1" fmla="*/ 0 w 10923933"/>
              <a:gd name="connsiteY1" fmla="*/ 1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3933">
                <a:moveTo>
                  <a:pt x="10923934" y="0"/>
                </a:moveTo>
                <a:lnTo>
                  <a:pt x="0" y="1"/>
                </a:lnTo>
              </a:path>
            </a:pathLst>
          </a:custGeom>
          <a:ln w="31732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6A8C943-7CF3-88D6-95B0-95E7B412DE0F}"/>
              </a:ext>
            </a:extLst>
          </p:cNvPr>
          <p:cNvSpPr/>
          <p:nvPr/>
        </p:nvSpPr>
        <p:spPr>
          <a:xfrm>
            <a:off x="10998565" y="4727584"/>
            <a:ext cx="529937" cy="526934"/>
          </a:xfrm>
          <a:custGeom>
            <a:avLst/>
            <a:gdLst>
              <a:gd name="connsiteX0" fmla="*/ 529938 w 529937"/>
              <a:gd name="connsiteY0" fmla="*/ 0 h 526934"/>
              <a:gd name="connsiteX1" fmla="*/ 0 w 529937"/>
              <a:gd name="connsiteY1" fmla="*/ 526935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0"/>
                </a:moveTo>
                <a:lnTo>
                  <a:pt x="0" y="526935"/>
                </a:lnTo>
              </a:path>
            </a:pathLst>
          </a:custGeom>
          <a:ln w="31732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FB0A8E7-2867-2D3A-F6B7-15ED02236CE8}"/>
              </a:ext>
            </a:extLst>
          </p:cNvPr>
          <p:cNvSpPr/>
          <p:nvPr/>
        </p:nvSpPr>
        <p:spPr>
          <a:xfrm>
            <a:off x="10976145" y="4727589"/>
            <a:ext cx="529937" cy="526934"/>
          </a:xfrm>
          <a:custGeom>
            <a:avLst/>
            <a:gdLst>
              <a:gd name="connsiteX0" fmla="*/ 529938 w 529937"/>
              <a:gd name="connsiteY0" fmla="*/ 526935 h 526934"/>
              <a:gd name="connsiteX1" fmla="*/ 0 w 529937"/>
              <a:gd name="connsiteY1" fmla="*/ 0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526935"/>
                </a:moveTo>
                <a:lnTo>
                  <a:pt x="0" y="0"/>
                </a:lnTo>
              </a:path>
            </a:pathLst>
          </a:custGeom>
          <a:ln w="31732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8" y="5431536"/>
            <a:ext cx="9144001" cy="745198"/>
          </a:xfrm>
        </p:spPr>
        <p:txBody>
          <a:bodyPr vert="horz" lIns="91440" tIns="45720" rIns="91440" bIns="45720" rtlCol="0" anchor="t">
            <a:noAutofit/>
          </a:bodyPr>
          <a:lstStyle>
            <a:lvl1pPr>
              <a:defRPr lang="en-US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07A58-3351-E479-1A0C-2FF49FA42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Sample Footer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2DAFA-435E-AAF9-8B67-495E5AFDC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0E657DB-59AB-47CC-B4C7-A245A3C76BB1}" type="datetime1">
              <a:rPr lang="en-US" smtClean="0"/>
              <a:t>6/20/2026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89E10-2433-2ECB-9C92-571B583A4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EAA3239-9EA4-4A65-A281-97F994456D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53A7BE5-EAB2-BB8C-D7FC-D78B8A5AF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85798"/>
            <a:ext cx="10058400" cy="3355848"/>
          </a:xfrm>
        </p:spPr>
        <p:txBody>
          <a:bodyPr vert="horz" lIns="91440" tIns="45720" rIns="91440" bIns="45720" rtlCol="0" anchor="t">
            <a:noAutofit/>
          </a:bodyPr>
          <a:lstStyle>
            <a:lvl1pPr>
              <a:defRPr lang="en-US" sz="9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393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6AC1F45-7001-8B9F-DFF6-7AB9BDFFEEB2}"/>
              </a:ext>
            </a:extLst>
          </p:cNvPr>
          <p:cNvSpPr/>
          <p:nvPr/>
        </p:nvSpPr>
        <p:spPr>
          <a:xfrm>
            <a:off x="11250895" y="5791200"/>
            <a:ext cx="6351" cy="745197"/>
          </a:xfrm>
          <a:custGeom>
            <a:avLst/>
            <a:gdLst>
              <a:gd name="connsiteX0" fmla="*/ 0 w 6351"/>
              <a:gd name="connsiteY0" fmla="*/ 0 h 745197"/>
              <a:gd name="connsiteX1" fmla="*/ 0 w 6351"/>
              <a:gd name="connsiteY1" fmla="*/ 745198 h 745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1" h="745197">
                <a:moveTo>
                  <a:pt x="0" y="0"/>
                </a:moveTo>
                <a:lnTo>
                  <a:pt x="0" y="745198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4C7D192-E835-0A48-0A40-F45D83E2583F}"/>
              </a:ext>
            </a:extLst>
          </p:cNvPr>
          <p:cNvSpPr/>
          <p:nvPr/>
        </p:nvSpPr>
        <p:spPr>
          <a:xfrm>
            <a:off x="685800" y="6141695"/>
            <a:ext cx="10923933" cy="0"/>
          </a:xfrm>
          <a:custGeom>
            <a:avLst/>
            <a:gdLst>
              <a:gd name="connsiteX0" fmla="*/ 10923934 w 10923933"/>
              <a:gd name="connsiteY0" fmla="*/ 0 h 0"/>
              <a:gd name="connsiteX1" fmla="*/ 0 w 10923933"/>
              <a:gd name="connsiteY1" fmla="*/ 1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3933">
                <a:moveTo>
                  <a:pt x="10923934" y="0"/>
                </a:moveTo>
                <a:lnTo>
                  <a:pt x="0" y="1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FB376E1-8198-EB00-587E-C647BCF364D4}"/>
              </a:ext>
            </a:extLst>
          </p:cNvPr>
          <p:cNvSpPr/>
          <p:nvPr/>
        </p:nvSpPr>
        <p:spPr>
          <a:xfrm>
            <a:off x="10998565" y="5873632"/>
            <a:ext cx="529937" cy="526934"/>
          </a:xfrm>
          <a:custGeom>
            <a:avLst/>
            <a:gdLst>
              <a:gd name="connsiteX0" fmla="*/ 529938 w 529937"/>
              <a:gd name="connsiteY0" fmla="*/ 0 h 526934"/>
              <a:gd name="connsiteX1" fmla="*/ 0 w 529937"/>
              <a:gd name="connsiteY1" fmla="*/ 526935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0"/>
                </a:moveTo>
                <a:lnTo>
                  <a:pt x="0" y="526935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F94599F-6DE1-A082-E9E1-D732956078AB}"/>
              </a:ext>
            </a:extLst>
          </p:cNvPr>
          <p:cNvSpPr/>
          <p:nvPr/>
        </p:nvSpPr>
        <p:spPr>
          <a:xfrm>
            <a:off x="10976145" y="5873637"/>
            <a:ext cx="529937" cy="526934"/>
          </a:xfrm>
          <a:custGeom>
            <a:avLst/>
            <a:gdLst>
              <a:gd name="connsiteX0" fmla="*/ 529938 w 529937"/>
              <a:gd name="connsiteY0" fmla="*/ 526935 h 526934"/>
              <a:gd name="connsiteX1" fmla="*/ 0 w 529937"/>
              <a:gd name="connsiteY1" fmla="*/ 0 h 526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937" h="526934">
                <a:moveTo>
                  <a:pt x="529938" y="526935"/>
                </a:moveTo>
                <a:lnTo>
                  <a:pt x="0" y="0"/>
                </a:lnTo>
              </a:path>
            </a:pathLst>
          </a:custGeom>
          <a:ln w="31732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" y="990600"/>
            <a:ext cx="10058400" cy="5029200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en-US" sz="11000" dirty="0"/>
            </a:lvl1pPr>
          </a:lstStyle>
          <a:p>
            <a:pPr lvl="0"/>
            <a:r>
              <a:rPr lang="en-US" dirty="0"/>
              <a:t>Section Header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07A58-3351-E479-1A0C-2FF49FA42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2647" y="137388"/>
            <a:ext cx="2805405" cy="365125"/>
          </a:xfrm>
        </p:spPr>
        <p:txBody>
          <a:bodyPr>
            <a:noAutofit/>
          </a:bodyPr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2DAFA-435E-AAF9-8B67-495E5AFDCD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93929" y="137388"/>
            <a:ext cx="2202644" cy="365125"/>
          </a:xfrm>
        </p:spPr>
        <p:txBody>
          <a:bodyPr>
            <a:noAutofit/>
          </a:bodyPr>
          <a:lstStyle/>
          <a:p>
            <a:fld id="{1415DC98-F527-4737-A5B9-3597210FA2F7}" type="datetime1">
              <a:rPr lang="en-US" smtClean="0"/>
              <a:t>6/20/2026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89E10-2433-2ECB-9C92-571B583A4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47096" y="137388"/>
            <a:ext cx="429207" cy="365125"/>
          </a:xfrm>
        </p:spPr>
        <p:txBody>
          <a:bodyPr>
            <a:noAutofit/>
          </a:bodyPr>
          <a:lstStyle/>
          <a:p>
            <a:fld id="{AEAA3239-9EA4-4A65-A281-97F99445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6496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5BFB69-9245-EC58-F1DE-FEB625BD3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85799"/>
            <a:ext cx="10963655" cy="9144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16AFD5-5144-C460-0CA4-644BC4A93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647" y="1600200"/>
            <a:ext cx="10963656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E1B7C8-DA74-800B-EE14-A39E9DB32D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2647" y="6343955"/>
            <a:ext cx="280540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rtl="0">
              <a:defRPr sz="800" b="0" i="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95753E-AF8A-7E04-8A1A-205B755A02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893929" y="6343955"/>
            <a:ext cx="2202644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rtl="0">
              <a:defRPr sz="800" b="0" i="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29814657-813A-4D7B-A2F8-E573BA1645D3}" type="datetime1">
              <a:rPr lang="en-US" smtClean="0"/>
              <a:t>6/20/2026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1647D-0DF0-CA1B-F723-EF7B8F508D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7096" y="6343955"/>
            <a:ext cx="42920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rtl="0">
              <a:defRPr sz="800" b="0" i="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AEAA3239-9EA4-4A65-A281-97F994456D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94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15" r:id="rId2"/>
    <p:sldLayoutId id="2147484114" r:id="rId3"/>
    <p:sldLayoutId id="2147484116" r:id="rId4"/>
    <p:sldLayoutId id="2147484117" r:id="rId5"/>
    <p:sldLayoutId id="2147484118" r:id="rId6"/>
    <p:sldLayoutId id="2147484120" r:id="rId7"/>
    <p:sldLayoutId id="2147484121" r:id="rId8"/>
    <p:sldLayoutId id="2147484122" r:id="rId9"/>
    <p:sldLayoutId id="2147484169" r:id="rId10"/>
    <p:sldLayoutId id="2147484124" r:id="rId11"/>
    <p:sldLayoutId id="2147484125" r:id="rId12"/>
    <p:sldLayoutId id="2147484126" r:id="rId13"/>
    <p:sldLayoutId id="2147484127" r:id="rId14"/>
    <p:sldLayoutId id="2147484128" r:id="rId15"/>
    <p:sldLayoutId id="2147484129" r:id="rId16"/>
    <p:sldLayoutId id="2147484130" r:id="rId17"/>
    <p:sldLayoutId id="2147484131" r:id="rId18"/>
    <p:sldLayoutId id="2147484132" r:id="rId19"/>
    <p:sldLayoutId id="2147484133" r:id="rId20"/>
    <p:sldLayoutId id="2147484134" r:id="rId21"/>
    <p:sldLayoutId id="2147484135" r:id="rId22"/>
    <p:sldLayoutId id="2147484136" r:id="rId23"/>
    <p:sldLayoutId id="2147484137" r:id="rId24"/>
    <p:sldLayoutId id="2147484138" r:id="rId25"/>
    <p:sldLayoutId id="2147484139" r:id="rId26"/>
    <p:sldLayoutId id="2147484140" r:id="rId27"/>
    <p:sldLayoutId id="2147484141" r:id="rId28"/>
    <p:sldLayoutId id="2147484142" r:id="rId29"/>
    <p:sldLayoutId id="2147484143" r:id="rId30"/>
    <p:sldLayoutId id="2147484144" r:id="rId31"/>
    <p:sldLayoutId id="2147484145" r:id="rId32"/>
    <p:sldLayoutId id="2147484146" r:id="rId33"/>
    <p:sldLayoutId id="2147484147" r:id="rId34"/>
    <p:sldLayoutId id="2147484148" r:id="rId35"/>
    <p:sldLayoutId id="2147484149" r:id="rId36"/>
    <p:sldLayoutId id="2147484150" r:id="rId37"/>
    <p:sldLayoutId id="2147484152" r:id="rId38"/>
    <p:sldLayoutId id="2147484153" r:id="rId39"/>
    <p:sldLayoutId id="2147484157" r:id="rId40"/>
    <p:sldLayoutId id="2147484158" r:id="rId41"/>
    <p:sldLayoutId id="2147484159" r:id="rId42"/>
    <p:sldLayoutId id="2147484160" r:id="rId43"/>
    <p:sldLayoutId id="2147484161" r:id="rId44"/>
    <p:sldLayoutId id="2147484162" r:id="rId45"/>
    <p:sldLayoutId id="2147484163" r:id="rId46"/>
    <p:sldLayoutId id="2147484164" r:id="rId47"/>
    <p:sldLayoutId id="2147484165" r:id="rId48"/>
    <p:sldLayoutId id="2147484166" r:id="rId49"/>
    <p:sldLayoutId id="2147484167" r:id="rId50"/>
    <p:sldLayoutId id="2147484168" r:id="rId51"/>
    <p:sldLayoutId id="2147484170" r:id="rId52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400" b="0" i="0" kern="1200" cap="all" spc="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1800" b="0" i="0" kern="1200">
          <a:solidFill>
            <a:schemeClr val="tx2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None/>
        <a:defRPr sz="1600" b="0" i="0" kern="1200">
          <a:solidFill>
            <a:schemeClr val="tx2"/>
          </a:solidFill>
          <a:latin typeface="+mn-lt"/>
          <a:ea typeface="+mn-ea"/>
          <a:cs typeface="+mn-cs"/>
        </a:defRPr>
      </a:lvl2pPr>
      <a:lvl3pPr marL="457200" indent="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None/>
        <a:defRPr sz="1400" b="0" i="0" kern="1200">
          <a:solidFill>
            <a:schemeClr val="tx2"/>
          </a:solidFill>
          <a:latin typeface="+mn-lt"/>
          <a:ea typeface="+mn-ea"/>
          <a:cs typeface="+mn-cs"/>
        </a:defRPr>
      </a:lvl3pPr>
      <a:lvl4pPr marL="685800" indent="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None/>
        <a:defRPr sz="1400" b="0" i="0" kern="1200">
          <a:solidFill>
            <a:schemeClr val="tx2"/>
          </a:solidFill>
          <a:latin typeface="+mn-lt"/>
          <a:ea typeface="+mn-ea"/>
          <a:cs typeface="+mn-cs"/>
        </a:defRPr>
      </a:lvl4pPr>
      <a:lvl5pPr marL="914400" indent="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None/>
        <a:defRPr sz="1400" b="0" i="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7" orient="horz" pos="2160">
          <p15:clr>
            <a:srgbClr val="F26B43"/>
          </p15:clr>
        </p15:guide>
        <p15:guide id="28" pos="3840">
          <p15:clr>
            <a:srgbClr val="F26B43"/>
          </p15:clr>
        </p15:guide>
        <p15:guide id="29" pos="7296">
          <p15:clr>
            <a:srgbClr val="F26B43"/>
          </p15:clr>
        </p15:guide>
        <p15:guide id="30" pos="38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0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29.png"/><Relationship Id="rId5" Type="http://schemas.openxmlformats.org/officeDocument/2006/relationships/image" Target="../media/image32.png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34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2.xml"/><Relationship Id="rId5" Type="http://schemas.openxmlformats.org/officeDocument/2006/relationships/image" Target="../media/image53.png"/><Relationship Id="rId4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EFF4B6-3F85-6E67-ED81-212443682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FED947D-F196-7F2F-3BCC-012EB731AD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4945" y="188640"/>
            <a:ext cx="2946789" cy="10081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6E3CD8C-3AF2-0E97-F666-2A5F4CE3BF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5178" y="5589240"/>
            <a:ext cx="2741017" cy="9154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04C30E8-3CFB-F368-5E3C-BFE452D76654}"/>
              </a:ext>
            </a:extLst>
          </p:cNvPr>
          <p:cNvSpPr txBox="1"/>
          <p:nvPr/>
        </p:nvSpPr>
        <p:spPr>
          <a:xfrm>
            <a:off x="695400" y="5229200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Ethan Milligan and Dr. David Mulryne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5ABAAC-F7BD-F32D-9098-B47C148F4F64}"/>
              </a:ext>
            </a:extLst>
          </p:cNvPr>
          <p:cNvSpPr txBox="1"/>
          <p:nvPr/>
        </p:nvSpPr>
        <p:spPr>
          <a:xfrm>
            <a:off x="623392" y="965501"/>
            <a:ext cx="98650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  <a:latin typeface="Bahnschrift SemiBold" panose="020B0502040204020203" pitchFamily="34" charset="0"/>
              </a:rPr>
              <a:t>Primordial Black Hole Formation from Inflationary Higgs Instability</a:t>
            </a:r>
          </a:p>
        </p:txBody>
      </p:sp>
    </p:spTree>
    <p:extLst>
      <p:ext uri="{BB962C8B-B14F-4D97-AF65-F5344CB8AC3E}">
        <p14:creationId xmlns:p14="http://schemas.microsoft.com/office/powerpoint/2010/main" val="2812452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9B61527-47FF-F1DA-10B8-514CC0E42D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07" y="338335"/>
            <a:ext cx="11628286" cy="708721"/>
          </a:xfrm>
          <a:prstGeom prst="rect">
            <a:avLst/>
          </a:prstGeom>
        </p:spPr>
      </p:pic>
      <p:sp>
        <p:nvSpPr>
          <p:cNvPr id="2" name="Title 7">
            <a:extLst>
              <a:ext uri="{FF2B5EF4-FFF2-40B4-BE49-F238E27FC236}">
                <a16:creationId xmlns:a16="http://schemas.microsoft.com/office/drawing/2014/main" id="{5F56C7B0-F4A7-7680-F9C5-49E339991329}"/>
              </a:ext>
            </a:extLst>
          </p:cNvPr>
          <p:cNvSpPr txBox="1">
            <a:spLocks/>
          </p:cNvSpPr>
          <p:nvPr/>
        </p:nvSpPr>
        <p:spPr>
          <a:xfrm>
            <a:off x="117426" y="-69305"/>
            <a:ext cx="11928648" cy="7620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bg1"/>
                </a:solidFill>
                <a:latin typeface="Aptos Black" panose="020B0004020202020204" pitchFamily="34" charset="0"/>
              </a:rPr>
              <a:t>Phase 2: The role of the </a:t>
            </a:r>
            <a:r>
              <a:rPr lang="en-GB" sz="3200" dirty="0" err="1">
                <a:solidFill>
                  <a:schemeClr val="bg1"/>
                </a:solidFill>
                <a:latin typeface="Aptos Black" panose="020B0004020202020204" pitchFamily="34" charset="0"/>
              </a:rPr>
              <a:t>higgs</a:t>
            </a:r>
            <a:r>
              <a:rPr lang="en-GB" sz="3200" dirty="0">
                <a:solidFill>
                  <a:schemeClr val="bg1"/>
                </a:solidFill>
                <a:latin typeface="Aptos Black" panose="020B0004020202020204" pitchFamily="34" charset="0"/>
              </a:rPr>
              <a:t> barrier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961F285-CC92-BCBC-D5FF-831E91C702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51"/>
          <a:stretch>
            <a:fillRect/>
          </a:stretch>
        </p:blipFill>
        <p:spPr>
          <a:xfrm>
            <a:off x="3239" y="1196752"/>
            <a:ext cx="12185522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287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4788241-F1B3-416E-1055-CBA488C06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07" y="338335"/>
            <a:ext cx="11628286" cy="708721"/>
          </a:xfrm>
          <a:prstGeom prst="rect">
            <a:avLst/>
          </a:prstGeom>
        </p:spPr>
      </p:pic>
      <p:sp>
        <p:nvSpPr>
          <p:cNvPr id="5" name="Title 7">
            <a:extLst>
              <a:ext uri="{FF2B5EF4-FFF2-40B4-BE49-F238E27FC236}">
                <a16:creationId xmlns:a16="http://schemas.microsoft.com/office/drawing/2014/main" id="{A6E94BD0-8F54-DCB0-951C-3155EE0C7812}"/>
              </a:ext>
            </a:extLst>
          </p:cNvPr>
          <p:cNvSpPr txBox="1">
            <a:spLocks/>
          </p:cNvSpPr>
          <p:nvPr/>
        </p:nvSpPr>
        <p:spPr>
          <a:xfrm>
            <a:off x="117426" y="-69305"/>
            <a:ext cx="11928648" cy="7620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bg1"/>
                </a:solidFill>
                <a:latin typeface="Aptos Black" panose="020B0004020202020204" pitchFamily="34" charset="0"/>
              </a:rPr>
              <a:t>Phase 2: Null geodesic expansions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09C5E12-5449-EF5D-088A-D1F863CA4E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44"/>
          <a:stretch>
            <a:fillRect/>
          </a:stretch>
        </p:blipFill>
        <p:spPr>
          <a:xfrm>
            <a:off x="3239" y="1100336"/>
            <a:ext cx="12185522" cy="5757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373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B3D193-BF42-E12B-0E78-3CD59D681F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0315E36-442B-6EB1-EA47-59DF39148C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707" y="46177"/>
            <a:ext cx="11628286" cy="708721"/>
          </a:xfrm>
          <a:prstGeom prst="rect">
            <a:avLst/>
          </a:prstGeom>
        </p:spPr>
      </p:pic>
      <p:sp>
        <p:nvSpPr>
          <p:cNvPr id="4" name="Title 7">
            <a:extLst>
              <a:ext uri="{FF2B5EF4-FFF2-40B4-BE49-F238E27FC236}">
                <a16:creationId xmlns:a16="http://schemas.microsoft.com/office/drawing/2014/main" id="{628D0E31-6C70-2B53-FDA2-2D2A42A9E3EF}"/>
              </a:ext>
            </a:extLst>
          </p:cNvPr>
          <p:cNvSpPr txBox="1">
            <a:spLocks/>
          </p:cNvSpPr>
          <p:nvPr/>
        </p:nvSpPr>
        <p:spPr>
          <a:xfrm>
            <a:off x="28359" y="-278857"/>
            <a:ext cx="11928648" cy="7620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bg1"/>
                </a:solidFill>
                <a:latin typeface="Aptos Black" panose="020B0004020202020204" pitchFamily="34" charset="0"/>
              </a:rPr>
              <a:t>Phase 2: Late time causal structure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C7FADD-791D-2F28-090F-B511E00DC5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26" y="1772816"/>
            <a:ext cx="5645124" cy="41764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733DF24-ACAC-861C-91BB-5DB690B9B2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508" y="1759884"/>
            <a:ext cx="5760363" cy="417646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49B977A-6DD8-68BB-3B95-7880BEC8F11D}"/>
              </a:ext>
            </a:extLst>
          </p:cNvPr>
          <p:cNvSpPr txBox="1"/>
          <p:nvPr/>
        </p:nvSpPr>
        <p:spPr>
          <a:xfrm>
            <a:off x="551384" y="194251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ahnschrift SemiBold" panose="020B0502040204020203" pitchFamily="34" charset="0"/>
              </a:rPr>
              <a:t>Black Hole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A622392-07D9-C806-9E14-039D4078EFED}"/>
              </a:ext>
            </a:extLst>
          </p:cNvPr>
          <p:cNvSpPr txBox="1"/>
          <p:nvPr/>
        </p:nvSpPr>
        <p:spPr>
          <a:xfrm>
            <a:off x="6600056" y="1982207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ahnschrift SemiBold" panose="020B0502040204020203" pitchFamily="34" charset="0"/>
              </a:rPr>
              <a:t>Black Hole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BA753D7-523F-ED14-2A57-254DF46B215E}"/>
              </a:ext>
            </a:extLst>
          </p:cNvPr>
          <p:cNvSpPr txBox="1"/>
          <p:nvPr/>
        </p:nvSpPr>
        <p:spPr>
          <a:xfrm>
            <a:off x="10101858" y="48691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ahnschrift SemiBold" panose="020B0502040204020203" pitchFamily="34" charset="0"/>
              </a:rPr>
              <a:t>FRW Cosmology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652264A-9E7D-3F57-75E5-14BB0E588D3C}"/>
              </a:ext>
            </a:extLst>
          </p:cNvPr>
          <p:cNvSpPr txBox="1"/>
          <p:nvPr/>
        </p:nvSpPr>
        <p:spPr>
          <a:xfrm>
            <a:off x="3863752" y="515719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ahnschrift SemiBold" panose="020B0502040204020203" pitchFamily="34" charset="0"/>
              </a:rPr>
              <a:t>FRW Cosmology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EC74E96-DF59-FDD6-2453-765FDFBE1FF4}"/>
              </a:ext>
            </a:extLst>
          </p:cNvPr>
          <p:cNvSpPr txBox="1"/>
          <p:nvPr/>
        </p:nvSpPr>
        <p:spPr>
          <a:xfrm>
            <a:off x="3815096" y="2323295"/>
            <a:ext cx="2016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ahnschrift SemiBold" panose="020B0502040204020203" pitchFamily="34" charset="0"/>
              </a:rPr>
              <a:t>Normal Surface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2FFCF65-7CEE-F96A-8078-CA88031F08E0}"/>
              </a:ext>
            </a:extLst>
          </p:cNvPr>
          <p:cNvSpPr txBox="1"/>
          <p:nvPr/>
        </p:nvSpPr>
        <p:spPr>
          <a:xfrm rot="18807416">
            <a:off x="9297735" y="3193086"/>
            <a:ext cx="2016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ahnschrift SemiBold" panose="020B0502040204020203" pitchFamily="34" charset="0"/>
              </a:rPr>
              <a:t>Normal Surface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E82EF232-35F9-DBCE-1A8C-98E4AE28E0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1333" y="435351"/>
            <a:ext cx="1699407" cy="70872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E704443-993C-F27B-6A4F-AC0AA2A7DBB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8824"/>
          <a:stretch>
            <a:fillRect/>
          </a:stretch>
        </p:blipFill>
        <p:spPr>
          <a:xfrm>
            <a:off x="2118053" y="423733"/>
            <a:ext cx="1643870" cy="691764"/>
          </a:xfrm>
          <a:prstGeom prst="rect">
            <a:avLst/>
          </a:prstGeom>
        </p:spPr>
      </p:pic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59ACE3F7-415D-D810-797B-60679BBAF4A5}"/>
              </a:ext>
            </a:extLst>
          </p:cNvPr>
          <p:cNvSpPr/>
          <p:nvPr/>
        </p:nvSpPr>
        <p:spPr>
          <a:xfrm>
            <a:off x="48657" y="1717662"/>
            <a:ext cx="5803096" cy="4303625"/>
          </a:xfrm>
          <a:prstGeom prst="roundRect">
            <a:avLst>
              <a:gd name="adj" fmla="val 2662"/>
            </a:avLst>
          </a:prstGeom>
          <a:noFill/>
          <a:ln w="28575">
            <a:solidFill>
              <a:srgbClr val="F185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1850F"/>
              </a:solidFill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B50CBE6-77B2-D3CE-0C45-EF4F3ECE2706}"/>
              </a:ext>
            </a:extLst>
          </p:cNvPr>
          <p:cNvSpPr/>
          <p:nvPr/>
        </p:nvSpPr>
        <p:spPr>
          <a:xfrm>
            <a:off x="6096000" y="1717662"/>
            <a:ext cx="5950074" cy="4303625"/>
          </a:xfrm>
          <a:prstGeom prst="roundRect">
            <a:avLst>
              <a:gd name="adj" fmla="val 2662"/>
            </a:avLst>
          </a:prstGeom>
          <a:noFill/>
          <a:ln w="28575">
            <a:solidFill>
              <a:srgbClr val="45B8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28CBB83-938C-62AA-E489-C781284FBED5}"/>
              </a:ext>
            </a:extLst>
          </p:cNvPr>
          <p:cNvSpPr txBox="1"/>
          <p:nvPr/>
        </p:nvSpPr>
        <p:spPr>
          <a:xfrm>
            <a:off x="117426" y="1110407"/>
            <a:ext cx="5734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Large radial excursion signifies </a:t>
            </a:r>
            <a:r>
              <a:rPr lang="en-GB" dirty="0">
                <a:solidFill>
                  <a:srgbClr val="F1850F"/>
                </a:solidFill>
              </a:rPr>
              <a:t>secondary apparent horizon formation.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45E881DF-45E8-B4C4-6EF9-C123B751D2E7}"/>
              </a:ext>
            </a:extLst>
          </p:cNvPr>
          <p:cNvSpPr/>
          <p:nvPr/>
        </p:nvSpPr>
        <p:spPr>
          <a:xfrm>
            <a:off x="48656" y="1151105"/>
            <a:ext cx="5803097" cy="574324"/>
          </a:xfrm>
          <a:prstGeom prst="roundRect">
            <a:avLst>
              <a:gd name="adj" fmla="val 20176"/>
            </a:avLst>
          </a:prstGeom>
          <a:noFill/>
          <a:ln w="19050">
            <a:solidFill>
              <a:srgbClr val="F185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1850F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0FEC46F-35C8-E93A-28DB-AAF163130424}"/>
              </a:ext>
            </a:extLst>
          </p:cNvPr>
          <p:cNvSpPr txBox="1"/>
          <p:nvPr/>
        </p:nvSpPr>
        <p:spPr>
          <a:xfrm>
            <a:off x="6096000" y="1057182"/>
            <a:ext cx="5734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45B8B6"/>
                </a:solidFill>
              </a:rPr>
              <a:t>Single apparent horizon</a:t>
            </a:r>
            <a:r>
              <a:rPr lang="en-GB" dirty="0">
                <a:solidFill>
                  <a:schemeClr val="bg1"/>
                </a:solidFill>
              </a:rPr>
              <a:t>, gradual growth of the initial PBH.</a:t>
            </a:r>
            <a:endParaRPr lang="en-GB" dirty="0">
              <a:solidFill>
                <a:srgbClr val="45B8B6"/>
              </a:solidFill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61A64E9-3042-5EA5-E9C8-60DEC1364F63}"/>
              </a:ext>
            </a:extLst>
          </p:cNvPr>
          <p:cNvSpPr/>
          <p:nvPr/>
        </p:nvSpPr>
        <p:spPr>
          <a:xfrm>
            <a:off x="6096000" y="1139562"/>
            <a:ext cx="5814143" cy="574324"/>
          </a:xfrm>
          <a:prstGeom prst="roundRect">
            <a:avLst>
              <a:gd name="adj" fmla="val 20176"/>
            </a:avLst>
          </a:prstGeom>
          <a:noFill/>
          <a:ln w="19050">
            <a:solidFill>
              <a:srgbClr val="45B8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716A3ED-FC53-0481-86D7-A1F402E7F6A6}"/>
              </a:ext>
            </a:extLst>
          </p:cNvPr>
          <p:cNvSpPr/>
          <p:nvPr/>
        </p:nvSpPr>
        <p:spPr>
          <a:xfrm>
            <a:off x="6042898" y="423733"/>
            <a:ext cx="6031676" cy="574157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61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B3C8CCB-DC01-A901-EAB4-14C82C61FA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6D19BAB-2731-017E-2E3A-204B9A7CF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707" y="46177"/>
            <a:ext cx="11628286" cy="708721"/>
          </a:xfrm>
          <a:prstGeom prst="rect">
            <a:avLst/>
          </a:prstGeom>
        </p:spPr>
      </p:pic>
      <p:sp>
        <p:nvSpPr>
          <p:cNvPr id="4" name="Title 7">
            <a:extLst>
              <a:ext uri="{FF2B5EF4-FFF2-40B4-BE49-F238E27FC236}">
                <a16:creationId xmlns:a16="http://schemas.microsoft.com/office/drawing/2014/main" id="{422C908C-5889-5CC3-8791-37A4885374D4}"/>
              </a:ext>
            </a:extLst>
          </p:cNvPr>
          <p:cNvSpPr txBox="1">
            <a:spLocks/>
          </p:cNvSpPr>
          <p:nvPr/>
        </p:nvSpPr>
        <p:spPr>
          <a:xfrm>
            <a:off x="28359" y="-278857"/>
            <a:ext cx="11928648" cy="7620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bg1"/>
                </a:solidFill>
                <a:latin typeface="Aptos Black" panose="020B0004020202020204" pitchFamily="34" charset="0"/>
              </a:rPr>
              <a:t>Phase 2: Late time causal structure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25FA57-1C4F-9E27-5956-D26CF1656D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26" y="1772816"/>
            <a:ext cx="5645124" cy="41764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82D415B-4B5C-705F-886F-4C964F8F4A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508" y="1759884"/>
            <a:ext cx="5760363" cy="417646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801C230-6C4E-4713-98B7-B396DA8983C9}"/>
              </a:ext>
            </a:extLst>
          </p:cNvPr>
          <p:cNvSpPr txBox="1"/>
          <p:nvPr/>
        </p:nvSpPr>
        <p:spPr>
          <a:xfrm>
            <a:off x="551384" y="194251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ahnschrift SemiBold" panose="020B0502040204020203" pitchFamily="34" charset="0"/>
              </a:rPr>
              <a:t>Black Hole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1D87C57-1480-38F8-AFAC-7D5CEC18E8F6}"/>
              </a:ext>
            </a:extLst>
          </p:cNvPr>
          <p:cNvSpPr txBox="1"/>
          <p:nvPr/>
        </p:nvSpPr>
        <p:spPr>
          <a:xfrm>
            <a:off x="6600056" y="1982207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ahnschrift SemiBold" panose="020B0502040204020203" pitchFamily="34" charset="0"/>
              </a:rPr>
              <a:t>Black Hole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1698744-1F80-9AF6-04BF-A313D927788A}"/>
              </a:ext>
            </a:extLst>
          </p:cNvPr>
          <p:cNvSpPr txBox="1"/>
          <p:nvPr/>
        </p:nvSpPr>
        <p:spPr>
          <a:xfrm>
            <a:off x="10101858" y="48691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ahnschrift SemiBold" panose="020B0502040204020203" pitchFamily="34" charset="0"/>
              </a:rPr>
              <a:t>FRW Cosmology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C8EDCD9-1FB6-6B15-F8D6-2F6E588BBCA3}"/>
              </a:ext>
            </a:extLst>
          </p:cNvPr>
          <p:cNvSpPr txBox="1"/>
          <p:nvPr/>
        </p:nvSpPr>
        <p:spPr>
          <a:xfrm>
            <a:off x="3863752" y="515719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ahnschrift SemiBold" panose="020B0502040204020203" pitchFamily="34" charset="0"/>
              </a:rPr>
              <a:t>FRW Cosmology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0CB6223-00DE-9BF6-073A-5A4744BC02A1}"/>
              </a:ext>
            </a:extLst>
          </p:cNvPr>
          <p:cNvSpPr txBox="1"/>
          <p:nvPr/>
        </p:nvSpPr>
        <p:spPr>
          <a:xfrm>
            <a:off x="3815096" y="2323295"/>
            <a:ext cx="2016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ahnschrift SemiBold" panose="020B0502040204020203" pitchFamily="34" charset="0"/>
              </a:rPr>
              <a:t>Normal Surface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871406-6C65-C138-053C-5C77901E0A48}"/>
              </a:ext>
            </a:extLst>
          </p:cNvPr>
          <p:cNvSpPr txBox="1"/>
          <p:nvPr/>
        </p:nvSpPr>
        <p:spPr>
          <a:xfrm rot="18807416">
            <a:off x="9297735" y="3193086"/>
            <a:ext cx="2016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ahnschrift SemiBold" panose="020B0502040204020203" pitchFamily="34" charset="0"/>
              </a:rPr>
              <a:t>Normal Surface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4F6D8425-EF1F-8D1F-5F90-DB55729870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1333" y="435351"/>
            <a:ext cx="1699407" cy="70872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6FC16E4D-B886-1AFC-A183-2B339CF0301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8824"/>
          <a:stretch>
            <a:fillRect/>
          </a:stretch>
        </p:blipFill>
        <p:spPr>
          <a:xfrm>
            <a:off x="2118053" y="423733"/>
            <a:ext cx="1643870" cy="691764"/>
          </a:xfrm>
          <a:prstGeom prst="rect">
            <a:avLst/>
          </a:prstGeom>
        </p:spPr>
      </p:pic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3626CB49-AC6A-2495-1707-3DAF6FAAF79B}"/>
              </a:ext>
            </a:extLst>
          </p:cNvPr>
          <p:cNvSpPr/>
          <p:nvPr/>
        </p:nvSpPr>
        <p:spPr>
          <a:xfrm>
            <a:off x="48657" y="1717662"/>
            <a:ext cx="5803096" cy="4303625"/>
          </a:xfrm>
          <a:prstGeom prst="roundRect">
            <a:avLst>
              <a:gd name="adj" fmla="val 2662"/>
            </a:avLst>
          </a:prstGeom>
          <a:noFill/>
          <a:ln w="28575">
            <a:solidFill>
              <a:srgbClr val="F185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1850F"/>
              </a:solidFill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4A8BAF7-A8E5-72DB-1D9F-1AE3D16898F7}"/>
              </a:ext>
            </a:extLst>
          </p:cNvPr>
          <p:cNvSpPr/>
          <p:nvPr/>
        </p:nvSpPr>
        <p:spPr>
          <a:xfrm>
            <a:off x="6096000" y="1717662"/>
            <a:ext cx="5950074" cy="4303625"/>
          </a:xfrm>
          <a:prstGeom prst="roundRect">
            <a:avLst>
              <a:gd name="adj" fmla="val 2662"/>
            </a:avLst>
          </a:prstGeom>
          <a:noFill/>
          <a:ln w="28575">
            <a:solidFill>
              <a:srgbClr val="45B8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6794BCF-80E8-A136-6EF1-BA3F86C40C6E}"/>
              </a:ext>
            </a:extLst>
          </p:cNvPr>
          <p:cNvSpPr txBox="1"/>
          <p:nvPr/>
        </p:nvSpPr>
        <p:spPr>
          <a:xfrm>
            <a:off x="117426" y="1110407"/>
            <a:ext cx="5734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Large radial excursion signifies </a:t>
            </a:r>
            <a:r>
              <a:rPr lang="en-GB" dirty="0">
                <a:solidFill>
                  <a:srgbClr val="F1850F"/>
                </a:solidFill>
              </a:rPr>
              <a:t>secondary apparent horizon formation.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43D9DDDF-FFCD-2E42-B400-A87CCB5364F6}"/>
              </a:ext>
            </a:extLst>
          </p:cNvPr>
          <p:cNvSpPr/>
          <p:nvPr/>
        </p:nvSpPr>
        <p:spPr>
          <a:xfrm>
            <a:off x="48656" y="1151105"/>
            <a:ext cx="5803097" cy="574324"/>
          </a:xfrm>
          <a:prstGeom prst="roundRect">
            <a:avLst>
              <a:gd name="adj" fmla="val 20176"/>
            </a:avLst>
          </a:prstGeom>
          <a:noFill/>
          <a:ln w="19050">
            <a:solidFill>
              <a:srgbClr val="F185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1850F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BAAEED7-DEEB-0823-C71E-68628849D083}"/>
              </a:ext>
            </a:extLst>
          </p:cNvPr>
          <p:cNvSpPr txBox="1"/>
          <p:nvPr/>
        </p:nvSpPr>
        <p:spPr>
          <a:xfrm>
            <a:off x="6096000" y="1057182"/>
            <a:ext cx="5734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45B8B6"/>
                </a:solidFill>
              </a:rPr>
              <a:t>Single apparent horizon</a:t>
            </a:r>
            <a:r>
              <a:rPr lang="en-GB" dirty="0">
                <a:solidFill>
                  <a:schemeClr val="bg1"/>
                </a:solidFill>
              </a:rPr>
              <a:t>, gradual growth of the initial PBH.</a:t>
            </a:r>
            <a:endParaRPr lang="en-GB" dirty="0">
              <a:solidFill>
                <a:srgbClr val="45B8B6"/>
              </a:solidFill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4827F759-88D6-D26C-DEEE-A2AC1A11C955}"/>
              </a:ext>
            </a:extLst>
          </p:cNvPr>
          <p:cNvSpPr/>
          <p:nvPr/>
        </p:nvSpPr>
        <p:spPr>
          <a:xfrm>
            <a:off x="6096000" y="1139562"/>
            <a:ext cx="5814143" cy="574324"/>
          </a:xfrm>
          <a:prstGeom prst="roundRect">
            <a:avLst>
              <a:gd name="adj" fmla="val 20176"/>
            </a:avLst>
          </a:prstGeom>
          <a:noFill/>
          <a:ln w="19050">
            <a:solidFill>
              <a:srgbClr val="45B8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8F90B14-8E7F-D5C9-C2D6-669E5EE0279F}"/>
              </a:ext>
            </a:extLst>
          </p:cNvPr>
          <p:cNvSpPr/>
          <p:nvPr/>
        </p:nvSpPr>
        <p:spPr>
          <a:xfrm>
            <a:off x="44310" y="483144"/>
            <a:ext cx="6031676" cy="574157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965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0CD494D-4D3B-824B-689E-590372E294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48F239E-B475-3A92-B2D5-EA3A130EC6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707" y="46177"/>
            <a:ext cx="11628286" cy="708721"/>
          </a:xfrm>
          <a:prstGeom prst="rect">
            <a:avLst/>
          </a:prstGeom>
        </p:spPr>
      </p:pic>
      <p:sp>
        <p:nvSpPr>
          <p:cNvPr id="4" name="Title 7">
            <a:extLst>
              <a:ext uri="{FF2B5EF4-FFF2-40B4-BE49-F238E27FC236}">
                <a16:creationId xmlns:a16="http://schemas.microsoft.com/office/drawing/2014/main" id="{EF0FEF5F-0ACB-074F-6DC2-0F7CFCA9D0CA}"/>
              </a:ext>
            </a:extLst>
          </p:cNvPr>
          <p:cNvSpPr txBox="1">
            <a:spLocks/>
          </p:cNvSpPr>
          <p:nvPr/>
        </p:nvSpPr>
        <p:spPr>
          <a:xfrm>
            <a:off x="28359" y="-278857"/>
            <a:ext cx="11928648" cy="7620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bg1"/>
                </a:solidFill>
                <a:latin typeface="Aptos Black" panose="020B0004020202020204" pitchFamily="34" charset="0"/>
              </a:rPr>
              <a:t>Phase 2: Late time causal structure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2B7C0B-7079-CD8D-E6E4-9080C51A85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26" y="1772816"/>
            <a:ext cx="5645124" cy="41764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007A0B5-0209-2243-EB78-12E1F27F07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508" y="1759884"/>
            <a:ext cx="5760363" cy="417646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B8CB243-912A-75DC-9530-63C759372E1F}"/>
              </a:ext>
            </a:extLst>
          </p:cNvPr>
          <p:cNvSpPr txBox="1"/>
          <p:nvPr/>
        </p:nvSpPr>
        <p:spPr>
          <a:xfrm>
            <a:off x="551384" y="194251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ahnschrift SemiBold" panose="020B0502040204020203" pitchFamily="34" charset="0"/>
              </a:rPr>
              <a:t>Black Hole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7BC409B-43B0-FE05-5266-EFA6F5AB5400}"/>
              </a:ext>
            </a:extLst>
          </p:cNvPr>
          <p:cNvSpPr txBox="1"/>
          <p:nvPr/>
        </p:nvSpPr>
        <p:spPr>
          <a:xfrm>
            <a:off x="6600056" y="1982207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ahnschrift SemiBold" panose="020B0502040204020203" pitchFamily="34" charset="0"/>
              </a:rPr>
              <a:t>Black Hole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EA7C80-D954-1F71-302D-A51DE3BA08AA}"/>
              </a:ext>
            </a:extLst>
          </p:cNvPr>
          <p:cNvSpPr txBox="1"/>
          <p:nvPr/>
        </p:nvSpPr>
        <p:spPr>
          <a:xfrm>
            <a:off x="10101858" y="48691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ahnschrift SemiBold" panose="020B0502040204020203" pitchFamily="34" charset="0"/>
              </a:rPr>
              <a:t>FRW Cosmology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4F69E4A-463F-6CCC-ECDD-A4DB4C05F5B7}"/>
              </a:ext>
            </a:extLst>
          </p:cNvPr>
          <p:cNvSpPr txBox="1"/>
          <p:nvPr/>
        </p:nvSpPr>
        <p:spPr>
          <a:xfrm>
            <a:off x="3863752" y="515719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ahnschrift SemiBold" panose="020B0502040204020203" pitchFamily="34" charset="0"/>
              </a:rPr>
              <a:t>FRW Cosmology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4936F70-9EFB-16E1-D93C-ED4E1E4BAE89}"/>
              </a:ext>
            </a:extLst>
          </p:cNvPr>
          <p:cNvSpPr txBox="1"/>
          <p:nvPr/>
        </p:nvSpPr>
        <p:spPr>
          <a:xfrm>
            <a:off x="3815096" y="2323295"/>
            <a:ext cx="2016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ahnschrift SemiBold" panose="020B0502040204020203" pitchFamily="34" charset="0"/>
              </a:rPr>
              <a:t>Normal Surface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73FA1B5-6F5E-58B6-E7CC-7AC95CCC2B68}"/>
              </a:ext>
            </a:extLst>
          </p:cNvPr>
          <p:cNvSpPr txBox="1"/>
          <p:nvPr/>
        </p:nvSpPr>
        <p:spPr>
          <a:xfrm rot="18807416">
            <a:off x="9297735" y="3193086"/>
            <a:ext cx="2016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ahnschrift SemiBold" panose="020B0502040204020203" pitchFamily="34" charset="0"/>
              </a:rPr>
              <a:t>Normal Surface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15F5218-D6CF-6CCE-D80B-0D35AD5982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1333" y="435351"/>
            <a:ext cx="1699407" cy="70872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7093F2B4-143E-C721-CC29-D7EFAE784B7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8824"/>
          <a:stretch>
            <a:fillRect/>
          </a:stretch>
        </p:blipFill>
        <p:spPr>
          <a:xfrm>
            <a:off x="2118053" y="423733"/>
            <a:ext cx="1643870" cy="691764"/>
          </a:xfrm>
          <a:prstGeom prst="rect">
            <a:avLst/>
          </a:prstGeom>
        </p:spPr>
      </p:pic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FAFE7776-B9BD-5753-E4D3-74912B37CBCD}"/>
              </a:ext>
            </a:extLst>
          </p:cNvPr>
          <p:cNvSpPr/>
          <p:nvPr/>
        </p:nvSpPr>
        <p:spPr>
          <a:xfrm>
            <a:off x="48657" y="1717662"/>
            <a:ext cx="5803096" cy="4303625"/>
          </a:xfrm>
          <a:prstGeom prst="roundRect">
            <a:avLst>
              <a:gd name="adj" fmla="val 2662"/>
            </a:avLst>
          </a:prstGeom>
          <a:noFill/>
          <a:ln w="28575">
            <a:solidFill>
              <a:srgbClr val="F185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1850F"/>
              </a:solidFill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AA1AC9A-C173-2130-4162-5E9CBC4EB461}"/>
              </a:ext>
            </a:extLst>
          </p:cNvPr>
          <p:cNvSpPr/>
          <p:nvPr/>
        </p:nvSpPr>
        <p:spPr>
          <a:xfrm>
            <a:off x="6096000" y="1717662"/>
            <a:ext cx="5950074" cy="4303625"/>
          </a:xfrm>
          <a:prstGeom prst="roundRect">
            <a:avLst>
              <a:gd name="adj" fmla="val 2662"/>
            </a:avLst>
          </a:prstGeom>
          <a:noFill/>
          <a:ln w="28575">
            <a:solidFill>
              <a:srgbClr val="45B8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CC2AEA8-7E7C-B517-7681-05EE6B3041FD}"/>
              </a:ext>
            </a:extLst>
          </p:cNvPr>
          <p:cNvSpPr txBox="1"/>
          <p:nvPr/>
        </p:nvSpPr>
        <p:spPr>
          <a:xfrm>
            <a:off x="117426" y="1110407"/>
            <a:ext cx="5734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Large radial excursion signifies </a:t>
            </a:r>
            <a:r>
              <a:rPr lang="en-GB" dirty="0">
                <a:solidFill>
                  <a:srgbClr val="F1850F"/>
                </a:solidFill>
              </a:rPr>
              <a:t>secondary apparent horizon formation.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512B1F4A-611E-D939-D80F-D5012FE4F91E}"/>
              </a:ext>
            </a:extLst>
          </p:cNvPr>
          <p:cNvSpPr/>
          <p:nvPr/>
        </p:nvSpPr>
        <p:spPr>
          <a:xfrm>
            <a:off x="48656" y="1151105"/>
            <a:ext cx="5803097" cy="574324"/>
          </a:xfrm>
          <a:prstGeom prst="roundRect">
            <a:avLst>
              <a:gd name="adj" fmla="val 20176"/>
            </a:avLst>
          </a:prstGeom>
          <a:noFill/>
          <a:ln w="19050">
            <a:solidFill>
              <a:srgbClr val="F185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1850F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D126344-591A-9E28-71A2-3D376CBEB7E9}"/>
              </a:ext>
            </a:extLst>
          </p:cNvPr>
          <p:cNvSpPr txBox="1"/>
          <p:nvPr/>
        </p:nvSpPr>
        <p:spPr>
          <a:xfrm>
            <a:off x="6096000" y="1057182"/>
            <a:ext cx="5734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45B8B6"/>
                </a:solidFill>
              </a:rPr>
              <a:t>Single apparent horizon</a:t>
            </a:r>
            <a:r>
              <a:rPr lang="en-GB" dirty="0">
                <a:solidFill>
                  <a:schemeClr val="bg1"/>
                </a:solidFill>
              </a:rPr>
              <a:t>, gradual growth of the initial PBH.</a:t>
            </a:r>
            <a:endParaRPr lang="en-GB" dirty="0">
              <a:solidFill>
                <a:srgbClr val="45B8B6"/>
              </a:solidFill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2AE598A-2017-F3DD-5C46-3967837714F8}"/>
              </a:ext>
            </a:extLst>
          </p:cNvPr>
          <p:cNvSpPr/>
          <p:nvPr/>
        </p:nvSpPr>
        <p:spPr>
          <a:xfrm>
            <a:off x="6096000" y="1139562"/>
            <a:ext cx="5814143" cy="574324"/>
          </a:xfrm>
          <a:prstGeom prst="roundRect">
            <a:avLst>
              <a:gd name="adj" fmla="val 20176"/>
            </a:avLst>
          </a:prstGeom>
          <a:noFill/>
          <a:ln w="19050">
            <a:solidFill>
              <a:srgbClr val="45B8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6CD83F-4397-E46A-09D6-01D5C16C1AB6}"/>
              </a:ext>
            </a:extLst>
          </p:cNvPr>
          <p:cNvSpPr txBox="1"/>
          <p:nvPr/>
        </p:nvSpPr>
        <p:spPr>
          <a:xfrm>
            <a:off x="85563" y="6071328"/>
            <a:ext cx="12074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Bahnschrift SemiBold" panose="020B0502040204020203" pitchFamily="34" charset="0"/>
              </a:rPr>
              <a:t>Both </a:t>
            </a:r>
            <a:r>
              <a:rPr lang="en-GB" sz="2400" dirty="0">
                <a:solidFill>
                  <a:srgbClr val="F1850F"/>
                </a:solidFill>
                <a:latin typeface="Bahnschrift SemiBold" panose="020B0502040204020203" pitchFamily="34" charset="0"/>
              </a:rPr>
              <a:t>supercritical</a:t>
            </a:r>
            <a:r>
              <a:rPr lang="en-GB" sz="2400" dirty="0">
                <a:solidFill>
                  <a:schemeClr val="bg1"/>
                </a:solidFill>
                <a:latin typeface="Bahnschrift SemiBold" panose="020B0502040204020203" pitchFamily="34" charset="0"/>
              </a:rPr>
              <a:t> and </a:t>
            </a:r>
            <a:r>
              <a:rPr lang="en-GB" sz="2400" dirty="0">
                <a:solidFill>
                  <a:srgbClr val="45B8B6"/>
                </a:solidFill>
                <a:latin typeface="Bahnschrift SemiBold" panose="020B0502040204020203" pitchFamily="34" charset="0"/>
              </a:rPr>
              <a:t>subcritical </a:t>
            </a:r>
            <a:r>
              <a:rPr lang="en-GB" sz="2400" dirty="0">
                <a:solidFill>
                  <a:schemeClr val="bg1"/>
                </a:solidFill>
                <a:latin typeface="Bahnschrift SemiBold" panose="020B0502040204020203" pitchFamily="34" charset="0"/>
              </a:rPr>
              <a:t>configurations result in the </a:t>
            </a:r>
            <a:r>
              <a:rPr lang="en-GB" sz="2400" b="1" u="sng" dirty="0">
                <a:solidFill>
                  <a:schemeClr val="bg1"/>
                </a:solidFill>
                <a:latin typeface="Bahnschrift SemiBold" panose="020B0502040204020203" pitchFamily="34" charset="0"/>
              </a:rPr>
              <a:t>over-the-barrier region hidden behind horizons.</a:t>
            </a:r>
          </a:p>
        </p:txBody>
      </p:sp>
    </p:spTree>
    <p:extLst>
      <p:ext uri="{BB962C8B-B14F-4D97-AF65-F5344CB8AC3E}">
        <p14:creationId xmlns:p14="http://schemas.microsoft.com/office/powerpoint/2010/main" val="34521188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287A00F-B6A3-1B20-6C07-2392490401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581" y="1196752"/>
            <a:ext cx="6603035" cy="51125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4655EE-ACAA-9E4A-58CC-6ABD81BD35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07" y="338335"/>
            <a:ext cx="11628286" cy="708721"/>
          </a:xfrm>
          <a:prstGeom prst="rect">
            <a:avLst/>
          </a:prstGeom>
        </p:spPr>
      </p:pic>
      <p:sp>
        <p:nvSpPr>
          <p:cNvPr id="5" name="Title 7">
            <a:extLst>
              <a:ext uri="{FF2B5EF4-FFF2-40B4-BE49-F238E27FC236}">
                <a16:creationId xmlns:a16="http://schemas.microsoft.com/office/drawing/2014/main" id="{D87B0EF7-F767-E194-7446-0BA6B3DA94E2}"/>
              </a:ext>
            </a:extLst>
          </p:cNvPr>
          <p:cNvSpPr txBox="1">
            <a:spLocks/>
          </p:cNvSpPr>
          <p:nvPr/>
        </p:nvSpPr>
        <p:spPr>
          <a:xfrm>
            <a:off x="117426" y="-69305"/>
            <a:ext cx="11928648" cy="7620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bg1"/>
                </a:solidFill>
                <a:latin typeface="Aptos Black" panose="020B0004020202020204" pitchFamily="34" charset="0"/>
              </a:rPr>
              <a:t>Phase 2: Throat structure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B224997-14FA-6A67-16FF-68D7E0E7DF9D}"/>
              </a:ext>
            </a:extLst>
          </p:cNvPr>
          <p:cNvSpPr/>
          <p:nvPr/>
        </p:nvSpPr>
        <p:spPr>
          <a:xfrm>
            <a:off x="4943872" y="1047056"/>
            <a:ext cx="6840760" cy="5406280"/>
          </a:xfrm>
          <a:prstGeom prst="roundRect">
            <a:avLst>
              <a:gd name="adj" fmla="val 3426"/>
            </a:avLst>
          </a:prstGeom>
          <a:noFill/>
          <a:ln w="19050">
            <a:solidFill>
              <a:srgbClr val="45B8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A36FA18-BBC8-D883-E53F-F5EB82BB56B0}"/>
                  </a:ext>
                </a:extLst>
              </p:cNvPr>
              <p:cNvSpPr txBox="1"/>
              <p:nvPr/>
            </p:nvSpPr>
            <p:spPr>
              <a:xfrm>
                <a:off x="479376" y="1196752"/>
                <a:ext cx="3888432" cy="46064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Clr>
                    <a:srgbClr val="45B8B6"/>
                  </a:buClr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1"/>
                    </a:solidFill>
                  </a:rPr>
                  <a:t>A spatial slice passing through this region experiences the 3-geometry curves back on itself.</a:t>
                </a:r>
              </a:p>
              <a:p>
                <a:pPr marL="285750" indent="-285750">
                  <a:lnSpc>
                    <a:spcPct val="150000"/>
                  </a:lnSpc>
                  <a:buClr>
                    <a:srgbClr val="45B8B6"/>
                  </a:buClr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bg1"/>
                  </a:solidFill>
                </a:endParaRPr>
              </a:p>
              <a:p>
                <a:pPr marL="285750" indent="-285750">
                  <a:lnSpc>
                    <a:spcPct val="150000"/>
                  </a:lnSpc>
                  <a:buClr>
                    <a:srgbClr val="45B8B6"/>
                  </a:buClr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1"/>
                    </a:solidFill>
                  </a:rPr>
                  <a:t>The </a:t>
                </a:r>
                <a:r>
                  <a:rPr lang="en-GB" dirty="0">
                    <a:solidFill>
                      <a:srgbClr val="F1850F"/>
                    </a:solidFill>
                  </a:rPr>
                  <a:t>minima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1" smtClean="0">
                        <a:solidFill>
                          <a:srgbClr val="F1850F"/>
                        </a:solidFill>
                        <a:latin typeface="Cambria Math" panose="02040503050406030204" pitchFamily="18" charset="0"/>
                      </a:rPr>
                      <m:t>R</m:t>
                    </m:r>
                  </m:oMath>
                </a14:m>
                <a:r>
                  <a:rPr lang="en-GB" dirty="0">
                    <a:solidFill>
                      <a:srgbClr val="F1850F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solidFill>
                          <a:srgbClr val="F1850F"/>
                        </a:solidFill>
                        <a:latin typeface="Cambria Math" panose="02040503050406030204" pitchFamily="18" charset="0"/>
                      </a:rPr>
                      <m:t>𝜕</m:t>
                    </m:r>
                    <m:r>
                      <a:rPr lang="en-GB" b="0" i="1" dirty="0" smtClean="0">
                        <a:solidFill>
                          <a:srgbClr val="F1850F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m:rPr>
                        <m:lit/>
                      </m:rPr>
                      <a:rPr lang="en-GB" b="0" i="1" dirty="0" smtClean="0">
                        <a:solidFill>
                          <a:srgbClr val="F1850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b="0" i="1" dirty="0" smtClean="0">
                        <a:solidFill>
                          <a:srgbClr val="F1850F"/>
                        </a:solidFill>
                        <a:latin typeface="Cambria Math" panose="02040503050406030204" pitchFamily="18" charset="0"/>
                      </a:rPr>
                      <m:t>𝜕</m:t>
                    </m:r>
                    <m:r>
                      <a:rPr lang="en-GB" b="0" i="1" dirty="0" smtClean="0">
                        <a:solidFill>
                          <a:srgbClr val="F1850F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GB" b="0" i="1" dirty="0" smtClean="0">
                        <a:solidFill>
                          <a:srgbClr val="F1850F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b="0" dirty="0">
                    <a:solidFill>
                      <a:srgbClr val="F1850F"/>
                    </a:solidFill>
                  </a:rPr>
                  <a:t>) </a:t>
                </a:r>
                <a:r>
                  <a:rPr lang="en-GB" dirty="0">
                    <a:solidFill>
                      <a:schemeClr val="bg1"/>
                    </a:solidFill>
                  </a:rPr>
                  <a:t>corresponds to the </a:t>
                </a:r>
                <a:r>
                  <a:rPr lang="en-GB" dirty="0">
                    <a:solidFill>
                      <a:srgbClr val="45B8B6"/>
                    </a:solidFill>
                  </a:rPr>
                  <a:t>throat connecting the black hole interior to the exterior FRW.</a:t>
                </a:r>
              </a:p>
              <a:p>
                <a:pPr marL="285750" indent="-285750">
                  <a:lnSpc>
                    <a:spcPct val="150000"/>
                  </a:lnSpc>
                  <a:buClr>
                    <a:srgbClr val="45B8B6"/>
                  </a:buClr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rgbClr val="45B8B6"/>
                  </a:solidFill>
                </a:endParaRPr>
              </a:p>
              <a:p>
                <a:pPr marL="285750" indent="-285750">
                  <a:lnSpc>
                    <a:spcPct val="150000"/>
                  </a:lnSpc>
                  <a:buClr>
                    <a:srgbClr val="45B8B6"/>
                  </a:buClr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1"/>
                    </a:solidFill>
                  </a:rPr>
                  <a:t>The throat pinches of at the </a:t>
                </a:r>
                <a:r>
                  <a:rPr lang="en-GB" dirty="0">
                    <a:solidFill>
                      <a:srgbClr val="F1850F"/>
                    </a:solidFill>
                  </a:rPr>
                  <a:t>bifurcating horizon.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A36FA18-BBC8-D883-E53F-F5EB82BB56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1196752"/>
                <a:ext cx="3888432" cy="4606454"/>
              </a:xfrm>
              <a:prstGeom prst="rect">
                <a:avLst/>
              </a:prstGeom>
              <a:blipFill>
                <a:blip r:embed="rId4"/>
                <a:stretch>
                  <a:fillRect l="-1097" b="-10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997712E-C531-20AC-A546-CBB8FFCF87DC}"/>
              </a:ext>
            </a:extLst>
          </p:cNvPr>
          <p:cNvSpPr/>
          <p:nvPr/>
        </p:nvSpPr>
        <p:spPr>
          <a:xfrm>
            <a:off x="407367" y="980727"/>
            <a:ext cx="4248472" cy="5472609"/>
          </a:xfrm>
          <a:prstGeom prst="roundRect">
            <a:avLst>
              <a:gd name="adj" fmla="val 4251"/>
            </a:avLst>
          </a:prstGeom>
          <a:noFill/>
          <a:ln w="19050">
            <a:solidFill>
              <a:srgbClr val="45B8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7">
            <a:extLst>
              <a:ext uri="{FF2B5EF4-FFF2-40B4-BE49-F238E27FC236}">
                <a16:creationId xmlns:a16="http://schemas.microsoft.com/office/drawing/2014/main" id="{8E085F98-F520-EE03-04A0-6827238925A8}"/>
              </a:ext>
            </a:extLst>
          </p:cNvPr>
          <p:cNvSpPr txBox="1">
            <a:spLocks/>
          </p:cNvSpPr>
          <p:nvPr/>
        </p:nvSpPr>
        <p:spPr>
          <a:xfrm>
            <a:off x="-96688" y="22167"/>
            <a:ext cx="1937742" cy="48515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dirty="0">
                <a:solidFill>
                  <a:schemeClr val="bg1"/>
                </a:solidFill>
                <a:latin typeface="Aptos Black" panose="020B0004020202020204" pitchFamily="34" charset="0"/>
              </a:rPr>
              <a:t>supercritical branch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7FB7941-86C5-E6FF-92B6-10DF50D4E032}"/>
              </a:ext>
            </a:extLst>
          </p:cNvPr>
          <p:cNvSpPr/>
          <p:nvPr/>
        </p:nvSpPr>
        <p:spPr>
          <a:xfrm>
            <a:off x="-96688" y="-69305"/>
            <a:ext cx="1800200" cy="57662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6642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668C376-3CC0-B5AF-EBBB-C2BBB64715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888" y="1196752"/>
            <a:ext cx="6528871" cy="5112568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45A1438-4A7A-1AD5-DA30-4AC61207762A}"/>
              </a:ext>
            </a:extLst>
          </p:cNvPr>
          <p:cNvSpPr/>
          <p:nvPr/>
        </p:nvSpPr>
        <p:spPr>
          <a:xfrm>
            <a:off x="4943872" y="1047056"/>
            <a:ext cx="6840760" cy="5406280"/>
          </a:xfrm>
          <a:prstGeom prst="roundRect">
            <a:avLst>
              <a:gd name="adj" fmla="val 3426"/>
            </a:avLst>
          </a:prstGeom>
          <a:noFill/>
          <a:ln w="19050">
            <a:solidFill>
              <a:srgbClr val="45B8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854002-80CB-788F-8DFD-5ABBE6FBE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07" y="338335"/>
            <a:ext cx="11628286" cy="708721"/>
          </a:xfrm>
          <a:prstGeom prst="rect">
            <a:avLst/>
          </a:prstGeom>
        </p:spPr>
      </p:pic>
      <p:sp>
        <p:nvSpPr>
          <p:cNvPr id="9" name="Title 7">
            <a:extLst>
              <a:ext uri="{FF2B5EF4-FFF2-40B4-BE49-F238E27FC236}">
                <a16:creationId xmlns:a16="http://schemas.microsoft.com/office/drawing/2014/main" id="{3DB4660A-B5BA-659A-169A-583D74B60633}"/>
              </a:ext>
            </a:extLst>
          </p:cNvPr>
          <p:cNvSpPr txBox="1">
            <a:spLocks/>
          </p:cNvSpPr>
          <p:nvPr/>
        </p:nvSpPr>
        <p:spPr>
          <a:xfrm>
            <a:off x="117426" y="-69305"/>
            <a:ext cx="11928648" cy="7620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bg1"/>
                </a:solidFill>
                <a:latin typeface="Aptos Black" panose="020B0004020202020204" pitchFamily="34" charset="0"/>
              </a:rPr>
              <a:t>Phase 2: absence of throat formation</a:t>
            </a:r>
          </a:p>
        </p:txBody>
      </p:sp>
      <p:sp>
        <p:nvSpPr>
          <p:cNvPr id="11" name="Title 7">
            <a:extLst>
              <a:ext uri="{FF2B5EF4-FFF2-40B4-BE49-F238E27FC236}">
                <a16:creationId xmlns:a16="http://schemas.microsoft.com/office/drawing/2014/main" id="{7E46D82C-2846-B885-1ECC-5432E9815523}"/>
              </a:ext>
            </a:extLst>
          </p:cNvPr>
          <p:cNvSpPr txBox="1">
            <a:spLocks/>
          </p:cNvSpPr>
          <p:nvPr/>
        </p:nvSpPr>
        <p:spPr>
          <a:xfrm>
            <a:off x="-96688" y="22167"/>
            <a:ext cx="1937742" cy="48515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dirty="0">
                <a:solidFill>
                  <a:schemeClr val="bg1"/>
                </a:solidFill>
                <a:latin typeface="Aptos Black" panose="020B0004020202020204" pitchFamily="34" charset="0"/>
              </a:rPr>
              <a:t>subcritical branch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19226A0-B354-4A06-1AE6-08B0040F91F4}"/>
              </a:ext>
            </a:extLst>
          </p:cNvPr>
          <p:cNvSpPr/>
          <p:nvPr/>
        </p:nvSpPr>
        <p:spPr>
          <a:xfrm>
            <a:off x="-96688" y="-69305"/>
            <a:ext cx="1800200" cy="57662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C8CE5A-21F5-77FD-B7CE-641A4E7B2C19}"/>
              </a:ext>
            </a:extLst>
          </p:cNvPr>
          <p:cNvSpPr txBox="1"/>
          <p:nvPr/>
        </p:nvSpPr>
        <p:spPr>
          <a:xfrm>
            <a:off x="300071" y="1058095"/>
            <a:ext cx="378176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45B8B6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The areal radius</a:t>
            </a:r>
            <a:r>
              <a:rPr lang="en-GB" b="0" dirty="0">
                <a:solidFill>
                  <a:schemeClr val="bg1"/>
                </a:solidFill>
              </a:rPr>
              <a:t> remains </a:t>
            </a:r>
            <a:r>
              <a:rPr lang="en-GB" b="0" dirty="0">
                <a:solidFill>
                  <a:srgbClr val="45B8B6"/>
                </a:solidFill>
              </a:rPr>
              <a:t>monotonic</a:t>
            </a:r>
          </a:p>
          <a:p>
            <a:pPr marL="285750" indent="-285750">
              <a:buClr>
                <a:srgbClr val="45B8B6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rgbClr val="45B8B6"/>
              </a:solidFill>
            </a:endParaRPr>
          </a:p>
          <a:p>
            <a:pPr marL="285750" indent="-285750">
              <a:buClr>
                <a:srgbClr val="45B8B6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The initial true vacuum black hole deforms the areal radius away from FRW near the horizon</a:t>
            </a:r>
          </a:p>
          <a:p>
            <a:pPr marL="285750" indent="-285750">
              <a:buClr>
                <a:srgbClr val="45B8B6"/>
              </a:buClr>
              <a:buFont typeface="Arial" panose="020B0604020202020204" pitchFamily="34" charset="0"/>
              <a:buChar char="•"/>
            </a:pPr>
            <a:endParaRPr lang="en-GB" b="0" dirty="0">
              <a:solidFill>
                <a:schemeClr val="bg1"/>
              </a:solidFill>
            </a:endParaRPr>
          </a:p>
          <a:p>
            <a:pPr marL="285750" indent="-285750">
              <a:buClr>
                <a:srgbClr val="45B8B6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The areal radius continues to always label a </a:t>
            </a:r>
            <a:r>
              <a:rPr lang="en-GB" dirty="0">
                <a:solidFill>
                  <a:srgbClr val="F1850F"/>
                </a:solidFill>
              </a:rPr>
              <a:t>single connected exterior</a:t>
            </a:r>
          </a:p>
          <a:p>
            <a:pPr marL="285750" indent="-285750">
              <a:buClr>
                <a:srgbClr val="45B8B6"/>
              </a:buClr>
              <a:buFont typeface="Arial" panose="020B0604020202020204" pitchFamily="34" charset="0"/>
              <a:buChar char="•"/>
            </a:pPr>
            <a:endParaRPr lang="en-GB" b="0" dirty="0">
              <a:solidFill>
                <a:schemeClr val="bg1"/>
              </a:solidFill>
            </a:endParaRPr>
          </a:p>
          <a:p>
            <a:pPr marL="285750" indent="-285750">
              <a:buClr>
                <a:srgbClr val="45B8B6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Clr>
                <a:srgbClr val="45B8B6"/>
              </a:buClr>
              <a:buFont typeface="Arial" panose="020B0604020202020204" pitchFamily="34" charset="0"/>
              <a:buChar char="•"/>
            </a:pPr>
            <a:endParaRPr lang="en-GB" b="0" dirty="0">
              <a:solidFill>
                <a:schemeClr val="bg1"/>
              </a:solidFill>
            </a:endParaRPr>
          </a:p>
          <a:p>
            <a:pPr marL="285750" indent="-285750">
              <a:buClr>
                <a:srgbClr val="45B8B6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Clr>
                <a:srgbClr val="45B8B6"/>
              </a:buClr>
              <a:buFont typeface="Arial" panose="020B0604020202020204" pitchFamily="34" charset="0"/>
              <a:buChar char="•"/>
            </a:pPr>
            <a:endParaRPr lang="en-GB" b="0" dirty="0">
              <a:solidFill>
                <a:schemeClr val="bg1"/>
              </a:solidFill>
            </a:endParaRPr>
          </a:p>
          <a:p>
            <a:pPr>
              <a:buClr>
                <a:srgbClr val="45B8B6"/>
              </a:buClr>
            </a:pPr>
            <a:r>
              <a:rPr lang="en-GB" b="0" dirty="0">
                <a:solidFill>
                  <a:schemeClr val="bg1"/>
                </a:solidFill>
                <a:latin typeface="Bahnschrift SemiBold" panose="020B0502040204020203" pitchFamily="34" charset="0"/>
              </a:rPr>
              <a:t>Subcritical collapse remains a </a:t>
            </a:r>
            <a:r>
              <a:rPr lang="en-GB" b="0" dirty="0">
                <a:solidFill>
                  <a:srgbClr val="45B8B6"/>
                </a:solidFill>
                <a:latin typeface="Bahnschrift SemiBold" panose="020B0502040204020203" pitchFamily="34" charset="0"/>
              </a:rPr>
              <a:t>single horizon spacetime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A746195-6A6B-ABAB-0C82-25E55A8F8208}"/>
              </a:ext>
            </a:extLst>
          </p:cNvPr>
          <p:cNvSpPr/>
          <p:nvPr/>
        </p:nvSpPr>
        <p:spPr>
          <a:xfrm>
            <a:off x="267607" y="980728"/>
            <a:ext cx="3781768" cy="3672408"/>
          </a:xfrm>
          <a:prstGeom prst="roundRect">
            <a:avLst>
              <a:gd name="adj" fmla="val 4251"/>
            </a:avLst>
          </a:prstGeom>
          <a:noFill/>
          <a:ln w="19050">
            <a:solidFill>
              <a:srgbClr val="45B8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E898452D-7799-20F9-E05B-70E152BCAA51}"/>
              </a:ext>
            </a:extLst>
          </p:cNvPr>
          <p:cNvSpPr/>
          <p:nvPr/>
        </p:nvSpPr>
        <p:spPr>
          <a:xfrm>
            <a:off x="267607" y="5427298"/>
            <a:ext cx="3781768" cy="720150"/>
          </a:xfrm>
          <a:prstGeom prst="roundRect">
            <a:avLst/>
          </a:prstGeom>
          <a:noFill/>
          <a:ln w="19050">
            <a:solidFill>
              <a:srgbClr val="F185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5792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9654D-C2D9-8034-266E-3F97D518E4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" y="0"/>
            <a:ext cx="12185522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9938E05-847E-FFE0-1915-E776F1FB5DC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823" r="29914" b="43722"/>
          <a:stretch>
            <a:fillRect/>
          </a:stretch>
        </p:blipFill>
        <p:spPr>
          <a:xfrm>
            <a:off x="7680176" y="1556792"/>
            <a:ext cx="1382554" cy="4320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6298B42-FC20-E22D-5917-194D19290D7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" t="8823" r="-2208" b="43722"/>
          <a:stretch>
            <a:fillRect/>
          </a:stretch>
        </p:blipFill>
        <p:spPr>
          <a:xfrm>
            <a:off x="6528048" y="3255861"/>
            <a:ext cx="1615957" cy="3462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B402CA-48BE-338A-45B4-36E1A43000A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633" b="46507"/>
          <a:stretch>
            <a:fillRect/>
          </a:stretch>
        </p:blipFill>
        <p:spPr>
          <a:xfrm>
            <a:off x="911424" y="3248356"/>
            <a:ext cx="1699407" cy="346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4568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6D96C47-6B17-0DCD-AFD3-6AF232F685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6C18522-2C61-C90C-60C6-B4A54505D457}"/>
              </a:ext>
            </a:extLst>
          </p:cNvPr>
          <p:cNvSpPr/>
          <p:nvPr/>
        </p:nvSpPr>
        <p:spPr>
          <a:xfrm>
            <a:off x="11424592" y="548680"/>
            <a:ext cx="288032" cy="36004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250335-8676-D431-EF9A-A5ADE3F2EB99}"/>
              </a:ext>
            </a:extLst>
          </p:cNvPr>
          <p:cNvSpPr/>
          <p:nvPr/>
        </p:nvSpPr>
        <p:spPr>
          <a:xfrm>
            <a:off x="11352584" y="980728"/>
            <a:ext cx="360040" cy="36004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B2F2F59-9E2D-7FBF-F894-A8C791915F36}"/>
              </a:ext>
            </a:extLst>
          </p:cNvPr>
          <p:cNvSpPr/>
          <p:nvPr/>
        </p:nvSpPr>
        <p:spPr>
          <a:xfrm rot="13049198">
            <a:off x="487299" y="652109"/>
            <a:ext cx="311324" cy="85240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7936C3-2A41-6575-02C7-1F8423374F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" y="0"/>
            <a:ext cx="121855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5910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AC2F3B0-C840-30EB-E9A8-E84D815EB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07" y="476672"/>
            <a:ext cx="11628286" cy="708721"/>
          </a:xfrm>
          <a:prstGeom prst="rect">
            <a:avLst/>
          </a:prstGeom>
        </p:spPr>
      </p:pic>
      <p:sp>
        <p:nvSpPr>
          <p:cNvPr id="3" name="Title 7">
            <a:extLst>
              <a:ext uri="{FF2B5EF4-FFF2-40B4-BE49-F238E27FC236}">
                <a16:creationId xmlns:a16="http://schemas.microsoft.com/office/drawing/2014/main" id="{9A94B5DE-790B-D7A2-E418-0538096B559B}"/>
              </a:ext>
            </a:extLst>
          </p:cNvPr>
          <p:cNvSpPr txBox="1">
            <a:spLocks/>
          </p:cNvSpPr>
          <p:nvPr/>
        </p:nvSpPr>
        <p:spPr>
          <a:xfrm>
            <a:off x="117426" y="-69305"/>
            <a:ext cx="11928648" cy="7620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bg1"/>
                </a:solidFill>
                <a:latin typeface="Aptos Black" panose="020B0004020202020204" pitchFamily="34" charset="0"/>
              </a:rPr>
              <a:t>Conclusions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B59E75-BE1F-A83B-2BF2-8270C70778F4}"/>
              </a:ext>
            </a:extLst>
          </p:cNvPr>
          <p:cNvSpPr txBox="1"/>
          <p:nvPr/>
        </p:nvSpPr>
        <p:spPr>
          <a:xfrm>
            <a:off x="407368" y="1185393"/>
            <a:ext cx="1148852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Bahnschrift SemiBold" panose="020B0502040204020203" pitchFamily="34" charset="0"/>
              </a:rPr>
              <a:t>The final state is always a </a:t>
            </a:r>
            <a:r>
              <a:rPr lang="en-GB" sz="2400" dirty="0">
                <a:solidFill>
                  <a:srgbClr val="45B8B6"/>
                </a:solidFill>
                <a:latin typeface="Bahnschrift SemiBold" panose="020B0502040204020203" pitchFamily="34" charset="0"/>
              </a:rPr>
              <a:t>standard black hole embedded in a radiation dominated </a:t>
            </a:r>
            <a:r>
              <a:rPr lang="en-GB" sz="2400" dirty="0">
                <a:solidFill>
                  <a:schemeClr val="bg1"/>
                </a:solidFill>
                <a:latin typeface="Bahnschrift SemiBold" panose="020B0502040204020203" pitchFamily="34" charset="0"/>
              </a:rPr>
              <a:t>FRW background, with any unstable over the barrier region </a:t>
            </a:r>
            <a:r>
              <a:rPr lang="en-GB" sz="2400" dirty="0">
                <a:solidFill>
                  <a:srgbClr val="F1850F"/>
                </a:solidFill>
                <a:latin typeface="Bahnschrift SemiBold" panose="020B0502040204020203" pitchFamily="34" charset="0"/>
              </a:rPr>
              <a:t>entirely hidden behind horizons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bg1"/>
                </a:solidFill>
                <a:latin typeface="Bahnschrift SemiBold" panose="020B0502040204020203" pitchFamily="34" charset="0"/>
              </a:rPr>
              <a:t>The early evolution is controlled by the true vacuum</a:t>
            </a:r>
          </a:p>
          <a:p>
            <a:pPr algn="ctr"/>
            <a:endParaRPr lang="en-GB" sz="2400" dirty="0">
              <a:solidFill>
                <a:schemeClr val="bg1"/>
              </a:solidFill>
              <a:latin typeface="Bahnschrift SemiBold" panose="020B0502040204020203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bg1"/>
                </a:solidFill>
                <a:latin typeface="Bahnschrift SemiBold" panose="020B0502040204020203" pitchFamily="34" charset="0"/>
              </a:rPr>
              <a:t>The late time evolution is controlled by the potential barrier</a:t>
            </a:r>
          </a:p>
          <a:p>
            <a:endParaRPr lang="en-GB" sz="2400" dirty="0">
              <a:solidFill>
                <a:srgbClr val="F1850F"/>
              </a:solidFill>
              <a:latin typeface="Bahnschrift SemiBold" panose="020B0502040204020203" pitchFamily="34" charset="0"/>
            </a:endParaRPr>
          </a:p>
          <a:p>
            <a:endParaRPr lang="en-GB" sz="2400" dirty="0">
              <a:solidFill>
                <a:srgbClr val="F1850F"/>
              </a:solidFill>
              <a:latin typeface="Bahnschrift SemiBold" panose="020B0502040204020203" pitchFamily="34" charset="0"/>
            </a:endParaRPr>
          </a:p>
          <a:p>
            <a:endParaRPr lang="en-GB" sz="2400" dirty="0">
              <a:solidFill>
                <a:schemeClr val="bg1"/>
              </a:solidFill>
              <a:latin typeface="Bahnschrift SemiBold" panose="020B0502040204020203" pitchFamily="34" charset="0"/>
            </a:endParaRPr>
          </a:p>
          <a:p>
            <a:r>
              <a:rPr lang="en-GB" sz="2400" dirty="0">
                <a:solidFill>
                  <a:schemeClr val="bg1"/>
                </a:solidFill>
                <a:latin typeface="Bahnschrift SemiBold" panose="020B0502040204020203" pitchFamily="34" charset="0"/>
              </a:rPr>
              <a:t>The question of whether inflation produces fluctuations that probe </a:t>
            </a:r>
            <a:r>
              <a:rPr lang="en-GB" sz="2400" dirty="0">
                <a:solidFill>
                  <a:srgbClr val="45B8B6"/>
                </a:solidFill>
                <a:latin typeface="Bahnschrift SemiBold" panose="020B0502040204020203" pitchFamily="34" charset="0"/>
              </a:rPr>
              <a:t>negative regions of field space through stochastic fluctuations</a:t>
            </a:r>
            <a:r>
              <a:rPr lang="en-GB" sz="2400" dirty="0">
                <a:solidFill>
                  <a:schemeClr val="bg1"/>
                </a:solidFill>
                <a:latin typeface="Bahnschrift SemiBold" panose="020B0502040204020203" pitchFamily="34" charset="0"/>
              </a:rPr>
              <a:t> is not only relevant to the Standard Model Higgs field but is a question </a:t>
            </a:r>
            <a:r>
              <a:rPr lang="en-GB" sz="2400" dirty="0">
                <a:solidFill>
                  <a:srgbClr val="F1850F"/>
                </a:solidFill>
                <a:latin typeface="Bahnschrift SemiBold" panose="020B0502040204020203" pitchFamily="34" charset="0"/>
              </a:rPr>
              <a:t>of relevance to many multi-field models.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0676B3-90B4-6A4A-BB58-CB9AD36BED32}"/>
              </a:ext>
            </a:extLst>
          </p:cNvPr>
          <p:cNvSpPr txBox="1"/>
          <p:nvPr/>
        </p:nvSpPr>
        <p:spPr>
          <a:xfrm>
            <a:off x="9803216" y="6119718"/>
            <a:ext cx="2242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191630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5F09DD-98E8-677C-2DE8-7747CEEE9C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92C44F9-F0BF-F3CA-835A-A8924C2519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425" y="772684"/>
            <a:ext cx="11302415" cy="708721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8B1D851D-73EC-AC5F-F805-5A9A7F652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1624" y="129318"/>
            <a:ext cx="7483849" cy="762001"/>
          </a:xfrm>
        </p:spPr>
        <p:txBody>
          <a:bodyPr/>
          <a:lstStyle/>
          <a:p>
            <a:r>
              <a:rPr lang="en-GB" sz="4000" dirty="0">
                <a:solidFill>
                  <a:schemeClr val="bg1"/>
                </a:solidFill>
                <a:latin typeface="Aptos Black" panose="020B0004020202020204" pitchFamily="34" charset="0"/>
              </a:rPr>
              <a:t>Higgs vacuum instability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378E211-F2AE-9252-1AE2-E394140EE97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371"/>
          <a:stretch>
            <a:fillRect/>
          </a:stretch>
        </p:blipFill>
        <p:spPr>
          <a:xfrm>
            <a:off x="45362" y="4197345"/>
            <a:ext cx="11845772" cy="25945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F4018D9-4FB9-3065-299E-93125400DF8D}"/>
              </a:ext>
            </a:extLst>
          </p:cNvPr>
          <p:cNvSpPr txBox="1"/>
          <p:nvPr/>
        </p:nvSpPr>
        <p:spPr>
          <a:xfrm>
            <a:off x="1199879" y="1219795"/>
            <a:ext cx="36724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+mj-lt"/>
                <a:ea typeface="Aptos" pitchFamily="34" charset="-122"/>
                <a:cs typeface="Aptos" pitchFamily="34" charset="-120"/>
              </a:rPr>
              <a:t>Tree level potential</a:t>
            </a:r>
            <a:endParaRPr lang="en-US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Shape 9">
            <a:extLst>
              <a:ext uri="{FF2B5EF4-FFF2-40B4-BE49-F238E27FC236}">
                <a16:creationId xmlns:a16="http://schemas.microsoft.com/office/drawing/2014/main" id="{C88F0B95-9380-95D4-BE63-124FF5FEB351}"/>
              </a:ext>
            </a:extLst>
          </p:cNvPr>
          <p:cNvSpPr/>
          <p:nvPr/>
        </p:nvSpPr>
        <p:spPr>
          <a:xfrm flipH="1" flipV="1">
            <a:off x="5968248" y="1127044"/>
            <a:ext cx="55743" cy="2517980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DA00FD2-1A14-F90B-6FCB-CA395F585993}"/>
              </a:ext>
            </a:extLst>
          </p:cNvPr>
          <p:cNvCxnSpPr/>
          <p:nvPr/>
        </p:nvCxnSpPr>
        <p:spPr>
          <a:xfrm>
            <a:off x="5159896" y="5512186"/>
            <a:ext cx="1728192" cy="0"/>
          </a:xfrm>
          <a:prstGeom prst="straightConnector1">
            <a:avLst/>
          </a:prstGeom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CEF6031C-C03C-DC7D-4E9D-4D81A923FE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21" y="2074876"/>
            <a:ext cx="4728704" cy="118217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A28743B-DA52-037B-6565-50A57FD76A9F}"/>
              </a:ext>
            </a:extLst>
          </p:cNvPr>
          <p:cNvSpPr txBox="1"/>
          <p:nvPr/>
        </p:nvSpPr>
        <p:spPr>
          <a:xfrm>
            <a:off x="6959319" y="1233165"/>
            <a:ext cx="4016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ea typeface="Aptos" pitchFamily="34" charset="-122"/>
                <a:cs typeface="Aptos" pitchFamily="34" charset="-120"/>
              </a:rPr>
              <a:t>RG improved potential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FF92089-3735-8CF1-9043-59C46CCFF8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12"/>
          <a:stretch>
            <a:fillRect/>
          </a:stretch>
        </p:blipFill>
        <p:spPr>
          <a:xfrm>
            <a:off x="6023992" y="2031365"/>
            <a:ext cx="6092835" cy="173621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78CBFB8-3F22-9D93-3DDF-1AD894FBDFE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719" t="5342" r="6878"/>
          <a:stretch>
            <a:fillRect/>
          </a:stretch>
        </p:blipFill>
        <p:spPr>
          <a:xfrm>
            <a:off x="4567566" y="3767576"/>
            <a:ext cx="2912851" cy="2818837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EE1BA3E-AC6D-8AB4-12F2-FB0E474FD664}"/>
              </a:ext>
            </a:extLst>
          </p:cNvPr>
          <p:cNvSpPr/>
          <p:nvPr/>
        </p:nvSpPr>
        <p:spPr>
          <a:xfrm>
            <a:off x="4511824" y="3645024"/>
            <a:ext cx="3024336" cy="3024336"/>
          </a:xfrm>
          <a:prstGeom prst="roundRect">
            <a:avLst>
              <a:gd name="adj" fmla="val 4424"/>
            </a:avLst>
          </a:prstGeom>
          <a:noFill/>
          <a:ln w="19050">
            <a:solidFill>
              <a:srgbClr val="45B8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E8109B-D219-A062-8A0F-13BCC0A79443}"/>
              </a:ext>
            </a:extLst>
          </p:cNvPr>
          <p:cNvSpPr txBox="1"/>
          <p:nvPr/>
        </p:nvSpPr>
        <p:spPr>
          <a:xfrm>
            <a:off x="7824192" y="6590182"/>
            <a:ext cx="53594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Degrassi, G. et al [arXiv:1205.6497], </a:t>
            </a:r>
            <a:r>
              <a:rPr lang="en-GB" sz="1200" dirty="0" err="1">
                <a:solidFill>
                  <a:schemeClr val="bg1"/>
                </a:solidFill>
              </a:rPr>
              <a:t>Strumia</a:t>
            </a:r>
            <a:r>
              <a:rPr lang="en-GB" sz="1200" dirty="0">
                <a:solidFill>
                  <a:schemeClr val="bg1"/>
                </a:solidFill>
              </a:rPr>
              <a:t>, A. talk at GGI 2017</a:t>
            </a:r>
          </a:p>
        </p:txBody>
      </p:sp>
    </p:spTree>
    <p:extLst>
      <p:ext uri="{BB962C8B-B14F-4D97-AF65-F5344CB8AC3E}">
        <p14:creationId xmlns:p14="http://schemas.microsoft.com/office/powerpoint/2010/main" val="3402045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01CAF54-B6AD-4CF1-1D1B-4E329F554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857" y="2132856"/>
            <a:ext cx="11628286" cy="708721"/>
          </a:xfrm>
          <a:prstGeom prst="rect">
            <a:avLst/>
          </a:prstGeom>
        </p:spPr>
      </p:pic>
      <p:sp>
        <p:nvSpPr>
          <p:cNvPr id="3" name="Title 7">
            <a:extLst>
              <a:ext uri="{FF2B5EF4-FFF2-40B4-BE49-F238E27FC236}">
                <a16:creationId xmlns:a16="http://schemas.microsoft.com/office/drawing/2014/main" id="{47622373-953A-339D-580F-65D70D94C532}"/>
              </a:ext>
            </a:extLst>
          </p:cNvPr>
          <p:cNvSpPr txBox="1">
            <a:spLocks/>
          </p:cNvSpPr>
          <p:nvPr/>
        </p:nvSpPr>
        <p:spPr>
          <a:xfrm>
            <a:off x="-312712" y="2564904"/>
            <a:ext cx="11928648" cy="7620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bg1"/>
                </a:solidFill>
                <a:latin typeface="Aptos Black" panose="020B0004020202020204" pitchFamily="34" charset="0"/>
              </a:rPr>
              <a:t>Back up slides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B80783-BA1F-22DC-4401-0A3D83674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857" y="3307703"/>
            <a:ext cx="11628286" cy="708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9183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DDD4AEB-8C61-1EF8-05E6-3693DE28C8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" y="0"/>
            <a:ext cx="121855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7178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EAFE04-11F3-76BC-40F1-A966090C6E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7551B75-1B74-8B68-66AB-CB93A7A1B3BA}"/>
              </a:ext>
            </a:extLst>
          </p:cNvPr>
          <p:cNvSpPr/>
          <p:nvPr/>
        </p:nvSpPr>
        <p:spPr>
          <a:xfrm>
            <a:off x="11424592" y="548680"/>
            <a:ext cx="288032" cy="36004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8F8BD9-D0D7-15D4-86A7-8B2F772E1743}"/>
              </a:ext>
            </a:extLst>
          </p:cNvPr>
          <p:cNvSpPr/>
          <p:nvPr/>
        </p:nvSpPr>
        <p:spPr>
          <a:xfrm>
            <a:off x="11352584" y="980728"/>
            <a:ext cx="360040" cy="36004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3B831CC-2035-04FC-EB71-B3150E6AB8CE}"/>
              </a:ext>
            </a:extLst>
          </p:cNvPr>
          <p:cNvSpPr/>
          <p:nvPr/>
        </p:nvSpPr>
        <p:spPr>
          <a:xfrm>
            <a:off x="260067" y="548680"/>
            <a:ext cx="11671866" cy="5976664"/>
          </a:xfrm>
          <a:prstGeom prst="roundRect">
            <a:avLst>
              <a:gd name="adj" fmla="val 4825"/>
            </a:avLst>
          </a:prstGeom>
          <a:noFill/>
          <a:ln w="38100">
            <a:solidFill>
              <a:srgbClr val="45B8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21C7A2F-B7BC-5DE7-482F-0127B75A7C9E}"/>
              </a:ext>
            </a:extLst>
          </p:cNvPr>
          <p:cNvSpPr/>
          <p:nvPr/>
        </p:nvSpPr>
        <p:spPr>
          <a:xfrm rot="13049198">
            <a:off x="487299" y="652109"/>
            <a:ext cx="311324" cy="852404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0B8911-787F-F921-76A3-E9E3716399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2" r="2750" b="9838"/>
          <a:stretch>
            <a:fillRect/>
          </a:stretch>
        </p:blipFill>
        <p:spPr>
          <a:xfrm>
            <a:off x="371364" y="728700"/>
            <a:ext cx="11449272" cy="549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56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31C73A-44F5-EB42-954A-EDAB9EFD56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888" y="1135594"/>
            <a:ext cx="6544614" cy="5235692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091FB9A-928A-81EE-7092-E17B821A3B94}"/>
              </a:ext>
            </a:extLst>
          </p:cNvPr>
          <p:cNvSpPr/>
          <p:nvPr/>
        </p:nvSpPr>
        <p:spPr>
          <a:xfrm>
            <a:off x="4943872" y="1047056"/>
            <a:ext cx="6840760" cy="5406280"/>
          </a:xfrm>
          <a:prstGeom prst="roundRect">
            <a:avLst>
              <a:gd name="adj" fmla="val 3426"/>
            </a:avLst>
          </a:prstGeom>
          <a:noFill/>
          <a:ln w="19050">
            <a:solidFill>
              <a:srgbClr val="45B8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C88AD5-ED0E-CCEE-A4A1-4DEC5A7E1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07" y="338335"/>
            <a:ext cx="11628286" cy="708721"/>
          </a:xfrm>
          <a:prstGeom prst="rect">
            <a:avLst/>
          </a:prstGeom>
        </p:spPr>
      </p:pic>
      <p:sp>
        <p:nvSpPr>
          <p:cNvPr id="7" name="Title 7">
            <a:extLst>
              <a:ext uri="{FF2B5EF4-FFF2-40B4-BE49-F238E27FC236}">
                <a16:creationId xmlns:a16="http://schemas.microsoft.com/office/drawing/2014/main" id="{924786BC-F74E-1478-C672-28B911C5D144}"/>
              </a:ext>
            </a:extLst>
          </p:cNvPr>
          <p:cNvSpPr txBox="1">
            <a:spLocks/>
          </p:cNvSpPr>
          <p:nvPr/>
        </p:nvSpPr>
        <p:spPr>
          <a:xfrm>
            <a:off x="117426" y="-69305"/>
            <a:ext cx="11928648" cy="7620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bg1"/>
                </a:solidFill>
                <a:latin typeface="Aptos Black" panose="020B0004020202020204" pitchFamily="34" charset="0"/>
              </a:rPr>
              <a:t>Phase 2: Throat/wormhole structure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55C75F-9E14-1AEB-1601-5CC18D961BC0}"/>
              </a:ext>
            </a:extLst>
          </p:cNvPr>
          <p:cNvSpPr txBox="1"/>
          <p:nvPr/>
        </p:nvSpPr>
        <p:spPr>
          <a:xfrm>
            <a:off x="479376" y="1135594"/>
            <a:ext cx="42484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45B8B6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Region I: Normal causal exterior.</a:t>
            </a:r>
          </a:p>
          <a:p>
            <a:pPr marL="285750" indent="-285750">
              <a:buClr>
                <a:srgbClr val="45B8B6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Clr>
                <a:srgbClr val="45B8B6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Region II: </a:t>
            </a:r>
            <a:r>
              <a:rPr lang="en-GB" dirty="0">
                <a:solidFill>
                  <a:srgbClr val="45B8B6"/>
                </a:solidFill>
              </a:rPr>
              <a:t>Fully trapped black hole interior</a:t>
            </a:r>
            <a:r>
              <a:rPr lang="en-GB" dirty="0">
                <a:solidFill>
                  <a:schemeClr val="bg1"/>
                </a:solidFill>
              </a:rPr>
              <a:t> with </a:t>
            </a:r>
            <a:r>
              <a:rPr lang="en-GB" dirty="0">
                <a:solidFill>
                  <a:srgbClr val="F1850F"/>
                </a:solidFill>
              </a:rPr>
              <a:t>a baby universe inside</a:t>
            </a:r>
            <a:r>
              <a:rPr lang="en-GB" dirty="0">
                <a:solidFill>
                  <a:schemeClr val="bg1"/>
                </a:solidFill>
              </a:rPr>
              <a:t>. </a:t>
            </a:r>
          </a:p>
          <a:p>
            <a:pPr marL="285750" indent="-285750">
              <a:buClr>
                <a:srgbClr val="45B8B6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Clr>
                <a:srgbClr val="45B8B6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Region III: </a:t>
            </a:r>
            <a:r>
              <a:rPr lang="en-GB" dirty="0">
                <a:solidFill>
                  <a:srgbClr val="45B8B6"/>
                </a:solidFill>
              </a:rPr>
              <a:t>FRW cosmology</a:t>
            </a:r>
            <a:r>
              <a:rPr lang="en-GB" dirty="0">
                <a:solidFill>
                  <a:schemeClr val="bg1"/>
                </a:solidFill>
              </a:rPr>
              <a:t>, causally separated from the black hole and accessible to an external FRW observer.</a:t>
            </a:r>
          </a:p>
          <a:p>
            <a:pPr marL="285750" indent="-285750">
              <a:buClr>
                <a:srgbClr val="45B8B6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Clr>
                <a:srgbClr val="45B8B6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Region IV: Transient causal exterior to the </a:t>
            </a:r>
            <a:r>
              <a:rPr lang="en-GB" dirty="0">
                <a:solidFill>
                  <a:srgbClr val="F1850F"/>
                </a:solidFill>
              </a:rPr>
              <a:t>true vacuum black hole </a:t>
            </a:r>
            <a:r>
              <a:rPr lang="en-GB" dirty="0">
                <a:solidFill>
                  <a:schemeClr val="bg1"/>
                </a:solidFill>
              </a:rPr>
              <a:t>and the </a:t>
            </a:r>
            <a:r>
              <a:rPr lang="en-GB" dirty="0">
                <a:solidFill>
                  <a:srgbClr val="45B8B6"/>
                </a:solidFill>
              </a:rPr>
              <a:t>supercritical black hole</a:t>
            </a:r>
            <a:r>
              <a:rPr lang="en-GB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383514B-DD3F-348E-B13E-D197A8F2DBAF}"/>
              </a:ext>
            </a:extLst>
          </p:cNvPr>
          <p:cNvSpPr/>
          <p:nvPr/>
        </p:nvSpPr>
        <p:spPr>
          <a:xfrm>
            <a:off x="407367" y="980727"/>
            <a:ext cx="4248472" cy="3936723"/>
          </a:xfrm>
          <a:prstGeom prst="roundRect">
            <a:avLst>
              <a:gd name="adj" fmla="val 4251"/>
            </a:avLst>
          </a:prstGeom>
          <a:noFill/>
          <a:ln w="19050">
            <a:solidFill>
              <a:srgbClr val="45B8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739B3A-D637-7960-92EE-79667FD15664}"/>
              </a:ext>
            </a:extLst>
          </p:cNvPr>
          <p:cNvSpPr txBox="1"/>
          <p:nvPr/>
        </p:nvSpPr>
        <p:spPr>
          <a:xfrm>
            <a:off x="432048" y="5415608"/>
            <a:ext cx="4583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ahnschrift SemiBold" panose="020B0502040204020203" pitchFamily="34" charset="0"/>
              </a:rPr>
              <a:t>The location where the expansions intersect corresponds to a </a:t>
            </a:r>
            <a:r>
              <a:rPr lang="en-GB" dirty="0">
                <a:solidFill>
                  <a:srgbClr val="F1850F"/>
                </a:solidFill>
                <a:latin typeface="Bahnschrift SemiBold" panose="020B0502040204020203" pitchFamily="34" charset="0"/>
              </a:rPr>
              <a:t>bifurcating horizon. 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4DC3E1E-9119-6472-F851-3505944679DD}"/>
              </a:ext>
            </a:extLst>
          </p:cNvPr>
          <p:cNvSpPr/>
          <p:nvPr/>
        </p:nvSpPr>
        <p:spPr>
          <a:xfrm>
            <a:off x="407367" y="5427297"/>
            <a:ext cx="4248472" cy="948973"/>
          </a:xfrm>
          <a:prstGeom prst="roundRect">
            <a:avLst/>
          </a:prstGeom>
          <a:noFill/>
          <a:ln w="19050">
            <a:solidFill>
              <a:srgbClr val="F185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6012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FABF6AB-2832-A6D8-22D8-CE267E2C73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AB7522-4B3F-34B7-95F9-8386D658DC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78" y="1628800"/>
            <a:ext cx="5487029" cy="42484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764A79-9675-5AF7-3BB6-7876AD1A98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607" y="112947"/>
            <a:ext cx="11628286" cy="708721"/>
          </a:xfrm>
          <a:prstGeom prst="rect">
            <a:avLst/>
          </a:prstGeom>
        </p:spPr>
      </p:pic>
      <p:sp>
        <p:nvSpPr>
          <p:cNvPr id="5" name="Title 7">
            <a:extLst>
              <a:ext uri="{FF2B5EF4-FFF2-40B4-BE49-F238E27FC236}">
                <a16:creationId xmlns:a16="http://schemas.microsoft.com/office/drawing/2014/main" id="{562E0361-777F-F734-5697-E1EA5F619E90}"/>
              </a:ext>
            </a:extLst>
          </p:cNvPr>
          <p:cNvSpPr txBox="1">
            <a:spLocks/>
          </p:cNvSpPr>
          <p:nvPr/>
        </p:nvSpPr>
        <p:spPr>
          <a:xfrm>
            <a:off x="117426" y="-254007"/>
            <a:ext cx="11928648" cy="7620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bg1"/>
                </a:solidFill>
                <a:latin typeface="Aptos Black" panose="020B0004020202020204" pitchFamily="34" charset="0"/>
              </a:rPr>
              <a:t>Phase 2: Throat structure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62A43F4-4627-CC2B-F4FE-A40E64512BEA}"/>
              </a:ext>
            </a:extLst>
          </p:cNvPr>
          <p:cNvSpPr/>
          <p:nvPr/>
        </p:nvSpPr>
        <p:spPr>
          <a:xfrm>
            <a:off x="117425" y="1522462"/>
            <a:ext cx="5618534" cy="4461147"/>
          </a:xfrm>
          <a:prstGeom prst="roundRect">
            <a:avLst>
              <a:gd name="adj" fmla="val 3426"/>
            </a:avLst>
          </a:prstGeom>
          <a:noFill/>
          <a:ln w="19050">
            <a:solidFill>
              <a:srgbClr val="F185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E8CC5C-6E32-7BC3-E177-417DD72FA5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741" y="1628800"/>
            <a:ext cx="5425400" cy="4248472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3A03504-5938-6731-4754-482F9C2DF9F9}"/>
              </a:ext>
            </a:extLst>
          </p:cNvPr>
          <p:cNvSpPr/>
          <p:nvPr/>
        </p:nvSpPr>
        <p:spPr>
          <a:xfrm>
            <a:off x="6299174" y="1522462"/>
            <a:ext cx="5618534" cy="4461147"/>
          </a:xfrm>
          <a:prstGeom prst="roundRect">
            <a:avLst>
              <a:gd name="adj" fmla="val 3426"/>
            </a:avLst>
          </a:prstGeom>
          <a:noFill/>
          <a:ln w="19050">
            <a:solidFill>
              <a:srgbClr val="45B8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ACF72D6-864F-3BEB-A8E2-1D83EC73245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8824"/>
          <a:stretch>
            <a:fillRect/>
          </a:stretch>
        </p:blipFill>
        <p:spPr>
          <a:xfrm>
            <a:off x="2104757" y="490662"/>
            <a:ext cx="1643870" cy="69176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9AF0316-FA4F-A3A0-CC13-640F54F65B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58737" y="473706"/>
            <a:ext cx="1699407" cy="708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EB71869-5A9D-AC01-3C56-55A5BCAB7BCD}"/>
                  </a:ext>
                </a:extLst>
              </p:cNvPr>
              <p:cNvSpPr txBox="1"/>
              <p:nvPr/>
            </p:nvSpPr>
            <p:spPr>
              <a:xfrm>
                <a:off x="145926" y="1182426"/>
                <a:ext cx="552428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The </a:t>
                </a:r>
                <a:r>
                  <a:rPr lang="en-GB" dirty="0">
                    <a:solidFill>
                      <a:srgbClr val="F1850F"/>
                    </a:solidFill>
                  </a:rPr>
                  <a:t>minima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i="1">
                        <a:solidFill>
                          <a:srgbClr val="F1850F"/>
                        </a:solidFill>
                        <a:latin typeface="Cambria Math" panose="02040503050406030204" pitchFamily="18" charset="0"/>
                      </a:rPr>
                      <m:t>R</m:t>
                    </m:r>
                  </m:oMath>
                </a14:m>
                <a:r>
                  <a:rPr lang="en-GB" dirty="0">
                    <a:solidFill>
                      <a:srgbClr val="F1850F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en-GB" i="1" dirty="0">
                        <a:solidFill>
                          <a:srgbClr val="F1850F"/>
                        </a:solidFill>
                        <a:latin typeface="Cambria Math" panose="02040503050406030204" pitchFamily="18" charset="0"/>
                      </a:rPr>
                      <m:t>𝜕</m:t>
                    </m:r>
                    <m:r>
                      <a:rPr lang="en-GB" i="1" dirty="0">
                        <a:solidFill>
                          <a:srgbClr val="F1850F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m:rPr>
                        <m:lit/>
                      </m:rPr>
                      <a:rPr lang="en-GB" i="1" dirty="0">
                        <a:solidFill>
                          <a:srgbClr val="F1850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i="1" dirty="0">
                        <a:solidFill>
                          <a:srgbClr val="F1850F"/>
                        </a:solidFill>
                        <a:latin typeface="Cambria Math" panose="02040503050406030204" pitchFamily="18" charset="0"/>
                      </a:rPr>
                      <m:t>𝜕</m:t>
                    </m:r>
                    <m:r>
                      <a:rPr lang="en-GB" i="1" dirty="0">
                        <a:solidFill>
                          <a:srgbClr val="F1850F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GB" i="1" dirty="0">
                        <a:solidFill>
                          <a:srgbClr val="F1850F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>
                    <a:solidFill>
                      <a:srgbClr val="F1850F"/>
                    </a:solidFill>
                  </a:rPr>
                  <a:t>) </a:t>
                </a:r>
                <a:r>
                  <a:rPr lang="en-GB" dirty="0">
                    <a:solidFill>
                      <a:schemeClr val="bg1"/>
                    </a:solidFill>
                  </a:rPr>
                  <a:t>corresponds to the </a:t>
                </a:r>
                <a:r>
                  <a:rPr lang="en-GB" dirty="0">
                    <a:solidFill>
                      <a:srgbClr val="45B8B6"/>
                    </a:solidFill>
                  </a:rPr>
                  <a:t>throat connecting the black hole interior to the exterior FRW.</a:t>
                </a: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EB71869-5A9D-AC01-3C56-55A5BCAB7B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926" y="1182426"/>
                <a:ext cx="5524281" cy="923330"/>
              </a:xfrm>
              <a:prstGeom prst="rect">
                <a:avLst/>
              </a:prstGeom>
              <a:blipFill>
                <a:blip r:embed="rId8"/>
                <a:stretch>
                  <a:fillRect l="-993" t="-4636" b="-92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51624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8C6C13-9953-0FEE-3128-4B1187A90C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F2A3476-4C10-830E-562A-27CA45BAE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85" y="642735"/>
            <a:ext cx="11302415" cy="708721"/>
          </a:xfrm>
          <a:prstGeom prst="rect">
            <a:avLst/>
          </a:prstGeom>
        </p:spPr>
      </p:pic>
      <p:sp>
        <p:nvSpPr>
          <p:cNvPr id="4" name="Title 7">
            <a:extLst>
              <a:ext uri="{FF2B5EF4-FFF2-40B4-BE49-F238E27FC236}">
                <a16:creationId xmlns:a16="http://schemas.microsoft.com/office/drawing/2014/main" id="{983E7986-C66C-C07C-566C-5B7E76E13982}"/>
              </a:ext>
            </a:extLst>
          </p:cNvPr>
          <p:cNvSpPr txBox="1">
            <a:spLocks/>
          </p:cNvSpPr>
          <p:nvPr/>
        </p:nvSpPr>
        <p:spPr>
          <a:xfrm>
            <a:off x="131676" y="86900"/>
            <a:ext cx="11928648" cy="7620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bg1"/>
                </a:solidFill>
                <a:latin typeface="Aptos Black" panose="020B0004020202020204" pitchFamily="34" charset="0"/>
              </a:rPr>
              <a:t>Cosmological implications &amp; stochastic kicks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010087C-C425-B83C-C5D0-C72A27DA81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341" y="1698892"/>
            <a:ext cx="5642640" cy="141066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17C4163-726C-4948-C090-9E5560CC75DC}"/>
              </a:ext>
            </a:extLst>
          </p:cNvPr>
          <p:cNvSpPr txBox="1">
            <a:spLocks/>
          </p:cNvSpPr>
          <p:nvPr/>
        </p:nvSpPr>
        <p:spPr>
          <a:xfrm>
            <a:off x="1775520" y="1187184"/>
            <a:ext cx="7714076" cy="9193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chemeClr val="bg1"/>
                </a:solidFill>
                <a:latin typeface="Bahnschrift SemiLight" panose="020B0502040204020203" pitchFamily="34" charset="0"/>
              </a:rPr>
              <a:t>The classical motion will beat the quantum motion if: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CB26957-22D0-7D7B-DF97-C37BA2817006}"/>
              </a:ext>
            </a:extLst>
          </p:cNvPr>
          <p:cNvSpPr txBox="1">
            <a:spLocks/>
          </p:cNvSpPr>
          <p:nvPr/>
        </p:nvSpPr>
        <p:spPr>
          <a:xfrm>
            <a:off x="614172" y="2969322"/>
            <a:ext cx="10963656" cy="9193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chemeClr val="bg1"/>
                </a:solidFill>
                <a:latin typeface="Bahnschrift SemiLight" panose="020B0502040204020203" pitchFamily="34" charset="0"/>
              </a:rPr>
              <a:t>e.g. when the slow-roll evolution due to the potential exceeds the stochastic evolution due to the inflationary fluctuations.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7058A7C-08B6-98C3-9F3F-D7D4821C5606}"/>
              </a:ext>
            </a:extLst>
          </p:cNvPr>
          <p:cNvSpPr txBox="1">
            <a:spLocks/>
          </p:cNvSpPr>
          <p:nvPr/>
        </p:nvSpPr>
        <p:spPr>
          <a:xfrm>
            <a:off x="131677" y="4331602"/>
            <a:ext cx="11928647" cy="9193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chemeClr val="bg1"/>
                </a:solidFill>
                <a:latin typeface="Bahnschrift SemiLight" panose="020B0502040204020203" pitchFamily="34" charset="0"/>
              </a:rPr>
              <a:t>Then, only after the fluctuation becomes very large, that the SR approximation breaks down, the fluctuation rapidly diverges to the true vacuum.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52F34-ABB5-574E-F3FD-32C07C23FEC5}"/>
              </a:ext>
            </a:extLst>
          </p:cNvPr>
          <p:cNvSpPr txBox="1"/>
          <p:nvPr/>
        </p:nvSpPr>
        <p:spPr>
          <a:xfrm>
            <a:off x="2082542" y="5693882"/>
            <a:ext cx="780052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3200" b="1" dirty="0">
                <a:solidFill>
                  <a:srgbClr val="F1850F"/>
                </a:solidFill>
                <a:latin typeface="Aptos" panose="020B0004020202020204" pitchFamily="34" charset="0"/>
              </a:rPr>
              <a:t>What is the fate of these resulting </a:t>
            </a:r>
            <a:r>
              <a:rPr lang="en-US" sz="3200" b="1" u="sng" dirty="0">
                <a:solidFill>
                  <a:srgbClr val="F1850F"/>
                </a:solidFill>
                <a:latin typeface="Aptos" panose="020B0004020202020204" pitchFamily="34" charset="0"/>
              </a:rPr>
              <a:t>rare</a:t>
            </a:r>
            <a:r>
              <a:rPr lang="en-US" sz="3200" b="1" dirty="0">
                <a:solidFill>
                  <a:srgbClr val="F1850F"/>
                </a:solidFill>
                <a:latin typeface="Aptos" panose="020B0004020202020204" pitchFamily="34" charset="0"/>
              </a:rPr>
              <a:t> patches? </a:t>
            </a:r>
            <a:endParaRPr lang="en-US" sz="3200" dirty="0">
              <a:solidFill>
                <a:srgbClr val="F1850F"/>
              </a:solidFill>
              <a:latin typeface="Aptos" panose="020B0004020202020204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35A7534-8A9C-BCC6-5141-BF6A630518B8}"/>
              </a:ext>
            </a:extLst>
          </p:cNvPr>
          <p:cNvSpPr/>
          <p:nvPr/>
        </p:nvSpPr>
        <p:spPr>
          <a:xfrm>
            <a:off x="2308930" y="5589240"/>
            <a:ext cx="7315462" cy="1152128"/>
          </a:xfrm>
          <a:prstGeom prst="roundRect">
            <a:avLst/>
          </a:prstGeom>
          <a:noFill/>
          <a:ln w="19050">
            <a:solidFill>
              <a:srgbClr val="45B8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00A1DF1-E7BB-26AE-B0CC-9CEC71FEF553}"/>
              </a:ext>
            </a:extLst>
          </p:cNvPr>
          <p:cNvSpPr/>
          <p:nvPr/>
        </p:nvSpPr>
        <p:spPr>
          <a:xfrm>
            <a:off x="3129928" y="1950333"/>
            <a:ext cx="5705755" cy="1152128"/>
          </a:xfrm>
          <a:prstGeom prst="roundRect">
            <a:avLst/>
          </a:prstGeom>
          <a:noFill/>
          <a:ln w="19050">
            <a:solidFill>
              <a:srgbClr val="F185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5620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C27A58-3227-DD42-8DCE-B54F8D111F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07" y="338335"/>
            <a:ext cx="11628286" cy="708721"/>
          </a:xfrm>
          <a:prstGeom prst="rect">
            <a:avLst/>
          </a:prstGeom>
        </p:spPr>
      </p:pic>
      <p:sp>
        <p:nvSpPr>
          <p:cNvPr id="2" name="Title 7">
            <a:extLst>
              <a:ext uri="{FF2B5EF4-FFF2-40B4-BE49-F238E27FC236}">
                <a16:creationId xmlns:a16="http://schemas.microsoft.com/office/drawing/2014/main" id="{18EBE84D-30C3-63EE-B6DD-5D6FA65ED330}"/>
              </a:ext>
            </a:extLst>
          </p:cNvPr>
          <p:cNvSpPr txBox="1">
            <a:spLocks/>
          </p:cNvSpPr>
          <p:nvPr/>
        </p:nvSpPr>
        <p:spPr>
          <a:xfrm>
            <a:off x="117426" y="-69305"/>
            <a:ext cx="11928648" cy="7620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bg1"/>
                </a:solidFill>
                <a:latin typeface="Aptos Black" panose="020B0004020202020204" pitchFamily="34" charset="0"/>
              </a:rPr>
              <a:t>Phase 1: True Vacuum PBH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4B58934-EE44-6128-B927-C98D585C58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821085"/>
            <a:ext cx="5442935" cy="448012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4B5987B-8248-C95C-F37B-97BE3FA0E3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08" y="692696"/>
            <a:ext cx="5678212" cy="459288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982973D-AD65-2D03-3531-C0A5C52A07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181" y="1135708"/>
            <a:ext cx="5106403" cy="185529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34AF887-8817-0B55-4EA0-9D1CEE7D13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181" y="3083420"/>
            <a:ext cx="5106403" cy="19297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C03D7C8-87CC-13B7-8411-B5D169FF101A}"/>
                  </a:ext>
                </a:extLst>
              </p:cNvPr>
              <p:cNvSpPr txBox="1"/>
              <p:nvPr/>
            </p:nvSpPr>
            <p:spPr>
              <a:xfrm>
                <a:off x="475805" y="5285581"/>
                <a:ext cx="11063130" cy="1697965"/>
              </a:xfrm>
              <a:prstGeom prst="rect">
                <a:avLst/>
              </a:prstGeom>
              <a:no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1"/>
                    </a:solidFill>
                  </a:rPr>
                  <a:t>Compactness rises through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F1850F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b="0" i="1" smtClean="0">
                        <a:solidFill>
                          <a:srgbClr val="F1850F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m:rPr>
                        <m:lit/>
                      </m:rPr>
                      <a:rPr lang="en-GB" b="0" i="1" smtClean="0">
                        <a:solidFill>
                          <a:srgbClr val="F1850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b="0" i="1" smtClean="0">
                        <a:solidFill>
                          <a:srgbClr val="F1850F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b="0" i="1" smtClean="0">
                        <a:solidFill>
                          <a:srgbClr val="F1850F"/>
                        </a:solidFill>
                        <a:latin typeface="Cambria Math" panose="02040503050406030204" pitchFamily="18" charset="0"/>
                      </a:rPr>
                      <m:t>=1.0</m:t>
                    </m:r>
                    <m:r>
                      <a:rPr lang="en-GB" b="0" i="0" smtClean="0">
                        <a:solidFill>
                          <a:srgbClr val="F1850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while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rgbClr val="45B8B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rgbClr val="45B8B6"/>
                            </a:solidFill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45B8B6"/>
                            </a:solidFill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</m:oMath>
                </a14:m>
                <a:r>
                  <a:rPr lang="en-GB" b="0" i="1" dirty="0">
                    <a:solidFill>
                      <a:schemeClr val="bg1"/>
                    </a:solidFill>
                  </a:rPr>
                  <a:t> </a:t>
                </a:r>
                <a:r>
                  <a:rPr lang="en-GB" b="0" dirty="0">
                    <a:solidFill>
                      <a:schemeClr val="bg1"/>
                    </a:solidFill>
                  </a:rPr>
                  <a:t>vanishes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rgbClr val="45B8B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45B8B6"/>
                            </a:solidFill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1" smtClean="0">
                            <a:solidFill>
                              <a:srgbClr val="45B8B6"/>
                            </a:solidFill>
                            <a:latin typeface="Cambria Math" panose="02040503050406030204" pitchFamily="18" charset="0"/>
                          </a:rPr>
                          <m:t>in</m:t>
                        </m:r>
                      </m:sub>
                    </m:sSub>
                  </m:oMath>
                </a14:m>
                <a:r>
                  <a:rPr lang="en-GB" i="1" dirty="0">
                    <a:solidFill>
                      <a:schemeClr val="bg1"/>
                    </a:solidFill>
                  </a:rPr>
                  <a:t> </a:t>
                </a:r>
                <a:r>
                  <a:rPr lang="en-GB" dirty="0">
                    <a:solidFill>
                      <a:schemeClr val="bg1"/>
                    </a:solidFill>
                  </a:rPr>
                  <a:t>remains negative, indicating an apparent horizon has formed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i="1" dirty="0">
                    <a:solidFill>
                      <a:schemeClr val="bg1"/>
                    </a:solidFill>
                  </a:rPr>
                  <a:t> </a:t>
                </a:r>
                <a:r>
                  <a:rPr lang="en-GB" dirty="0">
                    <a:solidFill>
                      <a:srgbClr val="F1850F"/>
                    </a:solidFill>
                  </a:rPr>
                  <a:t>Areal radius is monotonic </a:t>
                </a:r>
                <a:r>
                  <a:rPr lang="en-GB" dirty="0">
                    <a:solidFill>
                      <a:schemeClr val="bg1"/>
                    </a:solidFill>
                  </a:rPr>
                  <a:t>and the </a:t>
                </a:r>
                <a:r>
                  <a:rPr lang="en-GB" dirty="0">
                    <a:solidFill>
                      <a:srgbClr val="45B8B6"/>
                    </a:solidFill>
                  </a:rPr>
                  <a:t>Misner Sharp mass </a:t>
                </a:r>
                <a:r>
                  <a:rPr lang="en-GB" dirty="0">
                    <a:solidFill>
                      <a:schemeClr val="bg1"/>
                    </a:solidFill>
                  </a:rPr>
                  <a:t>develops a </a:t>
                </a:r>
                <a:r>
                  <a:rPr lang="en-GB" dirty="0">
                    <a:solidFill>
                      <a:srgbClr val="45B8B6"/>
                    </a:solidFill>
                  </a:rPr>
                  <a:t>negative region </a:t>
                </a:r>
                <a:endParaRPr lang="en-GB" b="0" dirty="0">
                  <a:solidFill>
                    <a:srgbClr val="45B8B6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dirty="0">
                    <a:solidFill>
                      <a:srgbClr val="F1850F"/>
                    </a:solidFill>
                  </a:rPr>
                  <a:t>  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C03D7C8-87CC-13B7-8411-B5D169FF10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805" y="5285581"/>
                <a:ext cx="11063130" cy="1697965"/>
              </a:xfrm>
              <a:prstGeom prst="rect">
                <a:avLst/>
              </a:prstGeom>
              <a:blipFill>
                <a:blip r:embed="rId7"/>
                <a:stretch>
                  <a:fillRect l="-385" b="-3915"/>
                </a:stretch>
              </a:blipFill>
              <a:ln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16913B39-7A20-54E3-FC41-541862885E34}"/>
              </a:ext>
            </a:extLst>
          </p:cNvPr>
          <p:cNvSpPr/>
          <p:nvPr/>
        </p:nvSpPr>
        <p:spPr>
          <a:xfrm>
            <a:off x="335360" y="5301208"/>
            <a:ext cx="11017224" cy="1440160"/>
          </a:xfrm>
          <a:prstGeom prst="roundRect">
            <a:avLst/>
          </a:prstGeom>
          <a:noFill/>
          <a:ln w="19050">
            <a:solidFill>
              <a:srgbClr val="45B8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2139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226F37D-7FF1-59A0-4A47-5B296A9F1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07" y="476672"/>
            <a:ext cx="11628286" cy="708721"/>
          </a:xfrm>
          <a:prstGeom prst="rect">
            <a:avLst/>
          </a:prstGeom>
        </p:spPr>
      </p:pic>
      <p:sp>
        <p:nvSpPr>
          <p:cNvPr id="3" name="Title 7">
            <a:extLst>
              <a:ext uri="{FF2B5EF4-FFF2-40B4-BE49-F238E27FC236}">
                <a16:creationId xmlns:a16="http://schemas.microsoft.com/office/drawing/2014/main" id="{2F70BD8C-CD7E-7DDB-61FB-399C1D7757DD}"/>
              </a:ext>
            </a:extLst>
          </p:cNvPr>
          <p:cNvSpPr txBox="1">
            <a:spLocks/>
          </p:cNvSpPr>
          <p:nvPr/>
        </p:nvSpPr>
        <p:spPr>
          <a:xfrm>
            <a:off x="117426" y="-69305"/>
            <a:ext cx="11928648" cy="7620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bg1"/>
                </a:solidFill>
                <a:latin typeface="Aptos Black" panose="020B0004020202020204" pitchFamily="34" charset="0"/>
              </a:rPr>
              <a:t>Phase 2: energy driving late time evolution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653D658-7773-47C1-02F3-2A4C486156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3" t="40550" r="2403" b="43700"/>
          <a:stretch>
            <a:fillRect/>
          </a:stretch>
        </p:blipFill>
        <p:spPr>
          <a:xfrm>
            <a:off x="1501844" y="982479"/>
            <a:ext cx="9109844" cy="868051"/>
          </a:xfrm>
          <a:prstGeom prst="rect">
            <a:avLst/>
          </a:prstGeom>
        </p:spPr>
      </p:pic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561B5DC-93E6-79A1-BDD2-5E49212F00CA}"/>
              </a:ext>
            </a:extLst>
          </p:cNvPr>
          <p:cNvSpPr/>
          <p:nvPr/>
        </p:nvSpPr>
        <p:spPr>
          <a:xfrm>
            <a:off x="1513988" y="1131996"/>
            <a:ext cx="9127904" cy="599374"/>
          </a:xfrm>
          <a:prstGeom prst="roundRect">
            <a:avLst/>
          </a:prstGeom>
          <a:noFill/>
          <a:ln w="19050">
            <a:solidFill>
              <a:srgbClr val="F185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3BE3A98-1E35-D434-668C-2F2743CFD2F9}"/>
              </a:ext>
            </a:extLst>
          </p:cNvPr>
          <p:cNvSpPr txBox="1"/>
          <p:nvPr/>
        </p:nvSpPr>
        <p:spPr>
          <a:xfrm>
            <a:off x="293181" y="2289850"/>
            <a:ext cx="37817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45B8B6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5B8B6"/>
                </a:solidFill>
              </a:rPr>
              <a:t>Negative potential </a:t>
            </a:r>
            <a:r>
              <a:rPr lang="en-GB" dirty="0">
                <a:solidFill>
                  <a:schemeClr val="bg1"/>
                </a:solidFill>
              </a:rPr>
              <a:t>(True Vacuum) contributes a </a:t>
            </a:r>
            <a:r>
              <a:rPr lang="en-GB" dirty="0">
                <a:solidFill>
                  <a:srgbClr val="45B8B6"/>
                </a:solidFill>
              </a:rPr>
              <a:t>“focusing”</a:t>
            </a:r>
          </a:p>
          <a:p>
            <a:pPr>
              <a:buClr>
                <a:srgbClr val="45B8B6"/>
              </a:buClr>
            </a:pPr>
            <a:endParaRPr lang="en-GB" dirty="0">
              <a:solidFill>
                <a:srgbClr val="45B8B6"/>
              </a:solidFill>
            </a:endParaRPr>
          </a:p>
          <a:p>
            <a:pPr marL="285750" indent="-285750">
              <a:buClr>
                <a:srgbClr val="45B8B6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1850F"/>
                </a:solidFill>
              </a:rPr>
              <a:t>Positive potential </a:t>
            </a:r>
            <a:r>
              <a:rPr lang="en-GB" dirty="0">
                <a:solidFill>
                  <a:schemeClr val="bg1"/>
                </a:solidFill>
              </a:rPr>
              <a:t>(Higgs Hilltop) contributes a </a:t>
            </a:r>
            <a:r>
              <a:rPr lang="en-GB" dirty="0">
                <a:solidFill>
                  <a:srgbClr val="F1850F"/>
                </a:solidFill>
              </a:rPr>
              <a:t>“repulsion”</a:t>
            </a:r>
          </a:p>
          <a:p>
            <a:pPr marL="285750" indent="-285750">
              <a:buClr>
                <a:srgbClr val="45B8B6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rgbClr val="F1850F"/>
              </a:solidFill>
            </a:endParaRPr>
          </a:p>
          <a:p>
            <a:pPr marL="285750" indent="-285750">
              <a:buClr>
                <a:srgbClr val="45B8B6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The gravitational source is related to the trace of the extrinsic curvature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EADD0E4-3338-6700-0BDF-22BE07FB5C7E}"/>
              </a:ext>
            </a:extLst>
          </p:cNvPr>
          <p:cNvSpPr/>
          <p:nvPr/>
        </p:nvSpPr>
        <p:spPr>
          <a:xfrm>
            <a:off x="247461" y="1850531"/>
            <a:ext cx="3781768" cy="3875474"/>
          </a:xfrm>
          <a:prstGeom prst="roundRect">
            <a:avLst>
              <a:gd name="adj" fmla="val 4251"/>
            </a:avLst>
          </a:prstGeom>
          <a:noFill/>
          <a:ln w="19050">
            <a:solidFill>
              <a:srgbClr val="45B8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4008E11-B612-31F2-EA77-6580BDEAF225}"/>
              </a:ext>
            </a:extLst>
          </p:cNvPr>
          <p:cNvSpPr txBox="1"/>
          <p:nvPr/>
        </p:nvSpPr>
        <p:spPr>
          <a:xfrm>
            <a:off x="389308" y="5961232"/>
            <a:ext cx="11802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ahnschrift SemiBold" panose="020B0502040204020203" pitchFamily="34" charset="0"/>
              </a:rPr>
              <a:t>If the </a:t>
            </a:r>
            <a:r>
              <a:rPr lang="en-GB" dirty="0">
                <a:solidFill>
                  <a:srgbClr val="45B8B6"/>
                </a:solidFill>
                <a:latin typeface="Bahnschrift SemiBold" panose="020B0502040204020203" pitchFamily="34" charset="0"/>
              </a:rPr>
              <a:t>positive potential barrier dominates, </a:t>
            </a:r>
            <a:r>
              <a:rPr lang="en-GB" dirty="0">
                <a:solidFill>
                  <a:schemeClr val="bg1"/>
                </a:solidFill>
                <a:latin typeface="Bahnschrift SemiBold" panose="020B0502040204020203" pitchFamily="34" charset="0"/>
              </a:rPr>
              <a:t>it</a:t>
            </a:r>
            <a:r>
              <a:rPr lang="en-GB" dirty="0">
                <a:solidFill>
                  <a:srgbClr val="45B8B6"/>
                </a:solidFill>
                <a:latin typeface="Bahnschrift SemiBold" panose="020B0502040204020203" pitchFamily="34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Bahnschrift SemiBold" panose="020B0502040204020203" pitchFamily="34" charset="0"/>
              </a:rPr>
              <a:t>reorganises the exterior geometry and dictates the supercritical or subcritical evolution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91B350A1-4E06-446D-5416-898BF7DDF847}"/>
              </a:ext>
            </a:extLst>
          </p:cNvPr>
          <p:cNvSpPr/>
          <p:nvPr/>
        </p:nvSpPr>
        <p:spPr>
          <a:xfrm>
            <a:off x="236442" y="5961232"/>
            <a:ext cx="11802691" cy="720150"/>
          </a:xfrm>
          <a:prstGeom prst="roundRect">
            <a:avLst/>
          </a:prstGeom>
          <a:noFill/>
          <a:ln w="19050">
            <a:solidFill>
              <a:srgbClr val="F185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F63694D-DF3C-E81F-77E0-6A7C935BE4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66" r="10543"/>
          <a:stretch>
            <a:fillRect/>
          </a:stretch>
        </p:blipFill>
        <p:spPr>
          <a:xfrm>
            <a:off x="4271128" y="2048848"/>
            <a:ext cx="3837160" cy="351608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A454ED7F-EADA-62EA-8D60-27BF4A8C26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57" r="9624"/>
          <a:stretch>
            <a:fillRect/>
          </a:stretch>
        </p:blipFill>
        <p:spPr>
          <a:xfrm>
            <a:off x="8162773" y="2048848"/>
            <a:ext cx="3960440" cy="3516085"/>
          </a:xfrm>
          <a:prstGeom prst="rect">
            <a:avLst/>
          </a:prstGeom>
        </p:spPr>
      </p:pic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0C99DA9B-890C-C710-A866-40E25576ED0A}"/>
              </a:ext>
            </a:extLst>
          </p:cNvPr>
          <p:cNvSpPr/>
          <p:nvPr/>
        </p:nvSpPr>
        <p:spPr>
          <a:xfrm>
            <a:off x="4129434" y="1850531"/>
            <a:ext cx="8062566" cy="3875474"/>
          </a:xfrm>
          <a:prstGeom prst="roundRect">
            <a:avLst>
              <a:gd name="adj" fmla="val 3426"/>
            </a:avLst>
          </a:prstGeom>
          <a:noFill/>
          <a:ln w="19050">
            <a:solidFill>
              <a:srgbClr val="45B8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8241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10159C5-7128-A899-D89B-2E91304B5313}"/>
              </a:ext>
            </a:extLst>
          </p:cNvPr>
          <p:cNvSpPr/>
          <p:nvPr/>
        </p:nvSpPr>
        <p:spPr>
          <a:xfrm>
            <a:off x="119336" y="260648"/>
            <a:ext cx="10945216" cy="864096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E8BC4CE-0BF9-6A53-D0AE-A4D2EA8F9F07}"/>
              </a:ext>
            </a:extLst>
          </p:cNvPr>
          <p:cNvSpPr/>
          <p:nvPr/>
        </p:nvSpPr>
        <p:spPr>
          <a:xfrm>
            <a:off x="0" y="116632"/>
            <a:ext cx="11424592" cy="648072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F2F6FCB-80E6-7560-BB34-3566910397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857" y="404664"/>
            <a:ext cx="11628286" cy="7087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CE08D0-F434-E952-4CBF-EA2157719C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1"/>
          <a:stretch>
            <a:fillRect/>
          </a:stretch>
        </p:blipFill>
        <p:spPr>
          <a:xfrm>
            <a:off x="209849" y="836712"/>
            <a:ext cx="11214743" cy="3096344"/>
          </a:xfrm>
          <a:prstGeom prst="rect">
            <a:avLst/>
          </a:prstGeom>
        </p:spPr>
      </p:pic>
      <p:sp>
        <p:nvSpPr>
          <p:cNvPr id="2" name="Title 7">
            <a:extLst>
              <a:ext uri="{FF2B5EF4-FFF2-40B4-BE49-F238E27FC236}">
                <a16:creationId xmlns:a16="http://schemas.microsoft.com/office/drawing/2014/main" id="{7B60F5C8-1630-1B1F-2D96-55F06A9CAB18}"/>
              </a:ext>
            </a:extLst>
          </p:cNvPr>
          <p:cNvSpPr txBox="1">
            <a:spLocks/>
          </p:cNvSpPr>
          <p:nvPr/>
        </p:nvSpPr>
        <p:spPr>
          <a:xfrm>
            <a:off x="117426" y="-69305"/>
            <a:ext cx="11928648" cy="7620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bg1"/>
                </a:solidFill>
                <a:latin typeface="Aptos Black" panose="020B0004020202020204" pitchFamily="34" charset="0"/>
              </a:rPr>
              <a:t>Numerical GR </a:t>
            </a:r>
            <a:r>
              <a:rPr lang="en-GB" sz="3200" dirty="0" err="1">
                <a:solidFill>
                  <a:schemeClr val="bg1"/>
                </a:solidFill>
                <a:latin typeface="Aptos Black" panose="020B0004020202020204" pitchFamily="34" charset="0"/>
              </a:rPr>
              <a:t>SETup</a:t>
            </a:r>
            <a:endParaRPr lang="en-GB" sz="3200" dirty="0">
              <a:solidFill>
                <a:schemeClr val="bg1"/>
              </a:solidFill>
              <a:latin typeface="Aptos Black" panose="020B00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3A10A3-4A70-807A-740D-22F9E0110B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68" b="8591"/>
          <a:stretch>
            <a:fillRect/>
          </a:stretch>
        </p:blipFill>
        <p:spPr>
          <a:xfrm>
            <a:off x="299409" y="3878319"/>
            <a:ext cx="5292535" cy="290384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7DF9A8B-490A-1590-2511-123D26098F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058" y="3823582"/>
            <a:ext cx="4824534" cy="290384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34723E3-BC28-9887-36E1-20BB905E69F6}"/>
              </a:ext>
            </a:extLst>
          </p:cNvPr>
          <p:cNvSpPr/>
          <p:nvPr/>
        </p:nvSpPr>
        <p:spPr>
          <a:xfrm>
            <a:off x="5735960" y="2636912"/>
            <a:ext cx="144016" cy="108012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8712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mnt/data/what_does_the_literature_suggest.png"/>
          <p:cNvPicPr>
            <a:picLocks noChangeAspect="1"/>
          </p:cNvPicPr>
          <p:nvPr/>
        </p:nvPicPr>
        <p:blipFill>
          <a:blip r:embed="rId3"/>
          <a:srcRect t="27" b="2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BEFAA8D-89E2-A3BD-EB1B-CAF7E73163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792" y="260648"/>
            <a:ext cx="11302415" cy="708721"/>
          </a:xfrm>
          <a:prstGeom prst="rect">
            <a:avLst/>
          </a:prstGeom>
        </p:spPr>
      </p:pic>
      <p:sp>
        <p:nvSpPr>
          <p:cNvPr id="6" name="Title 7">
            <a:extLst>
              <a:ext uri="{FF2B5EF4-FFF2-40B4-BE49-F238E27FC236}">
                <a16:creationId xmlns:a16="http://schemas.microsoft.com/office/drawing/2014/main" id="{DAAB64FE-7B84-F6EC-1AC5-174C684554F6}"/>
              </a:ext>
            </a:extLst>
          </p:cNvPr>
          <p:cNvSpPr txBox="1">
            <a:spLocks/>
          </p:cNvSpPr>
          <p:nvPr/>
        </p:nvSpPr>
        <p:spPr>
          <a:xfrm>
            <a:off x="551384" y="5013176"/>
            <a:ext cx="11305256" cy="7620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dirty="0">
                <a:solidFill>
                  <a:schemeClr val="bg1"/>
                </a:solidFill>
                <a:latin typeface="Aptos Black" panose="020B0004020202020204" pitchFamily="34" charset="0"/>
              </a:rPr>
              <a:t>The </a:t>
            </a:r>
            <a:r>
              <a:rPr lang="en-GB" sz="4800" dirty="0" err="1">
                <a:solidFill>
                  <a:srgbClr val="45B8B6"/>
                </a:solidFill>
                <a:latin typeface="Aptos Black" panose="020B0004020202020204" pitchFamily="34" charset="0"/>
              </a:rPr>
              <a:t>higgs</a:t>
            </a:r>
            <a:r>
              <a:rPr lang="en-GB" sz="4800" dirty="0">
                <a:solidFill>
                  <a:srgbClr val="45B8B6"/>
                </a:solidFill>
                <a:latin typeface="Aptos Black" panose="020B0004020202020204" pitchFamily="34" charset="0"/>
              </a:rPr>
              <a:t> metastability </a:t>
            </a:r>
            <a:r>
              <a:rPr lang="en-GB" sz="4800" dirty="0">
                <a:solidFill>
                  <a:schemeClr val="bg1"/>
                </a:solidFill>
                <a:latin typeface="Aptos Black" panose="020B0004020202020204" pitchFamily="34" charset="0"/>
              </a:rPr>
              <a:t>is not just a particle physics question…</a:t>
            </a:r>
          </a:p>
          <a:p>
            <a:endParaRPr lang="en-GB" sz="4800" dirty="0">
              <a:solidFill>
                <a:schemeClr val="bg1"/>
              </a:solidFill>
              <a:latin typeface="Aptos Black" panose="020B0004020202020204" pitchFamily="34" charset="0"/>
            </a:endParaRPr>
          </a:p>
          <a:p>
            <a:endParaRPr lang="en-GB" sz="4800" dirty="0">
              <a:solidFill>
                <a:schemeClr val="bg1"/>
              </a:solidFill>
              <a:latin typeface="Aptos Black" panose="020B0004020202020204" pitchFamily="34" charset="0"/>
            </a:endParaRPr>
          </a:p>
          <a:p>
            <a:endParaRPr lang="en-GB" sz="4800" dirty="0">
              <a:solidFill>
                <a:schemeClr val="bg1"/>
              </a:solidFill>
              <a:latin typeface="Aptos Black" panose="020B0004020202020204" pitchFamily="34" charset="0"/>
            </a:endParaRPr>
          </a:p>
          <a:p>
            <a:r>
              <a:rPr lang="en-GB" sz="4800" dirty="0">
                <a:solidFill>
                  <a:schemeClr val="bg1"/>
                </a:solidFill>
                <a:latin typeface="Aptos Black" panose="020B0004020202020204" pitchFamily="34" charset="0"/>
              </a:rPr>
              <a:t>… it is a </a:t>
            </a:r>
            <a:r>
              <a:rPr lang="en-GB" sz="4800" dirty="0">
                <a:solidFill>
                  <a:srgbClr val="E45A2E"/>
                </a:solidFill>
                <a:latin typeface="Aptos Black" panose="020B0004020202020204" pitchFamily="34" charset="0"/>
              </a:rPr>
              <a:t>nonlinear spacetime question</a:t>
            </a:r>
            <a:r>
              <a:rPr lang="en-GB" sz="4800" dirty="0">
                <a:solidFill>
                  <a:schemeClr val="bg1"/>
                </a:solidFill>
                <a:latin typeface="Aptos Black" panose="020B00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182715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47844F4-9D5B-E06A-1904-5FD8800427E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719" t="5342" r="6878"/>
          <a:stretch>
            <a:fillRect/>
          </a:stretch>
        </p:blipFill>
        <p:spPr>
          <a:xfrm>
            <a:off x="612647" y="2310029"/>
            <a:ext cx="4504723" cy="43593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26A4044-088D-B439-ED33-D634F07D5CE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90" t="2979" r="3090" b="1356"/>
          <a:stretch>
            <a:fillRect/>
          </a:stretch>
        </p:blipFill>
        <p:spPr>
          <a:xfrm>
            <a:off x="7246229" y="2317994"/>
            <a:ext cx="4345168" cy="4343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891707-EC44-2867-7A91-5E941B7F21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569" y="546983"/>
            <a:ext cx="11302415" cy="708721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0BC31C48-DC7D-B043-139E-78FD79CB6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1624" y="86699"/>
            <a:ext cx="7483849" cy="762001"/>
          </a:xfrm>
        </p:spPr>
        <p:txBody>
          <a:bodyPr/>
          <a:lstStyle/>
          <a:p>
            <a:r>
              <a:rPr lang="en-GB" sz="4000" dirty="0">
                <a:solidFill>
                  <a:schemeClr val="bg1"/>
                </a:solidFill>
                <a:latin typeface="Aptos Black" panose="020B0004020202020204" pitchFamily="34" charset="0"/>
              </a:rPr>
              <a:t>Higgs vacuum instability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9D7B56-2C1F-9CED-1722-1F55AE1ADD0E}"/>
              </a:ext>
            </a:extLst>
          </p:cNvPr>
          <p:cNvSpPr txBox="1"/>
          <p:nvPr/>
        </p:nvSpPr>
        <p:spPr>
          <a:xfrm>
            <a:off x="-79131" y="1052736"/>
            <a:ext cx="12057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Bahnschrift SemiLight" panose="020B0502040204020203" pitchFamily="34" charset="0"/>
              </a:rPr>
              <a:t>The Higgs quartic term receives the largest corrections at large energies from the top quark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Bahnschrift SemiLight" panose="020B0502040204020203" pitchFamily="34" charset="0"/>
              </a:rPr>
              <a:t>Metastability favoured at about 2σ</a:t>
            </a:r>
          </a:p>
        </p:txBody>
      </p:sp>
    </p:spTree>
    <p:extLst>
      <p:ext uri="{BB962C8B-B14F-4D97-AF65-F5344CB8AC3E}">
        <p14:creationId xmlns:p14="http://schemas.microsoft.com/office/powerpoint/2010/main" val="30922944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mnt/data/how_a_patch_can_threaten_space.png"/>
          <p:cNvPicPr>
            <a:picLocks noChangeAspect="1"/>
          </p:cNvPicPr>
          <p:nvPr/>
        </p:nvPicPr>
        <p:blipFill>
          <a:blip r:embed="rId3"/>
          <a:srcRect t="27" b="2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3AE8484-6281-0C25-9BD4-D0A1255C30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627" y="548680"/>
            <a:ext cx="11881320" cy="70872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D5BAB9-49B1-AAA9-4805-7B82D46528E2}"/>
              </a:ext>
            </a:extLst>
          </p:cNvPr>
          <p:cNvSpPr/>
          <p:nvPr/>
        </p:nvSpPr>
        <p:spPr>
          <a:xfrm>
            <a:off x="1127448" y="116632"/>
            <a:ext cx="10153128" cy="504056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5C7F3FA1-C74D-76B5-502A-A88B2841D8B4}"/>
              </a:ext>
            </a:extLst>
          </p:cNvPr>
          <p:cNvSpPr txBox="1">
            <a:spLocks/>
          </p:cNvSpPr>
          <p:nvPr/>
        </p:nvSpPr>
        <p:spPr>
          <a:xfrm>
            <a:off x="-26275" y="-50556"/>
            <a:ext cx="11928648" cy="7620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bg1"/>
                </a:solidFill>
                <a:latin typeface="Aptos Black" panose="020B0004020202020204" pitchFamily="34" charset="0"/>
              </a:rPr>
              <a:t>HOW CAN ONE PATCH THREATEN THE UNIVERSE?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4AEA62-BC8A-16E8-E265-2C8525CD4F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51"/>
          <a:stretch>
            <a:fillRect/>
          </a:stretch>
        </p:blipFill>
        <p:spPr>
          <a:xfrm>
            <a:off x="3239" y="1247308"/>
            <a:ext cx="12185522" cy="5661248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05FDC-0C5C-80FB-3CC3-038548F9C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299613"/>
            <a:ext cx="10963655" cy="762001"/>
          </a:xfrm>
        </p:spPr>
        <p:txBody>
          <a:bodyPr/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Aptos Black" panose="020B0004020202020204" pitchFamily="34" charset="0"/>
              </a:rPr>
              <a:t>Presentation 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64F900-175F-489E-09AA-51B64F1FC3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solidFill>
                  <a:schemeClr val="bg1"/>
                </a:solidFill>
                <a:latin typeface="Bahnschrift SemiLight" panose="020B0502040204020203" pitchFamily="34" charset="0"/>
              </a:rPr>
              <a:t>Higgs vacuum instability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solidFill>
                  <a:schemeClr val="bg1"/>
                </a:solidFill>
                <a:latin typeface="Bahnschrift SemiLight" panose="020B0502040204020203" pitchFamily="34" charset="0"/>
              </a:rPr>
              <a:t>Cosmology implications and stochastic kicks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solidFill>
                  <a:schemeClr val="bg1"/>
                </a:solidFill>
                <a:latin typeface="Bahnschrift SemiLight" panose="020B0502040204020203" pitchFamily="34" charset="0"/>
              </a:rPr>
              <a:t>Previous </a:t>
            </a:r>
            <a:r>
              <a:rPr lang="en-GB" sz="3600" dirty="0" err="1">
                <a:solidFill>
                  <a:schemeClr val="bg1"/>
                </a:solidFill>
                <a:latin typeface="Bahnschrift SemiLight" panose="020B0502040204020203" pitchFamily="34" charset="0"/>
              </a:rPr>
              <a:t>Higgstory</a:t>
            </a:r>
            <a:r>
              <a:rPr lang="en-GB" sz="3600" dirty="0">
                <a:solidFill>
                  <a:schemeClr val="bg1"/>
                </a:solidFill>
                <a:latin typeface="Bahnschrift SemiLight" panose="020B0502040204020203" pitchFamily="34" charset="0"/>
              </a:rPr>
              <a:t> 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solidFill>
                  <a:schemeClr val="bg1"/>
                </a:solidFill>
                <a:latin typeface="Bahnschrift SemiLight" panose="020B0502040204020203" pitchFamily="34" charset="0"/>
              </a:rPr>
              <a:t>Primordial Black Holes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511D06-B57F-7436-42BB-AF12F75370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179" y="1061614"/>
            <a:ext cx="11302415" cy="708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51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518C24D-6C83-06F9-5788-C38728D35328}"/>
              </a:ext>
            </a:extLst>
          </p:cNvPr>
          <p:cNvGrpSpPr/>
          <p:nvPr/>
        </p:nvGrpSpPr>
        <p:grpSpPr>
          <a:xfrm>
            <a:off x="866901" y="2338245"/>
            <a:ext cx="9553843" cy="3600400"/>
            <a:chOff x="866901" y="2444728"/>
            <a:chExt cx="9553843" cy="360040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18E6685-66B8-10CB-F806-C7A9D98E75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6901" y="2444728"/>
              <a:ext cx="5400600" cy="36004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B71049A-7AD7-43FF-EEC4-C46BA0B99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961" r="11929"/>
            <a:stretch>
              <a:fillRect/>
            </a:stretch>
          </p:blipFill>
          <p:spPr>
            <a:xfrm>
              <a:off x="7345926" y="3115790"/>
              <a:ext cx="3074818" cy="1382993"/>
            </a:xfrm>
            <a:prstGeom prst="rect">
              <a:avLst/>
            </a:prstGeom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E875940F-28CF-B31D-3FB6-F55A9B44D0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225" y="743676"/>
            <a:ext cx="11302415" cy="708721"/>
          </a:xfrm>
          <a:prstGeom prst="rect">
            <a:avLst/>
          </a:prstGeom>
        </p:spPr>
      </p:pic>
      <p:sp>
        <p:nvSpPr>
          <p:cNvPr id="4" name="Title 7">
            <a:extLst>
              <a:ext uri="{FF2B5EF4-FFF2-40B4-BE49-F238E27FC236}">
                <a16:creationId xmlns:a16="http://schemas.microsoft.com/office/drawing/2014/main" id="{D2F8BCD1-01CE-7A37-2E3B-E18640203371}"/>
              </a:ext>
            </a:extLst>
          </p:cNvPr>
          <p:cNvSpPr txBox="1">
            <a:spLocks/>
          </p:cNvSpPr>
          <p:nvPr/>
        </p:nvSpPr>
        <p:spPr>
          <a:xfrm>
            <a:off x="28394" y="379389"/>
            <a:ext cx="11928648" cy="7620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>
                <a:solidFill>
                  <a:schemeClr val="bg1"/>
                </a:solidFill>
                <a:latin typeface="Aptos Black" panose="020B0004020202020204" pitchFamily="34" charset="0"/>
              </a:rPr>
              <a:t>Cosmological implications &amp; stochastic kicks</a:t>
            </a:r>
          </a:p>
        </p:txBody>
      </p:sp>
      <p:sp>
        <p:nvSpPr>
          <p:cNvPr id="6" name="Title 7">
            <a:extLst>
              <a:ext uri="{FF2B5EF4-FFF2-40B4-BE49-F238E27FC236}">
                <a16:creationId xmlns:a16="http://schemas.microsoft.com/office/drawing/2014/main" id="{C6EC6056-E3AD-8F21-4B0A-213C42296CDF}"/>
              </a:ext>
            </a:extLst>
          </p:cNvPr>
          <p:cNvSpPr txBox="1">
            <a:spLocks/>
          </p:cNvSpPr>
          <p:nvPr/>
        </p:nvSpPr>
        <p:spPr>
          <a:xfrm>
            <a:off x="551384" y="4725144"/>
            <a:ext cx="11305256" cy="7620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F7D0D7B-4985-A9F3-C54F-6C05854D04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158839"/>
            <a:ext cx="10963656" cy="151644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GB" sz="2800" dirty="0">
                <a:solidFill>
                  <a:schemeClr val="bg1"/>
                </a:solidFill>
                <a:latin typeface="Bahnschrift SemiLight" panose="020B0502040204020203" pitchFamily="34" charset="0"/>
              </a:rPr>
              <a:t>If the Higgs field is a </a:t>
            </a:r>
            <a:r>
              <a:rPr lang="en-GB" sz="2800" b="1" dirty="0">
                <a:solidFill>
                  <a:srgbClr val="E45A2E"/>
                </a:solidFill>
                <a:latin typeface="Bahnschrift SemiLight" panose="020B0502040204020203" pitchFamily="34" charset="0"/>
              </a:rPr>
              <a:t>light spectator </a:t>
            </a:r>
            <a:r>
              <a:rPr lang="en-GB" sz="2800" dirty="0">
                <a:solidFill>
                  <a:schemeClr val="bg1"/>
                </a:solidFill>
                <a:latin typeface="Bahnschrift SemiLight" panose="020B0502040204020203" pitchFamily="34" charset="0"/>
              </a:rPr>
              <a:t>during inflation, stochastic fluctuations </a:t>
            </a:r>
            <a:r>
              <a:rPr lang="el-GR" sz="2800" dirty="0">
                <a:solidFill>
                  <a:schemeClr val="bg1"/>
                </a:solidFill>
                <a:latin typeface="Bahnschrift SemiLight" panose="020B0502040204020203" pitchFamily="34" charset="0"/>
              </a:rPr>
              <a:t>δ</a:t>
            </a:r>
            <a:r>
              <a:rPr lang="en-GB" sz="2800" dirty="0">
                <a:solidFill>
                  <a:schemeClr val="bg1"/>
                </a:solidFill>
                <a:latin typeface="Bahnschrift SemiLight" panose="020B0502040204020203" pitchFamily="34" charset="0"/>
              </a:rPr>
              <a:t>h may push the Higgs field over the top of the hilltop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222B89F-89D7-AC61-7FF8-885F7A85D1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5640" y="1976857"/>
            <a:ext cx="508544" cy="500472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621452D-3360-AEA2-CC0A-3AAE412C9C91}"/>
              </a:ext>
            </a:extLst>
          </p:cNvPr>
          <p:cNvSpPr txBox="1">
            <a:spLocks/>
          </p:cNvSpPr>
          <p:nvPr/>
        </p:nvSpPr>
        <p:spPr>
          <a:xfrm>
            <a:off x="614172" y="5506740"/>
            <a:ext cx="10963656" cy="9193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GB" sz="2800" dirty="0">
                <a:solidFill>
                  <a:schemeClr val="bg1"/>
                </a:solidFill>
                <a:latin typeface="Bahnschrift SemiLight" panose="020B0502040204020203" pitchFamily="34" charset="0"/>
              </a:rPr>
              <a:t>Being over the hilltop is not enough. The field must reach the regime where the classical drift dominates the quantum diffusion</a:t>
            </a:r>
          </a:p>
        </p:txBody>
      </p:sp>
    </p:spTree>
    <p:extLst>
      <p:ext uri="{BB962C8B-B14F-4D97-AF65-F5344CB8AC3E}">
        <p14:creationId xmlns:p14="http://schemas.microsoft.com/office/powerpoint/2010/main" val="4200540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CD17A8F-52F0-359C-83E9-3E35D017F8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" y="0"/>
            <a:ext cx="12185522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AD996A2-CE55-B2F5-D900-7DBA87009D1F}"/>
              </a:ext>
            </a:extLst>
          </p:cNvPr>
          <p:cNvSpPr/>
          <p:nvPr/>
        </p:nvSpPr>
        <p:spPr>
          <a:xfrm>
            <a:off x="191344" y="188640"/>
            <a:ext cx="11953328" cy="864096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89285D-B92E-32EB-74FB-1D8C8760045E}"/>
              </a:ext>
            </a:extLst>
          </p:cNvPr>
          <p:cNvSpPr/>
          <p:nvPr/>
        </p:nvSpPr>
        <p:spPr>
          <a:xfrm>
            <a:off x="10920536" y="908720"/>
            <a:ext cx="1224136" cy="332656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51062F-7FA7-105D-9C73-315068DE57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857" y="404664"/>
            <a:ext cx="11628286" cy="708721"/>
          </a:xfrm>
          <a:prstGeom prst="rect">
            <a:avLst/>
          </a:prstGeom>
        </p:spPr>
      </p:pic>
      <p:sp>
        <p:nvSpPr>
          <p:cNvPr id="10" name="Title 7">
            <a:extLst>
              <a:ext uri="{FF2B5EF4-FFF2-40B4-BE49-F238E27FC236}">
                <a16:creationId xmlns:a16="http://schemas.microsoft.com/office/drawing/2014/main" id="{9004CC90-6EAB-089F-5A73-AEE30C21648D}"/>
              </a:ext>
            </a:extLst>
          </p:cNvPr>
          <p:cNvSpPr txBox="1">
            <a:spLocks/>
          </p:cNvSpPr>
          <p:nvPr/>
        </p:nvSpPr>
        <p:spPr>
          <a:xfrm>
            <a:off x="-26275" y="-50556"/>
            <a:ext cx="11928648" cy="7620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bg1"/>
                </a:solidFill>
                <a:latin typeface="Aptos Black" panose="020B0004020202020204" pitchFamily="34" charset="0"/>
              </a:rPr>
              <a:t>HOW CAN ONE PATCH THREATEN THE UNIVERSE?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131070-925D-782D-1E83-343C19570E60}"/>
              </a:ext>
            </a:extLst>
          </p:cNvPr>
          <p:cNvSpPr txBox="1"/>
          <p:nvPr/>
        </p:nvSpPr>
        <p:spPr>
          <a:xfrm>
            <a:off x="479376" y="6565612"/>
            <a:ext cx="11953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arXiv:2205.10240, arXiv:2207.00299, arXiv:1505.04825, arXiv:1607.00381, arXiv:1612.03753, arXiv:1710.02865, and many more..</a:t>
            </a:r>
          </a:p>
          <a:p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826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D9BBF34-024D-9AC0-7674-CA00F12D6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0" y="548680"/>
            <a:ext cx="11628286" cy="708721"/>
          </a:xfrm>
          <a:prstGeom prst="rect">
            <a:avLst/>
          </a:prstGeom>
        </p:spPr>
      </p:pic>
      <p:sp>
        <p:nvSpPr>
          <p:cNvPr id="2" name="Title 7">
            <a:extLst>
              <a:ext uri="{FF2B5EF4-FFF2-40B4-BE49-F238E27FC236}">
                <a16:creationId xmlns:a16="http://schemas.microsoft.com/office/drawing/2014/main" id="{C763A752-5083-4A42-2F4E-89EF0DB05924}"/>
              </a:ext>
            </a:extLst>
          </p:cNvPr>
          <p:cNvSpPr txBox="1">
            <a:spLocks/>
          </p:cNvSpPr>
          <p:nvPr/>
        </p:nvSpPr>
        <p:spPr>
          <a:xfrm>
            <a:off x="131676" y="86900"/>
            <a:ext cx="11928648" cy="7620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bg1"/>
                </a:solidFill>
                <a:latin typeface="Aptos Black" panose="020B0004020202020204" pitchFamily="34" charset="0"/>
              </a:rPr>
              <a:t>Initial Conditions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5707C1-3B0B-A141-809E-DC8E33931DD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5501"/>
          <a:stretch>
            <a:fillRect/>
          </a:stretch>
        </p:blipFill>
        <p:spPr>
          <a:xfrm>
            <a:off x="364817" y="1916832"/>
            <a:ext cx="3581142" cy="27476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0A0E375-1DEF-6F56-A16F-48611C0CF7E9}"/>
              </a:ext>
            </a:extLst>
          </p:cNvPr>
          <p:cNvSpPr txBox="1"/>
          <p:nvPr/>
        </p:nvSpPr>
        <p:spPr>
          <a:xfrm>
            <a:off x="407368" y="5013176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A rare inflationary fluctuation pushes the Higgs beyond the hilltop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406A98-17B7-3EAC-4BC5-F0FF22941E9C}"/>
              </a:ext>
            </a:extLst>
          </p:cNvPr>
          <p:cNvSpPr txBox="1"/>
          <p:nvPr/>
        </p:nvSpPr>
        <p:spPr>
          <a:xfrm>
            <a:off x="839416" y="1306541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E45A2E"/>
                </a:solidFill>
                <a:latin typeface="Bahnschrift SemiBold" panose="020B0502040204020203" pitchFamily="34" charset="0"/>
              </a:rPr>
              <a:t>1. Over the hilltop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D68E64-4B07-24AF-B8A9-46C25B44EC6D}"/>
              </a:ext>
            </a:extLst>
          </p:cNvPr>
          <p:cNvSpPr/>
          <p:nvPr/>
        </p:nvSpPr>
        <p:spPr>
          <a:xfrm>
            <a:off x="10848528" y="86900"/>
            <a:ext cx="1211796" cy="89382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7F4B1F4-88C9-26A4-C3D1-2AF0570357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" y="27384"/>
            <a:ext cx="12185522" cy="68580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453BC6A-FCFB-578C-82AA-972E34C6EC97}"/>
              </a:ext>
            </a:extLst>
          </p:cNvPr>
          <p:cNvSpPr/>
          <p:nvPr/>
        </p:nvSpPr>
        <p:spPr>
          <a:xfrm>
            <a:off x="274087" y="4933640"/>
            <a:ext cx="11628286" cy="108012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7004C87-FD7F-AF83-35C1-BA5813AD3F07}"/>
              </a:ext>
            </a:extLst>
          </p:cNvPr>
          <p:cNvSpPr txBox="1"/>
          <p:nvPr/>
        </p:nvSpPr>
        <p:spPr>
          <a:xfrm>
            <a:off x="407368" y="501317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ahnschrift SemiLight" panose="020B0502040204020203" pitchFamily="34" charset="0"/>
              </a:rPr>
              <a:t>A rare inflationary fluctuations pushes the Higgs over the hilltop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820C464-6F6A-5D6D-A7C0-4DA856F55863}"/>
              </a:ext>
            </a:extLst>
          </p:cNvPr>
          <p:cNvSpPr txBox="1"/>
          <p:nvPr/>
        </p:nvSpPr>
        <p:spPr>
          <a:xfrm>
            <a:off x="4016206" y="5077410"/>
            <a:ext cx="4042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ahnschrift SemiLight" panose="020B0502040204020203" pitchFamily="34" charset="0"/>
              </a:rPr>
              <a:t>A Gaussian spatial profile models the post stochastic Higgs configuration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C1DC559-7512-0331-1EBB-5DD52354CC61}"/>
              </a:ext>
            </a:extLst>
          </p:cNvPr>
          <p:cNvSpPr txBox="1"/>
          <p:nvPr/>
        </p:nvSpPr>
        <p:spPr>
          <a:xfrm>
            <a:off x="8181874" y="4979784"/>
            <a:ext cx="40428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ahnschrift SemiLight" panose="020B0502040204020203" pitchFamily="34" charset="0"/>
              </a:rPr>
              <a:t>The unstable region is initially </a:t>
            </a:r>
            <a:r>
              <a:rPr lang="en-GB" dirty="0" err="1">
                <a:solidFill>
                  <a:schemeClr val="bg1"/>
                </a:solidFill>
                <a:latin typeface="Bahnschrift SemiLight" panose="020B0502040204020203" pitchFamily="34" charset="0"/>
              </a:rPr>
              <a:t>superhorizon</a:t>
            </a:r>
            <a:r>
              <a:rPr lang="en-GB" dirty="0">
                <a:solidFill>
                  <a:schemeClr val="bg1"/>
                </a:solidFill>
                <a:latin typeface="Bahnschrift SemiLight" panose="020B0502040204020203" pitchFamily="34" charset="0"/>
              </a:rPr>
              <a:t> and sits inside a radiation dominated FRW universe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A4948B6-1D49-AD14-6981-39105977F0AF}"/>
              </a:ext>
            </a:extLst>
          </p:cNvPr>
          <p:cNvSpPr/>
          <p:nvPr/>
        </p:nvSpPr>
        <p:spPr>
          <a:xfrm>
            <a:off x="1415480" y="86900"/>
            <a:ext cx="9433048" cy="847662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001416A-837F-DCA6-DD92-073949E957E2}"/>
              </a:ext>
            </a:extLst>
          </p:cNvPr>
          <p:cNvSpPr/>
          <p:nvPr/>
        </p:nvSpPr>
        <p:spPr>
          <a:xfrm>
            <a:off x="11465669" y="633050"/>
            <a:ext cx="670730" cy="22311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FADA8D3-1917-0F2B-FB0B-C66E7D0F18D7}"/>
              </a:ext>
            </a:extLst>
          </p:cNvPr>
          <p:cNvSpPr/>
          <p:nvPr/>
        </p:nvSpPr>
        <p:spPr>
          <a:xfrm>
            <a:off x="0" y="848901"/>
            <a:ext cx="12185522" cy="368721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56D224EA-817B-B3A4-4F9E-67BD1A302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857" y="404664"/>
            <a:ext cx="11628286" cy="708721"/>
          </a:xfrm>
          <a:prstGeom prst="rect">
            <a:avLst/>
          </a:prstGeom>
        </p:spPr>
      </p:pic>
      <p:sp>
        <p:nvSpPr>
          <p:cNvPr id="24" name="Title 7">
            <a:extLst>
              <a:ext uri="{FF2B5EF4-FFF2-40B4-BE49-F238E27FC236}">
                <a16:creationId xmlns:a16="http://schemas.microsoft.com/office/drawing/2014/main" id="{3033E3BA-C8E2-4A29-8BB0-4B19159FD507}"/>
              </a:ext>
            </a:extLst>
          </p:cNvPr>
          <p:cNvSpPr txBox="1">
            <a:spLocks/>
          </p:cNvSpPr>
          <p:nvPr/>
        </p:nvSpPr>
        <p:spPr>
          <a:xfrm>
            <a:off x="-26275" y="-50556"/>
            <a:ext cx="11928648" cy="7620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bg1"/>
                </a:solidFill>
                <a:latin typeface="Aptos Black" panose="020B0004020202020204" pitchFamily="34" charset="0"/>
              </a:rPr>
              <a:t>Scalar field initial conditions</a:t>
            </a:r>
          </a:p>
        </p:txBody>
      </p:sp>
    </p:spTree>
    <p:extLst>
      <p:ext uri="{BB962C8B-B14F-4D97-AF65-F5344CB8AC3E}">
        <p14:creationId xmlns:p14="http://schemas.microsoft.com/office/powerpoint/2010/main" val="3424072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247145C-E99D-955A-2108-D2026A2321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933D1F8-2D54-041F-2BF5-F4EBC6CE38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" y="0"/>
            <a:ext cx="121855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83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14DC6B-245A-D70D-156E-13642E1146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07" y="338335"/>
            <a:ext cx="11628286" cy="708721"/>
          </a:xfrm>
          <a:prstGeom prst="rect">
            <a:avLst/>
          </a:prstGeom>
        </p:spPr>
      </p:pic>
      <p:sp>
        <p:nvSpPr>
          <p:cNvPr id="2" name="Title 7">
            <a:extLst>
              <a:ext uri="{FF2B5EF4-FFF2-40B4-BE49-F238E27FC236}">
                <a16:creationId xmlns:a16="http://schemas.microsoft.com/office/drawing/2014/main" id="{33F9CB30-9D3E-D4D5-61F8-FE537AFC6AF6}"/>
              </a:ext>
            </a:extLst>
          </p:cNvPr>
          <p:cNvSpPr txBox="1">
            <a:spLocks/>
          </p:cNvSpPr>
          <p:nvPr/>
        </p:nvSpPr>
        <p:spPr>
          <a:xfrm>
            <a:off x="117426" y="-69305"/>
            <a:ext cx="11928648" cy="7620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0" i="0" kern="1200" cap="all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bg1"/>
                </a:solidFill>
                <a:latin typeface="Aptos Black" panose="020B0004020202020204" pitchFamily="34" charset="0"/>
              </a:rPr>
              <a:t>Phase 1: Initial Collapse </a:t>
            </a:r>
          </a:p>
        </p:txBody>
      </p:sp>
      <p:sp>
        <p:nvSpPr>
          <p:cNvPr id="8" name="Text 9">
            <a:extLst>
              <a:ext uri="{FF2B5EF4-FFF2-40B4-BE49-F238E27FC236}">
                <a16:creationId xmlns:a16="http://schemas.microsoft.com/office/drawing/2014/main" id="{856F3E47-80B4-2C85-F8DF-E57D351CFA9E}"/>
              </a:ext>
            </a:extLst>
          </p:cNvPr>
          <p:cNvSpPr/>
          <p:nvPr/>
        </p:nvSpPr>
        <p:spPr>
          <a:xfrm>
            <a:off x="345841" y="5109180"/>
            <a:ext cx="10241280" cy="960120"/>
          </a:xfrm>
          <a:prstGeom prst="rect">
            <a:avLst/>
          </a:prstGeom>
          <a:noFill/>
          <a:ln/>
        </p:spPr>
        <p:txBody>
          <a:bodyPr wrap="square" lIns="254" tIns="254" rIns="254" bIns="254" rtlCol="0" anchor="t">
            <a:noAutofit/>
          </a:bodyPr>
          <a:lstStyle/>
          <a:p>
            <a:pPr marL="342900" indent="-342900" algn="just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45B8B6"/>
                </a:solidFill>
                <a:latin typeface="Bahnschrift SemiBold" panose="020B0502040204020203" pitchFamily="34" charset="0"/>
                <a:ea typeface="Aptos" pitchFamily="34" charset="-122"/>
                <a:cs typeface="Aptos" pitchFamily="34" charset="-120"/>
              </a:rPr>
              <a:t>Expansion: </a:t>
            </a:r>
            <a:r>
              <a:rPr lang="en-US" sz="2000" dirty="0">
                <a:solidFill>
                  <a:srgbClr val="F3F0E8"/>
                </a:solidFill>
                <a:latin typeface="Bahnschrift SemiLight" panose="020B0502040204020203" pitchFamily="34" charset="0"/>
                <a:ea typeface="Aptos" pitchFamily="34" charset="-122"/>
                <a:cs typeface="Aptos" pitchFamily="34" charset="-120"/>
              </a:rPr>
              <a:t>Kinetic energy is Hubble redshifted and gradient energy is subdominant
</a:t>
            </a:r>
            <a:r>
              <a:rPr lang="en-US" sz="2000" dirty="0">
                <a:solidFill>
                  <a:srgbClr val="E45A2E"/>
                </a:solidFill>
                <a:latin typeface="Bahnschrift SemiBold" panose="020B0502040204020203" pitchFamily="34" charset="0"/>
                <a:ea typeface="Aptos" pitchFamily="34" charset="-122"/>
                <a:cs typeface="Aptos" pitchFamily="34" charset="-120"/>
              </a:rPr>
              <a:t>Turnaround:</a:t>
            </a:r>
            <a:r>
              <a:rPr lang="en-US" sz="2000" dirty="0">
                <a:solidFill>
                  <a:srgbClr val="F3F0E8"/>
                </a:solidFill>
                <a:latin typeface="Bahnschrift SemiBold" panose="020B0502040204020203" pitchFamily="34" charset="0"/>
                <a:ea typeface="Aptos" pitchFamily="34" charset="-122"/>
                <a:cs typeface="Aptos" pitchFamily="34" charset="-120"/>
              </a:rPr>
              <a:t> </a:t>
            </a:r>
            <a:r>
              <a:rPr lang="en-US" sz="2000" dirty="0">
                <a:solidFill>
                  <a:srgbClr val="F3F0E8"/>
                </a:solidFill>
                <a:latin typeface="Bahnschrift SemiLight" panose="020B0502040204020203" pitchFamily="34" charset="0"/>
                <a:ea typeface="Aptos" pitchFamily="34" charset="-122"/>
                <a:cs typeface="Aptos" pitchFamily="34" charset="-120"/>
              </a:rPr>
              <a:t>Negative Higgs potential locally overcomes the radiation density
</a:t>
            </a:r>
            <a:r>
              <a:rPr lang="en-US" sz="2000" dirty="0">
                <a:solidFill>
                  <a:srgbClr val="45B8B6"/>
                </a:solidFill>
                <a:latin typeface="Bahnschrift SemiBold" panose="020B0502040204020203" pitchFamily="34" charset="0"/>
                <a:ea typeface="Aptos" pitchFamily="34" charset="-122"/>
                <a:cs typeface="Aptos" pitchFamily="34" charset="-120"/>
              </a:rPr>
              <a:t>Contraction: </a:t>
            </a:r>
            <a:r>
              <a:rPr lang="en-US" sz="2000" dirty="0">
                <a:solidFill>
                  <a:srgbClr val="F3F0E8"/>
                </a:solidFill>
                <a:latin typeface="Bahnschrift SemiLight" panose="020B0502040204020203" pitchFamily="34" charset="0"/>
                <a:ea typeface="Aptos" pitchFamily="34" charset="-122"/>
                <a:cs typeface="Aptos" pitchFamily="34" charset="-120"/>
              </a:rPr>
              <a:t>Kinetic energy blueshifts and collapse proceeds toward horizon formation</a:t>
            </a:r>
            <a:endParaRPr lang="en-US" sz="2000" dirty="0">
              <a:latin typeface="Bahnschrift SemiLight" panose="020B0502040204020203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0CAEA7E-8CBE-52E2-E175-B7143BD847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6" y="926147"/>
            <a:ext cx="5738591" cy="408702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0481FDE-C917-AB38-111E-FBB3CF6EA2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894" y="1058609"/>
            <a:ext cx="6454137" cy="382210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5BA1099-12C6-67FE-1732-3F1CE251A9A9}"/>
              </a:ext>
            </a:extLst>
          </p:cNvPr>
          <p:cNvSpPr/>
          <p:nvPr/>
        </p:nvSpPr>
        <p:spPr>
          <a:xfrm>
            <a:off x="10056439" y="1592436"/>
            <a:ext cx="45719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69E7EE-0836-D299-F71E-9CF3BB0ED983}"/>
              </a:ext>
            </a:extLst>
          </p:cNvPr>
          <p:cNvSpPr/>
          <p:nvPr/>
        </p:nvSpPr>
        <p:spPr>
          <a:xfrm>
            <a:off x="10079298" y="1820903"/>
            <a:ext cx="45719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7BAA2D2-1E40-23BE-B38F-5B81593F5577}"/>
              </a:ext>
            </a:extLst>
          </p:cNvPr>
          <p:cNvSpPr/>
          <p:nvPr/>
        </p:nvSpPr>
        <p:spPr>
          <a:xfrm>
            <a:off x="10077525" y="1994353"/>
            <a:ext cx="45719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764AF8-5221-D6C3-5072-921F67BFDA9B}"/>
              </a:ext>
            </a:extLst>
          </p:cNvPr>
          <p:cNvSpPr/>
          <p:nvPr/>
        </p:nvSpPr>
        <p:spPr>
          <a:xfrm>
            <a:off x="10208839" y="1744836"/>
            <a:ext cx="45719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63B3F5-E573-7EFC-7058-F14D32A7D2E4}"/>
              </a:ext>
            </a:extLst>
          </p:cNvPr>
          <p:cNvSpPr/>
          <p:nvPr/>
        </p:nvSpPr>
        <p:spPr>
          <a:xfrm>
            <a:off x="6761389" y="1813433"/>
            <a:ext cx="45719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427BC94-759A-E931-B68A-112668982345}"/>
              </a:ext>
            </a:extLst>
          </p:cNvPr>
          <p:cNvSpPr/>
          <p:nvPr/>
        </p:nvSpPr>
        <p:spPr>
          <a:xfrm>
            <a:off x="6761389" y="1575106"/>
            <a:ext cx="45719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157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A1403BF-29FA-BA77-995F-2D11E22A44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" y="0"/>
            <a:ext cx="121855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783854"/>
      </p:ext>
    </p:extLst>
  </p:cSld>
  <p:clrMapOvr>
    <a:masterClrMapping/>
  </p:clrMapOvr>
</p:sld>
</file>

<file path=ppt/theme/theme1.xml><?xml version="1.0" encoding="utf-8"?>
<a:theme xmlns:a="http://schemas.openxmlformats.org/drawingml/2006/main" name="Blockwork elegance">
  <a:themeElements>
    <a:clrScheme name="Blockwork Elegance- Copilot 1">
      <a:dk1>
        <a:srgbClr val="000000"/>
      </a:dk1>
      <a:lt1>
        <a:srgbClr val="FFFFFF"/>
      </a:lt1>
      <a:dk2>
        <a:srgbClr val="000102"/>
      </a:dk2>
      <a:lt2>
        <a:srgbClr val="F6F2E6"/>
      </a:lt2>
      <a:accent1>
        <a:srgbClr val="28436C"/>
      </a:accent1>
      <a:accent2>
        <a:srgbClr val="F3BC24"/>
      </a:accent2>
      <a:accent3>
        <a:srgbClr val="8E7B63"/>
      </a:accent3>
      <a:accent4>
        <a:srgbClr val="CC563B"/>
      </a:accent4>
      <a:accent5>
        <a:srgbClr val="A3452F"/>
      </a:accent5>
      <a:accent6>
        <a:srgbClr val="BB9D83"/>
      </a:accent6>
      <a:hlink>
        <a:srgbClr val="4E60DA"/>
      </a:hlink>
      <a:folHlink>
        <a:srgbClr val="4E6094"/>
      </a:folHlink>
    </a:clrScheme>
    <a:fontScheme name="Blockwork Elegance">
      <a:majorFont>
        <a:latin typeface="Bahnschrift SemiLight"/>
        <a:ea typeface=""/>
        <a:cs typeface=""/>
      </a:majorFont>
      <a:minorFont>
        <a:latin typeface="Bahnschrift Semi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ockwork elegance_fcaeb239-e0ad-43c4-9739-4084ddd7c62f_wac_v2" id="{21E82CDE-DB0F-446A-AB1C-C548E4C4E61C}" vid="{FC4C4127-EA88-45F9-9442-09B36E6C916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32" ma:contentTypeDescription="Create a new document." ma:contentTypeScope="" ma:versionID="0635a23c60cc3de58ab4c1efc88efc6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b2ec4e1d644ed04c8d3fd0ef60d056a4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  <xsd:element ref="ns2:MediaServiceBillingMetadata" minOccurs="0"/>
                <xsd:element ref="ns2:HasDigitalSignature" minOccurs="0"/>
                <xsd:element ref="ns2:DigitalSignatureProvid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hidden="true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hidden="tru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hidden="true" ma:internalName="Background" ma:readOnly="false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BillingMetadata" ma:index="33" nillable="true" ma:displayName="MediaServiceBillingMetadata" ma:hidden="true" ma:internalName="MediaServiceBillingMetadata" ma:readOnly="true">
      <xsd:simpleType>
        <xsd:restriction base="dms:Text"/>
      </xsd:simpleType>
    </xsd:element>
    <xsd:element name="HasDigitalSignature" ma:index="34" nillable="true" ma:displayName="Signed electronically" ma:internalName="HasDigitalSignature" ma:readOnly="true">
      <xsd:simpleType>
        <xsd:restriction base="dms:Boolean"/>
      </xsd:simpleType>
    </xsd:element>
    <xsd:element name="DigitalSignatureProvider" ma:index="35" nillable="true" ma:displayName="Signature provider" ma:internalName="DigitalSignatureProvider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0DE0AE46-2EED-447A-8B24-DFD65B70D44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3B381C-6232-408C-B65A-8475398E4C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EA42C18-4C38-43BB-8CE3-C963EDA9CBBA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>
  <clbl:label id="{1a19d03a-48bc-4359-8038-5b5f6d5847c3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27568</TotalTime>
  <Words>929</Words>
  <Application>Microsoft Office PowerPoint</Application>
  <PresentationFormat>Widescreen</PresentationFormat>
  <Paragraphs>129</Paragraphs>
  <Slides>32</Slides>
  <Notes>6</Notes>
  <HiddenSlides>2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Aptos</vt:lpstr>
      <vt:lpstr>Aptos Black</vt:lpstr>
      <vt:lpstr>Arial</vt:lpstr>
      <vt:lpstr>Bahnschrift SemiBold</vt:lpstr>
      <vt:lpstr>Bahnschrift SemiLight</vt:lpstr>
      <vt:lpstr>Cambria Math</vt:lpstr>
      <vt:lpstr>Wingdings</vt:lpstr>
      <vt:lpstr>Blockwork elegance</vt:lpstr>
      <vt:lpstr>PowerPoint Presentation</vt:lpstr>
      <vt:lpstr>Higgs vacuum instability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Higgs vacuum instability</vt:lpstr>
      <vt:lpstr>PowerPoint Presentation</vt:lpstr>
      <vt:lpstr>Presentation contents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Ethan Milligan</dc:creator>
  <cp:lastModifiedBy>Ethan Milligan</cp:lastModifiedBy>
  <cp:revision>84</cp:revision>
  <dcterms:created xsi:type="dcterms:W3CDTF">2026-05-21T21:59:57Z</dcterms:created>
  <dcterms:modified xsi:type="dcterms:W3CDTF">2026-06-22T23:31:12Z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