
<file path=[Content_Types].xml><?xml version="1.0" encoding="utf-8"?>
<Types xmlns="http://schemas.openxmlformats.org/package/2006/content-types">
  <Default Extension="gif" ContentType="image/gi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1"/>
  </p:notesMasterIdLst>
  <p:sldIdLst>
    <p:sldId id="256" r:id="rId2"/>
    <p:sldId id="258" r:id="rId3"/>
    <p:sldId id="266" r:id="rId4"/>
    <p:sldId id="303" r:id="rId5"/>
    <p:sldId id="304" r:id="rId6"/>
    <p:sldId id="298" r:id="rId7"/>
    <p:sldId id="302" r:id="rId8"/>
    <p:sldId id="313" r:id="rId9"/>
    <p:sldId id="318" r:id="rId10"/>
    <p:sldId id="317" r:id="rId11"/>
    <p:sldId id="316" r:id="rId12"/>
    <p:sldId id="315" r:id="rId13"/>
    <p:sldId id="319" r:id="rId14"/>
    <p:sldId id="314" r:id="rId15"/>
    <p:sldId id="321" r:id="rId16"/>
    <p:sldId id="284" r:id="rId17"/>
    <p:sldId id="322" r:id="rId18"/>
    <p:sldId id="323" r:id="rId19"/>
    <p:sldId id="324" r:id="rId20"/>
    <p:sldId id="325" r:id="rId21"/>
    <p:sldId id="326" r:id="rId22"/>
    <p:sldId id="329" r:id="rId23"/>
    <p:sldId id="330" r:id="rId24"/>
    <p:sldId id="320" r:id="rId25"/>
    <p:sldId id="331" r:id="rId26"/>
    <p:sldId id="332" r:id="rId27"/>
    <p:sldId id="308" r:id="rId28"/>
    <p:sldId id="334" r:id="rId29"/>
    <p:sldId id="327" r:id="rId30"/>
  </p:sldIdLst>
  <p:sldSz cx="12192000" cy="6858000"/>
  <p:notesSz cx="6858000" cy="9144000"/>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6FF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4ECCA908-E237-4294-8BB9-1CE2801C36C1}" v="29" dt="2026-06-23T09:05:53.668"/>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996" autoAdjust="0"/>
    <p:restoredTop sz="94660"/>
  </p:normalViewPr>
  <p:slideViewPr>
    <p:cSldViewPr snapToGrid="0">
      <p:cViewPr varScale="1">
        <p:scale>
          <a:sx n="91" d="100"/>
          <a:sy n="91" d="100"/>
        </p:scale>
        <p:origin x="796" y="44"/>
      </p:cViewPr>
      <p:guideLst/>
    </p:cSldViewPr>
  </p:slideViewPr>
  <p:notesTextViewPr>
    <p:cViewPr>
      <p:scale>
        <a:sx n="3" d="2"/>
        <a:sy n="3" d="2"/>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37" Type="http://schemas.microsoft.com/office/2015/10/relationships/revisionInfo" Target="revisionInfo.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microsoft.com/office/2016/11/relationships/changesInfo" Target="changesInfos/changesInfo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 Id="rId8" Type="http://schemas.openxmlformats.org/officeDocument/2006/relationships/slide" Target="slides/slide7.xml"/><Relationship Id="rId3" Type="http://schemas.openxmlformats.org/officeDocument/2006/relationships/slide" Target="slides/slide2.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alessandro vadala'" userId="d72c8ed9-6019-4961-8cbb-2d2825f7ebba" providerId="ADAL" clId="{6019FA99-A5DF-4B5E-8340-D22A8F2A7F47}"/>
    <pc:docChg chg="undo redo custSel addSld delSld modSld sldOrd">
      <pc:chgData name="alessandro vadala'" userId="d72c8ed9-6019-4961-8cbb-2d2825f7ebba" providerId="ADAL" clId="{6019FA99-A5DF-4B5E-8340-D22A8F2A7F47}" dt="2026-06-23T13:56:13.661" v="28135" actId="1076"/>
      <pc:docMkLst>
        <pc:docMk/>
      </pc:docMkLst>
      <pc:sldChg chg="addSp delSp modSp mod">
        <pc:chgData name="alessandro vadala'" userId="d72c8ed9-6019-4961-8cbb-2d2825f7ebba" providerId="ADAL" clId="{6019FA99-A5DF-4B5E-8340-D22A8F2A7F47}" dt="2026-06-23T13:56:13.661" v="28135" actId="1076"/>
        <pc:sldMkLst>
          <pc:docMk/>
          <pc:sldMk cId="3879352596" sldId="256"/>
        </pc:sldMkLst>
        <pc:spChg chg="mod">
          <ac:chgData name="alessandro vadala'" userId="d72c8ed9-6019-4961-8cbb-2d2825f7ebba" providerId="ADAL" clId="{6019FA99-A5DF-4B5E-8340-D22A8F2A7F47}" dt="2026-06-21T21:35:09.866" v="26333" actId="1076"/>
          <ac:spMkLst>
            <pc:docMk/>
            <pc:sldMk cId="3879352596" sldId="256"/>
            <ac:spMk id="2" creationId="{44E508CF-A6EF-85AC-8673-99913ECA70F9}"/>
          </ac:spMkLst>
        </pc:spChg>
        <pc:spChg chg="mod">
          <ac:chgData name="alessandro vadala'" userId="d72c8ed9-6019-4961-8cbb-2d2825f7ebba" providerId="ADAL" clId="{6019FA99-A5DF-4B5E-8340-D22A8F2A7F47}" dt="2026-06-21T21:35:25.935" v="26349" actId="1076"/>
          <ac:spMkLst>
            <pc:docMk/>
            <pc:sldMk cId="3879352596" sldId="256"/>
            <ac:spMk id="4" creationId="{E248841D-765B-EA48-31F2-C5AC53621224}"/>
          </ac:spMkLst>
        </pc:spChg>
        <pc:spChg chg="add mod">
          <ac:chgData name="alessandro vadala'" userId="d72c8ed9-6019-4961-8cbb-2d2825f7ebba" providerId="ADAL" clId="{6019FA99-A5DF-4B5E-8340-D22A8F2A7F47}" dt="2026-06-22T10:07:22.234" v="26580" actId="1076"/>
          <ac:spMkLst>
            <pc:docMk/>
            <pc:sldMk cId="3879352596" sldId="256"/>
            <ac:spMk id="5" creationId="{B7F2EBB1-9511-02C5-2F6D-9AB860622E54}"/>
          </ac:spMkLst>
        </pc:spChg>
        <pc:spChg chg="mod">
          <ac:chgData name="alessandro vadala'" userId="d72c8ed9-6019-4961-8cbb-2d2825f7ebba" providerId="ADAL" clId="{6019FA99-A5DF-4B5E-8340-D22A8F2A7F47}" dt="2026-06-22T20:36:11.449" v="28108" actId="20577"/>
          <ac:spMkLst>
            <pc:docMk/>
            <pc:sldMk cId="3879352596" sldId="256"/>
            <ac:spMk id="6" creationId="{68C79F0E-0F28-50B4-88BE-0BFC290CD7CF}"/>
          </ac:spMkLst>
        </pc:spChg>
        <pc:spChg chg="mod">
          <ac:chgData name="alessandro vadala'" userId="d72c8ed9-6019-4961-8cbb-2d2825f7ebba" providerId="ADAL" clId="{6019FA99-A5DF-4B5E-8340-D22A8F2A7F47}" dt="2026-06-23T13:56:13.661" v="28135" actId="1076"/>
          <ac:spMkLst>
            <pc:docMk/>
            <pc:sldMk cId="3879352596" sldId="256"/>
            <ac:spMk id="7" creationId="{69B45A06-8C8E-50C2-9291-39EB75E47C12}"/>
          </ac:spMkLst>
        </pc:spChg>
        <pc:spChg chg="add mod">
          <ac:chgData name="alessandro vadala'" userId="d72c8ed9-6019-4961-8cbb-2d2825f7ebba" providerId="ADAL" clId="{6019FA99-A5DF-4B5E-8340-D22A8F2A7F47}" dt="2026-06-21T21:36:07.231" v="26458" actId="14100"/>
          <ac:spMkLst>
            <pc:docMk/>
            <pc:sldMk cId="3879352596" sldId="256"/>
            <ac:spMk id="8" creationId="{12DFE21F-AD42-1CFE-CB69-C3E68F039DA2}"/>
          </ac:spMkLst>
        </pc:spChg>
        <pc:picChg chg="add mod">
          <ac:chgData name="alessandro vadala'" userId="d72c8ed9-6019-4961-8cbb-2d2825f7ebba" providerId="ADAL" clId="{6019FA99-A5DF-4B5E-8340-D22A8F2A7F47}" dt="2026-06-21T21:37:15.101" v="26509" actId="1076"/>
          <ac:picMkLst>
            <pc:docMk/>
            <pc:sldMk cId="3879352596" sldId="256"/>
            <ac:picMk id="10" creationId="{E3CD9733-562A-1552-C79C-5E660AE79ACF}"/>
          </ac:picMkLst>
        </pc:picChg>
        <pc:picChg chg="add mod">
          <ac:chgData name="alessandro vadala'" userId="d72c8ed9-6019-4961-8cbb-2d2825f7ebba" providerId="ADAL" clId="{6019FA99-A5DF-4B5E-8340-D22A8F2A7F47}" dt="2026-06-21T21:37:52.784" v="26522" actId="14100"/>
          <ac:picMkLst>
            <pc:docMk/>
            <pc:sldMk cId="3879352596" sldId="256"/>
            <ac:picMk id="12" creationId="{5E5FB268-BB37-126A-F16A-2C32F601DDFE}"/>
          </ac:picMkLst>
        </pc:picChg>
        <pc:picChg chg="add mod">
          <ac:chgData name="alessandro vadala'" userId="d72c8ed9-6019-4961-8cbb-2d2825f7ebba" providerId="ADAL" clId="{6019FA99-A5DF-4B5E-8340-D22A8F2A7F47}" dt="2026-06-22T10:07:26.985" v="26581" actId="1076"/>
          <ac:picMkLst>
            <pc:docMk/>
            <pc:sldMk cId="3879352596" sldId="256"/>
            <ac:picMk id="14" creationId="{CC29E801-4F43-7039-BC08-20EC52C685C3}"/>
          </ac:picMkLst>
        </pc:picChg>
      </pc:sldChg>
      <pc:sldChg chg="addSp delSp modSp mod modNotesTx">
        <pc:chgData name="alessandro vadala'" userId="d72c8ed9-6019-4961-8cbb-2d2825f7ebba" providerId="ADAL" clId="{6019FA99-A5DF-4B5E-8340-D22A8F2A7F47}" dt="2026-06-12T08:57:26.020" v="20833" actId="20577"/>
        <pc:sldMkLst>
          <pc:docMk/>
          <pc:sldMk cId="3089155497" sldId="258"/>
        </pc:sldMkLst>
        <pc:picChg chg="add mod">
          <ac:chgData name="alessandro vadala'" userId="d72c8ed9-6019-4961-8cbb-2d2825f7ebba" providerId="ADAL" clId="{6019FA99-A5DF-4B5E-8340-D22A8F2A7F47}" dt="2026-06-10T14:06:50.399" v="13965" actId="1076"/>
          <ac:picMkLst>
            <pc:docMk/>
            <pc:sldMk cId="3089155497" sldId="258"/>
            <ac:picMk id="4" creationId="{30FB438D-542F-2D0B-CBD6-AB44A3E88C46}"/>
          </ac:picMkLst>
        </pc:picChg>
      </pc:sldChg>
      <pc:sldChg chg="del modNotesTx">
        <pc:chgData name="alessandro vadala'" userId="d72c8ed9-6019-4961-8cbb-2d2825f7ebba" providerId="ADAL" clId="{6019FA99-A5DF-4B5E-8340-D22A8F2A7F47}" dt="2026-06-22T10:07:55.685" v="26583" actId="47"/>
        <pc:sldMkLst>
          <pc:docMk/>
          <pc:sldMk cId="4088067389" sldId="259"/>
        </pc:sldMkLst>
      </pc:sldChg>
      <pc:sldChg chg="modSp del mod modNotesTx">
        <pc:chgData name="alessandro vadala'" userId="d72c8ed9-6019-4961-8cbb-2d2825f7ebba" providerId="ADAL" clId="{6019FA99-A5DF-4B5E-8340-D22A8F2A7F47}" dt="2026-06-22T10:08:18.509" v="26585" actId="47"/>
        <pc:sldMkLst>
          <pc:docMk/>
          <pc:sldMk cId="3079298169" sldId="260"/>
        </pc:sldMkLst>
      </pc:sldChg>
      <pc:sldChg chg="del modNotesTx">
        <pc:chgData name="alessandro vadala'" userId="d72c8ed9-6019-4961-8cbb-2d2825f7ebba" providerId="ADAL" clId="{6019FA99-A5DF-4B5E-8340-D22A8F2A7F47}" dt="2026-06-22T10:07:56.623" v="26584" actId="47"/>
        <pc:sldMkLst>
          <pc:docMk/>
          <pc:sldMk cId="1761356934" sldId="261"/>
        </pc:sldMkLst>
      </pc:sldChg>
      <pc:sldChg chg="del modNotesTx">
        <pc:chgData name="alessandro vadala'" userId="d72c8ed9-6019-4961-8cbb-2d2825f7ebba" providerId="ADAL" clId="{6019FA99-A5DF-4B5E-8340-D22A8F2A7F47}" dt="2026-06-22T10:08:19.387" v="26586" actId="47"/>
        <pc:sldMkLst>
          <pc:docMk/>
          <pc:sldMk cId="3036723717" sldId="265"/>
        </pc:sldMkLst>
      </pc:sldChg>
      <pc:sldChg chg="modNotesTx">
        <pc:chgData name="alessandro vadala'" userId="d72c8ed9-6019-4961-8cbb-2d2825f7ebba" providerId="ADAL" clId="{6019FA99-A5DF-4B5E-8340-D22A8F2A7F47}" dt="2026-06-12T09:26:51.247" v="22123" actId="20577"/>
        <pc:sldMkLst>
          <pc:docMk/>
          <pc:sldMk cId="59667601" sldId="266"/>
        </pc:sldMkLst>
      </pc:sldChg>
      <pc:sldChg chg="addSp delSp modSp add mod ord setBg modNotes modNotesTx">
        <pc:chgData name="alessandro vadala'" userId="d72c8ed9-6019-4961-8cbb-2d2825f7ebba" providerId="ADAL" clId="{6019FA99-A5DF-4B5E-8340-D22A8F2A7F47}" dt="2026-06-23T09:06:14.368" v="28134" actId="207"/>
        <pc:sldMkLst>
          <pc:docMk/>
          <pc:sldMk cId="0" sldId="284"/>
        </pc:sldMkLst>
        <pc:spChg chg="add mod">
          <ac:chgData name="alessandro vadala'" userId="d72c8ed9-6019-4961-8cbb-2d2825f7ebba" providerId="ADAL" clId="{6019FA99-A5DF-4B5E-8340-D22A8F2A7F47}" dt="2026-06-11T16:21:55.745" v="18356" actId="2711"/>
          <ac:spMkLst>
            <pc:docMk/>
            <pc:sldMk cId="0" sldId="284"/>
            <ac:spMk id="3" creationId="{6736691F-9B73-2359-F2A0-4B3E240039F4}"/>
          </ac:spMkLst>
        </pc:spChg>
        <pc:spChg chg="add mod">
          <ac:chgData name="alessandro vadala'" userId="d72c8ed9-6019-4961-8cbb-2d2825f7ebba" providerId="ADAL" clId="{6019FA99-A5DF-4B5E-8340-D22A8F2A7F47}" dt="2026-06-23T09:06:14.368" v="28134" actId="207"/>
          <ac:spMkLst>
            <pc:docMk/>
            <pc:sldMk cId="0" sldId="284"/>
            <ac:spMk id="6" creationId="{B06B3F9E-31E7-CF5A-73CC-DD15B837F30C}"/>
          </ac:spMkLst>
        </pc:spChg>
        <pc:picChg chg="add mod">
          <ac:chgData name="alessandro vadala'" userId="d72c8ed9-6019-4961-8cbb-2d2825f7ebba" providerId="ADAL" clId="{6019FA99-A5DF-4B5E-8340-D22A8F2A7F47}" dt="2026-06-11T16:20:41.850" v="18347" actId="1076"/>
          <ac:picMkLst>
            <pc:docMk/>
            <pc:sldMk cId="0" sldId="284"/>
            <ac:picMk id="5" creationId="{C0CAD22B-D6DB-C434-9B94-FC4D0CA14719}"/>
          </ac:picMkLst>
        </pc:picChg>
      </pc:sldChg>
      <pc:sldChg chg="addSp delSp modSp add del mod setBg modNotesTx">
        <pc:chgData name="alessandro vadala'" userId="d72c8ed9-6019-4961-8cbb-2d2825f7ebba" providerId="ADAL" clId="{6019FA99-A5DF-4B5E-8340-D22A8F2A7F47}" dt="2026-06-22T12:47:29.122" v="26856" actId="1076"/>
        <pc:sldMkLst>
          <pc:docMk/>
          <pc:sldMk cId="4238134547" sldId="298"/>
        </pc:sldMkLst>
        <pc:spChg chg="mod">
          <ac:chgData name="alessandro vadala'" userId="d72c8ed9-6019-4961-8cbb-2d2825f7ebba" providerId="ADAL" clId="{6019FA99-A5DF-4B5E-8340-D22A8F2A7F47}" dt="2026-06-22T10:15:39.431" v="26608" actId="1076"/>
          <ac:spMkLst>
            <pc:docMk/>
            <pc:sldMk cId="4238134547" sldId="298"/>
            <ac:spMk id="7" creationId="{E7882B9C-8449-C1BC-D411-B5492693A983}"/>
          </ac:spMkLst>
        </pc:spChg>
        <pc:spChg chg="mod">
          <ac:chgData name="alessandro vadala'" userId="d72c8ed9-6019-4961-8cbb-2d2825f7ebba" providerId="ADAL" clId="{6019FA99-A5DF-4B5E-8340-D22A8F2A7F47}" dt="2026-06-22T12:47:29.122" v="26856" actId="1076"/>
          <ac:spMkLst>
            <pc:docMk/>
            <pc:sldMk cId="4238134547" sldId="298"/>
            <ac:spMk id="9" creationId="{0F4E092F-565F-3391-961B-4A339CAF893B}"/>
          </ac:spMkLst>
        </pc:spChg>
        <pc:spChg chg="del">
          <ac:chgData name="alessandro vadala'" userId="d72c8ed9-6019-4961-8cbb-2d2825f7ebba" providerId="ADAL" clId="{6019FA99-A5DF-4B5E-8340-D22A8F2A7F47}" dt="2026-06-22T10:15:17.983" v="26600" actId="478"/>
          <ac:spMkLst>
            <pc:docMk/>
            <pc:sldMk cId="4238134547" sldId="298"/>
            <ac:spMk id="11" creationId="{2601A611-8C15-DA94-573C-AB8D9E182708}"/>
          </ac:spMkLst>
        </pc:spChg>
        <pc:spChg chg="mod">
          <ac:chgData name="alessandro vadala'" userId="d72c8ed9-6019-4961-8cbb-2d2825f7ebba" providerId="ADAL" clId="{6019FA99-A5DF-4B5E-8340-D22A8F2A7F47}" dt="2026-06-22T10:15:56.730" v="26613" actId="1076"/>
          <ac:spMkLst>
            <pc:docMk/>
            <pc:sldMk cId="4238134547" sldId="298"/>
            <ac:spMk id="16" creationId="{DF6CE077-061D-A96E-BFFD-A7DDF8FDDC7D}"/>
          </ac:spMkLst>
        </pc:spChg>
        <pc:spChg chg="del">
          <ac:chgData name="alessandro vadala'" userId="d72c8ed9-6019-4961-8cbb-2d2825f7ebba" providerId="ADAL" clId="{6019FA99-A5DF-4B5E-8340-D22A8F2A7F47}" dt="2026-06-22T10:15:20.243" v="26601" actId="478"/>
          <ac:spMkLst>
            <pc:docMk/>
            <pc:sldMk cId="4238134547" sldId="298"/>
            <ac:spMk id="19" creationId="{BFCD9130-0FE0-3D0F-C045-8FD54A43940E}"/>
          </ac:spMkLst>
        </pc:spChg>
        <pc:picChg chg="mod">
          <ac:chgData name="alessandro vadala'" userId="d72c8ed9-6019-4961-8cbb-2d2825f7ebba" providerId="ADAL" clId="{6019FA99-A5DF-4B5E-8340-D22A8F2A7F47}" dt="2026-06-22T10:15:35.873" v="26607" actId="1076"/>
          <ac:picMkLst>
            <pc:docMk/>
            <pc:sldMk cId="4238134547" sldId="298"/>
            <ac:picMk id="3" creationId="{1BE3C554-78A5-E34A-E76D-0CB0FB8863CB}"/>
          </ac:picMkLst>
        </pc:picChg>
        <pc:picChg chg="del">
          <ac:chgData name="alessandro vadala'" userId="d72c8ed9-6019-4961-8cbb-2d2825f7ebba" providerId="ADAL" clId="{6019FA99-A5DF-4B5E-8340-D22A8F2A7F47}" dt="2026-06-22T10:15:11.190" v="26599" actId="478"/>
          <ac:picMkLst>
            <pc:docMk/>
            <pc:sldMk cId="4238134547" sldId="298"/>
            <ac:picMk id="6" creationId="{4A137689-6F37-C1A5-9991-C82432398663}"/>
          </ac:picMkLst>
        </pc:picChg>
        <pc:picChg chg="mod">
          <ac:chgData name="alessandro vadala'" userId="d72c8ed9-6019-4961-8cbb-2d2825f7ebba" providerId="ADAL" clId="{6019FA99-A5DF-4B5E-8340-D22A8F2A7F47}" dt="2026-06-22T10:15:47.260" v="26611" actId="14100"/>
          <ac:picMkLst>
            <pc:docMk/>
            <pc:sldMk cId="4238134547" sldId="298"/>
            <ac:picMk id="10" creationId="{85F2FE4E-8615-A469-DF55-F14AF439DD3C}"/>
          </ac:picMkLst>
        </pc:picChg>
      </pc:sldChg>
      <pc:sldChg chg="addSp delSp modSp add del mod setBg modNotes modNotesTx">
        <pc:chgData name="alessandro vadala'" userId="d72c8ed9-6019-4961-8cbb-2d2825f7ebba" providerId="ADAL" clId="{6019FA99-A5DF-4B5E-8340-D22A8F2A7F47}" dt="2026-06-22T10:08:21.253" v="26587" actId="47"/>
        <pc:sldMkLst>
          <pc:docMk/>
          <pc:sldMk cId="0" sldId="300"/>
        </pc:sldMkLst>
      </pc:sldChg>
      <pc:sldChg chg="modSp add del mod">
        <pc:chgData name="alessandro vadala'" userId="d72c8ed9-6019-4961-8cbb-2d2825f7ebba" providerId="ADAL" clId="{6019FA99-A5DF-4B5E-8340-D22A8F2A7F47}" dt="2026-06-22T10:08:23.090" v="26588" actId="47"/>
        <pc:sldMkLst>
          <pc:docMk/>
          <pc:sldMk cId="795606133" sldId="301"/>
        </pc:sldMkLst>
      </pc:sldChg>
      <pc:sldChg chg="addSp delSp modSp add del mod setBg modNotesTx">
        <pc:chgData name="alessandro vadala'" userId="d72c8ed9-6019-4961-8cbb-2d2825f7ebba" providerId="ADAL" clId="{6019FA99-A5DF-4B5E-8340-D22A8F2A7F47}" dt="2026-06-22T10:14:57.632" v="26598"/>
        <pc:sldMkLst>
          <pc:docMk/>
          <pc:sldMk cId="1308768530" sldId="302"/>
        </pc:sldMkLst>
      </pc:sldChg>
      <pc:sldChg chg="addSp delSp modSp add mod setBg modNotes modNotesTx">
        <pc:chgData name="alessandro vadala'" userId="d72c8ed9-6019-4961-8cbb-2d2825f7ebba" providerId="ADAL" clId="{6019FA99-A5DF-4B5E-8340-D22A8F2A7F47}" dt="2026-06-12T09:28:35.299" v="22543" actId="20577"/>
        <pc:sldMkLst>
          <pc:docMk/>
          <pc:sldMk cId="0" sldId="303"/>
        </pc:sldMkLst>
        <pc:spChg chg="add mod">
          <ac:chgData name="alessandro vadala'" userId="d72c8ed9-6019-4961-8cbb-2d2825f7ebba" providerId="ADAL" clId="{6019FA99-A5DF-4B5E-8340-D22A8F2A7F47}" dt="2026-06-11T08:59:24.480" v="14400" actId="20577"/>
          <ac:spMkLst>
            <pc:docMk/>
            <pc:sldMk cId="0" sldId="303"/>
            <ac:spMk id="3" creationId="{624B4866-197F-1E42-F511-08845106926E}"/>
          </ac:spMkLst>
        </pc:spChg>
        <pc:spChg chg="mod">
          <ac:chgData name="alessandro vadala'" userId="d72c8ed9-6019-4961-8cbb-2d2825f7ebba" providerId="ADAL" clId="{6019FA99-A5DF-4B5E-8340-D22A8F2A7F47}" dt="2026-06-11T12:59:36.046" v="15539" actId="2711"/>
          <ac:spMkLst>
            <pc:docMk/>
            <pc:sldMk cId="0" sldId="303"/>
            <ac:spMk id="201" creationId="{00000000-0000-0000-0000-000000000000}"/>
          </ac:spMkLst>
        </pc:spChg>
        <pc:spChg chg="mod">
          <ac:chgData name="alessandro vadala'" userId="d72c8ed9-6019-4961-8cbb-2d2825f7ebba" providerId="ADAL" clId="{6019FA99-A5DF-4B5E-8340-D22A8F2A7F47}" dt="2026-06-11T12:59:39.847" v="15540" actId="2711"/>
          <ac:spMkLst>
            <pc:docMk/>
            <pc:sldMk cId="0" sldId="303"/>
            <ac:spMk id="202" creationId="{00000000-0000-0000-0000-000000000000}"/>
          </ac:spMkLst>
        </pc:spChg>
        <pc:spChg chg="mod">
          <ac:chgData name="alessandro vadala'" userId="d72c8ed9-6019-4961-8cbb-2d2825f7ebba" providerId="ADAL" clId="{6019FA99-A5DF-4B5E-8340-D22A8F2A7F47}" dt="2026-06-11T12:59:48.136" v="15541" actId="2711"/>
          <ac:spMkLst>
            <pc:docMk/>
            <pc:sldMk cId="0" sldId="303"/>
            <ac:spMk id="209" creationId="{00000000-0000-0000-0000-000000000000}"/>
          </ac:spMkLst>
        </pc:spChg>
      </pc:sldChg>
      <pc:sldChg chg="addSp delSp modSp add mod setBg modNotes">
        <pc:chgData name="alessandro vadala'" userId="d72c8ed9-6019-4961-8cbb-2d2825f7ebba" providerId="ADAL" clId="{6019FA99-A5DF-4B5E-8340-D22A8F2A7F47}" dt="2026-06-11T12:59:57.997" v="15542" actId="2711"/>
        <pc:sldMkLst>
          <pc:docMk/>
          <pc:sldMk cId="0" sldId="304"/>
        </pc:sldMkLst>
        <pc:spChg chg="add">
          <ac:chgData name="alessandro vadala'" userId="d72c8ed9-6019-4961-8cbb-2d2825f7ebba" providerId="ADAL" clId="{6019FA99-A5DF-4B5E-8340-D22A8F2A7F47}" dt="2026-06-11T09:11:04.846" v="14411" actId="22"/>
          <ac:spMkLst>
            <pc:docMk/>
            <pc:sldMk cId="0" sldId="304"/>
            <ac:spMk id="3" creationId="{71AAFE76-D509-6D81-D2BB-C17C079EC620}"/>
          </ac:spMkLst>
        </pc:spChg>
        <pc:spChg chg="mod">
          <ac:chgData name="alessandro vadala'" userId="d72c8ed9-6019-4961-8cbb-2d2825f7ebba" providerId="ADAL" clId="{6019FA99-A5DF-4B5E-8340-D22A8F2A7F47}" dt="2026-06-11T12:59:57.997" v="15542" actId="2711"/>
          <ac:spMkLst>
            <pc:docMk/>
            <pc:sldMk cId="0" sldId="304"/>
            <ac:spMk id="216" creationId="{00000000-0000-0000-0000-000000000000}"/>
          </ac:spMkLst>
        </pc:spChg>
        <pc:spChg chg="mod">
          <ac:chgData name="alessandro vadala'" userId="d72c8ed9-6019-4961-8cbb-2d2825f7ebba" providerId="ADAL" clId="{6019FA99-A5DF-4B5E-8340-D22A8F2A7F47}" dt="2026-06-11T12:59:57.997" v="15542" actId="2711"/>
          <ac:spMkLst>
            <pc:docMk/>
            <pc:sldMk cId="0" sldId="304"/>
            <ac:spMk id="219" creationId="{00000000-0000-0000-0000-000000000000}"/>
          </ac:spMkLst>
        </pc:spChg>
        <pc:spChg chg="mod">
          <ac:chgData name="alessandro vadala'" userId="d72c8ed9-6019-4961-8cbb-2d2825f7ebba" providerId="ADAL" clId="{6019FA99-A5DF-4B5E-8340-D22A8F2A7F47}" dt="2026-06-11T12:59:57.997" v="15542" actId="2711"/>
          <ac:spMkLst>
            <pc:docMk/>
            <pc:sldMk cId="0" sldId="304"/>
            <ac:spMk id="224" creationId="{00000000-0000-0000-0000-000000000000}"/>
          </ac:spMkLst>
        </pc:spChg>
      </pc:sldChg>
      <pc:sldChg chg="addSp delSp modSp add del mod setBg modNotesTx">
        <pc:chgData name="alessandro vadala'" userId="d72c8ed9-6019-4961-8cbb-2d2825f7ebba" providerId="ADAL" clId="{6019FA99-A5DF-4B5E-8340-D22A8F2A7F47}" dt="2026-06-22T19:08:01.002" v="28041" actId="1076"/>
        <pc:sldMkLst>
          <pc:docMk/>
          <pc:sldMk cId="2290862647" sldId="308"/>
        </pc:sldMkLst>
        <pc:spChg chg="mod">
          <ac:chgData name="alessandro vadala'" userId="d72c8ed9-6019-4961-8cbb-2d2825f7ebba" providerId="ADAL" clId="{6019FA99-A5DF-4B5E-8340-D22A8F2A7F47}" dt="2026-06-22T13:02:01.065" v="27319" actId="947"/>
          <ac:spMkLst>
            <pc:docMk/>
            <pc:sldMk cId="2290862647" sldId="308"/>
            <ac:spMk id="3" creationId="{128C2D49-240C-CF42-2E63-EA73F3FDDCD3}"/>
          </ac:spMkLst>
        </pc:spChg>
        <pc:spChg chg="mod">
          <ac:chgData name="alessandro vadala'" userId="d72c8ed9-6019-4961-8cbb-2d2825f7ebba" providerId="ADAL" clId="{6019FA99-A5DF-4B5E-8340-D22A8F2A7F47}" dt="2026-06-22T19:08:01.002" v="28041" actId="1076"/>
          <ac:spMkLst>
            <pc:docMk/>
            <pc:sldMk cId="2290862647" sldId="308"/>
            <ac:spMk id="6" creationId="{4D7D58FC-BAA2-DC60-F18F-CD617843E2F9}"/>
          </ac:spMkLst>
        </pc:spChg>
        <pc:picChg chg="del">
          <ac:chgData name="alessandro vadala'" userId="d72c8ed9-6019-4961-8cbb-2d2825f7ebba" providerId="ADAL" clId="{6019FA99-A5DF-4B5E-8340-D22A8F2A7F47}" dt="2026-06-22T12:50:15.829" v="26875" actId="478"/>
          <ac:picMkLst>
            <pc:docMk/>
            <pc:sldMk cId="2290862647" sldId="308"/>
            <ac:picMk id="4" creationId="{32CBF102-7DBE-339B-1DE5-9C560FB7FA31}"/>
          </ac:picMkLst>
        </pc:picChg>
        <pc:picChg chg="mod">
          <ac:chgData name="alessandro vadala'" userId="d72c8ed9-6019-4961-8cbb-2d2825f7ebba" providerId="ADAL" clId="{6019FA99-A5DF-4B5E-8340-D22A8F2A7F47}" dt="2026-06-22T13:02:11.938" v="27321" actId="1076"/>
          <ac:picMkLst>
            <pc:docMk/>
            <pc:sldMk cId="2290862647" sldId="308"/>
            <ac:picMk id="9" creationId="{485C7558-F51B-A0C6-DC07-B4633A517C7E}"/>
          </ac:picMkLst>
        </pc:picChg>
        <pc:picChg chg="mod">
          <ac:chgData name="alessandro vadala'" userId="d72c8ed9-6019-4961-8cbb-2d2825f7ebba" providerId="ADAL" clId="{6019FA99-A5DF-4B5E-8340-D22A8F2A7F47}" dt="2026-06-22T13:02:06.562" v="27320" actId="1076"/>
          <ac:picMkLst>
            <pc:docMk/>
            <pc:sldMk cId="2290862647" sldId="308"/>
            <ac:picMk id="11" creationId="{0595F96B-A92E-EC0C-DB8C-97C7E9A1470F}"/>
          </ac:picMkLst>
        </pc:picChg>
      </pc:sldChg>
      <pc:sldChg chg="addSp delSp modSp add mod modNotesTx">
        <pc:chgData name="alessandro vadala'" userId="d72c8ed9-6019-4961-8cbb-2d2825f7ebba" providerId="ADAL" clId="{6019FA99-A5DF-4B5E-8340-D22A8F2A7F47}" dt="2026-06-22T18:41:20.147" v="27364" actId="20577"/>
        <pc:sldMkLst>
          <pc:docMk/>
          <pc:sldMk cId="1905776329" sldId="313"/>
        </pc:sldMkLst>
        <pc:spChg chg="mod">
          <ac:chgData name="alessandro vadala'" userId="d72c8ed9-6019-4961-8cbb-2d2825f7ebba" providerId="ADAL" clId="{6019FA99-A5DF-4B5E-8340-D22A8F2A7F47}" dt="2026-06-22T18:41:20.147" v="27364" actId="20577"/>
          <ac:spMkLst>
            <pc:docMk/>
            <pc:sldMk cId="1905776329" sldId="313"/>
            <ac:spMk id="6" creationId="{4A3563E4-3620-5A5E-203F-AFAC28D759FF}"/>
          </ac:spMkLst>
        </pc:spChg>
        <pc:picChg chg="add mod">
          <ac:chgData name="alessandro vadala'" userId="d72c8ed9-6019-4961-8cbb-2d2825f7ebba" providerId="ADAL" clId="{6019FA99-A5DF-4B5E-8340-D22A8F2A7F47}" dt="2026-06-11T15:07:36.107" v="16997" actId="1076"/>
          <ac:picMkLst>
            <pc:docMk/>
            <pc:sldMk cId="1905776329" sldId="313"/>
            <ac:picMk id="7" creationId="{3A9D4F79-707A-62AD-5302-1E5005B26553}"/>
          </ac:picMkLst>
        </pc:picChg>
        <pc:picChg chg="add mod">
          <ac:chgData name="alessandro vadala'" userId="d72c8ed9-6019-4961-8cbb-2d2825f7ebba" providerId="ADAL" clId="{6019FA99-A5DF-4B5E-8340-D22A8F2A7F47}" dt="2026-06-11T15:26:40.747" v="17074" actId="1076"/>
          <ac:picMkLst>
            <pc:docMk/>
            <pc:sldMk cId="1905776329" sldId="313"/>
            <ac:picMk id="9" creationId="{1D3D356C-523B-FF8B-9A05-7BC89D76821E}"/>
          </ac:picMkLst>
        </pc:picChg>
      </pc:sldChg>
      <pc:sldChg chg="addSp delSp modSp add mod ord">
        <pc:chgData name="alessandro vadala'" userId="d72c8ed9-6019-4961-8cbb-2d2825f7ebba" providerId="ADAL" clId="{6019FA99-A5DF-4B5E-8340-D22A8F2A7F47}" dt="2026-06-22T18:50:23.612" v="27455" actId="20577"/>
        <pc:sldMkLst>
          <pc:docMk/>
          <pc:sldMk cId="2308896004" sldId="314"/>
        </pc:sldMkLst>
        <pc:spChg chg="add mod">
          <ac:chgData name="alessandro vadala'" userId="d72c8ed9-6019-4961-8cbb-2d2825f7ebba" providerId="ADAL" clId="{6019FA99-A5DF-4B5E-8340-D22A8F2A7F47}" dt="2026-06-22T18:50:23.612" v="27455" actId="20577"/>
          <ac:spMkLst>
            <pc:docMk/>
            <pc:sldMk cId="2308896004" sldId="314"/>
            <ac:spMk id="2" creationId="{F886A5F6-1395-9084-0344-470029FCAF78}"/>
          </ac:spMkLst>
        </pc:spChg>
        <pc:spChg chg="mod">
          <ac:chgData name="alessandro vadala'" userId="d72c8ed9-6019-4961-8cbb-2d2825f7ebba" providerId="ADAL" clId="{6019FA99-A5DF-4B5E-8340-D22A8F2A7F47}" dt="2026-06-22T10:55:24.839" v="26648" actId="14100"/>
          <ac:spMkLst>
            <pc:docMk/>
            <pc:sldMk cId="2308896004" sldId="314"/>
            <ac:spMk id="3" creationId="{BE701005-E478-786D-1639-6DAAB464565D}"/>
          </ac:spMkLst>
        </pc:spChg>
        <pc:spChg chg="add mod">
          <ac:chgData name="alessandro vadala'" userId="d72c8ed9-6019-4961-8cbb-2d2825f7ebba" providerId="ADAL" clId="{6019FA99-A5DF-4B5E-8340-D22A8F2A7F47}" dt="2026-06-11T15:41:30.459" v="17507" actId="20577"/>
          <ac:spMkLst>
            <pc:docMk/>
            <pc:sldMk cId="2308896004" sldId="314"/>
            <ac:spMk id="4" creationId="{643AA942-BCBF-74E5-893C-67646F49F538}"/>
          </ac:spMkLst>
        </pc:spChg>
        <pc:picChg chg="add mod">
          <ac:chgData name="alessandro vadala'" userId="d72c8ed9-6019-4961-8cbb-2d2825f7ebba" providerId="ADAL" clId="{6019FA99-A5DF-4B5E-8340-D22A8F2A7F47}" dt="2026-06-11T16:29:36.449" v="18663" actId="1076"/>
          <ac:picMkLst>
            <pc:docMk/>
            <pc:sldMk cId="2308896004" sldId="314"/>
            <ac:picMk id="11" creationId="{BB2A548A-745E-3206-AE92-C8A21C03B2DB}"/>
          </ac:picMkLst>
        </pc:picChg>
      </pc:sldChg>
      <pc:sldChg chg="addSp delSp modSp add mod setBg modNotes modNotesTx">
        <pc:chgData name="alessandro vadala'" userId="d72c8ed9-6019-4961-8cbb-2d2825f7ebba" providerId="ADAL" clId="{6019FA99-A5DF-4B5E-8340-D22A8F2A7F47}" dt="2026-06-22T21:05:20.679" v="28112" actId="22"/>
        <pc:sldMkLst>
          <pc:docMk/>
          <pc:sldMk cId="0" sldId="315"/>
        </pc:sldMkLst>
        <pc:spChg chg="add">
          <ac:chgData name="alessandro vadala'" userId="d72c8ed9-6019-4961-8cbb-2d2825f7ebba" providerId="ADAL" clId="{6019FA99-A5DF-4B5E-8340-D22A8F2A7F47}" dt="2026-06-22T11:00:19.914" v="26733" actId="22"/>
          <ac:spMkLst>
            <pc:docMk/>
            <pc:sldMk cId="0" sldId="315"/>
            <ac:spMk id="3" creationId="{D701B9B0-7324-3A39-9D72-A1F3CB1C825B}"/>
          </ac:spMkLst>
        </pc:spChg>
        <pc:spChg chg="add">
          <ac:chgData name="alessandro vadala'" userId="d72c8ed9-6019-4961-8cbb-2d2825f7ebba" providerId="ADAL" clId="{6019FA99-A5DF-4B5E-8340-D22A8F2A7F47}" dt="2026-06-22T21:05:20.679" v="28112" actId="22"/>
          <ac:spMkLst>
            <pc:docMk/>
            <pc:sldMk cId="0" sldId="315"/>
            <ac:spMk id="4" creationId="{FEB5AC9F-BCE2-84C6-56FB-BAE53BE945C8}"/>
          </ac:spMkLst>
        </pc:spChg>
        <pc:spChg chg="add del">
          <ac:chgData name="alessandro vadala'" userId="d72c8ed9-6019-4961-8cbb-2d2825f7ebba" providerId="ADAL" clId="{6019FA99-A5DF-4B5E-8340-D22A8F2A7F47}" dt="2026-06-22T12:45:30.985" v="26851" actId="478"/>
          <ac:spMkLst>
            <pc:docMk/>
            <pc:sldMk cId="0" sldId="315"/>
            <ac:spMk id="5" creationId="{ED9A91D9-F8E7-E83A-B639-AFD1F478691D}"/>
          </ac:spMkLst>
        </pc:spChg>
        <pc:spChg chg="add del">
          <ac:chgData name="alessandro vadala'" userId="d72c8ed9-6019-4961-8cbb-2d2825f7ebba" providerId="ADAL" clId="{6019FA99-A5DF-4B5E-8340-D22A8F2A7F47}" dt="2026-06-22T21:05:19.932" v="28111" actId="478"/>
          <ac:spMkLst>
            <pc:docMk/>
            <pc:sldMk cId="0" sldId="315"/>
            <ac:spMk id="7" creationId="{E511D498-4447-97B1-A329-8982E15EB432}"/>
          </ac:spMkLst>
        </pc:spChg>
        <pc:spChg chg="mod">
          <ac:chgData name="alessandro vadala'" userId="d72c8ed9-6019-4961-8cbb-2d2825f7ebba" providerId="ADAL" clId="{6019FA99-A5DF-4B5E-8340-D22A8F2A7F47}" dt="2026-06-11T15:38:27.149" v="17451" actId="1076"/>
          <ac:spMkLst>
            <pc:docMk/>
            <pc:sldMk cId="0" sldId="315"/>
            <ac:spMk id="179" creationId="{00000000-0000-0000-0000-000000000000}"/>
          </ac:spMkLst>
        </pc:spChg>
        <pc:spChg chg="mod">
          <ac:chgData name="alessandro vadala'" userId="d72c8ed9-6019-4961-8cbb-2d2825f7ebba" providerId="ADAL" clId="{6019FA99-A5DF-4B5E-8340-D22A8F2A7F47}" dt="2026-06-11T15:38:27.149" v="17451" actId="1076"/>
          <ac:spMkLst>
            <pc:docMk/>
            <pc:sldMk cId="0" sldId="315"/>
            <ac:spMk id="180" creationId="{00000000-0000-0000-0000-000000000000}"/>
          </ac:spMkLst>
        </pc:spChg>
        <pc:spChg chg="mod">
          <ac:chgData name="alessandro vadala'" userId="d72c8ed9-6019-4961-8cbb-2d2825f7ebba" providerId="ADAL" clId="{6019FA99-A5DF-4B5E-8340-D22A8F2A7F47}" dt="2026-06-11T15:38:27.149" v="17451" actId="1076"/>
          <ac:spMkLst>
            <pc:docMk/>
            <pc:sldMk cId="0" sldId="315"/>
            <ac:spMk id="182" creationId="{00000000-0000-0000-0000-000000000000}"/>
          </ac:spMkLst>
        </pc:spChg>
        <pc:spChg chg="del mod">
          <ac:chgData name="alessandro vadala'" userId="d72c8ed9-6019-4961-8cbb-2d2825f7ebba" providerId="ADAL" clId="{6019FA99-A5DF-4B5E-8340-D22A8F2A7F47}" dt="2026-06-22T12:44:45.601" v="26843" actId="478"/>
          <ac:spMkLst>
            <pc:docMk/>
            <pc:sldMk cId="0" sldId="315"/>
            <ac:spMk id="184" creationId="{00000000-0000-0000-0000-000000000000}"/>
          </ac:spMkLst>
        </pc:spChg>
        <pc:spChg chg="del mod">
          <ac:chgData name="alessandro vadala'" userId="d72c8ed9-6019-4961-8cbb-2d2825f7ebba" providerId="ADAL" clId="{6019FA99-A5DF-4B5E-8340-D22A8F2A7F47}" dt="2026-06-22T11:00:19.245" v="26732" actId="478"/>
          <ac:spMkLst>
            <pc:docMk/>
            <pc:sldMk cId="0" sldId="315"/>
            <ac:spMk id="188" creationId="{00000000-0000-0000-0000-000000000000}"/>
          </ac:spMkLst>
        </pc:spChg>
        <pc:spChg chg="mod">
          <ac:chgData name="alessandro vadala'" userId="d72c8ed9-6019-4961-8cbb-2d2825f7ebba" providerId="ADAL" clId="{6019FA99-A5DF-4B5E-8340-D22A8F2A7F47}" dt="2026-06-11T15:38:27.149" v="17451" actId="1076"/>
          <ac:spMkLst>
            <pc:docMk/>
            <pc:sldMk cId="0" sldId="315"/>
            <ac:spMk id="192" creationId="{00000000-0000-0000-0000-000000000000}"/>
          </ac:spMkLst>
        </pc:spChg>
        <pc:spChg chg="mod">
          <ac:chgData name="alessandro vadala'" userId="d72c8ed9-6019-4961-8cbb-2d2825f7ebba" providerId="ADAL" clId="{6019FA99-A5DF-4B5E-8340-D22A8F2A7F47}" dt="2026-06-11T15:38:27.149" v="17451" actId="1076"/>
          <ac:spMkLst>
            <pc:docMk/>
            <pc:sldMk cId="0" sldId="315"/>
            <ac:spMk id="193" creationId="{00000000-0000-0000-0000-000000000000}"/>
          </ac:spMkLst>
        </pc:spChg>
        <pc:picChg chg="mod">
          <ac:chgData name="alessandro vadala'" userId="d72c8ed9-6019-4961-8cbb-2d2825f7ebba" providerId="ADAL" clId="{6019FA99-A5DF-4B5E-8340-D22A8F2A7F47}" dt="2026-06-11T15:38:27.149" v="17451" actId="1076"/>
          <ac:picMkLst>
            <pc:docMk/>
            <pc:sldMk cId="0" sldId="315"/>
            <ac:picMk id="181" creationId="{00000000-0000-0000-0000-000000000000}"/>
          </ac:picMkLst>
        </pc:picChg>
        <pc:picChg chg="mod">
          <ac:chgData name="alessandro vadala'" userId="d72c8ed9-6019-4961-8cbb-2d2825f7ebba" providerId="ADAL" clId="{6019FA99-A5DF-4B5E-8340-D22A8F2A7F47}" dt="2026-06-11T15:38:27.149" v="17451" actId="1076"/>
          <ac:picMkLst>
            <pc:docMk/>
            <pc:sldMk cId="0" sldId="315"/>
            <ac:picMk id="183" creationId="{00000000-0000-0000-0000-000000000000}"/>
          </ac:picMkLst>
        </pc:picChg>
        <pc:picChg chg="mod">
          <ac:chgData name="alessandro vadala'" userId="d72c8ed9-6019-4961-8cbb-2d2825f7ebba" providerId="ADAL" clId="{6019FA99-A5DF-4B5E-8340-D22A8F2A7F47}" dt="2026-06-11T15:38:27.149" v="17451" actId="1076"/>
          <ac:picMkLst>
            <pc:docMk/>
            <pc:sldMk cId="0" sldId="315"/>
            <ac:picMk id="185" creationId="{00000000-0000-0000-0000-000000000000}"/>
          </ac:picMkLst>
        </pc:picChg>
        <pc:picChg chg="mod">
          <ac:chgData name="alessandro vadala'" userId="d72c8ed9-6019-4961-8cbb-2d2825f7ebba" providerId="ADAL" clId="{6019FA99-A5DF-4B5E-8340-D22A8F2A7F47}" dt="2026-06-11T15:38:27.149" v="17451" actId="1076"/>
          <ac:picMkLst>
            <pc:docMk/>
            <pc:sldMk cId="0" sldId="315"/>
            <ac:picMk id="186" creationId="{00000000-0000-0000-0000-000000000000}"/>
          </ac:picMkLst>
        </pc:picChg>
      </pc:sldChg>
      <pc:sldChg chg="addSp delSp add mod ord modNotesTx">
        <pc:chgData name="alessandro vadala'" userId="d72c8ed9-6019-4961-8cbb-2d2825f7ebba" providerId="ADAL" clId="{6019FA99-A5DF-4B5E-8340-D22A8F2A7F47}" dt="2026-06-22T21:05:24.322" v="28114" actId="22"/>
        <pc:sldMkLst>
          <pc:docMk/>
          <pc:sldMk cId="2727837431" sldId="316"/>
        </pc:sldMkLst>
        <pc:spChg chg="add">
          <ac:chgData name="alessandro vadala'" userId="d72c8ed9-6019-4961-8cbb-2d2825f7ebba" providerId="ADAL" clId="{6019FA99-A5DF-4B5E-8340-D22A8F2A7F47}" dt="2026-06-22T11:00:25.292" v="26735" actId="22"/>
          <ac:spMkLst>
            <pc:docMk/>
            <pc:sldMk cId="2727837431" sldId="316"/>
            <ac:spMk id="3" creationId="{D833147C-C9D0-99DC-F4E8-77899EE5141E}"/>
          </ac:spMkLst>
        </pc:spChg>
        <pc:spChg chg="add">
          <ac:chgData name="alessandro vadala'" userId="d72c8ed9-6019-4961-8cbb-2d2825f7ebba" providerId="ADAL" clId="{6019FA99-A5DF-4B5E-8340-D22A8F2A7F47}" dt="2026-06-22T21:05:24.322" v="28114" actId="22"/>
          <ac:spMkLst>
            <pc:docMk/>
            <pc:sldMk cId="2727837431" sldId="316"/>
            <ac:spMk id="4" creationId="{CB138934-FE76-EB1C-2921-7B02DA171509}"/>
          </ac:spMkLst>
        </pc:spChg>
        <pc:spChg chg="add del">
          <ac:chgData name="alessandro vadala'" userId="d72c8ed9-6019-4961-8cbb-2d2825f7ebba" providerId="ADAL" clId="{6019FA99-A5DF-4B5E-8340-D22A8F2A7F47}" dt="2026-06-22T12:45:35.480" v="26853" actId="478"/>
          <ac:spMkLst>
            <pc:docMk/>
            <pc:sldMk cId="2727837431" sldId="316"/>
            <ac:spMk id="5" creationId="{0E60B182-11AE-274A-D2AA-1E685E36083F}"/>
          </ac:spMkLst>
        </pc:spChg>
        <pc:spChg chg="add del">
          <ac:chgData name="alessandro vadala'" userId="d72c8ed9-6019-4961-8cbb-2d2825f7ebba" providerId="ADAL" clId="{6019FA99-A5DF-4B5E-8340-D22A8F2A7F47}" dt="2026-06-22T21:05:23.881" v="28113" actId="478"/>
          <ac:spMkLst>
            <pc:docMk/>
            <pc:sldMk cId="2727837431" sldId="316"/>
            <ac:spMk id="7" creationId="{CBEE8FB0-6B7F-6966-14C6-028B7288EE40}"/>
          </ac:spMkLst>
        </pc:spChg>
        <pc:spChg chg="del">
          <ac:chgData name="alessandro vadala'" userId="d72c8ed9-6019-4961-8cbb-2d2825f7ebba" providerId="ADAL" clId="{6019FA99-A5DF-4B5E-8340-D22A8F2A7F47}" dt="2026-06-22T12:44:50.658" v="26845" actId="478"/>
          <ac:spMkLst>
            <pc:docMk/>
            <pc:sldMk cId="2727837431" sldId="316"/>
            <ac:spMk id="184" creationId="{DDFFE796-AD26-6E6A-EC08-67329D68E5F4}"/>
          </ac:spMkLst>
        </pc:spChg>
        <pc:spChg chg="del">
          <ac:chgData name="alessandro vadala'" userId="d72c8ed9-6019-4961-8cbb-2d2825f7ebba" providerId="ADAL" clId="{6019FA99-A5DF-4B5E-8340-D22A8F2A7F47}" dt="2026-06-22T11:00:24.587" v="26734" actId="478"/>
          <ac:spMkLst>
            <pc:docMk/>
            <pc:sldMk cId="2727837431" sldId="316"/>
            <ac:spMk id="188" creationId="{206346ED-1CE4-3EAE-EECC-FDD67ED1A03E}"/>
          </ac:spMkLst>
        </pc:spChg>
      </pc:sldChg>
      <pc:sldChg chg="addSp delSp modSp add mod ord modNotesTx">
        <pc:chgData name="alessandro vadala'" userId="d72c8ed9-6019-4961-8cbb-2d2825f7ebba" providerId="ADAL" clId="{6019FA99-A5DF-4B5E-8340-D22A8F2A7F47}" dt="2026-06-22T12:38:14.738" v="26747" actId="368"/>
        <pc:sldMkLst>
          <pc:docMk/>
          <pc:sldMk cId="1255819731" sldId="317"/>
        </pc:sldMkLst>
        <pc:spChg chg="add del mod">
          <ac:chgData name="alessandro vadala'" userId="d72c8ed9-6019-4961-8cbb-2d2825f7ebba" providerId="ADAL" clId="{6019FA99-A5DF-4B5E-8340-D22A8F2A7F47}" dt="2026-06-22T12:38:14.738" v="26747" actId="368"/>
          <ac:spMkLst>
            <pc:docMk/>
            <pc:sldMk cId="1255819731" sldId="317"/>
            <ac:spMk id="188" creationId="{4954B8B6-144A-B964-ECC6-BC4FCBC50253}"/>
          </ac:spMkLst>
        </pc:spChg>
      </pc:sldChg>
      <pc:sldChg chg="add modNotesTx">
        <pc:chgData name="alessandro vadala'" userId="d72c8ed9-6019-4961-8cbb-2d2825f7ebba" providerId="ADAL" clId="{6019FA99-A5DF-4B5E-8340-D22A8F2A7F47}" dt="2026-06-12T10:00:36.369" v="24842" actId="20577"/>
        <pc:sldMkLst>
          <pc:docMk/>
          <pc:sldMk cId="3366817427" sldId="318"/>
        </pc:sldMkLst>
      </pc:sldChg>
      <pc:sldChg chg="addSp modSp add mod modNotesTx">
        <pc:chgData name="alessandro vadala'" userId="d72c8ed9-6019-4961-8cbb-2d2825f7ebba" providerId="ADAL" clId="{6019FA99-A5DF-4B5E-8340-D22A8F2A7F47}" dt="2026-06-22T21:07:45.912" v="28118" actId="1076"/>
        <pc:sldMkLst>
          <pc:docMk/>
          <pc:sldMk cId="3801412293" sldId="319"/>
        </pc:sldMkLst>
        <pc:spChg chg="add mod">
          <ac:chgData name="alessandro vadala'" userId="d72c8ed9-6019-4961-8cbb-2d2825f7ebba" providerId="ADAL" clId="{6019FA99-A5DF-4B5E-8340-D22A8F2A7F47}" dt="2026-06-22T21:07:25.489" v="28116" actId="1076"/>
          <ac:spMkLst>
            <pc:docMk/>
            <pc:sldMk cId="3801412293" sldId="319"/>
            <ac:spMk id="2" creationId="{2D9CCA7F-0F81-1E9A-9F2E-3E9CA83DCA74}"/>
          </ac:spMkLst>
        </pc:spChg>
        <pc:spChg chg="mod">
          <ac:chgData name="alessandro vadala'" userId="d72c8ed9-6019-4961-8cbb-2d2825f7ebba" providerId="ADAL" clId="{6019FA99-A5DF-4B5E-8340-D22A8F2A7F47}" dt="2026-06-22T21:05:12.639" v="28110" actId="1076"/>
          <ac:spMkLst>
            <pc:docMk/>
            <pc:sldMk cId="3801412293" sldId="319"/>
            <ac:spMk id="184" creationId="{A29AFE14-9330-6635-BB77-752578B648AD}"/>
          </ac:spMkLst>
        </pc:spChg>
        <pc:spChg chg="mod">
          <ac:chgData name="alessandro vadala'" userId="d72c8ed9-6019-4961-8cbb-2d2825f7ebba" providerId="ADAL" clId="{6019FA99-A5DF-4B5E-8340-D22A8F2A7F47}" dt="2026-06-22T11:00:10.895" v="26731" actId="207"/>
          <ac:spMkLst>
            <pc:docMk/>
            <pc:sldMk cId="3801412293" sldId="319"/>
            <ac:spMk id="188" creationId="{6305106E-CB0D-A920-21EC-B1F418D31D02}"/>
          </ac:spMkLst>
        </pc:spChg>
        <pc:spChg chg="mod">
          <ac:chgData name="alessandro vadala'" userId="d72c8ed9-6019-4961-8cbb-2d2825f7ebba" providerId="ADAL" clId="{6019FA99-A5DF-4B5E-8340-D22A8F2A7F47}" dt="2026-06-22T21:07:25.489" v="28116" actId="1076"/>
          <ac:spMkLst>
            <pc:docMk/>
            <pc:sldMk cId="3801412293" sldId="319"/>
            <ac:spMk id="192" creationId="{8F31AE26-9B11-AC5D-E3AF-425E545387A7}"/>
          </ac:spMkLst>
        </pc:spChg>
        <pc:spChg chg="mod">
          <ac:chgData name="alessandro vadala'" userId="d72c8ed9-6019-4961-8cbb-2d2825f7ebba" providerId="ADAL" clId="{6019FA99-A5DF-4B5E-8340-D22A8F2A7F47}" dt="2026-06-22T21:07:25.489" v="28116" actId="1076"/>
          <ac:spMkLst>
            <pc:docMk/>
            <pc:sldMk cId="3801412293" sldId="319"/>
            <ac:spMk id="193" creationId="{3DD0909D-D330-2A7D-4F5D-6033F64BC835}"/>
          </ac:spMkLst>
        </pc:spChg>
        <pc:picChg chg="mod">
          <ac:chgData name="alessandro vadala'" userId="d72c8ed9-6019-4961-8cbb-2d2825f7ebba" providerId="ADAL" clId="{6019FA99-A5DF-4B5E-8340-D22A8F2A7F47}" dt="2026-06-22T21:07:25.489" v="28116" actId="1076"/>
          <ac:picMkLst>
            <pc:docMk/>
            <pc:sldMk cId="3801412293" sldId="319"/>
            <ac:picMk id="190" creationId="{E2F486B4-40FF-1250-E06E-DCF71607554F}"/>
          </ac:picMkLst>
        </pc:picChg>
        <pc:picChg chg="mod">
          <ac:chgData name="alessandro vadala'" userId="d72c8ed9-6019-4961-8cbb-2d2825f7ebba" providerId="ADAL" clId="{6019FA99-A5DF-4B5E-8340-D22A8F2A7F47}" dt="2026-06-22T21:07:25.489" v="28116" actId="1076"/>
          <ac:picMkLst>
            <pc:docMk/>
            <pc:sldMk cId="3801412293" sldId="319"/>
            <ac:picMk id="191" creationId="{3F6EE92A-EE66-915A-00B2-BE293AFDF759}"/>
          </ac:picMkLst>
        </pc:picChg>
        <pc:cxnChg chg="mod">
          <ac:chgData name="alessandro vadala'" userId="d72c8ed9-6019-4961-8cbb-2d2825f7ebba" providerId="ADAL" clId="{6019FA99-A5DF-4B5E-8340-D22A8F2A7F47}" dt="2026-06-22T21:07:45.912" v="28118" actId="1076"/>
          <ac:cxnSpMkLst>
            <pc:docMk/>
            <pc:sldMk cId="3801412293" sldId="319"/>
            <ac:cxnSpMk id="189" creationId="{7F731EDE-FF25-9290-B6E5-BFCDB73070CC}"/>
          </ac:cxnSpMkLst>
        </pc:cxnChg>
      </pc:sldChg>
      <pc:sldChg chg="add setBg">
        <pc:chgData name="alessandro vadala'" userId="d72c8ed9-6019-4961-8cbb-2d2825f7ebba" providerId="ADAL" clId="{6019FA99-A5DF-4B5E-8340-D22A8F2A7F47}" dt="2026-06-22T18:45:24.800" v="27381"/>
        <pc:sldMkLst>
          <pc:docMk/>
          <pc:sldMk cId="1897521545" sldId="320"/>
        </pc:sldMkLst>
      </pc:sldChg>
      <pc:sldChg chg="addSp delSp modSp add del mod">
        <pc:chgData name="alessandro vadala'" userId="d72c8ed9-6019-4961-8cbb-2d2825f7ebba" providerId="ADAL" clId="{6019FA99-A5DF-4B5E-8340-D22A8F2A7F47}" dt="2026-06-22T18:45:12.200" v="27379" actId="2696"/>
        <pc:sldMkLst>
          <pc:docMk/>
          <pc:sldMk cId="3664411139" sldId="320"/>
        </pc:sldMkLst>
        <pc:spChg chg="add mod">
          <ac:chgData name="alessandro vadala'" userId="d72c8ed9-6019-4961-8cbb-2d2825f7ebba" providerId="ADAL" clId="{6019FA99-A5DF-4B5E-8340-D22A8F2A7F47}" dt="2026-06-22T10:38:58.102" v="26614" actId="1076"/>
          <ac:spMkLst>
            <pc:docMk/>
            <pc:sldMk cId="3664411139" sldId="320"/>
            <ac:spMk id="7" creationId="{57F2FACA-D048-467A-45B9-898C9595BFB0}"/>
          </ac:spMkLst>
        </pc:spChg>
        <pc:spChg chg="add mod">
          <ac:chgData name="alessandro vadala'" userId="d72c8ed9-6019-4961-8cbb-2d2825f7ebba" providerId="ADAL" clId="{6019FA99-A5DF-4B5E-8340-D22A8F2A7F47}" dt="2026-06-22T10:58:48.460" v="26718" actId="947"/>
          <ac:spMkLst>
            <pc:docMk/>
            <pc:sldMk cId="3664411139" sldId="320"/>
            <ac:spMk id="14" creationId="{C59F7593-3DF3-61CD-4597-1D7797C29A75}"/>
          </ac:spMkLst>
        </pc:spChg>
      </pc:sldChg>
      <pc:sldChg chg="modSp add mod modNotesTx">
        <pc:chgData name="alessandro vadala'" userId="d72c8ed9-6019-4961-8cbb-2d2825f7ebba" providerId="ADAL" clId="{6019FA99-A5DF-4B5E-8340-D22A8F2A7F47}" dt="2026-06-22T18:52:45.778" v="27456" actId="20577"/>
        <pc:sldMkLst>
          <pc:docMk/>
          <pc:sldMk cId="3256547792" sldId="321"/>
        </pc:sldMkLst>
        <pc:spChg chg="mod">
          <ac:chgData name="alessandro vadala'" userId="d72c8ed9-6019-4961-8cbb-2d2825f7ebba" providerId="ADAL" clId="{6019FA99-A5DF-4B5E-8340-D22A8F2A7F47}" dt="2026-06-22T18:52:45.778" v="27456" actId="20577"/>
          <ac:spMkLst>
            <pc:docMk/>
            <pc:sldMk cId="3256547792" sldId="321"/>
            <ac:spMk id="3" creationId="{15B88DE1-02A4-6320-F3F8-D812A4EC1435}"/>
          </ac:spMkLst>
        </pc:spChg>
      </pc:sldChg>
      <pc:sldChg chg="addSp delSp modSp add mod">
        <pc:chgData name="alessandro vadala'" userId="d72c8ed9-6019-4961-8cbb-2d2825f7ebba" providerId="ADAL" clId="{6019FA99-A5DF-4B5E-8340-D22A8F2A7F47}" dt="2026-06-22T21:27:54.273" v="28123" actId="20577"/>
        <pc:sldMkLst>
          <pc:docMk/>
          <pc:sldMk cId="2046624441" sldId="322"/>
        </pc:sldMkLst>
        <pc:spChg chg="mod">
          <ac:chgData name="alessandro vadala'" userId="d72c8ed9-6019-4961-8cbb-2d2825f7ebba" providerId="ADAL" clId="{6019FA99-A5DF-4B5E-8340-D22A8F2A7F47}" dt="2026-06-11T16:41:44.354" v="19085" actId="313"/>
          <ac:spMkLst>
            <pc:docMk/>
            <pc:sldMk cId="2046624441" sldId="322"/>
            <ac:spMk id="3" creationId="{903EA701-595B-25F6-C5EA-7A059AC207E2}"/>
          </ac:spMkLst>
        </pc:spChg>
        <pc:spChg chg="mod">
          <ac:chgData name="alessandro vadala'" userId="d72c8ed9-6019-4961-8cbb-2d2825f7ebba" providerId="ADAL" clId="{6019FA99-A5DF-4B5E-8340-D22A8F2A7F47}" dt="2026-06-22T21:27:54.273" v="28123" actId="20577"/>
          <ac:spMkLst>
            <pc:docMk/>
            <pc:sldMk cId="2046624441" sldId="322"/>
            <ac:spMk id="6" creationId="{412E1D76-4BC6-530E-6163-DCEEE7988BF4}"/>
          </ac:spMkLst>
        </pc:spChg>
        <pc:spChg chg="add mod">
          <ac:chgData name="alessandro vadala'" userId="d72c8ed9-6019-4961-8cbb-2d2825f7ebba" providerId="ADAL" clId="{6019FA99-A5DF-4B5E-8340-D22A8F2A7F47}" dt="2026-06-11T16:28:57.882" v="18658" actId="1076"/>
          <ac:spMkLst>
            <pc:docMk/>
            <pc:sldMk cId="2046624441" sldId="322"/>
            <ac:spMk id="7" creationId="{B4E5CE7E-B042-1B0F-5FCA-4884DF471DBE}"/>
          </ac:spMkLst>
        </pc:spChg>
        <pc:picChg chg="add mod">
          <ac:chgData name="alessandro vadala'" userId="d72c8ed9-6019-4961-8cbb-2d2825f7ebba" providerId="ADAL" clId="{6019FA99-A5DF-4B5E-8340-D22A8F2A7F47}" dt="2026-06-11T16:29:22.043" v="18659" actId="14100"/>
          <ac:picMkLst>
            <pc:docMk/>
            <pc:sldMk cId="2046624441" sldId="322"/>
            <ac:picMk id="4" creationId="{D7241805-DC7F-1A78-5EC8-934D9F57C207}"/>
          </ac:picMkLst>
        </pc:picChg>
      </pc:sldChg>
      <pc:sldChg chg="addSp delSp modSp add mod modNotesTx">
        <pc:chgData name="alessandro vadala'" userId="d72c8ed9-6019-4961-8cbb-2d2825f7ebba" providerId="ADAL" clId="{6019FA99-A5DF-4B5E-8340-D22A8F2A7F47}" dt="2026-06-22T18:42:46.488" v="27369" actId="20577"/>
        <pc:sldMkLst>
          <pc:docMk/>
          <pc:sldMk cId="2632372371" sldId="323"/>
        </pc:sldMkLst>
        <pc:spChg chg="mod">
          <ac:chgData name="alessandro vadala'" userId="d72c8ed9-6019-4961-8cbb-2d2825f7ebba" providerId="ADAL" clId="{6019FA99-A5DF-4B5E-8340-D22A8F2A7F47}" dt="2026-06-11T16:32:12.567" v="18718" actId="20577"/>
          <ac:spMkLst>
            <pc:docMk/>
            <pc:sldMk cId="2632372371" sldId="323"/>
            <ac:spMk id="3" creationId="{3E2529EF-4DD9-1ABE-ED81-1E85D41A81CE}"/>
          </ac:spMkLst>
        </pc:spChg>
        <pc:spChg chg="mod">
          <ac:chgData name="alessandro vadala'" userId="d72c8ed9-6019-4961-8cbb-2d2825f7ebba" providerId="ADAL" clId="{6019FA99-A5DF-4B5E-8340-D22A8F2A7F47}" dt="2026-06-22T18:42:46.488" v="27369" actId="20577"/>
          <ac:spMkLst>
            <pc:docMk/>
            <pc:sldMk cId="2632372371" sldId="323"/>
            <ac:spMk id="6" creationId="{10C9B0FA-2687-AE7C-1C90-5AEE8EDD1778}"/>
          </ac:spMkLst>
        </pc:spChg>
        <pc:picChg chg="add mod">
          <ac:chgData name="alessandro vadala'" userId="d72c8ed9-6019-4961-8cbb-2d2825f7ebba" providerId="ADAL" clId="{6019FA99-A5DF-4B5E-8340-D22A8F2A7F47}" dt="2026-06-11T16:38:40.669" v="19028" actId="1076"/>
          <ac:picMkLst>
            <pc:docMk/>
            <pc:sldMk cId="2632372371" sldId="323"/>
            <ac:picMk id="5" creationId="{EBB363D6-2816-5E83-0B04-329274FB14C4}"/>
          </ac:picMkLst>
        </pc:picChg>
        <pc:picChg chg="add mod">
          <ac:chgData name="alessandro vadala'" userId="d72c8ed9-6019-4961-8cbb-2d2825f7ebba" providerId="ADAL" clId="{6019FA99-A5DF-4B5E-8340-D22A8F2A7F47}" dt="2026-06-11T16:38:42.256" v="19029" actId="1076"/>
          <ac:picMkLst>
            <pc:docMk/>
            <pc:sldMk cId="2632372371" sldId="323"/>
            <ac:picMk id="9" creationId="{87B4CBBB-DBBD-B258-4C85-798BE6E48C63}"/>
          </ac:picMkLst>
        </pc:picChg>
        <pc:picChg chg="add mod">
          <ac:chgData name="alessandro vadala'" userId="d72c8ed9-6019-4961-8cbb-2d2825f7ebba" providerId="ADAL" clId="{6019FA99-A5DF-4B5E-8340-D22A8F2A7F47}" dt="2026-06-11T16:38:45.116" v="19030" actId="14100"/>
          <ac:picMkLst>
            <pc:docMk/>
            <pc:sldMk cId="2632372371" sldId="323"/>
            <ac:picMk id="11" creationId="{B4956E5E-0D45-8199-12A9-243D0453E369}"/>
          </ac:picMkLst>
        </pc:picChg>
      </pc:sldChg>
      <pc:sldChg chg="addSp delSp modSp add mod modNotesTx">
        <pc:chgData name="alessandro vadala'" userId="d72c8ed9-6019-4961-8cbb-2d2825f7ebba" providerId="ADAL" clId="{6019FA99-A5DF-4B5E-8340-D22A8F2A7F47}" dt="2026-06-12T10:04:58.046" v="25712" actId="20577"/>
        <pc:sldMkLst>
          <pc:docMk/>
          <pc:sldMk cId="3934068002" sldId="324"/>
        </pc:sldMkLst>
        <pc:spChg chg="mod">
          <ac:chgData name="alessandro vadala'" userId="d72c8ed9-6019-4961-8cbb-2d2825f7ebba" providerId="ADAL" clId="{6019FA99-A5DF-4B5E-8340-D22A8F2A7F47}" dt="2026-06-11T16:39:29.315" v="19036" actId="1076"/>
          <ac:spMkLst>
            <pc:docMk/>
            <pc:sldMk cId="3934068002" sldId="324"/>
            <ac:spMk id="3" creationId="{7C3D0F14-E3E5-0715-151F-C9FFB2F583E2}"/>
          </ac:spMkLst>
        </pc:spChg>
        <pc:picChg chg="add mod">
          <ac:chgData name="alessandro vadala'" userId="d72c8ed9-6019-4961-8cbb-2d2825f7ebba" providerId="ADAL" clId="{6019FA99-A5DF-4B5E-8340-D22A8F2A7F47}" dt="2026-06-11T16:41:06.444" v="19052" actId="1076"/>
          <ac:picMkLst>
            <pc:docMk/>
            <pc:sldMk cId="3934068002" sldId="324"/>
            <ac:picMk id="4" creationId="{7D9116E1-698D-EA3B-E65B-21A4158BC19A}"/>
          </ac:picMkLst>
        </pc:picChg>
        <pc:picChg chg="add mod">
          <ac:chgData name="alessandro vadala'" userId="d72c8ed9-6019-4961-8cbb-2d2825f7ebba" providerId="ADAL" clId="{6019FA99-A5DF-4B5E-8340-D22A8F2A7F47}" dt="2026-06-11T16:41:10.083" v="19053" actId="1076"/>
          <ac:picMkLst>
            <pc:docMk/>
            <pc:sldMk cId="3934068002" sldId="324"/>
            <ac:picMk id="8" creationId="{1715E166-35D9-9D86-BC69-A616C608CA95}"/>
          </ac:picMkLst>
        </pc:picChg>
      </pc:sldChg>
      <pc:sldChg chg="addSp delSp modSp add mod modNotesTx">
        <pc:chgData name="alessandro vadala'" userId="d72c8ed9-6019-4961-8cbb-2d2825f7ebba" providerId="ADAL" clId="{6019FA99-A5DF-4B5E-8340-D22A8F2A7F47}" dt="2026-06-22T18:42:55.382" v="27370" actId="1076"/>
        <pc:sldMkLst>
          <pc:docMk/>
          <pc:sldMk cId="1575446487" sldId="325"/>
        </pc:sldMkLst>
        <pc:picChg chg="add mod">
          <ac:chgData name="alessandro vadala'" userId="d72c8ed9-6019-4961-8cbb-2d2825f7ebba" providerId="ADAL" clId="{6019FA99-A5DF-4B5E-8340-D22A8F2A7F47}" dt="2026-06-22T18:42:55.382" v="27370" actId="1076"/>
          <ac:picMkLst>
            <pc:docMk/>
            <pc:sldMk cId="1575446487" sldId="325"/>
            <ac:picMk id="5" creationId="{B5289B26-26CD-6F8F-EE61-04EF8B07EBBB}"/>
          </ac:picMkLst>
        </pc:picChg>
      </pc:sldChg>
      <pc:sldChg chg="addSp delSp modSp add mod modNotesTx">
        <pc:chgData name="alessandro vadala'" userId="d72c8ed9-6019-4961-8cbb-2d2825f7ebba" providerId="ADAL" clId="{6019FA99-A5DF-4B5E-8340-D22A8F2A7F47}" dt="2026-06-22T18:48:29.093" v="27395" actId="1076"/>
        <pc:sldMkLst>
          <pc:docMk/>
          <pc:sldMk cId="3051142229" sldId="326"/>
        </pc:sldMkLst>
        <pc:spChg chg="mod">
          <ac:chgData name="alessandro vadala'" userId="d72c8ed9-6019-4961-8cbb-2d2825f7ebba" providerId="ADAL" clId="{6019FA99-A5DF-4B5E-8340-D22A8F2A7F47}" dt="2026-06-11T16:41:35.829" v="19084" actId="20577"/>
          <ac:spMkLst>
            <pc:docMk/>
            <pc:sldMk cId="3051142229" sldId="326"/>
            <ac:spMk id="3" creationId="{7F43E174-9F2B-1C8D-5D25-C73F7B67F427}"/>
          </ac:spMkLst>
        </pc:spChg>
        <pc:picChg chg="add mod">
          <ac:chgData name="alessandro vadala'" userId="d72c8ed9-6019-4961-8cbb-2d2825f7ebba" providerId="ADAL" clId="{6019FA99-A5DF-4B5E-8340-D22A8F2A7F47}" dt="2026-06-22T18:48:29.093" v="27395" actId="1076"/>
          <ac:picMkLst>
            <pc:docMk/>
            <pc:sldMk cId="3051142229" sldId="326"/>
            <ac:picMk id="4" creationId="{B1BA8269-A95A-4500-6F07-D52F0CBBA6BC}"/>
          </ac:picMkLst>
        </pc:picChg>
      </pc:sldChg>
      <pc:sldChg chg="add setBg">
        <pc:chgData name="alessandro vadala'" userId="d72c8ed9-6019-4961-8cbb-2d2825f7ebba" providerId="ADAL" clId="{6019FA99-A5DF-4B5E-8340-D22A8F2A7F47}" dt="2026-06-22T19:07:45.648" v="28040"/>
        <pc:sldMkLst>
          <pc:docMk/>
          <pc:sldMk cId="2722512580" sldId="327"/>
        </pc:sldMkLst>
      </pc:sldChg>
      <pc:sldChg chg="addSp delSp modSp add del mod modShow">
        <pc:chgData name="alessandro vadala'" userId="d72c8ed9-6019-4961-8cbb-2d2825f7ebba" providerId="ADAL" clId="{6019FA99-A5DF-4B5E-8340-D22A8F2A7F47}" dt="2026-06-22T18:45:46.335" v="27384" actId="2696"/>
        <pc:sldMkLst>
          <pc:docMk/>
          <pc:sldMk cId="4108247852" sldId="327"/>
        </pc:sldMkLst>
      </pc:sldChg>
      <pc:sldChg chg="addSp delSp modSp add del mod">
        <pc:chgData name="alessandro vadala'" userId="d72c8ed9-6019-4961-8cbb-2d2825f7ebba" providerId="ADAL" clId="{6019FA99-A5DF-4B5E-8340-D22A8F2A7F47}" dt="2026-06-22T18:45:33.346" v="27382" actId="47"/>
        <pc:sldMkLst>
          <pc:docMk/>
          <pc:sldMk cId="262491299" sldId="328"/>
        </pc:sldMkLst>
      </pc:sldChg>
      <pc:sldChg chg="modSp add mod">
        <pc:chgData name="alessandro vadala'" userId="d72c8ed9-6019-4961-8cbb-2d2825f7ebba" providerId="ADAL" clId="{6019FA99-A5DF-4B5E-8340-D22A8F2A7F47}" dt="2026-06-22T19:08:23.043" v="28068" actId="1076"/>
        <pc:sldMkLst>
          <pc:docMk/>
          <pc:sldMk cId="2843395541" sldId="329"/>
        </pc:sldMkLst>
        <pc:spChg chg="mod">
          <ac:chgData name="alessandro vadala'" userId="d72c8ed9-6019-4961-8cbb-2d2825f7ebba" providerId="ADAL" clId="{6019FA99-A5DF-4B5E-8340-D22A8F2A7F47}" dt="2026-06-22T19:08:23.043" v="28068" actId="1076"/>
          <ac:spMkLst>
            <pc:docMk/>
            <pc:sldMk cId="2843395541" sldId="329"/>
            <ac:spMk id="4" creationId="{4B2526EA-1524-A710-2D5C-7B70745C5A74}"/>
          </ac:spMkLst>
        </pc:spChg>
        <pc:spChg chg="mod">
          <ac:chgData name="alessandro vadala'" userId="d72c8ed9-6019-4961-8cbb-2d2825f7ebba" providerId="ADAL" clId="{6019FA99-A5DF-4B5E-8340-D22A8F2A7F47}" dt="2026-06-22T18:49:20.869" v="27437" actId="20577"/>
          <ac:spMkLst>
            <pc:docMk/>
            <pc:sldMk cId="2843395541" sldId="329"/>
            <ac:spMk id="6" creationId="{73BF3D05-7512-8488-FF20-F37790709660}"/>
          </ac:spMkLst>
        </pc:spChg>
      </pc:sldChg>
      <pc:sldChg chg="add setBg">
        <pc:chgData name="alessandro vadala'" userId="d72c8ed9-6019-4961-8cbb-2d2825f7ebba" providerId="ADAL" clId="{6019FA99-A5DF-4B5E-8340-D22A8F2A7F47}" dt="2026-06-22T10:09:29.680" v="26590"/>
        <pc:sldMkLst>
          <pc:docMk/>
          <pc:sldMk cId="1137933763" sldId="330"/>
        </pc:sldMkLst>
      </pc:sldChg>
      <pc:sldChg chg="add setBg">
        <pc:chgData name="alessandro vadala'" userId="d72c8ed9-6019-4961-8cbb-2d2825f7ebba" providerId="ADAL" clId="{6019FA99-A5DF-4B5E-8340-D22A8F2A7F47}" dt="2026-06-22T10:09:34.331" v="26591"/>
        <pc:sldMkLst>
          <pc:docMk/>
          <pc:sldMk cId="3831618645" sldId="331"/>
        </pc:sldMkLst>
      </pc:sldChg>
      <pc:sldChg chg="add setBg">
        <pc:chgData name="alessandro vadala'" userId="d72c8ed9-6019-4961-8cbb-2d2825f7ebba" providerId="ADAL" clId="{6019FA99-A5DF-4B5E-8340-D22A8F2A7F47}" dt="2026-06-22T10:09:38.589" v="26592"/>
        <pc:sldMkLst>
          <pc:docMk/>
          <pc:sldMk cId="3047719281" sldId="332"/>
        </pc:sldMkLst>
      </pc:sldChg>
      <pc:sldChg chg="addSp modSp add del mod">
        <pc:chgData name="alessandro vadala'" userId="d72c8ed9-6019-4961-8cbb-2d2825f7ebba" providerId="ADAL" clId="{6019FA99-A5DF-4B5E-8340-D22A8F2A7F47}" dt="2026-06-22T19:03:35.745" v="27997" actId="2696"/>
        <pc:sldMkLst>
          <pc:docMk/>
          <pc:sldMk cId="2547200400" sldId="333"/>
        </pc:sldMkLst>
        <pc:spChg chg="add mod">
          <ac:chgData name="alessandro vadala'" userId="d72c8ed9-6019-4961-8cbb-2d2825f7ebba" providerId="ADAL" clId="{6019FA99-A5DF-4B5E-8340-D22A8F2A7F47}" dt="2026-06-22T18:57:25.574" v="27489" actId="1076"/>
          <ac:spMkLst>
            <pc:docMk/>
            <pc:sldMk cId="2547200400" sldId="333"/>
            <ac:spMk id="2" creationId="{7BE8D543-869C-09BB-660F-6A6EF6A1DBEE}"/>
          </ac:spMkLst>
        </pc:spChg>
      </pc:sldChg>
      <pc:sldChg chg="add del setBg">
        <pc:chgData name="alessandro vadala'" userId="d72c8ed9-6019-4961-8cbb-2d2825f7ebba" providerId="ADAL" clId="{6019FA99-A5DF-4B5E-8340-D22A8F2A7F47}" dt="2026-06-22T10:14:34.138" v="26595"/>
        <pc:sldMkLst>
          <pc:docMk/>
          <pc:sldMk cId="3057049381" sldId="333"/>
        </pc:sldMkLst>
      </pc:sldChg>
      <pc:sldChg chg="add del">
        <pc:chgData name="alessandro vadala'" userId="d72c8ed9-6019-4961-8cbb-2d2825f7ebba" providerId="ADAL" clId="{6019FA99-A5DF-4B5E-8340-D22A8F2A7F47}" dt="2026-06-22T19:07:29.054" v="28037" actId="2696"/>
        <pc:sldMkLst>
          <pc:docMk/>
          <pc:sldMk cId="917447020" sldId="334"/>
        </pc:sldMkLst>
      </pc:sldChg>
      <pc:sldChg chg="add del setBg">
        <pc:chgData name="alessandro vadala'" userId="d72c8ed9-6019-4961-8cbb-2d2825f7ebba" providerId="ADAL" clId="{6019FA99-A5DF-4B5E-8340-D22A8F2A7F47}" dt="2026-06-22T10:14:34.138" v="26595"/>
        <pc:sldMkLst>
          <pc:docMk/>
          <pc:sldMk cId="2559491043" sldId="334"/>
        </pc:sldMkLst>
      </pc:sldChg>
      <pc:sldChg chg="add setBg">
        <pc:chgData name="alessandro vadala'" userId="d72c8ed9-6019-4961-8cbb-2d2825f7ebba" providerId="ADAL" clId="{6019FA99-A5DF-4B5E-8340-D22A8F2A7F47}" dt="2026-06-22T19:07:41.201" v="28039"/>
        <pc:sldMkLst>
          <pc:docMk/>
          <pc:sldMk cId="2672490363" sldId="334"/>
        </pc:sldMkLst>
      </pc:sldChg>
      <pc:sldChg chg="add del setBg">
        <pc:chgData name="alessandro vadala'" userId="d72c8ed9-6019-4961-8cbb-2d2825f7ebba" providerId="ADAL" clId="{6019FA99-A5DF-4B5E-8340-D22A8F2A7F47}" dt="2026-06-22T10:14:34.138" v="26595"/>
        <pc:sldMkLst>
          <pc:docMk/>
          <pc:sldMk cId="1067031061" sldId="335"/>
        </pc:sldMkLst>
      </pc:sldChg>
      <pc:sldMasterChg chg="delSldLayout">
        <pc:chgData name="alessandro vadala'" userId="d72c8ed9-6019-4961-8cbb-2d2825f7ebba" providerId="ADAL" clId="{6019FA99-A5DF-4B5E-8340-D22A8F2A7F47}" dt="2026-06-22T10:08:23.090" v="26588" actId="47"/>
        <pc:sldMasterMkLst>
          <pc:docMk/>
          <pc:sldMasterMk cId="48409860" sldId="2147483648"/>
        </pc:sldMasterMkLst>
        <pc:sldLayoutChg chg="del">
          <pc:chgData name="alessandro vadala'" userId="d72c8ed9-6019-4961-8cbb-2d2825f7ebba" providerId="ADAL" clId="{6019FA99-A5DF-4B5E-8340-D22A8F2A7F47}" dt="2026-06-22T10:08:23.090" v="26588" actId="47"/>
          <pc:sldLayoutMkLst>
            <pc:docMk/>
            <pc:sldMasterMk cId="48409860" sldId="2147483648"/>
            <pc:sldLayoutMk cId="811999532" sldId="2147483660"/>
          </pc:sldLayoutMkLst>
        </pc:sldLayoutChg>
      </pc:sldMaster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Segnaposto dat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220A4E3-9B8F-4B28-A97F-87C3DBD4067C}" type="datetimeFigureOut">
              <a:rPr lang="en-US" smtClean="0"/>
              <a:t>6/23/2026</a:t>
            </a:fld>
            <a:endParaRPr lang="en-US"/>
          </a:p>
        </p:txBody>
      </p:sp>
      <p:sp>
        <p:nvSpPr>
          <p:cNvPr id="4" name="Segnaposto immagin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Segnaposto note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a:p>
        </p:txBody>
      </p:sp>
      <p:sp>
        <p:nvSpPr>
          <p:cNvPr id="6" name="Segnaposto piè di pa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egnaposto numero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59113AB-08A9-4468-BAC4-CB5C598A0BD9}" type="slidenum">
              <a:rPr lang="en-US" smtClean="0"/>
              <a:t>‹N›</a:t>
            </a:fld>
            <a:endParaRPr lang="en-US"/>
          </a:p>
        </p:txBody>
      </p:sp>
    </p:spTree>
    <p:extLst>
      <p:ext uri="{BB962C8B-B14F-4D97-AF65-F5344CB8AC3E}">
        <p14:creationId xmlns:p14="http://schemas.microsoft.com/office/powerpoint/2010/main" val="78662393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en-US" dirty="0"/>
          </a:p>
        </p:txBody>
      </p:sp>
      <p:sp>
        <p:nvSpPr>
          <p:cNvPr id="4" name="Segnaposto numero diapositiva 3"/>
          <p:cNvSpPr>
            <a:spLocks noGrp="1"/>
          </p:cNvSpPr>
          <p:nvPr>
            <p:ph type="sldNum" sz="quarter" idx="5"/>
          </p:nvPr>
        </p:nvSpPr>
        <p:spPr/>
        <p:txBody>
          <a:bodyPr/>
          <a:lstStyle/>
          <a:p>
            <a:fld id="{A59113AB-08A9-4468-BAC4-CB5C598A0BD9}" type="slidenum">
              <a:rPr lang="en-US" smtClean="0"/>
              <a:t>1</a:t>
            </a:fld>
            <a:endParaRPr lang="en-US"/>
          </a:p>
        </p:txBody>
      </p:sp>
    </p:spTree>
    <p:extLst>
      <p:ext uri="{BB962C8B-B14F-4D97-AF65-F5344CB8AC3E}">
        <p14:creationId xmlns:p14="http://schemas.microsoft.com/office/powerpoint/2010/main" val="239925499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5">
          <a:extLst>
            <a:ext uri="{FF2B5EF4-FFF2-40B4-BE49-F238E27FC236}">
              <a16:creationId xmlns:a16="http://schemas.microsoft.com/office/drawing/2014/main" id="{F4C09357-462D-9277-91EE-2D8CCBBB9975}"/>
            </a:ext>
          </a:extLst>
        </p:cNvPr>
        <p:cNvGrpSpPr/>
        <p:nvPr/>
      </p:nvGrpSpPr>
      <p:grpSpPr>
        <a:xfrm>
          <a:off x="0" y="0"/>
          <a:ext cx="0" cy="0"/>
          <a:chOff x="0" y="0"/>
          <a:chExt cx="0" cy="0"/>
        </a:xfrm>
      </p:grpSpPr>
      <p:sp>
        <p:nvSpPr>
          <p:cNvPr id="176" name="Google Shape;176;g189ae18410ae3e6b_25:notes">
            <a:extLst>
              <a:ext uri="{FF2B5EF4-FFF2-40B4-BE49-F238E27FC236}">
                <a16:creationId xmlns:a16="http://schemas.microsoft.com/office/drawing/2014/main" id="{4B839D8B-D670-B901-DDA1-D45623FEBD94}"/>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dirty="0"/>
              <a:t>Those reasons encouraged the search for alternatives, questioning one assumption that is the validity of GR, leading to MG. We used a model known as..</a:t>
            </a:r>
            <a:endParaRPr dirty="0"/>
          </a:p>
        </p:txBody>
      </p:sp>
      <p:sp>
        <p:nvSpPr>
          <p:cNvPr id="177" name="Google Shape;177;g189ae18410ae3e6b_25:notes">
            <a:extLst>
              <a:ext uri="{FF2B5EF4-FFF2-40B4-BE49-F238E27FC236}">
                <a16:creationId xmlns:a16="http://schemas.microsoft.com/office/drawing/2014/main" id="{2F0B8F01-0C3A-19ED-FC2F-556FCCEA4863}"/>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53500108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5">
          <a:extLst>
            <a:ext uri="{FF2B5EF4-FFF2-40B4-BE49-F238E27FC236}">
              <a16:creationId xmlns:a16="http://schemas.microsoft.com/office/drawing/2014/main" id="{27D5A9ED-B0EA-C5BD-50CC-CF71CD450643}"/>
            </a:ext>
          </a:extLst>
        </p:cNvPr>
        <p:cNvGrpSpPr/>
        <p:nvPr/>
      </p:nvGrpSpPr>
      <p:grpSpPr>
        <a:xfrm>
          <a:off x="0" y="0"/>
          <a:ext cx="0" cy="0"/>
          <a:chOff x="0" y="0"/>
          <a:chExt cx="0" cy="0"/>
        </a:xfrm>
      </p:grpSpPr>
      <p:sp>
        <p:nvSpPr>
          <p:cNvPr id="176" name="Google Shape;176;g189ae18410ae3e6b_25:notes">
            <a:extLst>
              <a:ext uri="{FF2B5EF4-FFF2-40B4-BE49-F238E27FC236}">
                <a16:creationId xmlns:a16="http://schemas.microsoft.com/office/drawing/2014/main" id="{4D9343C0-43F4-D82B-B2EE-B5510A14C402}"/>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dirty="0"/>
              <a:t>In this work, we used a specific form for f(R) introduced by HS.. It has the advantage.. Moreover, in f(R) models, the effects..</a:t>
            </a:r>
            <a:endParaRPr dirty="0"/>
          </a:p>
        </p:txBody>
      </p:sp>
      <p:sp>
        <p:nvSpPr>
          <p:cNvPr id="177" name="Google Shape;177;g189ae18410ae3e6b_25:notes">
            <a:extLst>
              <a:ext uri="{FF2B5EF4-FFF2-40B4-BE49-F238E27FC236}">
                <a16:creationId xmlns:a16="http://schemas.microsoft.com/office/drawing/2014/main" id="{AFF3C10E-3065-C1F0-A7A4-F63952E8336A}"/>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15857851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5"/>
        <p:cNvGrpSpPr/>
        <p:nvPr/>
      </p:nvGrpSpPr>
      <p:grpSpPr>
        <a:xfrm>
          <a:off x="0" y="0"/>
          <a:ext cx="0" cy="0"/>
          <a:chOff x="0" y="0"/>
          <a:chExt cx="0" cy="0"/>
        </a:xfrm>
      </p:grpSpPr>
      <p:sp>
        <p:nvSpPr>
          <p:cNvPr id="176" name="Google Shape;176;g189ae18410ae3e6b_2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dirty="0"/>
              <a:t>However, this parameter is highly degenerate with total neutrino mass..</a:t>
            </a:r>
            <a:endParaRPr dirty="0"/>
          </a:p>
        </p:txBody>
      </p:sp>
      <p:sp>
        <p:nvSpPr>
          <p:cNvPr id="177" name="Google Shape;177;g189ae18410ae3e6b_2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5">
          <a:extLst>
            <a:ext uri="{FF2B5EF4-FFF2-40B4-BE49-F238E27FC236}">
              <a16:creationId xmlns:a16="http://schemas.microsoft.com/office/drawing/2014/main" id="{F2B5EEFC-F382-86A8-B9DF-7924C37FA04F}"/>
            </a:ext>
          </a:extLst>
        </p:cNvPr>
        <p:cNvGrpSpPr/>
        <p:nvPr/>
      </p:nvGrpSpPr>
      <p:grpSpPr>
        <a:xfrm>
          <a:off x="0" y="0"/>
          <a:ext cx="0" cy="0"/>
          <a:chOff x="0" y="0"/>
          <a:chExt cx="0" cy="0"/>
        </a:xfrm>
      </p:grpSpPr>
      <p:sp>
        <p:nvSpPr>
          <p:cNvPr id="176" name="Google Shape;176;g189ae18410ae3e6b_25:notes">
            <a:extLst>
              <a:ext uri="{FF2B5EF4-FFF2-40B4-BE49-F238E27FC236}">
                <a16:creationId xmlns:a16="http://schemas.microsoft.com/office/drawing/2014/main" id="{43EC08B3-F955-AE1C-73E5-11890E632E46}"/>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dirty="0"/>
              <a:t>The question was..</a:t>
            </a:r>
            <a:endParaRPr dirty="0"/>
          </a:p>
        </p:txBody>
      </p:sp>
      <p:sp>
        <p:nvSpPr>
          <p:cNvPr id="177" name="Google Shape;177;g189ae18410ae3e6b_25:notes">
            <a:extLst>
              <a:ext uri="{FF2B5EF4-FFF2-40B4-BE49-F238E27FC236}">
                <a16:creationId xmlns:a16="http://schemas.microsoft.com/office/drawing/2014/main" id="{5D26F65E-66A8-36DC-7ECD-DE5665105488}"/>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0952089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11">
          <a:extLst>
            <a:ext uri="{FF2B5EF4-FFF2-40B4-BE49-F238E27FC236}">
              <a16:creationId xmlns:a16="http://schemas.microsoft.com/office/drawing/2014/main" id="{3FB60840-C6B7-DB12-A848-011D052C5B10}"/>
            </a:ext>
          </a:extLst>
        </p:cNvPr>
        <p:cNvGrpSpPr/>
        <p:nvPr/>
      </p:nvGrpSpPr>
      <p:grpSpPr>
        <a:xfrm>
          <a:off x="0" y="0"/>
          <a:ext cx="0" cy="0"/>
          <a:chOff x="0" y="0"/>
          <a:chExt cx="0" cy="0"/>
        </a:xfrm>
      </p:grpSpPr>
      <p:sp>
        <p:nvSpPr>
          <p:cNvPr id="512" name="Google Shape;512;g37dd0390adb_0_178:notes">
            <a:extLst>
              <a:ext uri="{FF2B5EF4-FFF2-40B4-BE49-F238E27FC236}">
                <a16:creationId xmlns:a16="http://schemas.microsoft.com/office/drawing/2014/main" id="{AD75246A-0C69-F79C-5848-3B2A52C77DAE}"/>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13" name="Google Shape;513;g37dd0390adb_0_178:notes">
            <a:extLst>
              <a:ext uri="{FF2B5EF4-FFF2-40B4-BE49-F238E27FC236}">
                <a16:creationId xmlns:a16="http://schemas.microsoft.com/office/drawing/2014/main" id="{167DCD1B-F0D4-ABFA-A442-F0C1A5A87263}"/>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dirty="0"/>
              <a:t>So, we knew what we wanted to do but we didn’t know how.. We had to come up with something.. We landed on two methods.. </a:t>
            </a:r>
            <a:endParaRPr dirty="0"/>
          </a:p>
        </p:txBody>
      </p:sp>
    </p:spTree>
    <p:extLst>
      <p:ext uri="{BB962C8B-B14F-4D97-AF65-F5344CB8AC3E}">
        <p14:creationId xmlns:p14="http://schemas.microsoft.com/office/powerpoint/2010/main" val="56722443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11"/>
        <p:cNvGrpSpPr/>
        <p:nvPr/>
      </p:nvGrpSpPr>
      <p:grpSpPr>
        <a:xfrm>
          <a:off x="0" y="0"/>
          <a:ext cx="0" cy="0"/>
          <a:chOff x="0" y="0"/>
          <a:chExt cx="0" cy="0"/>
        </a:xfrm>
      </p:grpSpPr>
      <p:sp>
        <p:nvSpPr>
          <p:cNvPr id="512" name="Google Shape;512;g37dd0390adb_0_17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13" name="Google Shape;513;g37dd0390adb_0_17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11">
          <a:extLst>
            <a:ext uri="{FF2B5EF4-FFF2-40B4-BE49-F238E27FC236}">
              <a16:creationId xmlns:a16="http://schemas.microsoft.com/office/drawing/2014/main" id="{435ECA62-874D-E41F-E18F-70BDFA74491D}"/>
            </a:ext>
          </a:extLst>
        </p:cNvPr>
        <p:cNvGrpSpPr/>
        <p:nvPr/>
      </p:nvGrpSpPr>
      <p:grpSpPr>
        <a:xfrm>
          <a:off x="0" y="0"/>
          <a:ext cx="0" cy="0"/>
          <a:chOff x="0" y="0"/>
          <a:chExt cx="0" cy="0"/>
        </a:xfrm>
      </p:grpSpPr>
      <p:sp>
        <p:nvSpPr>
          <p:cNvPr id="512" name="Google Shape;512;g37dd0390adb_0_178:notes">
            <a:extLst>
              <a:ext uri="{FF2B5EF4-FFF2-40B4-BE49-F238E27FC236}">
                <a16:creationId xmlns:a16="http://schemas.microsoft.com/office/drawing/2014/main" id="{411652A8-C459-1F7B-7798-63778DE5AFAA}"/>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13" name="Google Shape;513;g37dd0390adb_0_178:notes">
            <a:extLst>
              <a:ext uri="{FF2B5EF4-FFF2-40B4-BE49-F238E27FC236}">
                <a16:creationId xmlns:a16="http://schemas.microsoft.com/office/drawing/2014/main" id="{7C6DF97C-014F-5175-0DCD-0022EF080910}"/>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374833675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11">
          <a:extLst>
            <a:ext uri="{FF2B5EF4-FFF2-40B4-BE49-F238E27FC236}">
              <a16:creationId xmlns:a16="http://schemas.microsoft.com/office/drawing/2014/main" id="{1DA5CF32-DE60-79C7-B50F-0AD21D89827E}"/>
            </a:ext>
          </a:extLst>
        </p:cNvPr>
        <p:cNvGrpSpPr/>
        <p:nvPr/>
      </p:nvGrpSpPr>
      <p:grpSpPr>
        <a:xfrm>
          <a:off x="0" y="0"/>
          <a:ext cx="0" cy="0"/>
          <a:chOff x="0" y="0"/>
          <a:chExt cx="0" cy="0"/>
        </a:xfrm>
      </p:grpSpPr>
      <p:sp>
        <p:nvSpPr>
          <p:cNvPr id="512" name="Google Shape;512;g37dd0390adb_0_178:notes">
            <a:extLst>
              <a:ext uri="{FF2B5EF4-FFF2-40B4-BE49-F238E27FC236}">
                <a16:creationId xmlns:a16="http://schemas.microsoft.com/office/drawing/2014/main" id="{32202D84-AE26-5087-C571-9DAFCF4A0CBA}"/>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13" name="Google Shape;513;g37dd0390adb_0_178:notes">
            <a:extLst>
              <a:ext uri="{FF2B5EF4-FFF2-40B4-BE49-F238E27FC236}">
                <a16:creationId xmlns:a16="http://schemas.microsoft.com/office/drawing/2014/main" id="{5638C2E3-57A3-93AD-0B26-1EC7DC2FF3B8}"/>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dirty="0"/>
              <a:t>Saturates without neutrinos.. The effect of neutrinos is dramatic, most contours falls back to zero, just..</a:t>
            </a:r>
            <a:endParaRPr dirty="0"/>
          </a:p>
        </p:txBody>
      </p:sp>
    </p:spTree>
    <p:extLst>
      <p:ext uri="{BB962C8B-B14F-4D97-AF65-F5344CB8AC3E}">
        <p14:creationId xmlns:p14="http://schemas.microsoft.com/office/powerpoint/2010/main" val="232331385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11">
          <a:extLst>
            <a:ext uri="{FF2B5EF4-FFF2-40B4-BE49-F238E27FC236}">
              <a16:creationId xmlns:a16="http://schemas.microsoft.com/office/drawing/2014/main" id="{C2FE0C9D-87AF-0517-3A75-BDB5D0F929FE}"/>
            </a:ext>
          </a:extLst>
        </p:cNvPr>
        <p:cNvGrpSpPr/>
        <p:nvPr/>
      </p:nvGrpSpPr>
      <p:grpSpPr>
        <a:xfrm>
          <a:off x="0" y="0"/>
          <a:ext cx="0" cy="0"/>
          <a:chOff x="0" y="0"/>
          <a:chExt cx="0" cy="0"/>
        </a:xfrm>
      </p:grpSpPr>
      <p:sp>
        <p:nvSpPr>
          <p:cNvPr id="512" name="Google Shape;512;g37dd0390adb_0_178:notes">
            <a:extLst>
              <a:ext uri="{FF2B5EF4-FFF2-40B4-BE49-F238E27FC236}">
                <a16:creationId xmlns:a16="http://schemas.microsoft.com/office/drawing/2014/main" id="{0F102BE0-A764-B2D3-4612-C97F471C7A83}"/>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13" name="Google Shape;513;g37dd0390adb_0_178:notes">
            <a:extLst>
              <a:ext uri="{FF2B5EF4-FFF2-40B4-BE49-F238E27FC236}">
                <a16:creationId xmlns:a16="http://schemas.microsoft.com/office/drawing/2014/main" id="{E9B5A2F4-F147-90E9-892B-07EC01A80A9E}"/>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dirty="0"/>
              <a:t>This is an intermediate and more realistic case.. On right MG, on left MV</a:t>
            </a:r>
            <a:endParaRPr dirty="0"/>
          </a:p>
        </p:txBody>
      </p:sp>
    </p:spTree>
    <p:extLst>
      <p:ext uri="{BB962C8B-B14F-4D97-AF65-F5344CB8AC3E}">
        <p14:creationId xmlns:p14="http://schemas.microsoft.com/office/powerpoint/2010/main" val="224788228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11">
          <a:extLst>
            <a:ext uri="{FF2B5EF4-FFF2-40B4-BE49-F238E27FC236}">
              <a16:creationId xmlns:a16="http://schemas.microsoft.com/office/drawing/2014/main" id="{846853CD-C3B6-BCB9-9219-2F470F43CD7C}"/>
            </a:ext>
          </a:extLst>
        </p:cNvPr>
        <p:cNvGrpSpPr/>
        <p:nvPr/>
      </p:nvGrpSpPr>
      <p:grpSpPr>
        <a:xfrm>
          <a:off x="0" y="0"/>
          <a:ext cx="0" cy="0"/>
          <a:chOff x="0" y="0"/>
          <a:chExt cx="0" cy="0"/>
        </a:xfrm>
      </p:grpSpPr>
      <p:sp>
        <p:nvSpPr>
          <p:cNvPr id="512" name="Google Shape;512;g37dd0390adb_0_178:notes">
            <a:extLst>
              <a:ext uri="{FF2B5EF4-FFF2-40B4-BE49-F238E27FC236}">
                <a16:creationId xmlns:a16="http://schemas.microsoft.com/office/drawing/2014/main" id="{B907999B-4A9E-0B89-4D8C-E703E79C0F0A}"/>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13" name="Google Shape;513;g37dd0390adb_0_178:notes">
            <a:extLst>
              <a:ext uri="{FF2B5EF4-FFF2-40B4-BE49-F238E27FC236}">
                <a16:creationId xmlns:a16="http://schemas.microsoft.com/office/drawing/2014/main" id="{159D4C89-A08B-447B-EC1C-A8A4F968A0D3}"/>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dirty="0"/>
              <a:t>The hard case, the left almost perfectly mimics LCDM..</a:t>
            </a:r>
            <a:endParaRPr dirty="0"/>
          </a:p>
        </p:txBody>
      </p:sp>
    </p:spTree>
    <p:extLst>
      <p:ext uri="{BB962C8B-B14F-4D97-AF65-F5344CB8AC3E}">
        <p14:creationId xmlns:p14="http://schemas.microsoft.com/office/powerpoint/2010/main" val="195429844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en-US" dirty="0"/>
              <a:t>First, what are NG? We are talking about late-time NG induced by gravitational collapse, so we don’t mean primoradial NG, we assume G or QG IC and the gravitational pull leads to the formation of the filamentary structure of the cosmic web, with.. Due to mode coupling</a:t>
            </a:r>
          </a:p>
        </p:txBody>
      </p:sp>
      <p:sp>
        <p:nvSpPr>
          <p:cNvPr id="4" name="Segnaposto numero diapositiva 3"/>
          <p:cNvSpPr>
            <a:spLocks noGrp="1"/>
          </p:cNvSpPr>
          <p:nvPr>
            <p:ph type="sldNum" sz="quarter" idx="5"/>
          </p:nvPr>
        </p:nvSpPr>
        <p:spPr/>
        <p:txBody>
          <a:bodyPr/>
          <a:lstStyle/>
          <a:p>
            <a:fld id="{A59113AB-08A9-4468-BAC4-CB5C598A0BD9}" type="slidenum">
              <a:rPr lang="en-US" smtClean="0"/>
              <a:t>2</a:t>
            </a:fld>
            <a:endParaRPr lang="en-US"/>
          </a:p>
        </p:txBody>
      </p:sp>
    </p:spTree>
    <p:extLst>
      <p:ext uri="{BB962C8B-B14F-4D97-AF65-F5344CB8AC3E}">
        <p14:creationId xmlns:p14="http://schemas.microsoft.com/office/powerpoint/2010/main" val="416977189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11">
          <a:extLst>
            <a:ext uri="{FF2B5EF4-FFF2-40B4-BE49-F238E27FC236}">
              <a16:creationId xmlns:a16="http://schemas.microsoft.com/office/drawing/2014/main" id="{1DAE2201-EDBB-6366-16E6-923B0087DBE6}"/>
            </a:ext>
          </a:extLst>
        </p:cNvPr>
        <p:cNvGrpSpPr/>
        <p:nvPr/>
      </p:nvGrpSpPr>
      <p:grpSpPr>
        <a:xfrm>
          <a:off x="0" y="0"/>
          <a:ext cx="0" cy="0"/>
          <a:chOff x="0" y="0"/>
          <a:chExt cx="0" cy="0"/>
        </a:xfrm>
      </p:grpSpPr>
      <p:sp>
        <p:nvSpPr>
          <p:cNvPr id="512" name="Google Shape;512;g37dd0390adb_0_178:notes">
            <a:extLst>
              <a:ext uri="{FF2B5EF4-FFF2-40B4-BE49-F238E27FC236}">
                <a16:creationId xmlns:a16="http://schemas.microsoft.com/office/drawing/2014/main" id="{AB349057-7C97-66A8-5B40-117A9D343D24}"/>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13" name="Google Shape;513;g37dd0390adb_0_178:notes">
            <a:extLst>
              <a:ext uri="{FF2B5EF4-FFF2-40B4-BE49-F238E27FC236}">
                <a16:creationId xmlns:a16="http://schemas.microsoft.com/office/drawing/2014/main" id="{34871BDF-648A-01F7-3121-D024E17B22A9}"/>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dirty="0"/>
              <a:t>HRM are complementary, tailored for the inclusion of HOMs, although they provide a different kind of information.. Not concatenated DV but specific for configuration.. We see the effect of kurtosis.. Sensitive to the tail of the distribution, where we have the extrema, more massive structures</a:t>
            </a:r>
            <a:r>
              <a:rPr lang="en-US"/>
              <a:t>, enhanced by MG..</a:t>
            </a:r>
            <a:endParaRPr dirty="0"/>
          </a:p>
        </p:txBody>
      </p:sp>
    </p:spTree>
    <p:extLst>
      <p:ext uri="{BB962C8B-B14F-4D97-AF65-F5344CB8AC3E}">
        <p14:creationId xmlns:p14="http://schemas.microsoft.com/office/powerpoint/2010/main" val="89939786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11">
          <a:extLst>
            <a:ext uri="{FF2B5EF4-FFF2-40B4-BE49-F238E27FC236}">
              <a16:creationId xmlns:a16="http://schemas.microsoft.com/office/drawing/2014/main" id="{EE8A4D0E-C044-ADDB-6F86-501FC72F37A9}"/>
            </a:ext>
          </a:extLst>
        </p:cNvPr>
        <p:cNvGrpSpPr/>
        <p:nvPr/>
      </p:nvGrpSpPr>
      <p:grpSpPr>
        <a:xfrm>
          <a:off x="0" y="0"/>
          <a:ext cx="0" cy="0"/>
          <a:chOff x="0" y="0"/>
          <a:chExt cx="0" cy="0"/>
        </a:xfrm>
      </p:grpSpPr>
      <p:sp>
        <p:nvSpPr>
          <p:cNvPr id="512" name="Google Shape;512;g37dd0390adb_0_178:notes">
            <a:extLst>
              <a:ext uri="{FF2B5EF4-FFF2-40B4-BE49-F238E27FC236}">
                <a16:creationId xmlns:a16="http://schemas.microsoft.com/office/drawing/2014/main" id="{0EB5A2DC-474C-269C-9B33-010A37644A90}"/>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13" name="Google Shape;513;g37dd0390adb_0_178:notes">
            <a:extLst>
              <a:ext uri="{FF2B5EF4-FFF2-40B4-BE49-F238E27FC236}">
                <a16:creationId xmlns:a16="http://schemas.microsoft.com/office/drawing/2014/main" id="{5E3CFB21-C919-6AA0-1945-9A00C3804959}"/>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40903495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11">
          <a:extLst>
            <a:ext uri="{FF2B5EF4-FFF2-40B4-BE49-F238E27FC236}">
              <a16:creationId xmlns:a16="http://schemas.microsoft.com/office/drawing/2014/main" id="{FD375141-FC56-76EF-E61F-0E8EFB531FEC}"/>
            </a:ext>
          </a:extLst>
        </p:cNvPr>
        <p:cNvGrpSpPr/>
        <p:nvPr/>
      </p:nvGrpSpPr>
      <p:grpSpPr>
        <a:xfrm>
          <a:off x="0" y="0"/>
          <a:ext cx="0" cy="0"/>
          <a:chOff x="0" y="0"/>
          <a:chExt cx="0" cy="0"/>
        </a:xfrm>
      </p:grpSpPr>
      <p:sp>
        <p:nvSpPr>
          <p:cNvPr id="512" name="Google Shape;512;g37dd0390adb_0_178:notes">
            <a:extLst>
              <a:ext uri="{FF2B5EF4-FFF2-40B4-BE49-F238E27FC236}">
                <a16:creationId xmlns:a16="http://schemas.microsoft.com/office/drawing/2014/main" id="{F320C4EE-BCAA-97A0-AFB8-312AA66E6A19}"/>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13" name="Google Shape;513;g37dd0390adb_0_178:notes">
            <a:extLst>
              <a:ext uri="{FF2B5EF4-FFF2-40B4-BE49-F238E27FC236}">
                <a16:creationId xmlns:a16="http://schemas.microsoft.com/office/drawing/2014/main" id="{6DE1E704-6345-775F-26D1-B2449774C8F4}"/>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429067995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rtl="0" fontAlgn="base"/>
            <a:r>
              <a:rPr lang="it-IT" sz="1200" b="0" i="0" u="none" strike="noStrike" kern="1200" dirty="0">
                <a:solidFill>
                  <a:schemeClr val="tx1"/>
                </a:solidFill>
                <a:effectLst/>
                <a:latin typeface="+mn-lt"/>
                <a:ea typeface="+mn-ea"/>
                <a:cs typeface="+mn-cs"/>
              </a:rPr>
              <a:t>1PDF: </a:t>
            </a:r>
            <a:r>
              <a:rPr lang="it-IT" sz="1200" b="0" i="0" u="none" strike="noStrike" kern="1200" dirty="0" err="1">
                <a:solidFill>
                  <a:schemeClr val="tx1"/>
                </a:solidFill>
                <a:effectLst/>
                <a:latin typeface="+mn-lt"/>
                <a:ea typeface="+mn-ea"/>
                <a:cs typeface="+mn-cs"/>
              </a:rPr>
              <a:t>it</a:t>
            </a:r>
            <a:r>
              <a:rPr lang="it-IT" sz="1200" b="0" i="0" u="none" strike="noStrike" kern="1200" dirty="0">
                <a:solidFill>
                  <a:schemeClr val="tx1"/>
                </a:solidFill>
                <a:effectLst/>
                <a:latin typeface="+mn-lt"/>
                <a:ea typeface="+mn-ea"/>
                <a:cs typeface="+mn-cs"/>
              </a:rPr>
              <a:t> </a:t>
            </a:r>
            <a:r>
              <a:rPr lang="it-IT" sz="1200" b="0" i="0" u="none" strike="noStrike" kern="1200" dirty="0" err="1">
                <a:solidFill>
                  <a:schemeClr val="tx1"/>
                </a:solidFill>
                <a:effectLst/>
                <a:latin typeface="+mn-lt"/>
                <a:ea typeface="+mn-ea"/>
                <a:cs typeface="+mn-cs"/>
              </a:rPr>
              <a:t>is</a:t>
            </a:r>
            <a:r>
              <a:rPr lang="it-IT" sz="1200" b="0" i="0" u="none" strike="noStrike" kern="1200" dirty="0">
                <a:solidFill>
                  <a:schemeClr val="tx1"/>
                </a:solidFill>
                <a:effectLst/>
                <a:latin typeface="+mn-lt"/>
                <a:ea typeface="+mn-ea"/>
                <a:cs typeface="+mn-cs"/>
              </a:rPr>
              <a:t> a 1pt </a:t>
            </a:r>
            <a:r>
              <a:rPr lang="it-IT" sz="1200" b="0" i="0" u="none" strike="noStrike" kern="1200" dirty="0" err="1">
                <a:solidFill>
                  <a:schemeClr val="tx1"/>
                </a:solidFill>
                <a:effectLst/>
                <a:latin typeface="+mn-lt"/>
                <a:ea typeface="+mn-ea"/>
                <a:cs typeface="+mn-cs"/>
              </a:rPr>
              <a:t>statistic</a:t>
            </a:r>
            <a:r>
              <a:rPr lang="it-IT" sz="1200" b="0" i="0" u="none" strike="noStrike" kern="1200" dirty="0">
                <a:solidFill>
                  <a:schemeClr val="tx1"/>
                </a:solidFill>
                <a:effectLst/>
                <a:latin typeface="+mn-lt"/>
                <a:ea typeface="+mn-ea"/>
                <a:cs typeface="+mn-cs"/>
              </a:rPr>
              <a:t> </a:t>
            </a:r>
            <a:r>
              <a:rPr lang="it-IT" sz="1200" b="0" i="0" u="none" strike="noStrike" kern="1200" dirty="0" err="1">
                <a:solidFill>
                  <a:schemeClr val="tx1"/>
                </a:solidFill>
                <a:effectLst/>
                <a:latin typeface="+mn-lt"/>
                <a:ea typeface="+mn-ea"/>
                <a:cs typeface="+mn-cs"/>
              </a:rPr>
              <a:t>but</a:t>
            </a:r>
            <a:r>
              <a:rPr lang="it-IT" sz="1200" b="0" i="0" u="none" strike="noStrike" kern="1200" dirty="0">
                <a:solidFill>
                  <a:schemeClr val="tx1"/>
                </a:solidFill>
                <a:effectLst/>
                <a:latin typeface="+mn-lt"/>
                <a:ea typeface="+mn-ea"/>
                <a:cs typeface="+mn-cs"/>
              </a:rPr>
              <a:t>, </a:t>
            </a:r>
            <a:r>
              <a:rPr lang="it-IT" sz="1200" b="0" i="0" u="none" strike="noStrike" kern="1200" dirty="0" err="1">
                <a:solidFill>
                  <a:schemeClr val="tx1"/>
                </a:solidFill>
                <a:effectLst/>
                <a:latin typeface="+mn-lt"/>
                <a:ea typeface="+mn-ea"/>
                <a:cs typeface="+mn-cs"/>
              </a:rPr>
              <a:t>encompassing</a:t>
            </a:r>
            <a:r>
              <a:rPr lang="it-IT" sz="1200" b="0" i="0" u="none" strike="noStrike" kern="1200" dirty="0">
                <a:solidFill>
                  <a:schemeClr val="tx1"/>
                </a:solidFill>
                <a:effectLst/>
                <a:latin typeface="+mn-lt"/>
                <a:ea typeface="+mn-ea"/>
                <a:cs typeface="+mn-cs"/>
              </a:rPr>
              <a:t> </a:t>
            </a:r>
            <a:r>
              <a:rPr lang="it-IT" sz="1200" b="0" i="0" u="none" strike="noStrike" kern="1200" dirty="0" err="1">
                <a:solidFill>
                  <a:schemeClr val="tx1"/>
                </a:solidFill>
                <a:effectLst/>
                <a:latin typeface="+mn-lt"/>
                <a:ea typeface="+mn-ea"/>
                <a:cs typeface="+mn-cs"/>
              </a:rPr>
              <a:t>different</a:t>
            </a:r>
            <a:r>
              <a:rPr lang="it-IT" sz="1200" b="0" i="0" u="none" strike="noStrike" kern="1200" dirty="0">
                <a:solidFill>
                  <a:schemeClr val="tx1"/>
                </a:solidFill>
                <a:effectLst/>
                <a:latin typeface="+mn-lt"/>
                <a:ea typeface="+mn-ea"/>
                <a:cs typeface="+mn-cs"/>
              </a:rPr>
              <a:t> </a:t>
            </a:r>
            <a:r>
              <a:rPr lang="it-IT" sz="1200" b="0" i="0" u="none" strike="noStrike" kern="1200" dirty="0" err="1">
                <a:solidFill>
                  <a:schemeClr val="tx1"/>
                </a:solidFill>
                <a:effectLst/>
                <a:latin typeface="+mn-lt"/>
                <a:ea typeface="+mn-ea"/>
                <a:cs typeface="+mn-cs"/>
              </a:rPr>
              <a:t>scales</a:t>
            </a:r>
            <a:r>
              <a:rPr lang="it-IT" sz="1200" b="0" i="0" u="none" strike="noStrike" kern="1200" dirty="0">
                <a:solidFill>
                  <a:schemeClr val="tx1"/>
                </a:solidFill>
                <a:effectLst/>
                <a:latin typeface="+mn-lt"/>
                <a:ea typeface="+mn-ea"/>
                <a:cs typeface="+mn-cs"/>
              </a:rPr>
              <a:t> </a:t>
            </a:r>
            <a:r>
              <a:rPr lang="it-IT" sz="1200" b="0" i="0" u="none" strike="noStrike" kern="1200" dirty="0" err="1">
                <a:solidFill>
                  <a:schemeClr val="tx1"/>
                </a:solidFill>
                <a:effectLst/>
                <a:latin typeface="+mn-lt"/>
                <a:ea typeface="+mn-ea"/>
                <a:cs typeface="+mn-cs"/>
              </a:rPr>
              <a:t>it</a:t>
            </a:r>
            <a:r>
              <a:rPr lang="it-IT" sz="1200" b="0" i="0" u="none" strike="noStrike" kern="1200" dirty="0">
                <a:solidFill>
                  <a:schemeClr val="tx1"/>
                </a:solidFill>
                <a:effectLst/>
                <a:latin typeface="+mn-lt"/>
                <a:ea typeface="+mn-ea"/>
                <a:cs typeface="+mn-cs"/>
              </a:rPr>
              <a:t> can provide the </a:t>
            </a:r>
            <a:r>
              <a:rPr lang="it-IT" sz="1200" b="0" i="0" u="none" strike="noStrike" kern="1200" dirty="0" err="1">
                <a:solidFill>
                  <a:schemeClr val="tx1"/>
                </a:solidFill>
                <a:effectLst/>
                <a:latin typeface="+mn-lt"/>
                <a:ea typeface="+mn-ea"/>
                <a:cs typeface="+mn-cs"/>
              </a:rPr>
              <a:t>whole</a:t>
            </a:r>
            <a:r>
              <a:rPr lang="it-IT" sz="1200" b="0" i="0" u="none" strike="noStrike" kern="1200" dirty="0">
                <a:solidFill>
                  <a:schemeClr val="tx1"/>
                </a:solidFill>
                <a:effectLst/>
                <a:latin typeface="+mn-lt"/>
                <a:ea typeface="+mn-ea"/>
                <a:cs typeface="+mn-cs"/>
              </a:rPr>
              <a:t> information </a:t>
            </a:r>
            <a:r>
              <a:rPr lang="it-IT" sz="1200" b="0" i="0" u="none" strike="noStrike" kern="1200" dirty="0" err="1">
                <a:solidFill>
                  <a:schemeClr val="tx1"/>
                </a:solidFill>
                <a:effectLst/>
                <a:latin typeface="+mn-lt"/>
                <a:ea typeface="+mn-ea"/>
                <a:cs typeface="+mn-cs"/>
              </a:rPr>
              <a:t>about</a:t>
            </a:r>
            <a:r>
              <a:rPr lang="it-IT" sz="1200" b="0" i="0" u="none" strike="noStrike" kern="1200" dirty="0">
                <a:solidFill>
                  <a:schemeClr val="tx1"/>
                </a:solidFill>
                <a:effectLst/>
                <a:latin typeface="+mn-lt"/>
                <a:ea typeface="+mn-ea"/>
                <a:cs typeface="+mn-cs"/>
              </a:rPr>
              <a:t> the </a:t>
            </a:r>
            <a:r>
              <a:rPr lang="it-IT" sz="1200" b="0" i="0" u="none" strike="noStrike" kern="1200" dirty="0" err="1">
                <a:solidFill>
                  <a:schemeClr val="tx1"/>
                </a:solidFill>
                <a:effectLst/>
                <a:latin typeface="+mn-lt"/>
                <a:ea typeface="+mn-ea"/>
                <a:cs typeface="+mn-cs"/>
              </a:rPr>
              <a:t>convergence</a:t>
            </a:r>
            <a:r>
              <a:rPr lang="it-IT" sz="1200" b="0" i="0" u="none" strike="noStrike" kern="1200" dirty="0">
                <a:solidFill>
                  <a:schemeClr val="tx1"/>
                </a:solidFill>
                <a:effectLst/>
                <a:latin typeface="+mn-lt"/>
                <a:ea typeface="+mn-ea"/>
                <a:cs typeface="+mn-cs"/>
              </a:rPr>
              <a:t> field, and </a:t>
            </a:r>
            <a:r>
              <a:rPr lang="it-IT" sz="1200" b="0" i="0" u="none" strike="noStrike" kern="1200" dirty="0" err="1">
                <a:solidFill>
                  <a:schemeClr val="tx1"/>
                </a:solidFill>
                <a:effectLst/>
                <a:latin typeface="+mn-lt"/>
                <a:ea typeface="+mn-ea"/>
                <a:cs typeface="+mn-cs"/>
              </a:rPr>
              <a:t>it</a:t>
            </a:r>
            <a:r>
              <a:rPr lang="it-IT" sz="1200" b="0" i="0" u="none" strike="noStrike" kern="1200" dirty="0">
                <a:solidFill>
                  <a:schemeClr val="tx1"/>
                </a:solidFill>
                <a:effectLst/>
                <a:latin typeface="+mn-lt"/>
                <a:ea typeface="+mn-ea"/>
                <a:cs typeface="+mn-cs"/>
              </a:rPr>
              <a:t> </a:t>
            </a:r>
            <a:r>
              <a:rPr lang="it-IT" sz="1200" b="0" i="0" u="none" strike="noStrike" kern="1200" dirty="0" err="1">
                <a:solidFill>
                  <a:schemeClr val="tx1"/>
                </a:solidFill>
                <a:effectLst/>
                <a:latin typeface="+mn-lt"/>
                <a:ea typeface="+mn-ea"/>
                <a:cs typeface="+mn-cs"/>
              </a:rPr>
              <a:t>has</a:t>
            </a:r>
            <a:r>
              <a:rPr lang="it-IT" sz="1200" b="0" i="0" u="none" strike="noStrike" kern="1200" dirty="0">
                <a:solidFill>
                  <a:schemeClr val="tx1"/>
                </a:solidFill>
                <a:effectLst/>
                <a:latin typeface="+mn-lt"/>
                <a:ea typeface="+mn-ea"/>
                <a:cs typeface="+mn-cs"/>
              </a:rPr>
              <a:t> </a:t>
            </a:r>
            <a:r>
              <a:rPr lang="it-IT" sz="1200" b="0" i="0" u="none" strike="noStrike" kern="1200" dirty="0" err="1">
                <a:solidFill>
                  <a:schemeClr val="tx1"/>
                </a:solidFill>
                <a:effectLst/>
                <a:latin typeface="+mn-lt"/>
                <a:ea typeface="+mn-ea"/>
                <a:cs typeface="+mn-cs"/>
              </a:rPr>
              <a:t>been</a:t>
            </a:r>
            <a:r>
              <a:rPr lang="it-IT" sz="1200" b="0" i="0" u="none" strike="noStrike" kern="1200" dirty="0">
                <a:solidFill>
                  <a:schemeClr val="tx1"/>
                </a:solidFill>
                <a:effectLst/>
                <a:latin typeface="+mn-lt"/>
                <a:ea typeface="+mn-ea"/>
                <a:cs typeface="+mn-cs"/>
              </a:rPr>
              <a:t> </a:t>
            </a:r>
            <a:r>
              <a:rPr lang="it-IT" sz="1200" b="0" i="0" u="none" strike="noStrike" kern="1200" dirty="0" err="1">
                <a:solidFill>
                  <a:schemeClr val="tx1"/>
                </a:solidFill>
                <a:effectLst/>
                <a:latin typeface="+mn-lt"/>
                <a:ea typeface="+mn-ea"/>
                <a:cs typeface="+mn-cs"/>
              </a:rPr>
              <a:t>proved</a:t>
            </a:r>
            <a:r>
              <a:rPr lang="it-IT" sz="1200" b="0" i="0" u="none" strike="noStrike" kern="1200" dirty="0">
                <a:solidFill>
                  <a:schemeClr val="tx1"/>
                </a:solidFill>
                <a:effectLst/>
                <a:latin typeface="+mn-lt"/>
                <a:ea typeface="+mn-ea"/>
                <a:cs typeface="+mn-cs"/>
              </a:rPr>
              <a:t> in literature </a:t>
            </a:r>
            <a:r>
              <a:rPr lang="it-IT" sz="1200" b="0" i="0" u="none" strike="noStrike" kern="1200" dirty="0" err="1">
                <a:solidFill>
                  <a:schemeClr val="tx1"/>
                </a:solidFill>
                <a:effectLst/>
                <a:latin typeface="+mn-lt"/>
                <a:ea typeface="+mn-ea"/>
                <a:cs typeface="+mn-cs"/>
              </a:rPr>
              <a:t>that</a:t>
            </a:r>
            <a:r>
              <a:rPr lang="it-IT" sz="1200" b="0" i="0" u="none" strike="noStrike" kern="1200" dirty="0">
                <a:solidFill>
                  <a:schemeClr val="tx1"/>
                </a:solidFill>
                <a:effectLst/>
                <a:latin typeface="+mn-lt"/>
                <a:ea typeface="+mn-ea"/>
                <a:cs typeface="+mn-cs"/>
              </a:rPr>
              <a:t> </a:t>
            </a:r>
            <a:r>
              <a:rPr lang="it-IT" sz="1200" b="0" i="0" u="none" strike="noStrike" kern="1200" dirty="0" err="1">
                <a:solidFill>
                  <a:schemeClr val="tx1"/>
                </a:solidFill>
                <a:effectLst/>
                <a:latin typeface="+mn-lt"/>
                <a:ea typeface="+mn-ea"/>
                <a:cs typeface="+mn-cs"/>
              </a:rPr>
              <a:t>it</a:t>
            </a:r>
            <a:r>
              <a:rPr lang="it-IT" sz="1200" b="0" i="0" u="none" strike="noStrike" kern="1200" dirty="0">
                <a:solidFill>
                  <a:schemeClr val="tx1"/>
                </a:solidFill>
                <a:effectLst/>
                <a:latin typeface="+mn-lt"/>
                <a:ea typeface="+mn-ea"/>
                <a:cs typeface="+mn-cs"/>
              </a:rPr>
              <a:t> </a:t>
            </a:r>
            <a:r>
              <a:rPr lang="it-IT" sz="1200" b="0" i="0" u="none" strike="noStrike" kern="1200" dirty="0" err="1">
                <a:solidFill>
                  <a:schemeClr val="tx1"/>
                </a:solidFill>
                <a:effectLst/>
                <a:latin typeface="+mn-lt"/>
                <a:ea typeface="+mn-ea"/>
                <a:cs typeface="+mn-cs"/>
              </a:rPr>
              <a:t>is</a:t>
            </a:r>
            <a:r>
              <a:rPr lang="it-IT" sz="1200" b="0" i="0" u="none" strike="noStrike" kern="1200" dirty="0">
                <a:solidFill>
                  <a:schemeClr val="tx1"/>
                </a:solidFill>
                <a:effectLst/>
                <a:latin typeface="+mn-lt"/>
                <a:ea typeface="+mn-ea"/>
                <a:cs typeface="+mn-cs"/>
              </a:rPr>
              <a:t> sensitive to non-</a:t>
            </a:r>
            <a:r>
              <a:rPr lang="it-IT" sz="1200" b="0" i="0" u="none" strike="noStrike" kern="1200" dirty="0" err="1">
                <a:solidFill>
                  <a:schemeClr val="tx1"/>
                </a:solidFill>
                <a:effectLst/>
                <a:latin typeface="+mn-lt"/>
                <a:ea typeface="+mn-ea"/>
                <a:cs typeface="+mn-cs"/>
              </a:rPr>
              <a:t>gaussian</a:t>
            </a:r>
            <a:r>
              <a:rPr lang="it-IT" sz="1200" b="0" i="0" u="none" strike="noStrike" kern="1200" dirty="0">
                <a:solidFill>
                  <a:schemeClr val="tx1"/>
                </a:solidFill>
                <a:effectLst/>
                <a:latin typeface="+mn-lt"/>
                <a:ea typeface="+mn-ea"/>
                <a:cs typeface="+mn-cs"/>
              </a:rPr>
              <a:t> features</a:t>
            </a:r>
          </a:p>
          <a:p>
            <a:pPr rtl="0" fontAlgn="base"/>
            <a:r>
              <a:rPr lang="it-IT" sz="1200" b="0" i="0" u="none" strike="noStrike" kern="1200" dirty="0" err="1">
                <a:solidFill>
                  <a:schemeClr val="tx1"/>
                </a:solidFill>
                <a:effectLst/>
                <a:latin typeface="+mn-lt"/>
                <a:ea typeface="+mn-ea"/>
                <a:cs typeface="+mn-cs"/>
              </a:rPr>
              <a:t>HOMs</a:t>
            </a:r>
            <a:r>
              <a:rPr lang="it-IT" sz="1200" b="0" i="0" u="none" strike="noStrike" kern="1200" dirty="0">
                <a:solidFill>
                  <a:schemeClr val="tx1"/>
                </a:solidFill>
                <a:effectLst/>
                <a:latin typeface="+mn-lt"/>
                <a:ea typeface="+mn-ea"/>
                <a:cs typeface="+mn-cs"/>
              </a:rPr>
              <a:t>: the </a:t>
            </a:r>
            <a:r>
              <a:rPr lang="it-IT" sz="1200" b="0" i="0" u="none" strike="noStrike" kern="1200" dirty="0" err="1">
                <a:solidFill>
                  <a:schemeClr val="tx1"/>
                </a:solidFill>
                <a:effectLst/>
                <a:latin typeface="+mn-lt"/>
                <a:ea typeface="+mn-ea"/>
                <a:cs typeface="+mn-cs"/>
              </a:rPr>
              <a:t>higher-order</a:t>
            </a:r>
            <a:r>
              <a:rPr lang="it-IT" sz="1200" b="0" i="0" u="none" strike="noStrike" kern="1200" dirty="0">
                <a:solidFill>
                  <a:schemeClr val="tx1"/>
                </a:solidFill>
                <a:effectLst/>
                <a:latin typeface="+mn-lt"/>
                <a:ea typeface="+mn-ea"/>
                <a:cs typeface="+mn-cs"/>
              </a:rPr>
              <a:t> moments of the </a:t>
            </a:r>
            <a:r>
              <a:rPr lang="it-IT" sz="1200" b="0" i="0" u="none" strike="noStrike" kern="1200" dirty="0" err="1">
                <a:solidFill>
                  <a:schemeClr val="tx1"/>
                </a:solidFill>
                <a:effectLst/>
                <a:latin typeface="+mn-lt"/>
                <a:ea typeface="+mn-ea"/>
                <a:cs typeface="+mn-cs"/>
              </a:rPr>
              <a:t>convergence</a:t>
            </a:r>
            <a:r>
              <a:rPr lang="it-IT" sz="1200" b="0" i="0" u="none" strike="noStrike" kern="1200" dirty="0">
                <a:solidFill>
                  <a:schemeClr val="tx1"/>
                </a:solidFill>
                <a:effectLst/>
                <a:latin typeface="+mn-lt"/>
                <a:ea typeface="+mn-ea"/>
                <a:cs typeface="+mn-cs"/>
              </a:rPr>
              <a:t>, </a:t>
            </a:r>
            <a:r>
              <a:rPr lang="it-IT" sz="1200" b="0" i="0" u="none" strike="noStrike" kern="1200" dirty="0" err="1">
                <a:solidFill>
                  <a:schemeClr val="tx1"/>
                </a:solidFill>
                <a:effectLst/>
                <a:latin typeface="+mn-lt"/>
                <a:ea typeface="+mn-ea"/>
                <a:cs typeface="+mn-cs"/>
              </a:rPr>
              <a:t>although</a:t>
            </a:r>
            <a:r>
              <a:rPr lang="it-IT" sz="1200" b="0" i="0" u="none" strike="noStrike" kern="1200" dirty="0">
                <a:solidFill>
                  <a:schemeClr val="tx1"/>
                </a:solidFill>
                <a:effectLst/>
                <a:latin typeface="+mn-lt"/>
                <a:ea typeface="+mn-ea"/>
                <a:cs typeface="+mn-cs"/>
              </a:rPr>
              <a:t> </a:t>
            </a:r>
            <a:r>
              <a:rPr lang="it-IT" sz="1200" b="0" i="0" u="none" strike="noStrike" kern="1200" dirty="0" err="1">
                <a:solidFill>
                  <a:schemeClr val="tx1"/>
                </a:solidFill>
                <a:effectLst/>
                <a:latin typeface="+mn-lt"/>
                <a:ea typeface="+mn-ea"/>
                <a:cs typeface="+mn-cs"/>
              </a:rPr>
              <a:t>being</a:t>
            </a:r>
            <a:r>
              <a:rPr lang="it-IT" sz="1200" b="0" i="0" u="none" strike="noStrike" kern="1200" dirty="0">
                <a:solidFill>
                  <a:schemeClr val="tx1"/>
                </a:solidFill>
                <a:effectLst/>
                <a:latin typeface="+mn-lt"/>
                <a:ea typeface="+mn-ea"/>
                <a:cs typeface="+mn-cs"/>
              </a:rPr>
              <a:t> </a:t>
            </a:r>
            <a:r>
              <a:rPr lang="it-IT" sz="1200" b="0" i="0" u="none" strike="noStrike" kern="1200" dirty="0" err="1">
                <a:solidFill>
                  <a:schemeClr val="tx1"/>
                </a:solidFill>
                <a:effectLst/>
                <a:latin typeface="+mn-lt"/>
                <a:ea typeface="+mn-ea"/>
                <a:cs typeface="+mn-cs"/>
              </a:rPr>
              <a:t>integrated</a:t>
            </a:r>
            <a:r>
              <a:rPr lang="it-IT" sz="1200" b="0" i="0" u="none" strike="noStrike" kern="1200" dirty="0">
                <a:solidFill>
                  <a:schemeClr val="tx1"/>
                </a:solidFill>
                <a:effectLst/>
                <a:latin typeface="+mn-lt"/>
                <a:ea typeface="+mn-ea"/>
                <a:cs typeface="+mn-cs"/>
              </a:rPr>
              <a:t> </a:t>
            </a:r>
            <a:r>
              <a:rPr lang="it-IT" sz="1200" b="0" i="0" u="none" strike="noStrike" kern="1200" dirty="0" err="1">
                <a:solidFill>
                  <a:schemeClr val="tx1"/>
                </a:solidFill>
                <a:effectLst/>
                <a:latin typeface="+mn-lt"/>
                <a:ea typeface="+mn-ea"/>
                <a:cs typeface="+mn-cs"/>
              </a:rPr>
              <a:t>quantities</a:t>
            </a:r>
            <a:r>
              <a:rPr lang="it-IT" sz="1200" b="0" i="0" u="none" strike="noStrike" kern="1200" dirty="0">
                <a:solidFill>
                  <a:schemeClr val="tx1"/>
                </a:solidFill>
                <a:effectLst/>
                <a:latin typeface="+mn-lt"/>
                <a:ea typeface="+mn-ea"/>
                <a:cs typeface="+mn-cs"/>
              </a:rPr>
              <a:t> of the PDF [</a:t>
            </a:r>
            <a:r>
              <a:rPr lang="it-IT" sz="1200" b="0" i="0" u="none" strike="noStrike" kern="1200" dirty="0" err="1">
                <a:solidFill>
                  <a:schemeClr val="tx1"/>
                </a:solidFill>
                <a:effectLst/>
                <a:latin typeface="+mn-lt"/>
                <a:ea typeface="+mn-ea"/>
                <a:cs typeface="+mn-cs"/>
              </a:rPr>
              <a:t>weighted</a:t>
            </a:r>
            <a:r>
              <a:rPr lang="it-IT" sz="1200" b="0" i="0" u="none" strike="noStrike" kern="1200" dirty="0">
                <a:solidFill>
                  <a:schemeClr val="tx1"/>
                </a:solidFill>
                <a:effectLst/>
                <a:latin typeface="+mn-lt"/>
                <a:ea typeface="+mn-ea"/>
                <a:cs typeface="+mn-cs"/>
              </a:rPr>
              <a:t> </a:t>
            </a:r>
            <a:r>
              <a:rPr lang="it-IT" sz="1200" b="0" i="0" u="none" strike="noStrike" kern="1200" dirty="0" err="1">
                <a:solidFill>
                  <a:schemeClr val="tx1"/>
                </a:solidFill>
                <a:effectLst/>
                <a:latin typeface="+mn-lt"/>
                <a:ea typeface="+mn-ea"/>
                <a:cs typeface="+mn-cs"/>
              </a:rPr>
              <a:t>average</a:t>
            </a:r>
            <a:r>
              <a:rPr lang="it-IT" sz="1200" b="0" i="0" u="none" strike="noStrike" kern="1200" dirty="0">
                <a:solidFill>
                  <a:schemeClr val="tx1"/>
                </a:solidFill>
                <a:effectLst/>
                <a:latin typeface="+mn-lt"/>
                <a:ea typeface="+mn-ea"/>
                <a:cs typeface="+mn-cs"/>
              </a:rPr>
              <a:t>], </a:t>
            </a:r>
            <a:r>
              <a:rPr lang="it-IT" sz="1200" b="0" i="0" u="none" strike="noStrike" kern="1200" dirty="0" err="1">
                <a:solidFill>
                  <a:schemeClr val="tx1"/>
                </a:solidFill>
                <a:effectLst/>
                <a:latin typeface="+mn-lt"/>
                <a:ea typeface="+mn-ea"/>
                <a:cs typeface="+mn-cs"/>
              </a:rPr>
              <a:t>depend</a:t>
            </a:r>
            <a:r>
              <a:rPr lang="it-IT" sz="1200" b="0" i="0" u="none" strike="noStrike" kern="1200" dirty="0">
                <a:solidFill>
                  <a:schemeClr val="tx1"/>
                </a:solidFill>
                <a:effectLst/>
                <a:latin typeface="+mn-lt"/>
                <a:ea typeface="+mn-ea"/>
                <a:cs typeface="+mn-cs"/>
              </a:rPr>
              <a:t> on </a:t>
            </a:r>
            <a:r>
              <a:rPr lang="it-IT" sz="1200" b="0" i="0" u="none" strike="noStrike" kern="1200" dirty="0" err="1">
                <a:solidFill>
                  <a:schemeClr val="tx1"/>
                </a:solidFill>
                <a:effectLst/>
                <a:latin typeface="+mn-lt"/>
                <a:ea typeface="+mn-ea"/>
                <a:cs typeface="+mn-cs"/>
              </a:rPr>
              <a:t>higher-order</a:t>
            </a:r>
            <a:r>
              <a:rPr lang="it-IT" sz="1200" b="0" i="0" u="none" strike="noStrike" kern="1200" dirty="0">
                <a:solidFill>
                  <a:schemeClr val="tx1"/>
                </a:solidFill>
                <a:effectLst/>
                <a:latin typeface="+mn-lt"/>
                <a:ea typeface="+mn-ea"/>
                <a:cs typeface="+mn-cs"/>
              </a:rPr>
              <a:t> </a:t>
            </a:r>
            <a:r>
              <a:rPr lang="it-IT" sz="1200" b="0" i="0" u="none" strike="noStrike" kern="1200" dirty="0" err="1">
                <a:solidFill>
                  <a:schemeClr val="tx1"/>
                </a:solidFill>
                <a:effectLst/>
                <a:latin typeface="+mn-lt"/>
                <a:ea typeface="+mn-ea"/>
                <a:cs typeface="+mn-cs"/>
              </a:rPr>
              <a:t>correlators</a:t>
            </a:r>
            <a:r>
              <a:rPr lang="it-IT" sz="1200" b="0" i="0" u="none" strike="noStrike" kern="1200" dirty="0">
                <a:solidFill>
                  <a:schemeClr val="tx1"/>
                </a:solidFill>
                <a:effectLst/>
                <a:latin typeface="+mn-lt"/>
                <a:ea typeface="+mn-ea"/>
                <a:cs typeface="+mn-cs"/>
              </a:rPr>
              <a:t> like the bi- and tri-</a:t>
            </a:r>
            <a:r>
              <a:rPr lang="it-IT" sz="1200" b="0" i="0" u="none" strike="noStrike" kern="1200" dirty="0" err="1">
                <a:solidFill>
                  <a:schemeClr val="tx1"/>
                </a:solidFill>
                <a:effectLst/>
                <a:latin typeface="+mn-lt"/>
                <a:ea typeface="+mn-ea"/>
                <a:cs typeface="+mn-cs"/>
              </a:rPr>
              <a:t>spectrum</a:t>
            </a:r>
            <a:r>
              <a:rPr lang="it-IT" sz="1200" b="0" i="0" u="none" strike="noStrike" kern="1200" dirty="0">
                <a:solidFill>
                  <a:schemeClr val="tx1"/>
                </a:solidFill>
                <a:effectLst/>
                <a:latin typeface="+mn-lt"/>
                <a:ea typeface="+mn-ea"/>
                <a:cs typeface="+mn-cs"/>
              </a:rPr>
              <a:t> and provide information </a:t>
            </a:r>
            <a:r>
              <a:rPr lang="it-IT" sz="1200" b="0" i="0" u="none" strike="noStrike" kern="1200" dirty="0" err="1">
                <a:solidFill>
                  <a:schemeClr val="tx1"/>
                </a:solidFill>
                <a:effectLst/>
                <a:latin typeface="+mn-lt"/>
                <a:ea typeface="+mn-ea"/>
                <a:cs typeface="+mn-cs"/>
              </a:rPr>
              <a:t>about</a:t>
            </a:r>
            <a:r>
              <a:rPr lang="it-IT" sz="1200" b="0" i="0" u="none" strike="noStrike" kern="1200" dirty="0">
                <a:solidFill>
                  <a:schemeClr val="tx1"/>
                </a:solidFill>
                <a:effectLst/>
                <a:latin typeface="+mn-lt"/>
                <a:ea typeface="+mn-ea"/>
                <a:cs typeface="+mn-cs"/>
              </a:rPr>
              <a:t> non-</a:t>
            </a:r>
            <a:r>
              <a:rPr lang="it-IT" sz="1200" b="0" i="0" u="none" strike="noStrike" kern="1200" dirty="0" err="1">
                <a:solidFill>
                  <a:schemeClr val="tx1"/>
                </a:solidFill>
                <a:effectLst/>
                <a:latin typeface="+mn-lt"/>
                <a:ea typeface="+mn-ea"/>
                <a:cs typeface="+mn-cs"/>
              </a:rPr>
              <a:t>gaussianities</a:t>
            </a:r>
            <a:endParaRPr lang="it-IT" sz="1200" b="0" i="0" u="none" strike="noStrike" kern="1200" dirty="0">
              <a:solidFill>
                <a:schemeClr val="tx1"/>
              </a:solidFill>
              <a:effectLst/>
              <a:latin typeface="+mn-lt"/>
              <a:ea typeface="+mn-ea"/>
              <a:cs typeface="+mn-cs"/>
            </a:endParaRPr>
          </a:p>
          <a:p>
            <a:pPr rtl="0" fontAlgn="base"/>
            <a:r>
              <a:rPr lang="it-IT" sz="1200" b="0" i="0" u="none" strike="noStrike" kern="1200" dirty="0">
                <a:solidFill>
                  <a:schemeClr val="tx1"/>
                </a:solidFill>
                <a:effectLst/>
                <a:latin typeface="+mn-lt"/>
                <a:ea typeface="+mn-ea"/>
                <a:cs typeface="+mn-cs"/>
              </a:rPr>
              <a:t>L1-norm: </a:t>
            </a:r>
            <a:r>
              <a:rPr lang="it-IT" sz="1200" b="0" i="0" u="none" strike="noStrike" kern="1200" dirty="0" err="1">
                <a:solidFill>
                  <a:schemeClr val="tx1"/>
                </a:solidFill>
                <a:effectLst/>
                <a:latin typeface="+mn-lt"/>
                <a:ea typeface="+mn-ea"/>
                <a:cs typeface="+mn-cs"/>
              </a:rPr>
              <a:t>normalized</a:t>
            </a:r>
            <a:r>
              <a:rPr lang="it-IT" sz="1200" b="0" i="0" u="none" strike="noStrike" kern="1200" dirty="0">
                <a:solidFill>
                  <a:schemeClr val="tx1"/>
                </a:solidFill>
                <a:effectLst/>
                <a:latin typeface="+mn-lt"/>
                <a:ea typeface="+mn-ea"/>
                <a:cs typeface="+mn-cs"/>
              </a:rPr>
              <a:t> sum of </a:t>
            </a:r>
            <a:r>
              <a:rPr lang="it-IT" sz="1200" b="0" i="0" u="none" strike="noStrike" kern="1200" dirty="0" err="1">
                <a:solidFill>
                  <a:schemeClr val="tx1"/>
                </a:solidFill>
                <a:effectLst/>
                <a:latin typeface="+mn-lt"/>
                <a:ea typeface="+mn-ea"/>
                <a:cs typeface="+mn-cs"/>
              </a:rPr>
              <a:t>absolute</a:t>
            </a:r>
            <a:r>
              <a:rPr lang="it-IT" sz="1200" b="0" i="0" u="none" strike="noStrike" kern="1200" dirty="0">
                <a:solidFill>
                  <a:schemeClr val="tx1"/>
                </a:solidFill>
                <a:effectLst/>
                <a:latin typeface="+mn-lt"/>
                <a:ea typeface="+mn-ea"/>
                <a:cs typeface="+mn-cs"/>
              </a:rPr>
              <a:t> </a:t>
            </a:r>
            <a:r>
              <a:rPr lang="it-IT" sz="1200" b="0" i="0" u="none" strike="noStrike" kern="1200" dirty="0" err="1">
                <a:solidFill>
                  <a:schemeClr val="tx1"/>
                </a:solidFill>
                <a:effectLst/>
                <a:latin typeface="+mn-lt"/>
                <a:ea typeface="+mn-ea"/>
                <a:cs typeface="+mn-cs"/>
              </a:rPr>
              <a:t>values</a:t>
            </a:r>
            <a:r>
              <a:rPr lang="it-IT" sz="1200" b="0" i="0" u="none" strike="noStrike" kern="1200" dirty="0">
                <a:solidFill>
                  <a:schemeClr val="tx1"/>
                </a:solidFill>
                <a:effectLst/>
                <a:latin typeface="+mn-lt"/>
                <a:ea typeface="+mn-ea"/>
                <a:cs typeface="+mn-cs"/>
              </a:rPr>
              <a:t> of </a:t>
            </a:r>
            <a:r>
              <a:rPr lang="it-IT" sz="1200" b="0" i="0" u="none" strike="noStrike" kern="1200" dirty="0" err="1">
                <a:solidFill>
                  <a:schemeClr val="tx1"/>
                </a:solidFill>
                <a:effectLst/>
                <a:latin typeface="+mn-lt"/>
                <a:ea typeface="+mn-ea"/>
                <a:cs typeface="+mn-cs"/>
              </a:rPr>
              <a:t>wavelet</a:t>
            </a:r>
            <a:r>
              <a:rPr lang="it-IT" sz="1200" b="0" i="0" u="none" strike="noStrike" kern="1200" dirty="0">
                <a:solidFill>
                  <a:schemeClr val="tx1"/>
                </a:solidFill>
                <a:effectLst/>
                <a:latin typeface="+mn-lt"/>
                <a:ea typeface="+mn-ea"/>
                <a:cs typeface="+mn-cs"/>
              </a:rPr>
              <a:t> </a:t>
            </a:r>
            <a:r>
              <a:rPr lang="it-IT" sz="1200" b="0" i="0" u="none" strike="noStrike" kern="1200" dirty="0" err="1">
                <a:solidFill>
                  <a:schemeClr val="tx1"/>
                </a:solidFill>
                <a:effectLst/>
                <a:latin typeface="+mn-lt"/>
                <a:ea typeface="+mn-ea"/>
                <a:cs typeface="+mn-cs"/>
              </a:rPr>
              <a:t>coefficients</a:t>
            </a:r>
            <a:r>
              <a:rPr lang="it-IT" sz="1200" b="0" i="0" u="none" strike="noStrike" kern="1200" dirty="0">
                <a:solidFill>
                  <a:schemeClr val="tx1"/>
                </a:solidFill>
                <a:effectLst/>
                <a:latin typeface="+mn-lt"/>
                <a:ea typeface="+mn-ea"/>
                <a:cs typeface="+mn-cs"/>
              </a:rPr>
              <a:t>, </a:t>
            </a:r>
            <a:r>
              <a:rPr lang="it-IT" sz="1200" b="0" i="0" u="none" strike="noStrike" kern="1200" dirty="0" err="1">
                <a:solidFill>
                  <a:schemeClr val="tx1"/>
                </a:solidFill>
                <a:effectLst/>
                <a:latin typeface="+mn-lt"/>
                <a:ea typeface="+mn-ea"/>
                <a:cs typeface="+mn-cs"/>
              </a:rPr>
              <a:t>obtained</a:t>
            </a:r>
            <a:r>
              <a:rPr lang="it-IT" sz="1200" b="0" i="0" u="none" strike="noStrike" kern="1200" dirty="0">
                <a:solidFill>
                  <a:schemeClr val="tx1"/>
                </a:solidFill>
                <a:effectLst/>
                <a:latin typeface="+mn-lt"/>
                <a:ea typeface="+mn-ea"/>
                <a:cs typeface="+mn-cs"/>
              </a:rPr>
              <a:t> from k-</a:t>
            </a:r>
            <a:r>
              <a:rPr lang="it-IT" sz="1200" b="0" i="0" u="none" strike="noStrike" kern="1200" dirty="0" err="1">
                <a:solidFill>
                  <a:schemeClr val="tx1"/>
                </a:solidFill>
                <a:effectLst/>
                <a:latin typeface="+mn-lt"/>
                <a:ea typeface="+mn-ea"/>
                <a:cs typeface="+mn-cs"/>
              </a:rPr>
              <a:t>maps</a:t>
            </a:r>
            <a:r>
              <a:rPr lang="it-IT" sz="1200" b="0" i="0" u="none" strike="noStrike" kern="1200" dirty="0">
                <a:solidFill>
                  <a:schemeClr val="tx1"/>
                </a:solidFill>
                <a:effectLst/>
                <a:latin typeface="+mn-lt"/>
                <a:ea typeface="+mn-ea"/>
                <a:cs typeface="+mn-cs"/>
              </a:rPr>
              <a:t>. Sensitive to multi-</a:t>
            </a:r>
            <a:r>
              <a:rPr lang="it-IT" sz="1200" b="0" i="0" u="none" strike="noStrike" kern="1200" dirty="0" err="1">
                <a:solidFill>
                  <a:schemeClr val="tx1"/>
                </a:solidFill>
                <a:effectLst/>
                <a:latin typeface="+mn-lt"/>
                <a:ea typeface="+mn-ea"/>
                <a:cs typeface="+mn-cs"/>
              </a:rPr>
              <a:t>scales</a:t>
            </a:r>
            <a:r>
              <a:rPr lang="it-IT" sz="1200" b="0" i="0" u="none" strike="noStrike" kern="1200" dirty="0">
                <a:solidFill>
                  <a:schemeClr val="tx1"/>
                </a:solidFill>
                <a:effectLst/>
                <a:latin typeface="+mn-lt"/>
                <a:ea typeface="+mn-ea"/>
                <a:cs typeface="+mn-cs"/>
              </a:rPr>
              <a:t> </a:t>
            </a:r>
            <a:r>
              <a:rPr lang="it-IT" sz="1200" b="0" i="0" u="none" strike="noStrike" kern="1200" dirty="0" err="1">
                <a:solidFill>
                  <a:schemeClr val="tx1"/>
                </a:solidFill>
                <a:effectLst/>
                <a:latin typeface="+mn-lt"/>
                <a:ea typeface="+mn-ea"/>
                <a:cs typeface="+mn-cs"/>
              </a:rPr>
              <a:t>analysis</a:t>
            </a:r>
            <a:r>
              <a:rPr lang="it-IT" sz="1200" b="0" i="0" u="none" strike="noStrike" kern="1200" dirty="0">
                <a:solidFill>
                  <a:schemeClr val="tx1"/>
                </a:solidFill>
                <a:effectLst/>
                <a:latin typeface="+mn-lt"/>
                <a:ea typeface="+mn-ea"/>
                <a:cs typeface="+mn-cs"/>
              </a:rPr>
              <a:t>.</a:t>
            </a:r>
          </a:p>
        </p:txBody>
      </p:sp>
      <p:sp>
        <p:nvSpPr>
          <p:cNvPr id="4" name="Segnaposto numero diapositiva 3"/>
          <p:cNvSpPr>
            <a:spLocks noGrp="1"/>
          </p:cNvSpPr>
          <p:nvPr>
            <p:ph type="sldNum" sz="quarter" idx="5"/>
          </p:nvPr>
        </p:nvSpPr>
        <p:spPr/>
        <p:txBody>
          <a:bodyPr/>
          <a:lstStyle/>
          <a:p>
            <a:fld id="{A59113AB-08A9-4468-BAC4-CB5C598A0BD9}" type="slidenum">
              <a:rPr lang="en-US" smtClean="0"/>
              <a:t>25</a:t>
            </a:fld>
            <a:endParaRPr lang="en-US"/>
          </a:p>
        </p:txBody>
      </p:sp>
    </p:spTree>
    <p:extLst>
      <p:ext uri="{BB962C8B-B14F-4D97-AF65-F5344CB8AC3E}">
        <p14:creationId xmlns:p14="http://schemas.microsoft.com/office/powerpoint/2010/main" val="271590084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rtl="0" fontAlgn="base"/>
            <a:r>
              <a:rPr lang="it-IT" sz="1200" b="0" i="0" u="none" strike="noStrike" kern="1200" dirty="0">
                <a:solidFill>
                  <a:schemeClr val="tx1"/>
                </a:solidFill>
                <a:effectLst/>
                <a:latin typeface="+mn-lt"/>
                <a:ea typeface="+mn-ea"/>
                <a:cs typeface="+mn-cs"/>
              </a:rPr>
              <a:t>Peaks: </a:t>
            </a:r>
            <a:r>
              <a:rPr lang="it-IT" sz="1200" b="0" i="0" u="none" strike="noStrike" kern="1200" dirty="0" err="1">
                <a:solidFill>
                  <a:schemeClr val="tx1"/>
                </a:solidFill>
                <a:effectLst/>
                <a:latin typeface="+mn-lt"/>
                <a:ea typeface="+mn-ea"/>
                <a:cs typeface="+mn-cs"/>
              </a:rPr>
              <a:t>we</a:t>
            </a:r>
            <a:r>
              <a:rPr lang="it-IT" sz="1200" b="0" i="0" u="none" strike="noStrike" kern="1200" dirty="0">
                <a:solidFill>
                  <a:schemeClr val="tx1"/>
                </a:solidFill>
                <a:effectLst/>
                <a:latin typeface="+mn-lt"/>
                <a:ea typeface="+mn-ea"/>
                <a:cs typeface="+mn-cs"/>
              </a:rPr>
              <a:t> </a:t>
            </a:r>
            <a:r>
              <a:rPr lang="it-IT" sz="1200" b="0" i="0" u="none" strike="noStrike" kern="1200" dirty="0" err="1">
                <a:solidFill>
                  <a:schemeClr val="tx1"/>
                </a:solidFill>
                <a:effectLst/>
                <a:latin typeface="+mn-lt"/>
                <a:ea typeface="+mn-ea"/>
                <a:cs typeface="+mn-cs"/>
              </a:rPr>
              <a:t>counted</a:t>
            </a:r>
            <a:r>
              <a:rPr lang="it-IT" sz="1200" b="0" i="0" u="none" strike="noStrike" kern="1200" dirty="0">
                <a:solidFill>
                  <a:schemeClr val="tx1"/>
                </a:solidFill>
                <a:effectLst/>
                <a:latin typeface="+mn-lt"/>
                <a:ea typeface="+mn-ea"/>
                <a:cs typeface="+mn-cs"/>
              </a:rPr>
              <a:t> the </a:t>
            </a:r>
            <a:r>
              <a:rPr lang="it-IT" sz="1200" b="0" i="0" u="none" strike="noStrike" kern="1200" dirty="0" err="1">
                <a:solidFill>
                  <a:schemeClr val="tx1"/>
                </a:solidFill>
                <a:effectLst/>
                <a:latin typeface="+mn-lt"/>
                <a:ea typeface="+mn-ea"/>
                <a:cs typeface="+mn-cs"/>
              </a:rPr>
              <a:t>peaks</a:t>
            </a:r>
            <a:r>
              <a:rPr lang="it-IT" sz="1200" b="0" i="0" u="none" strike="noStrike" kern="1200" dirty="0">
                <a:solidFill>
                  <a:schemeClr val="tx1"/>
                </a:solidFill>
                <a:effectLst/>
                <a:latin typeface="+mn-lt"/>
                <a:ea typeface="+mn-ea"/>
                <a:cs typeface="+mn-cs"/>
              </a:rPr>
              <a:t> on the </a:t>
            </a:r>
            <a:r>
              <a:rPr lang="it-IT" sz="1200" b="0" i="0" u="none" strike="noStrike" kern="1200" dirty="0" err="1">
                <a:solidFill>
                  <a:schemeClr val="tx1"/>
                </a:solidFill>
                <a:effectLst/>
                <a:latin typeface="+mn-lt"/>
                <a:ea typeface="+mn-ea"/>
                <a:cs typeface="+mn-cs"/>
              </a:rPr>
              <a:t>convergence</a:t>
            </a:r>
            <a:r>
              <a:rPr lang="it-IT" sz="1200" b="0" i="0" u="none" strike="noStrike" kern="1200" dirty="0">
                <a:solidFill>
                  <a:schemeClr val="tx1"/>
                </a:solidFill>
                <a:effectLst/>
                <a:latin typeface="+mn-lt"/>
                <a:ea typeface="+mn-ea"/>
                <a:cs typeface="+mn-cs"/>
              </a:rPr>
              <a:t> field and the </a:t>
            </a:r>
            <a:r>
              <a:rPr lang="it-IT" sz="1200" b="0" i="0" u="none" strike="noStrike" kern="1200" dirty="0" err="1">
                <a:solidFill>
                  <a:schemeClr val="tx1"/>
                </a:solidFill>
                <a:effectLst/>
                <a:latin typeface="+mn-lt"/>
                <a:ea typeface="+mn-ea"/>
                <a:cs typeface="+mn-cs"/>
              </a:rPr>
              <a:t>Map</a:t>
            </a:r>
            <a:r>
              <a:rPr lang="it-IT" sz="1200" b="0" i="0" u="none" strike="noStrike" kern="1200" dirty="0">
                <a:solidFill>
                  <a:schemeClr val="tx1"/>
                </a:solidFill>
                <a:effectLst/>
                <a:latin typeface="+mn-lt"/>
                <a:ea typeface="+mn-ea"/>
                <a:cs typeface="+mn-cs"/>
              </a:rPr>
              <a:t>, the field </a:t>
            </a:r>
            <a:r>
              <a:rPr lang="it-IT" sz="1200" b="0" i="0" u="none" strike="noStrike" kern="1200" dirty="0" err="1">
                <a:solidFill>
                  <a:schemeClr val="tx1"/>
                </a:solidFill>
                <a:effectLst/>
                <a:latin typeface="+mn-lt"/>
                <a:ea typeface="+mn-ea"/>
                <a:cs typeface="+mn-cs"/>
              </a:rPr>
              <a:t>convoluted</a:t>
            </a:r>
            <a:r>
              <a:rPr lang="it-IT" sz="1200" b="0" i="0" u="none" strike="noStrike" kern="1200" dirty="0">
                <a:solidFill>
                  <a:schemeClr val="tx1"/>
                </a:solidFill>
                <a:effectLst/>
                <a:latin typeface="+mn-lt"/>
                <a:ea typeface="+mn-ea"/>
                <a:cs typeface="+mn-cs"/>
              </a:rPr>
              <a:t> with a </a:t>
            </a:r>
            <a:r>
              <a:rPr lang="it-IT" sz="1200" b="0" i="0" u="none" strike="noStrike" kern="1200" dirty="0" err="1">
                <a:solidFill>
                  <a:schemeClr val="tx1"/>
                </a:solidFill>
                <a:effectLst/>
                <a:latin typeface="+mn-lt"/>
                <a:ea typeface="+mn-ea"/>
                <a:cs typeface="+mn-cs"/>
              </a:rPr>
              <a:t>compensated</a:t>
            </a:r>
            <a:r>
              <a:rPr lang="it-IT" sz="1200" b="0" i="0" u="none" strike="noStrike" kern="1200" dirty="0">
                <a:solidFill>
                  <a:schemeClr val="tx1"/>
                </a:solidFill>
                <a:effectLst/>
                <a:latin typeface="+mn-lt"/>
                <a:ea typeface="+mn-ea"/>
                <a:cs typeface="+mn-cs"/>
              </a:rPr>
              <a:t> filter </a:t>
            </a:r>
            <a:r>
              <a:rPr lang="it-IT" sz="1200" b="0" i="0" u="none" strike="noStrike" kern="1200" dirty="0" err="1">
                <a:solidFill>
                  <a:schemeClr val="tx1"/>
                </a:solidFill>
                <a:effectLst/>
                <a:latin typeface="+mn-lt"/>
                <a:ea typeface="+mn-ea"/>
                <a:cs typeface="+mn-cs"/>
              </a:rPr>
              <a:t>function</a:t>
            </a:r>
            <a:r>
              <a:rPr lang="it-IT" sz="1200" b="0" i="0" u="none" strike="noStrike" kern="1200" dirty="0">
                <a:solidFill>
                  <a:schemeClr val="tx1"/>
                </a:solidFill>
                <a:effectLst/>
                <a:latin typeface="+mn-lt"/>
                <a:ea typeface="+mn-ea"/>
                <a:cs typeface="+mn-cs"/>
              </a:rPr>
              <a:t>. The </a:t>
            </a:r>
            <a:r>
              <a:rPr lang="it-IT" sz="1200" b="0" i="0" u="none" strike="noStrike" kern="1200" dirty="0" err="1">
                <a:solidFill>
                  <a:schemeClr val="tx1"/>
                </a:solidFill>
                <a:effectLst/>
                <a:latin typeface="+mn-lt"/>
                <a:ea typeface="+mn-ea"/>
                <a:cs typeface="+mn-cs"/>
              </a:rPr>
              <a:t>peak</a:t>
            </a:r>
            <a:r>
              <a:rPr lang="it-IT" sz="1200" b="0" i="0" u="none" strike="noStrike" kern="1200" dirty="0">
                <a:solidFill>
                  <a:schemeClr val="tx1"/>
                </a:solidFill>
                <a:effectLst/>
                <a:latin typeface="+mn-lt"/>
                <a:ea typeface="+mn-ea"/>
                <a:cs typeface="+mn-cs"/>
              </a:rPr>
              <a:t> </a:t>
            </a:r>
            <a:r>
              <a:rPr lang="it-IT" sz="1200" b="0" i="0" u="none" strike="noStrike" kern="1200" dirty="0" err="1">
                <a:solidFill>
                  <a:schemeClr val="tx1"/>
                </a:solidFill>
                <a:effectLst/>
                <a:latin typeface="+mn-lt"/>
                <a:ea typeface="+mn-ea"/>
                <a:cs typeface="+mn-cs"/>
              </a:rPr>
              <a:t>statistic</a:t>
            </a:r>
            <a:r>
              <a:rPr lang="it-IT" sz="1200" b="0" i="0" u="none" strike="noStrike" kern="1200" dirty="0">
                <a:solidFill>
                  <a:schemeClr val="tx1"/>
                </a:solidFill>
                <a:effectLst/>
                <a:latin typeface="+mn-lt"/>
                <a:ea typeface="+mn-ea"/>
                <a:cs typeface="+mn-cs"/>
              </a:rPr>
              <a:t> </a:t>
            </a:r>
            <a:r>
              <a:rPr lang="it-IT" sz="1200" b="0" i="0" u="none" strike="noStrike" kern="1200" dirty="0" err="1">
                <a:solidFill>
                  <a:schemeClr val="tx1"/>
                </a:solidFill>
                <a:effectLst/>
                <a:latin typeface="+mn-lt"/>
                <a:ea typeface="+mn-ea"/>
                <a:cs typeface="+mn-cs"/>
              </a:rPr>
              <a:t>comes</a:t>
            </a:r>
            <a:r>
              <a:rPr lang="it-IT" sz="1200" b="0" i="0" u="none" strike="noStrike" kern="1200" dirty="0">
                <a:solidFill>
                  <a:schemeClr val="tx1"/>
                </a:solidFill>
                <a:effectLst/>
                <a:latin typeface="+mn-lt"/>
                <a:ea typeface="+mn-ea"/>
                <a:cs typeface="+mn-cs"/>
              </a:rPr>
              <a:t> from the </a:t>
            </a:r>
            <a:r>
              <a:rPr lang="it-IT" sz="1200" b="0" i="0" u="none" strike="noStrike" kern="1200" dirty="0" err="1">
                <a:solidFill>
                  <a:schemeClr val="tx1"/>
                </a:solidFill>
                <a:effectLst/>
                <a:latin typeface="+mn-lt"/>
                <a:ea typeface="+mn-ea"/>
                <a:cs typeface="+mn-cs"/>
              </a:rPr>
              <a:t>projection</a:t>
            </a:r>
            <a:r>
              <a:rPr lang="it-IT" sz="1200" b="0" i="0" u="none" strike="noStrike" kern="1200" dirty="0">
                <a:solidFill>
                  <a:schemeClr val="tx1"/>
                </a:solidFill>
                <a:effectLst/>
                <a:latin typeface="+mn-lt"/>
                <a:ea typeface="+mn-ea"/>
                <a:cs typeface="+mn-cs"/>
              </a:rPr>
              <a:t> of LSS </a:t>
            </a:r>
            <a:r>
              <a:rPr lang="it-IT" sz="1200" b="0" i="0" u="none" strike="noStrike" kern="1200" dirty="0" err="1">
                <a:solidFill>
                  <a:schemeClr val="tx1"/>
                </a:solidFill>
                <a:effectLst/>
                <a:latin typeface="+mn-lt"/>
                <a:ea typeface="+mn-ea"/>
                <a:cs typeface="+mn-cs"/>
              </a:rPr>
              <a:t>overdensities</a:t>
            </a:r>
            <a:r>
              <a:rPr lang="it-IT" sz="1200" b="0" i="0" u="none" strike="noStrike" kern="1200" dirty="0">
                <a:solidFill>
                  <a:schemeClr val="tx1"/>
                </a:solidFill>
                <a:effectLst/>
                <a:latin typeface="+mn-lt"/>
                <a:ea typeface="+mn-ea"/>
                <a:cs typeface="+mn-cs"/>
              </a:rPr>
              <a:t> and </a:t>
            </a:r>
            <a:r>
              <a:rPr lang="it-IT" sz="1200" b="0" i="0" u="none" strike="noStrike" kern="1200" dirty="0" err="1">
                <a:solidFill>
                  <a:schemeClr val="tx1"/>
                </a:solidFill>
                <a:effectLst/>
                <a:latin typeface="+mn-lt"/>
                <a:ea typeface="+mn-ea"/>
                <a:cs typeface="+mn-cs"/>
              </a:rPr>
              <a:t>provides</a:t>
            </a:r>
            <a:r>
              <a:rPr lang="it-IT" sz="1200" b="0" i="0" u="none" strike="noStrike" kern="1200" dirty="0">
                <a:solidFill>
                  <a:schemeClr val="tx1"/>
                </a:solidFill>
                <a:effectLst/>
                <a:latin typeface="+mn-lt"/>
                <a:ea typeface="+mn-ea"/>
                <a:cs typeface="+mn-cs"/>
              </a:rPr>
              <a:t> </a:t>
            </a:r>
            <a:r>
              <a:rPr lang="it-IT" sz="1200" b="0" i="0" u="none" strike="noStrike" kern="1200" dirty="0" err="1">
                <a:solidFill>
                  <a:schemeClr val="tx1"/>
                </a:solidFill>
                <a:effectLst/>
                <a:latin typeface="+mn-lt"/>
                <a:ea typeface="+mn-ea"/>
                <a:cs typeface="+mn-cs"/>
              </a:rPr>
              <a:t>additional</a:t>
            </a:r>
            <a:r>
              <a:rPr lang="it-IT" sz="1200" b="0" i="0" u="none" strike="noStrike" kern="1200" dirty="0">
                <a:solidFill>
                  <a:schemeClr val="tx1"/>
                </a:solidFill>
                <a:effectLst/>
                <a:latin typeface="+mn-lt"/>
                <a:ea typeface="+mn-ea"/>
                <a:cs typeface="+mn-cs"/>
              </a:rPr>
              <a:t> information </a:t>
            </a:r>
            <a:r>
              <a:rPr lang="it-IT" sz="1200" b="0" i="0" u="none" strike="noStrike" kern="1200" dirty="0" err="1">
                <a:solidFill>
                  <a:schemeClr val="tx1"/>
                </a:solidFill>
                <a:effectLst/>
                <a:latin typeface="+mn-lt"/>
                <a:ea typeface="+mn-ea"/>
                <a:cs typeface="+mn-cs"/>
              </a:rPr>
              <a:t>about</a:t>
            </a:r>
            <a:r>
              <a:rPr lang="it-IT" sz="1200" b="0" i="0" u="none" strike="noStrike" kern="1200" dirty="0">
                <a:solidFill>
                  <a:schemeClr val="tx1"/>
                </a:solidFill>
                <a:effectLst/>
                <a:latin typeface="+mn-lt"/>
                <a:ea typeface="+mn-ea"/>
                <a:cs typeface="+mn-cs"/>
              </a:rPr>
              <a:t> </a:t>
            </a:r>
            <a:r>
              <a:rPr lang="it-IT" sz="1200" b="0" i="0" u="none" strike="noStrike" kern="1200" dirty="0" err="1">
                <a:solidFill>
                  <a:schemeClr val="tx1"/>
                </a:solidFill>
                <a:effectLst/>
                <a:latin typeface="+mn-lt"/>
                <a:ea typeface="+mn-ea"/>
                <a:cs typeface="+mn-cs"/>
              </a:rPr>
              <a:t>matter</a:t>
            </a:r>
            <a:r>
              <a:rPr lang="it-IT" sz="1200" b="0" i="0" u="none" strike="noStrike" kern="1200" dirty="0">
                <a:solidFill>
                  <a:schemeClr val="tx1"/>
                </a:solidFill>
                <a:effectLst/>
                <a:latin typeface="+mn-lt"/>
                <a:ea typeface="+mn-ea"/>
                <a:cs typeface="+mn-cs"/>
              </a:rPr>
              <a:t> </a:t>
            </a:r>
            <a:r>
              <a:rPr lang="it-IT" sz="1200" b="0" i="0" u="none" strike="noStrike" kern="1200" dirty="0" err="1">
                <a:solidFill>
                  <a:schemeClr val="tx1"/>
                </a:solidFill>
                <a:effectLst/>
                <a:latin typeface="+mn-lt"/>
                <a:ea typeface="+mn-ea"/>
                <a:cs typeface="+mn-cs"/>
              </a:rPr>
              <a:t>inhomogeneities</a:t>
            </a:r>
            <a:endParaRPr lang="it-IT" sz="1200" b="0" i="0" u="none" strike="noStrike" kern="1200" dirty="0">
              <a:solidFill>
                <a:schemeClr val="tx1"/>
              </a:solidFill>
              <a:effectLst/>
              <a:latin typeface="+mn-lt"/>
              <a:ea typeface="+mn-ea"/>
              <a:cs typeface="+mn-cs"/>
            </a:endParaRPr>
          </a:p>
          <a:p>
            <a:pPr rtl="0" fontAlgn="base"/>
            <a:r>
              <a:rPr lang="it-IT" sz="1200" b="0" i="0" u="none" strike="noStrike" kern="1200" dirty="0">
                <a:solidFill>
                  <a:schemeClr val="tx1"/>
                </a:solidFill>
                <a:effectLst/>
                <a:latin typeface="+mn-lt"/>
                <a:ea typeface="+mn-ea"/>
                <a:cs typeface="+mn-cs"/>
              </a:rPr>
              <a:t>Betti </a:t>
            </a:r>
            <a:r>
              <a:rPr lang="it-IT" sz="1200" b="0" i="0" u="none" strike="noStrike" kern="1200" dirty="0" err="1">
                <a:solidFill>
                  <a:schemeClr val="tx1"/>
                </a:solidFill>
                <a:effectLst/>
                <a:latin typeface="+mn-lt"/>
                <a:ea typeface="+mn-ea"/>
                <a:cs typeface="+mn-cs"/>
              </a:rPr>
              <a:t>nrs</a:t>
            </a:r>
            <a:r>
              <a:rPr lang="it-IT" sz="1200" b="0" i="0" u="none" strike="noStrike" kern="1200" dirty="0">
                <a:solidFill>
                  <a:schemeClr val="tx1"/>
                </a:solidFill>
                <a:effectLst/>
                <a:latin typeface="+mn-lt"/>
                <a:ea typeface="+mn-ea"/>
                <a:cs typeface="+mn-cs"/>
              </a:rPr>
              <a:t>: </a:t>
            </a:r>
            <a:r>
              <a:rPr lang="it-IT" sz="1200" b="0" i="0" u="none" strike="noStrike" kern="1200" dirty="0" err="1">
                <a:solidFill>
                  <a:schemeClr val="tx1"/>
                </a:solidFill>
                <a:effectLst/>
                <a:latin typeface="+mn-lt"/>
                <a:ea typeface="+mn-ea"/>
                <a:cs typeface="+mn-cs"/>
              </a:rPr>
              <a:t>topological</a:t>
            </a:r>
            <a:r>
              <a:rPr lang="it-IT" sz="1200" b="0" i="0" u="none" strike="noStrike" kern="1200" dirty="0">
                <a:solidFill>
                  <a:schemeClr val="tx1"/>
                </a:solidFill>
                <a:effectLst/>
                <a:latin typeface="+mn-lt"/>
                <a:ea typeface="+mn-ea"/>
                <a:cs typeface="+mn-cs"/>
              </a:rPr>
              <a:t> </a:t>
            </a:r>
            <a:r>
              <a:rPr lang="it-IT" sz="1200" b="0" i="0" u="none" strike="noStrike" kern="1200" dirty="0" err="1">
                <a:solidFill>
                  <a:schemeClr val="tx1"/>
                </a:solidFill>
                <a:effectLst/>
                <a:latin typeface="+mn-lt"/>
                <a:ea typeface="+mn-ea"/>
                <a:cs typeface="+mn-cs"/>
              </a:rPr>
              <a:t>invariants</a:t>
            </a:r>
            <a:r>
              <a:rPr lang="it-IT" sz="1200" b="0" i="0" u="none" strike="noStrike" kern="1200" dirty="0">
                <a:solidFill>
                  <a:schemeClr val="tx1"/>
                </a:solidFill>
                <a:effectLst/>
                <a:latin typeface="+mn-lt"/>
                <a:ea typeface="+mn-ea"/>
                <a:cs typeface="+mn-cs"/>
              </a:rPr>
              <a:t> </a:t>
            </a:r>
            <a:r>
              <a:rPr lang="it-IT" sz="1200" b="0" i="0" u="none" strike="noStrike" kern="1200" dirty="0" err="1">
                <a:solidFill>
                  <a:schemeClr val="tx1"/>
                </a:solidFill>
                <a:effectLst/>
                <a:latin typeface="+mn-lt"/>
                <a:ea typeface="+mn-ea"/>
                <a:cs typeface="+mn-cs"/>
              </a:rPr>
              <a:t>that</a:t>
            </a:r>
            <a:r>
              <a:rPr lang="it-IT" sz="1200" b="0" i="0" u="none" strike="noStrike" kern="1200" dirty="0">
                <a:solidFill>
                  <a:schemeClr val="tx1"/>
                </a:solidFill>
                <a:effectLst/>
                <a:latin typeface="+mn-lt"/>
                <a:ea typeface="+mn-ea"/>
                <a:cs typeface="+mn-cs"/>
              </a:rPr>
              <a:t> </a:t>
            </a:r>
            <a:r>
              <a:rPr lang="it-IT" sz="1200" b="0" i="0" u="none" strike="noStrike" kern="1200" dirty="0" err="1">
                <a:solidFill>
                  <a:schemeClr val="tx1"/>
                </a:solidFill>
                <a:effectLst/>
                <a:latin typeface="+mn-lt"/>
                <a:ea typeface="+mn-ea"/>
                <a:cs typeface="+mn-cs"/>
              </a:rPr>
              <a:t>give</a:t>
            </a:r>
            <a:r>
              <a:rPr lang="it-IT" sz="1200" b="0" i="0" u="none" strike="noStrike" kern="1200" dirty="0">
                <a:solidFill>
                  <a:schemeClr val="tx1"/>
                </a:solidFill>
                <a:effectLst/>
                <a:latin typeface="+mn-lt"/>
                <a:ea typeface="+mn-ea"/>
                <a:cs typeface="+mn-cs"/>
              </a:rPr>
              <a:t> information </a:t>
            </a:r>
            <a:r>
              <a:rPr lang="it-IT" sz="1200" b="0" i="0" u="none" strike="noStrike" kern="1200" dirty="0" err="1">
                <a:solidFill>
                  <a:schemeClr val="tx1"/>
                </a:solidFill>
                <a:effectLst/>
                <a:latin typeface="+mn-lt"/>
                <a:ea typeface="+mn-ea"/>
                <a:cs typeface="+mn-cs"/>
              </a:rPr>
              <a:t>about</a:t>
            </a:r>
            <a:r>
              <a:rPr lang="it-IT" sz="1200" b="0" i="0" u="none" strike="noStrike" kern="1200" dirty="0">
                <a:solidFill>
                  <a:schemeClr val="tx1"/>
                </a:solidFill>
                <a:effectLst/>
                <a:latin typeface="+mn-lt"/>
                <a:ea typeface="+mn-ea"/>
                <a:cs typeface="+mn-cs"/>
              </a:rPr>
              <a:t> the </a:t>
            </a:r>
            <a:r>
              <a:rPr lang="it-IT" sz="1200" b="0" i="0" u="none" strike="noStrike" kern="1200" dirty="0" err="1">
                <a:solidFill>
                  <a:schemeClr val="tx1"/>
                </a:solidFill>
                <a:effectLst/>
                <a:latin typeface="+mn-lt"/>
                <a:ea typeface="+mn-ea"/>
                <a:cs typeface="+mn-cs"/>
              </a:rPr>
              <a:t>connectivity</a:t>
            </a:r>
            <a:r>
              <a:rPr lang="it-IT" sz="1200" b="0" i="0" u="none" strike="noStrike" kern="1200" dirty="0">
                <a:solidFill>
                  <a:schemeClr val="tx1"/>
                </a:solidFill>
                <a:effectLst/>
                <a:latin typeface="+mn-lt"/>
                <a:ea typeface="+mn-ea"/>
                <a:cs typeface="+mn-cs"/>
              </a:rPr>
              <a:t> of </a:t>
            </a:r>
            <a:r>
              <a:rPr lang="it-IT" sz="1200" b="0" i="0" u="none" strike="noStrike" kern="1200" dirty="0" err="1">
                <a:solidFill>
                  <a:schemeClr val="tx1"/>
                </a:solidFill>
                <a:effectLst/>
                <a:latin typeface="+mn-lt"/>
                <a:ea typeface="+mn-ea"/>
                <a:cs typeface="+mn-cs"/>
              </a:rPr>
              <a:t>critical</a:t>
            </a:r>
            <a:r>
              <a:rPr lang="it-IT" sz="1200" b="0" i="0" u="none" strike="noStrike" kern="1200" dirty="0">
                <a:solidFill>
                  <a:schemeClr val="tx1"/>
                </a:solidFill>
                <a:effectLst/>
                <a:latin typeface="+mn-lt"/>
                <a:ea typeface="+mn-ea"/>
                <a:cs typeface="+mn-cs"/>
              </a:rPr>
              <a:t> points of the field; b0 </a:t>
            </a:r>
            <a:r>
              <a:rPr lang="it-IT" sz="1200" b="0" i="0" u="none" strike="noStrike" kern="1200" dirty="0" err="1">
                <a:solidFill>
                  <a:schemeClr val="tx1"/>
                </a:solidFill>
                <a:effectLst/>
                <a:latin typeface="+mn-lt"/>
                <a:ea typeface="+mn-ea"/>
                <a:cs typeface="+mn-cs"/>
              </a:rPr>
              <a:t>counts</a:t>
            </a:r>
            <a:r>
              <a:rPr lang="it-IT" sz="1200" b="0" i="0" u="none" strike="noStrike" kern="1200" dirty="0">
                <a:solidFill>
                  <a:schemeClr val="tx1"/>
                </a:solidFill>
                <a:effectLst/>
                <a:latin typeface="+mn-lt"/>
                <a:ea typeface="+mn-ea"/>
                <a:cs typeface="+mn-cs"/>
              </a:rPr>
              <a:t> nr </a:t>
            </a:r>
            <a:r>
              <a:rPr lang="it-IT" sz="1200" b="0" i="0" u="none" strike="noStrike" kern="1200" dirty="0" err="1">
                <a:solidFill>
                  <a:schemeClr val="tx1"/>
                </a:solidFill>
                <a:effectLst/>
                <a:latin typeface="+mn-lt"/>
                <a:ea typeface="+mn-ea"/>
                <a:cs typeface="+mn-cs"/>
              </a:rPr>
              <a:t>disjoint</a:t>
            </a:r>
            <a:r>
              <a:rPr lang="it-IT" sz="1200" b="0" i="0" u="none" strike="noStrike" kern="1200" dirty="0">
                <a:solidFill>
                  <a:schemeClr val="tx1"/>
                </a:solidFill>
                <a:effectLst/>
                <a:latin typeface="+mn-lt"/>
                <a:ea typeface="+mn-ea"/>
                <a:cs typeface="+mn-cs"/>
              </a:rPr>
              <a:t> </a:t>
            </a:r>
            <a:r>
              <a:rPr lang="it-IT" sz="1200" b="0" i="0" u="none" strike="noStrike" kern="1200" dirty="0" err="1">
                <a:solidFill>
                  <a:schemeClr val="tx1"/>
                </a:solidFill>
                <a:effectLst/>
                <a:latin typeface="+mn-lt"/>
                <a:ea typeface="+mn-ea"/>
                <a:cs typeface="+mn-cs"/>
              </a:rPr>
              <a:t>components</a:t>
            </a:r>
            <a:r>
              <a:rPr lang="it-IT" sz="1200" b="0" i="0" u="none" strike="noStrike" kern="1200" dirty="0">
                <a:solidFill>
                  <a:schemeClr val="tx1"/>
                </a:solidFill>
                <a:effectLst/>
                <a:latin typeface="+mn-lt"/>
                <a:ea typeface="+mn-ea"/>
                <a:cs typeface="+mn-cs"/>
              </a:rPr>
              <a:t>, b1 the non </a:t>
            </a:r>
            <a:r>
              <a:rPr lang="it-IT" sz="1200" b="0" i="0" u="none" strike="noStrike" kern="1200" dirty="0" err="1">
                <a:solidFill>
                  <a:schemeClr val="tx1"/>
                </a:solidFill>
                <a:effectLst/>
                <a:latin typeface="+mn-lt"/>
                <a:ea typeface="+mn-ea"/>
                <a:cs typeface="+mn-cs"/>
              </a:rPr>
              <a:t>equivalent</a:t>
            </a:r>
            <a:r>
              <a:rPr lang="it-IT" sz="1200" b="0" i="0" u="none" strike="noStrike" kern="1200" dirty="0">
                <a:solidFill>
                  <a:schemeClr val="tx1"/>
                </a:solidFill>
                <a:effectLst/>
                <a:latin typeface="+mn-lt"/>
                <a:ea typeface="+mn-ea"/>
                <a:cs typeface="+mn-cs"/>
              </a:rPr>
              <a:t> loops (</a:t>
            </a:r>
            <a:r>
              <a:rPr lang="it-IT" sz="1200" b="0" i="0" u="none" strike="noStrike" kern="1200" dirty="0" err="1">
                <a:solidFill>
                  <a:schemeClr val="tx1"/>
                </a:solidFill>
                <a:effectLst/>
                <a:latin typeface="+mn-lt"/>
                <a:ea typeface="+mn-ea"/>
                <a:cs typeface="+mn-cs"/>
              </a:rPr>
              <a:t>particularly</a:t>
            </a:r>
            <a:r>
              <a:rPr lang="it-IT" sz="1200" b="0" i="0" u="none" strike="noStrike" kern="1200" dirty="0">
                <a:solidFill>
                  <a:schemeClr val="tx1"/>
                </a:solidFill>
                <a:effectLst/>
                <a:latin typeface="+mn-lt"/>
                <a:ea typeface="+mn-ea"/>
                <a:cs typeface="+mn-cs"/>
              </a:rPr>
              <a:t> </a:t>
            </a:r>
            <a:r>
              <a:rPr lang="it-IT" sz="1200" b="0" i="0" u="none" strike="noStrike" kern="1200" dirty="0" err="1">
                <a:solidFill>
                  <a:schemeClr val="tx1"/>
                </a:solidFill>
                <a:effectLst/>
                <a:latin typeface="+mn-lt"/>
                <a:ea typeface="+mn-ea"/>
                <a:cs typeface="+mn-cs"/>
              </a:rPr>
              <a:t>interesting</a:t>
            </a:r>
            <a:r>
              <a:rPr lang="it-IT" sz="1200" b="0" i="0" u="none" strike="noStrike" kern="1200" dirty="0">
                <a:solidFill>
                  <a:schemeClr val="tx1"/>
                </a:solidFill>
                <a:effectLst/>
                <a:latin typeface="+mn-lt"/>
                <a:ea typeface="+mn-ea"/>
                <a:cs typeface="+mn-cs"/>
              </a:rPr>
              <a:t> in MG)</a:t>
            </a:r>
          </a:p>
          <a:p>
            <a:pPr rtl="0" fontAlgn="base"/>
            <a:r>
              <a:rPr lang="it-IT" sz="1200" b="0" i="0" u="none" strike="noStrike" kern="1200" dirty="0">
                <a:solidFill>
                  <a:schemeClr val="tx1"/>
                </a:solidFill>
                <a:effectLst/>
                <a:latin typeface="+mn-lt"/>
                <a:ea typeface="+mn-ea"/>
                <a:cs typeface="+mn-cs"/>
              </a:rPr>
              <a:t>Minkowski </a:t>
            </a:r>
            <a:r>
              <a:rPr lang="it-IT" sz="1200" b="0" i="0" u="none" strike="noStrike" kern="1200" dirty="0" err="1">
                <a:solidFill>
                  <a:schemeClr val="tx1"/>
                </a:solidFill>
                <a:effectLst/>
                <a:latin typeface="+mn-lt"/>
                <a:ea typeface="+mn-ea"/>
                <a:cs typeface="+mn-cs"/>
              </a:rPr>
              <a:t>functionals</a:t>
            </a:r>
            <a:r>
              <a:rPr lang="it-IT" sz="1200" b="0" i="0" u="none" strike="noStrike" kern="1200" dirty="0">
                <a:solidFill>
                  <a:schemeClr val="tx1"/>
                </a:solidFill>
                <a:effectLst/>
                <a:latin typeface="+mn-lt"/>
                <a:ea typeface="+mn-ea"/>
                <a:cs typeface="+mn-cs"/>
              </a:rPr>
              <a:t>: scalar </a:t>
            </a:r>
            <a:r>
              <a:rPr lang="it-IT" sz="1200" b="0" i="0" u="none" strike="noStrike" kern="1200" dirty="0" err="1">
                <a:solidFill>
                  <a:schemeClr val="tx1"/>
                </a:solidFill>
                <a:effectLst/>
                <a:latin typeface="+mn-lt"/>
                <a:ea typeface="+mn-ea"/>
                <a:cs typeface="+mn-cs"/>
              </a:rPr>
              <a:t>functionals</a:t>
            </a:r>
            <a:r>
              <a:rPr lang="it-IT" sz="1200" b="0" i="0" u="none" strike="noStrike" kern="1200" dirty="0">
                <a:solidFill>
                  <a:schemeClr val="tx1"/>
                </a:solidFill>
                <a:effectLst/>
                <a:latin typeface="+mn-lt"/>
                <a:ea typeface="+mn-ea"/>
                <a:cs typeface="+mn-cs"/>
              </a:rPr>
              <a:t> giving information </a:t>
            </a:r>
            <a:r>
              <a:rPr lang="it-IT" sz="1200" b="0" i="0" u="none" strike="noStrike" kern="1200" dirty="0" err="1">
                <a:solidFill>
                  <a:schemeClr val="tx1"/>
                </a:solidFill>
                <a:effectLst/>
                <a:latin typeface="+mn-lt"/>
                <a:ea typeface="+mn-ea"/>
                <a:cs typeface="+mn-cs"/>
              </a:rPr>
              <a:t>about</a:t>
            </a:r>
            <a:r>
              <a:rPr lang="it-IT" sz="1200" b="0" i="0" u="none" strike="noStrike" kern="1200" dirty="0">
                <a:solidFill>
                  <a:schemeClr val="tx1"/>
                </a:solidFill>
                <a:effectLst/>
                <a:latin typeface="+mn-lt"/>
                <a:ea typeface="+mn-ea"/>
                <a:cs typeface="+mn-cs"/>
              </a:rPr>
              <a:t> the area, </a:t>
            </a:r>
            <a:r>
              <a:rPr lang="it-IT" sz="1200" b="0" i="0" u="none" strike="noStrike" kern="1200" dirty="0" err="1">
                <a:solidFill>
                  <a:schemeClr val="tx1"/>
                </a:solidFill>
                <a:effectLst/>
                <a:latin typeface="+mn-lt"/>
                <a:ea typeface="+mn-ea"/>
                <a:cs typeface="+mn-cs"/>
              </a:rPr>
              <a:t>perimeter</a:t>
            </a:r>
            <a:r>
              <a:rPr lang="it-IT" sz="1200" b="0" i="0" u="none" strike="noStrike" kern="1200" dirty="0">
                <a:solidFill>
                  <a:schemeClr val="tx1"/>
                </a:solidFill>
                <a:effectLst/>
                <a:latin typeface="+mn-lt"/>
                <a:ea typeface="+mn-ea"/>
                <a:cs typeface="+mn-cs"/>
              </a:rPr>
              <a:t> of </a:t>
            </a:r>
            <a:r>
              <a:rPr lang="it-IT" sz="1200" b="0" i="0" u="none" strike="noStrike" kern="1200" dirty="0" err="1">
                <a:solidFill>
                  <a:schemeClr val="tx1"/>
                </a:solidFill>
                <a:effectLst/>
                <a:latin typeface="+mn-lt"/>
                <a:ea typeface="+mn-ea"/>
                <a:cs typeface="+mn-cs"/>
              </a:rPr>
              <a:t>excursion</a:t>
            </a:r>
            <a:r>
              <a:rPr lang="it-IT" sz="1200" b="0" i="0" u="none" strike="noStrike" kern="1200" dirty="0">
                <a:solidFill>
                  <a:schemeClr val="tx1"/>
                </a:solidFill>
                <a:effectLst/>
                <a:latin typeface="+mn-lt"/>
                <a:ea typeface="+mn-ea"/>
                <a:cs typeface="+mn-cs"/>
              </a:rPr>
              <a:t> sets (</a:t>
            </a:r>
            <a:r>
              <a:rPr lang="it-IT" sz="1200" b="0" i="0" u="none" strike="noStrike" kern="1200" dirty="0" err="1">
                <a:solidFill>
                  <a:schemeClr val="tx1"/>
                </a:solidFill>
                <a:effectLst/>
                <a:latin typeface="+mn-lt"/>
                <a:ea typeface="+mn-ea"/>
                <a:cs typeface="+mn-cs"/>
              </a:rPr>
              <a:t>regions</a:t>
            </a:r>
            <a:r>
              <a:rPr lang="it-IT" sz="1200" b="0" i="0" u="none" strike="noStrike" kern="1200" dirty="0">
                <a:solidFill>
                  <a:schemeClr val="tx1"/>
                </a:solidFill>
                <a:effectLst/>
                <a:latin typeface="+mn-lt"/>
                <a:ea typeface="+mn-ea"/>
                <a:cs typeface="+mn-cs"/>
              </a:rPr>
              <a:t> with </a:t>
            </a:r>
            <a:r>
              <a:rPr lang="it-IT" sz="1200" b="0" i="0" u="none" strike="noStrike" kern="1200" dirty="0" err="1">
                <a:solidFill>
                  <a:schemeClr val="tx1"/>
                </a:solidFill>
                <a:effectLst/>
                <a:latin typeface="+mn-lt"/>
                <a:ea typeface="+mn-ea"/>
                <a:cs typeface="+mn-cs"/>
              </a:rPr>
              <a:t>value</a:t>
            </a:r>
            <a:r>
              <a:rPr lang="it-IT" sz="1200" b="0" i="0" u="none" strike="noStrike" kern="1200" dirty="0">
                <a:solidFill>
                  <a:schemeClr val="tx1"/>
                </a:solidFill>
                <a:effectLst/>
                <a:latin typeface="+mn-lt"/>
                <a:ea typeface="+mn-ea"/>
                <a:cs typeface="+mn-cs"/>
              </a:rPr>
              <a:t> of the field </a:t>
            </a:r>
            <a:r>
              <a:rPr lang="it-IT" sz="1200" b="0" i="0" u="none" strike="noStrike" kern="1200" dirty="0" err="1">
                <a:solidFill>
                  <a:schemeClr val="tx1"/>
                </a:solidFill>
                <a:effectLst/>
                <a:latin typeface="+mn-lt"/>
                <a:ea typeface="+mn-ea"/>
                <a:cs typeface="+mn-cs"/>
              </a:rPr>
              <a:t>above</a:t>
            </a:r>
            <a:r>
              <a:rPr lang="it-IT" sz="1200" b="0" i="0" u="none" strike="noStrike" kern="1200" dirty="0">
                <a:solidFill>
                  <a:schemeClr val="tx1"/>
                </a:solidFill>
                <a:effectLst/>
                <a:latin typeface="+mn-lt"/>
                <a:ea typeface="+mn-ea"/>
                <a:cs typeface="+mn-cs"/>
              </a:rPr>
              <a:t> a </a:t>
            </a:r>
            <a:r>
              <a:rPr lang="it-IT" sz="1200" b="0" i="0" u="none" strike="noStrike" kern="1200" dirty="0" err="1">
                <a:solidFill>
                  <a:schemeClr val="tx1"/>
                </a:solidFill>
                <a:effectLst/>
                <a:latin typeface="+mn-lt"/>
                <a:ea typeface="+mn-ea"/>
                <a:cs typeface="+mn-cs"/>
              </a:rPr>
              <a:t>given</a:t>
            </a:r>
            <a:r>
              <a:rPr lang="it-IT" sz="1200" b="0" i="0" u="none" strike="noStrike" kern="1200" dirty="0">
                <a:solidFill>
                  <a:schemeClr val="tx1"/>
                </a:solidFill>
                <a:effectLst/>
                <a:latin typeface="+mn-lt"/>
                <a:ea typeface="+mn-ea"/>
                <a:cs typeface="+mn-cs"/>
              </a:rPr>
              <a:t> </a:t>
            </a:r>
            <a:r>
              <a:rPr lang="it-IT" sz="1200" b="0" i="0" u="none" strike="noStrike" kern="1200" dirty="0" err="1">
                <a:solidFill>
                  <a:schemeClr val="tx1"/>
                </a:solidFill>
                <a:effectLst/>
                <a:latin typeface="+mn-lt"/>
                <a:ea typeface="+mn-ea"/>
                <a:cs typeface="+mn-cs"/>
              </a:rPr>
              <a:t>threshold</a:t>
            </a:r>
            <a:r>
              <a:rPr lang="it-IT" sz="1200" b="0" i="0" u="none" strike="noStrike" kern="1200" dirty="0">
                <a:solidFill>
                  <a:schemeClr val="tx1"/>
                </a:solidFill>
                <a:effectLst/>
                <a:latin typeface="+mn-lt"/>
                <a:ea typeface="+mn-ea"/>
                <a:cs typeface="+mn-cs"/>
              </a:rPr>
              <a:t>) and Euler </a:t>
            </a:r>
            <a:r>
              <a:rPr lang="it-IT" sz="1200" b="0" i="0" u="none" strike="noStrike" kern="1200" dirty="0" err="1">
                <a:solidFill>
                  <a:schemeClr val="tx1"/>
                </a:solidFill>
                <a:effectLst/>
                <a:latin typeface="+mn-lt"/>
                <a:ea typeface="+mn-ea"/>
                <a:cs typeface="+mn-cs"/>
              </a:rPr>
              <a:t>characteristic</a:t>
            </a:r>
            <a:r>
              <a:rPr lang="it-IT" sz="1200" b="0" i="0" u="none" strike="noStrike" kern="1200" dirty="0">
                <a:solidFill>
                  <a:schemeClr val="tx1"/>
                </a:solidFill>
                <a:effectLst/>
                <a:latin typeface="+mn-lt"/>
                <a:ea typeface="+mn-ea"/>
                <a:cs typeface="+mn-cs"/>
              </a:rPr>
              <a:t> (</a:t>
            </a:r>
            <a:r>
              <a:rPr lang="it-IT" sz="1200" b="0" i="0" u="none" strike="noStrike" kern="1200" dirty="0" err="1">
                <a:solidFill>
                  <a:schemeClr val="tx1"/>
                </a:solidFill>
                <a:effectLst/>
                <a:latin typeface="+mn-lt"/>
                <a:ea typeface="+mn-ea"/>
                <a:cs typeface="+mn-cs"/>
              </a:rPr>
              <a:t>difference</a:t>
            </a:r>
            <a:r>
              <a:rPr lang="it-IT" sz="1200" b="0" i="0" u="none" strike="noStrike" kern="1200" dirty="0">
                <a:solidFill>
                  <a:schemeClr val="tx1"/>
                </a:solidFill>
                <a:effectLst/>
                <a:latin typeface="+mn-lt"/>
                <a:ea typeface="+mn-ea"/>
                <a:cs typeface="+mn-cs"/>
              </a:rPr>
              <a:t> </a:t>
            </a:r>
            <a:r>
              <a:rPr lang="it-IT" sz="1200" b="0" i="0" u="none" strike="noStrike" kern="1200" dirty="0" err="1">
                <a:solidFill>
                  <a:schemeClr val="tx1"/>
                </a:solidFill>
                <a:effectLst/>
                <a:latin typeface="+mn-lt"/>
                <a:ea typeface="+mn-ea"/>
                <a:cs typeface="+mn-cs"/>
              </a:rPr>
              <a:t>between</a:t>
            </a:r>
            <a:r>
              <a:rPr lang="it-IT" sz="1200" b="0" i="0" u="none" strike="noStrike" kern="1200" dirty="0">
                <a:solidFill>
                  <a:schemeClr val="tx1"/>
                </a:solidFill>
                <a:effectLst/>
                <a:latin typeface="+mn-lt"/>
                <a:ea typeface="+mn-ea"/>
                <a:cs typeface="+mn-cs"/>
              </a:rPr>
              <a:t> nr </a:t>
            </a:r>
            <a:r>
              <a:rPr lang="it-IT" sz="1200" b="0" i="0" u="none" strike="noStrike" kern="1200" dirty="0" err="1">
                <a:solidFill>
                  <a:schemeClr val="tx1"/>
                </a:solidFill>
                <a:effectLst/>
                <a:latin typeface="+mn-lt"/>
                <a:ea typeface="+mn-ea"/>
                <a:cs typeface="+mn-cs"/>
              </a:rPr>
              <a:t>disconnected</a:t>
            </a:r>
            <a:r>
              <a:rPr lang="it-IT" sz="1200" b="0" i="0" u="none" strike="noStrike" kern="1200" dirty="0">
                <a:solidFill>
                  <a:schemeClr val="tx1"/>
                </a:solidFill>
                <a:effectLst/>
                <a:latin typeface="+mn-lt"/>
                <a:ea typeface="+mn-ea"/>
                <a:cs typeface="+mn-cs"/>
              </a:rPr>
              <a:t> </a:t>
            </a:r>
            <a:r>
              <a:rPr lang="it-IT" sz="1200" b="0" i="0" u="none" strike="noStrike" kern="1200" dirty="0" err="1">
                <a:solidFill>
                  <a:schemeClr val="tx1"/>
                </a:solidFill>
                <a:effectLst/>
                <a:latin typeface="+mn-lt"/>
                <a:ea typeface="+mn-ea"/>
                <a:cs typeface="+mn-cs"/>
              </a:rPr>
              <a:t>regions</a:t>
            </a:r>
            <a:r>
              <a:rPr lang="it-IT" sz="1200" b="0" i="0" u="none" strike="noStrike" kern="1200" dirty="0">
                <a:solidFill>
                  <a:schemeClr val="tx1"/>
                </a:solidFill>
                <a:effectLst/>
                <a:latin typeface="+mn-lt"/>
                <a:ea typeface="+mn-ea"/>
                <a:cs typeface="+mn-cs"/>
              </a:rPr>
              <a:t> </a:t>
            </a:r>
            <a:r>
              <a:rPr lang="it-IT" sz="1200" b="0" i="0" u="none" strike="noStrike" kern="1200" dirty="0" err="1">
                <a:solidFill>
                  <a:schemeClr val="tx1"/>
                </a:solidFill>
                <a:effectLst/>
                <a:latin typeface="+mn-lt"/>
                <a:ea typeface="+mn-ea"/>
                <a:cs typeface="+mn-cs"/>
              </a:rPr>
              <a:t>above</a:t>
            </a:r>
            <a:r>
              <a:rPr lang="it-IT" sz="1200" b="0" i="0" u="none" strike="noStrike" kern="1200" dirty="0">
                <a:solidFill>
                  <a:schemeClr val="tx1"/>
                </a:solidFill>
                <a:effectLst/>
                <a:latin typeface="+mn-lt"/>
                <a:ea typeface="+mn-ea"/>
                <a:cs typeface="+mn-cs"/>
              </a:rPr>
              <a:t> and </a:t>
            </a:r>
            <a:r>
              <a:rPr lang="it-IT" sz="1200" b="0" i="0" u="none" strike="noStrike" kern="1200" dirty="0" err="1">
                <a:solidFill>
                  <a:schemeClr val="tx1"/>
                </a:solidFill>
                <a:effectLst/>
                <a:latin typeface="+mn-lt"/>
                <a:ea typeface="+mn-ea"/>
                <a:cs typeface="+mn-cs"/>
              </a:rPr>
              <a:t>below</a:t>
            </a:r>
            <a:r>
              <a:rPr lang="it-IT" sz="1200" b="0" i="0" u="none" strike="noStrike" kern="1200" dirty="0">
                <a:solidFill>
                  <a:schemeClr val="tx1"/>
                </a:solidFill>
                <a:effectLst/>
                <a:latin typeface="+mn-lt"/>
                <a:ea typeface="+mn-ea"/>
                <a:cs typeface="+mn-cs"/>
              </a:rPr>
              <a:t> </a:t>
            </a:r>
            <a:r>
              <a:rPr lang="it-IT" sz="1200" b="0" i="0" u="none" strike="noStrike" kern="1200" dirty="0" err="1">
                <a:solidFill>
                  <a:schemeClr val="tx1"/>
                </a:solidFill>
                <a:effectLst/>
                <a:latin typeface="+mn-lt"/>
                <a:ea typeface="+mn-ea"/>
                <a:cs typeface="+mn-cs"/>
              </a:rPr>
              <a:t>threshold</a:t>
            </a:r>
            <a:r>
              <a:rPr lang="it-IT" sz="1200" b="0" i="0" u="none" strike="noStrike" kern="1200" dirty="0">
                <a:solidFill>
                  <a:schemeClr val="tx1"/>
                </a:solidFill>
                <a:effectLst/>
                <a:latin typeface="+mn-lt"/>
                <a:ea typeface="+mn-ea"/>
                <a:cs typeface="+mn-cs"/>
              </a:rPr>
              <a:t>)</a:t>
            </a:r>
          </a:p>
        </p:txBody>
      </p:sp>
      <p:sp>
        <p:nvSpPr>
          <p:cNvPr id="4" name="Segnaposto numero diapositiva 3"/>
          <p:cNvSpPr>
            <a:spLocks noGrp="1"/>
          </p:cNvSpPr>
          <p:nvPr>
            <p:ph type="sldNum" sz="quarter" idx="5"/>
          </p:nvPr>
        </p:nvSpPr>
        <p:spPr/>
        <p:txBody>
          <a:bodyPr/>
          <a:lstStyle/>
          <a:p>
            <a:fld id="{A59113AB-08A9-4468-BAC4-CB5C598A0BD9}" type="slidenum">
              <a:rPr lang="en-US" smtClean="0"/>
              <a:t>26</a:t>
            </a:fld>
            <a:endParaRPr lang="en-US"/>
          </a:p>
        </p:txBody>
      </p:sp>
    </p:spTree>
    <p:extLst>
      <p:ext uri="{BB962C8B-B14F-4D97-AF65-F5344CB8AC3E}">
        <p14:creationId xmlns:p14="http://schemas.microsoft.com/office/powerpoint/2010/main" val="229363122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it-IT" sz="1200" b="1" i="0" kern="1200" dirty="0">
                <a:solidFill>
                  <a:schemeClr val="tx1"/>
                </a:solidFill>
                <a:effectLst/>
                <a:latin typeface="+mn-lt"/>
                <a:ea typeface="+mn-ea"/>
                <a:cs typeface="+mn-cs"/>
              </a:rPr>
              <a:t>Error Lower Limits:</a:t>
            </a:r>
            <a:r>
              <a:rPr lang="it-IT" sz="1200" b="0" i="0" kern="1200" dirty="0">
                <a:solidFill>
                  <a:schemeClr val="tx1"/>
                </a:solidFill>
                <a:effectLst/>
                <a:latin typeface="+mn-lt"/>
                <a:ea typeface="+mn-ea"/>
                <a:cs typeface="+mn-cs"/>
              </a:rPr>
              <a:t> </a:t>
            </a:r>
            <a:r>
              <a:rPr lang="it-IT" sz="1200" b="0" i="0" kern="1200" dirty="0" err="1">
                <a:solidFill>
                  <a:schemeClr val="tx1"/>
                </a:solidFill>
                <a:effectLst/>
                <a:latin typeface="+mn-lt"/>
                <a:ea typeface="+mn-ea"/>
                <a:cs typeface="+mn-cs"/>
              </a:rPr>
              <a:t>provides</a:t>
            </a:r>
            <a:r>
              <a:rPr lang="it-IT" sz="1200" b="0" i="0" kern="1200" dirty="0">
                <a:solidFill>
                  <a:schemeClr val="tx1"/>
                </a:solidFill>
                <a:effectLst/>
                <a:latin typeface="+mn-lt"/>
                <a:ea typeface="+mn-ea"/>
                <a:cs typeface="+mn-cs"/>
              </a:rPr>
              <a:t> a </a:t>
            </a:r>
            <a:r>
              <a:rPr lang="it-IT" sz="1200" b="1" i="0" kern="1200" dirty="0" err="1">
                <a:solidFill>
                  <a:schemeClr val="tx1"/>
                </a:solidFill>
                <a:effectLst/>
                <a:latin typeface="+mn-lt"/>
                <a:ea typeface="+mn-ea"/>
                <a:cs typeface="+mn-cs"/>
              </a:rPr>
              <a:t>lower</a:t>
            </a:r>
            <a:r>
              <a:rPr lang="it-IT" sz="1200" b="1" i="0" kern="1200" dirty="0">
                <a:solidFill>
                  <a:schemeClr val="tx1"/>
                </a:solidFill>
                <a:effectLst/>
                <a:latin typeface="+mn-lt"/>
                <a:ea typeface="+mn-ea"/>
                <a:cs typeface="+mn-cs"/>
              </a:rPr>
              <a:t> </a:t>
            </a:r>
            <a:r>
              <a:rPr lang="it-IT" sz="1200" b="1" i="0" kern="1200" dirty="0" err="1">
                <a:solidFill>
                  <a:schemeClr val="tx1"/>
                </a:solidFill>
                <a:effectLst/>
                <a:latin typeface="+mn-lt"/>
                <a:ea typeface="+mn-ea"/>
                <a:cs typeface="+mn-cs"/>
              </a:rPr>
              <a:t>limit</a:t>
            </a:r>
            <a:r>
              <a:rPr lang="it-IT" sz="1200" b="1" i="0" kern="1200" dirty="0">
                <a:solidFill>
                  <a:schemeClr val="tx1"/>
                </a:solidFill>
                <a:effectLst/>
                <a:latin typeface="+mn-lt"/>
                <a:ea typeface="+mn-ea"/>
                <a:cs typeface="+mn-cs"/>
              </a:rPr>
              <a:t> on the </a:t>
            </a:r>
            <a:r>
              <a:rPr lang="it-IT" sz="1200" b="1" i="0" kern="1200" dirty="0" err="1">
                <a:solidFill>
                  <a:schemeClr val="tx1"/>
                </a:solidFill>
                <a:effectLst/>
                <a:latin typeface="+mn-lt"/>
                <a:ea typeface="+mn-ea"/>
                <a:cs typeface="+mn-cs"/>
              </a:rPr>
              <a:t>marginalized</a:t>
            </a:r>
            <a:r>
              <a:rPr lang="it-IT" sz="1200" b="1" i="0" kern="1200" dirty="0">
                <a:solidFill>
                  <a:schemeClr val="tx1"/>
                </a:solidFill>
                <a:effectLst/>
                <a:latin typeface="+mn-lt"/>
                <a:ea typeface="+mn-ea"/>
                <a:cs typeface="+mn-cs"/>
              </a:rPr>
              <a:t> </a:t>
            </a:r>
            <a:r>
              <a:rPr lang="it-IT" sz="1200" b="1" i="0" kern="1200" dirty="0" err="1">
                <a:solidFill>
                  <a:schemeClr val="tx1"/>
                </a:solidFill>
                <a:effectLst/>
                <a:latin typeface="+mn-lt"/>
                <a:ea typeface="+mn-ea"/>
                <a:cs typeface="+mn-cs"/>
              </a:rPr>
              <a:t>errors</a:t>
            </a:r>
            <a:r>
              <a:rPr lang="it-IT" sz="1200" b="0" i="0" kern="1200" dirty="0">
                <a:solidFill>
                  <a:schemeClr val="tx1"/>
                </a:solidFill>
                <a:effectLst/>
                <a:latin typeface="+mn-lt"/>
                <a:ea typeface="+mn-ea"/>
                <a:cs typeface="+mn-cs"/>
              </a:rPr>
              <a:t> of model </a:t>
            </a:r>
            <a:r>
              <a:rPr lang="it-IT" sz="1200" b="0" i="0" kern="1200" dirty="0" err="1">
                <a:solidFill>
                  <a:schemeClr val="tx1"/>
                </a:solidFill>
                <a:effectLst/>
                <a:latin typeface="+mn-lt"/>
                <a:ea typeface="+mn-ea"/>
                <a:cs typeface="+mn-cs"/>
              </a:rPr>
              <a:t>parameters</a:t>
            </a:r>
            <a:r>
              <a:rPr lang="it-IT" sz="1200" b="0" i="0" kern="1200" dirty="0">
                <a:solidFill>
                  <a:schemeClr val="tx1"/>
                </a:solidFill>
                <a:effectLst/>
                <a:latin typeface="+mn-lt"/>
                <a:ea typeface="+mn-ea"/>
                <a:cs typeface="+mn-cs"/>
              </a:rPr>
              <a:t>.</a:t>
            </a:r>
          </a:p>
          <a:p>
            <a:r>
              <a:rPr lang="it-IT" sz="1200" b="1" i="0" kern="1200" dirty="0" err="1">
                <a:solidFill>
                  <a:schemeClr val="tx1"/>
                </a:solidFill>
                <a:effectLst/>
                <a:latin typeface="+mn-lt"/>
                <a:ea typeface="+mn-ea"/>
                <a:cs typeface="+mn-cs"/>
              </a:rPr>
              <a:t>Degeneracy</a:t>
            </a:r>
            <a:r>
              <a:rPr lang="it-IT" sz="1200" b="1" i="0" kern="1200" dirty="0">
                <a:solidFill>
                  <a:schemeClr val="tx1"/>
                </a:solidFill>
                <a:effectLst/>
                <a:latin typeface="+mn-lt"/>
                <a:ea typeface="+mn-ea"/>
                <a:cs typeface="+mn-cs"/>
              </a:rPr>
              <a:t> Mapping:</a:t>
            </a:r>
            <a:r>
              <a:rPr lang="it-IT" sz="1200" b="0" i="0" kern="1200" dirty="0">
                <a:solidFill>
                  <a:schemeClr val="tx1"/>
                </a:solidFill>
                <a:effectLst/>
                <a:latin typeface="+mn-lt"/>
                <a:ea typeface="+mn-ea"/>
                <a:cs typeface="+mn-cs"/>
              </a:rPr>
              <a:t> </a:t>
            </a:r>
            <a:r>
              <a:rPr lang="it-IT" sz="1200" b="0" i="0" kern="1200" dirty="0" err="1">
                <a:solidFill>
                  <a:schemeClr val="tx1"/>
                </a:solidFill>
                <a:effectLst/>
                <a:latin typeface="+mn-lt"/>
                <a:ea typeface="+mn-ea"/>
                <a:cs typeface="+mn-cs"/>
              </a:rPr>
              <a:t>It</a:t>
            </a:r>
            <a:r>
              <a:rPr lang="it-IT" sz="1200" b="0" i="0" kern="1200" dirty="0">
                <a:solidFill>
                  <a:schemeClr val="tx1"/>
                </a:solidFill>
                <a:effectLst/>
                <a:latin typeface="+mn-lt"/>
                <a:ea typeface="+mn-ea"/>
                <a:cs typeface="+mn-cs"/>
              </a:rPr>
              <a:t> </a:t>
            </a:r>
            <a:r>
              <a:rPr lang="it-IT" sz="1200" b="0" i="0" kern="1200" dirty="0" err="1">
                <a:solidFill>
                  <a:schemeClr val="tx1"/>
                </a:solidFill>
                <a:effectLst/>
                <a:latin typeface="+mn-lt"/>
                <a:ea typeface="+mn-ea"/>
                <a:cs typeface="+mn-cs"/>
              </a:rPr>
              <a:t>is</a:t>
            </a:r>
            <a:r>
              <a:rPr lang="it-IT" sz="1200" b="0" i="0" kern="1200" dirty="0">
                <a:solidFill>
                  <a:schemeClr val="tx1"/>
                </a:solidFill>
                <a:effectLst/>
                <a:latin typeface="+mn-lt"/>
                <a:ea typeface="+mn-ea"/>
                <a:cs typeface="+mn-cs"/>
              </a:rPr>
              <a:t> </a:t>
            </a:r>
            <a:r>
              <a:rPr lang="it-IT" sz="1200" b="0" i="0" kern="1200" dirty="0" err="1">
                <a:solidFill>
                  <a:schemeClr val="tx1"/>
                </a:solidFill>
                <a:effectLst/>
                <a:latin typeface="+mn-lt"/>
                <a:ea typeface="+mn-ea"/>
                <a:cs typeface="+mn-cs"/>
              </a:rPr>
              <a:t>instrumental</a:t>
            </a:r>
            <a:r>
              <a:rPr lang="it-IT" sz="1200" b="0" i="0" kern="1200" dirty="0">
                <a:solidFill>
                  <a:schemeClr val="tx1"/>
                </a:solidFill>
                <a:effectLst/>
                <a:latin typeface="+mn-lt"/>
                <a:ea typeface="+mn-ea"/>
                <a:cs typeface="+mn-cs"/>
              </a:rPr>
              <a:t> in </a:t>
            </a:r>
            <a:r>
              <a:rPr lang="it-IT" sz="1200" b="0" i="0" kern="1200" dirty="0" err="1">
                <a:solidFill>
                  <a:schemeClr val="tx1"/>
                </a:solidFill>
                <a:effectLst/>
                <a:latin typeface="+mn-lt"/>
                <a:ea typeface="+mn-ea"/>
                <a:cs typeface="+mn-cs"/>
              </a:rPr>
              <a:t>identifying</a:t>
            </a:r>
            <a:r>
              <a:rPr lang="it-IT" sz="1200" b="0" i="0" kern="1200" dirty="0">
                <a:solidFill>
                  <a:schemeClr val="tx1"/>
                </a:solidFill>
                <a:effectLst/>
                <a:latin typeface="+mn-lt"/>
                <a:ea typeface="+mn-ea"/>
                <a:cs typeface="+mn-cs"/>
              </a:rPr>
              <a:t> </a:t>
            </a:r>
            <a:r>
              <a:rPr lang="it-IT" sz="1200" b="1" i="0" kern="1200" dirty="0" err="1">
                <a:solidFill>
                  <a:schemeClr val="tx1"/>
                </a:solidFill>
                <a:effectLst/>
                <a:latin typeface="+mn-lt"/>
                <a:ea typeface="+mn-ea"/>
                <a:cs typeface="+mn-cs"/>
              </a:rPr>
              <a:t>degeneracy</a:t>
            </a:r>
            <a:r>
              <a:rPr lang="it-IT" sz="1200" b="1" i="0" kern="1200" dirty="0">
                <a:solidFill>
                  <a:schemeClr val="tx1"/>
                </a:solidFill>
                <a:effectLst/>
                <a:latin typeface="+mn-lt"/>
                <a:ea typeface="+mn-ea"/>
                <a:cs typeface="+mn-cs"/>
              </a:rPr>
              <a:t> </a:t>
            </a:r>
            <a:r>
              <a:rPr lang="it-IT" sz="1200" b="1" i="0" kern="1200" dirty="0" err="1">
                <a:solidFill>
                  <a:schemeClr val="tx1"/>
                </a:solidFill>
                <a:effectLst/>
                <a:latin typeface="+mn-lt"/>
                <a:ea typeface="+mn-ea"/>
                <a:cs typeface="+mn-cs"/>
              </a:rPr>
              <a:t>directions</a:t>
            </a:r>
            <a:r>
              <a:rPr lang="it-IT" sz="1200" b="0" i="0" kern="1200" dirty="0">
                <a:solidFill>
                  <a:schemeClr val="tx1"/>
                </a:solidFill>
                <a:effectLst/>
                <a:latin typeface="+mn-lt"/>
                <a:ea typeface="+mn-ea"/>
                <a:cs typeface="+mn-cs"/>
              </a:rPr>
              <a:t>—the </a:t>
            </a:r>
            <a:r>
              <a:rPr lang="it-IT" sz="1200" b="0" i="0" kern="1200" dirty="0" err="1">
                <a:solidFill>
                  <a:schemeClr val="tx1"/>
                </a:solidFill>
                <a:effectLst/>
                <a:latin typeface="+mn-lt"/>
                <a:ea typeface="+mn-ea"/>
                <a:cs typeface="+mn-cs"/>
              </a:rPr>
              <a:t>specific</a:t>
            </a:r>
            <a:r>
              <a:rPr lang="it-IT" sz="1200" b="0" i="0" kern="1200" dirty="0">
                <a:solidFill>
                  <a:schemeClr val="tx1"/>
                </a:solidFill>
                <a:effectLst/>
                <a:latin typeface="+mn-lt"/>
                <a:ea typeface="+mn-ea"/>
                <a:cs typeface="+mn-cs"/>
              </a:rPr>
              <a:t> </a:t>
            </a:r>
            <a:r>
              <a:rPr lang="it-IT" sz="1200" b="0" i="0" kern="1200" dirty="0" err="1">
                <a:solidFill>
                  <a:schemeClr val="tx1"/>
                </a:solidFill>
                <a:effectLst/>
                <a:latin typeface="+mn-lt"/>
                <a:ea typeface="+mn-ea"/>
                <a:cs typeface="+mn-cs"/>
              </a:rPr>
              <a:t>combinations</a:t>
            </a:r>
            <a:r>
              <a:rPr lang="it-IT" sz="1200" b="0" i="0" kern="1200" dirty="0">
                <a:solidFill>
                  <a:schemeClr val="tx1"/>
                </a:solidFill>
                <a:effectLst/>
                <a:latin typeface="+mn-lt"/>
                <a:ea typeface="+mn-ea"/>
                <a:cs typeface="+mn-cs"/>
              </a:rPr>
              <a:t> of </a:t>
            </a:r>
            <a:r>
              <a:rPr lang="it-IT" sz="1200" b="0" i="0" kern="1200" dirty="0" err="1">
                <a:solidFill>
                  <a:schemeClr val="tx1"/>
                </a:solidFill>
                <a:effectLst/>
                <a:latin typeface="+mn-lt"/>
                <a:ea typeface="+mn-ea"/>
                <a:cs typeface="+mn-cs"/>
              </a:rPr>
              <a:t>parameters</a:t>
            </a:r>
            <a:r>
              <a:rPr lang="it-IT" sz="1200" b="0" i="0" kern="1200" dirty="0">
                <a:solidFill>
                  <a:schemeClr val="tx1"/>
                </a:solidFill>
                <a:effectLst/>
                <a:latin typeface="+mn-lt"/>
                <a:ea typeface="+mn-ea"/>
                <a:cs typeface="+mn-cs"/>
              </a:rPr>
              <a:t> </a:t>
            </a:r>
            <a:r>
              <a:rPr lang="it-IT" sz="1200" b="0" i="0" kern="1200" dirty="0" err="1">
                <a:solidFill>
                  <a:schemeClr val="tx1"/>
                </a:solidFill>
                <a:effectLst/>
                <a:latin typeface="+mn-lt"/>
                <a:ea typeface="+mn-ea"/>
                <a:cs typeface="+mn-cs"/>
              </a:rPr>
              <a:t>that</a:t>
            </a:r>
            <a:r>
              <a:rPr lang="it-IT" sz="1200" b="0" i="0" kern="1200" dirty="0">
                <a:solidFill>
                  <a:schemeClr val="tx1"/>
                </a:solidFill>
                <a:effectLst/>
                <a:latin typeface="+mn-lt"/>
                <a:ea typeface="+mn-ea"/>
                <a:cs typeface="+mn-cs"/>
              </a:rPr>
              <a:t> the data </a:t>
            </a:r>
            <a:r>
              <a:rPr lang="it-IT" sz="1200" b="0" i="0" kern="1200" dirty="0" err="1">
                <a:solidFill>
                  <a:schemeClr val="tx1"/>
                </a:solidFill>
                <a:effectLst/>
                <a:latin typeface="+mn-lt"/>
                <a:ea typeface="+mn-ea"/>
                <a:cs typeface="+mn-cs"/>
              </a:rPr>
              <a:t>cannot</a:t>
            </a:r>
            <a:r>
              <a:rPr lang="it-IT" sz="1200" b="0" i="0" kern="1200" dirty="0">
                <a:solidFill>
                  <a:schemeClr val="tx1"/>
                </a:solidFill>
                <a:effectLst/>
                <a:latin typeface="+mn-lt"/>
                <a:ea typeface="+mn-ea"/>
                <a:cs typeface="+mn-cs"/>
              </a:rPr>
              <a:t> </a:t>
            </a:r>
            <a:r>
              <a:rPr lang="it-IT" sz="1200" b="0" i="0" kern="1200" dirty="0" err="1">
                <a:solidFill>
                  <a:schemeClr val="tx1"/>
                </a:solidFill>
                <a:effectLst/>
                <a:latin typeface="+mn-lt"/>
                <a:ea typeface="+mn-ea"/>
                <a:cs typeface="+mn-cs"/>
              </a:rPr>
              <a:t>easily</a:t>
            </a:r>
            <a:r>
              <a:rPr lang="it-IT" sz="1200" b="0" i="0" kern="1200" dirty="0">
                <a:solidFill>
                  <a:schemeClr val="tx1"/>
                </a:solidFill>
                <a:effectLst/>
                <a:latin typeface="+mn-lt"/>
                <a:ea typeface="+mn-ea"/>
                <a:cs typeface="+mn-cs"/>
              </a:rPr>
              <a:t> </a:t>
            </a:r>
            <a:r>
              <a:rPr lang="it-IT" sz="1200" b="0" i="0" kern="1200" dirty="0" err="1">
                <a:solidFill>
                  <a:schemeClr val="tx1"/>
                </a:solidFill>
                <a:effectLst/>
                <a:latin typeface="+mn-lt"/>
                <a:ea typeface="+mn-ea"/>
                <a:cs typeface="+mn-cs"/>
              </a:rPr>
              <a:t>distinguis</a:t>
            </a:r>
            <a:r>
              <a:rPr lang="it-IT" sz="1200" b="0" i="0" kern="1200" dirty="0">
                <a:solidFill>
                  <a:schemeClr val="tx1"/>
                </a:solidFill>
                <a:effectLst/>
                <a:latin typeface="+mn-lt"/>
                <a:ea typeface="+mn-ea"/>
                <a:cs typeface="+mn-cs"/>
              </a:rPr>
              <a:t>.</a:t>
            </a:r>
          </a:p>
          <a:p>
            <a:r>
              <a:rPr lang="it-IT" sz="1200" b="1" i="0" kern="1200" dirty="0" err="1">
                <a:solidFill>
                  <a:schemeClr val="tx1"/>
                </a:solidFill>
                <a:effectLst/>
                <a:latin typeface="+mn-lt"/>
                <a:ea typeface="+mn-ea"/>
                <a:cs typeface="+mn-cs"/>
              </a:rPr>
              <a:t>Quantifiable</a:t>
            </a:r>
            <a:r>
              <a:rPr lang="it-IT" sz="1200" b="1" i="0" kern="1200" dirty="0">
                <a:solidFill>
                  <a:schemeClr val="tx1"/>
                </a:solidFill>
                <a:effectLst/>
                <a:latin typeface="+mn-lt"/>
                <a:ea typeface="+mn-ea"/>
                <a:cs typeface="+mn-cs"/>
              </a:rPr>
              <a:t> Information Content:</a:t>
            </a:r>
            <a:r>
              <a:rPr lang="it-IT" sz="1200" b="0" i="0" kern="1200" dirty="0">
                <a:solidFill>
                  <a:schemeClr val="tx1"/>
                </a:solidFill>
                <a:effectLst/>
                <a:latin typeface="+mn-lt"/>
                <a:ea typeface="+mn-ea"/>
                <a:cs typeface="+mn-cs"/>
              </a:rPr>
              <a:t> </a:t>
            </a:r>
            <a:r>
              <a:rPr lang="it-IT" sz="1200" b="0" i="0" kern="1200" dirty="0" err="1">
                <a:solidFill>
                  <a:schemeClr val="tx1"/>
                </a:solidFill>
                <a:effectLst/>
                <a:latin typeface="+mn-lt"/>
                <a:ea typeface="+mn-ea"/>
                <a:cs typeface="+mn-cs"/>
              </a:rPr>
              <a:t>It</a:t>
            </a:r>
            <a:r>
              <a:rPr lang="it-IT" sz="1200" b="0" i="0" kern="1200" dirty="0">
                <a:solidFill>
                  <a:schemeClr val="tx1"/>
                </a:solidFill>
                <a:effectLst/>
                <a:latin typeface="+mn-lt"/>
                <a:ea typeface="+mn-ea"/>
                <a:cs typeface="+mn-cs"/>
              </a:rPr>
              <a:t> </a:t>
            </a:r>
            <a:r>
              <a:rPr lang="it-IT" sz="1200" b="0" i="0" kern="1200" dirty="0" err="1">
                <a:solidFill>
                  <a:schemeClr val="tx1"/>
                </a:solidFill>
                <a:effectLst/>
                <a:latin typeface="+mn-lt"/>
                <a:ea typeface="+mn-ea"/>
                <a:cs typeface="+mn-cs"/>
              </a:rPr>
              <a:t>allows</a:t>
            </a:r>
            <a:r>
              <a:rPr lang="it-IT" sz="1200" b="0" i="0" kern="1200" dirty="0">
                <a:solidFill>
                  <a:schemeClr val="tx1"/>
                </a:solidFill>
                <a:effectLst/>
                <a:latin typeface="+mn-lt"/>
                <a:ea typeface="+mn-ea"/>
                <a:cs typeface="+mn-cs"/>
              </a:rPr>
              <a:t> for the </a:t>
            </a:r>
            <a:r>
              <a:rPr lang="it-IT" sz="1200" b="0" i="0" kern="1200" dirty="0" err="1">
                <a:solidFill>
                  <a:schemeClr val="tx1"/>
                </a:solidFill>
                <a:effectLst/>
                <a:latin typeface="+mn-lt"/>
                <a:ea typeface="+mn-ea"/>
                <a:cs typeface="+mn-cs"/>
              </a:rPr>
              <a:t>calculation</a:t>
            </a:r>
            <a:r>
              <a:rPr lang="it-IT" sz="1200" b="0" i="0" kern="1200" dirty="0">
                <a:solidFill>
                  <a:schemeClr val="tx1"/>
                </a:solidFill>
                <a:effectLst/>
                <a:latin typeface="+mn-lt"/>
                <a:ea typeface="+mn-ea"/>
                <a:cs typeface="+mn-cs"/>
              </a:rPr>
              <a:t> of the </a:t>
            </a:r>
            <a:r>
              <a:rPr lang="it-IT" sz="1200" b="1" i="0" kern="1200" dirty="0">
                <a:solidFill>
                  <a:schemeClr val="tx1"/>
                </a:solidFill>
                <a:effectLst/>
                <a:latin typeface="+mn-lt"/>
                <a:ea typeface="+mn-ea"/>
                <a:cs typeface="+mn-cs"/>
              </a:rPr>
              <a:t>Figure of Merit (</a:t>
            </a:r>
            <a:r>
              <a:rPr lang="it-IT" sz="1200" b="1" i="0" kern="1200" dirty="0" err="1">
                <a:solidFill>
                  <a:schemeClr val="tx1"/>
                </a:solidFill>
                <a:effectLst/>
                <a:latin typeface="+mn-lt"/>
                <a:ea typeface="+mn-ea"/>
                <a:cs typeface="+mn-cs"/>
              </a:rPr>
              <a:t>FoM</a:t>
            </a:r>
            <a:r>
              <a:rPr lang="it-IT" sz="1200" b="1" i="0" kern="1200" dirty="0">
                <a:solidFill>
                  <a:schemeClr val="tx1"/>
                </a:solidFill>
                <a:effectLst/>
                <a:latin typeface="+mn-lt"/>
                <a:ea typeface="+mn-ea"/>
                <a:cs typeface="+mn-cs"/>
              </a:rPr>
              <a:t>)</a:t>
            </a:r>
            <a:r>
              <a:rPr lang="it-IT" sz="1200" b="0" i="0" kern="1200" dirty="0">
                <a:solidFill>
                  <a:schemeClr val="tx1"/>
                </a:solidFill>
                <a:effectLst/>
                <a:latin typeface="+mn-lt"/>
                <a:ea typeface="+mn-ea"/>
                <a:cs typeface="+mn-cs"/>
              </a:rPr>
              <a:t>, a </a:t>
            </a:r>
            <a:r>
              <a:rPr lang="it-IT" sz="1200" b="0" i="0" kern="1200" dirty="0" err="1">
                <a:solidFill>
                  <a:schemeClr val="tx1"/>
                </a:solidFill>
                <a:effectLst/>
                <a:latin typeface="+mn-lt"/>
                <a:ea typeface="+mn-ea"/>
                <a:cs typeface="+mn-cs"/>
              </a:rPr>
              <a:t>numerical</a:t>
            </a:r>
            <a:r>
              <a:rPr lang="it-IT" sz="1200" b="0" i="0" kern="1200" dirty="0">
                <a:solidFill>
                  <a:schemeClr val="tx1"/>
                </a:solidFill>
                <a:effectLst/>
                <a:latin typeface="+mn-lt"/>
                <a:ea typeface="+mn-ea"/>
                <a:cs typeface="+mn-cs"/>
              </a:rPr>
              <a:t> </a:t>
            </a:r>
            <a:r>
              <a:rPr lang="it-IT" sz="1200" b="0" i="0" kern="1200" dirty="0" err="1">
                <a:solidFill>
                  <a:schemeClr val="tx1"/>
                </a:solidFill>
                <a:effectLst/>
                <a:latin typeface="+mn-lt"/>
                <a:ea typeface="+mn-ea"/>
                <a:cs typeface="+mn-cs"/>
              </a:rPr>
              <a:t>value</a:t>
            </a:r>
            <a:r>
              <a:rPr lang="it-IT" sz="1200" b="0" i="0" kern="1200" dirty="0">
                <a:solidFill>
                  <a:schemeClr val="tx1"/>
                </a:solidFill>
                <a:effectLst/>
                <a:latin typeface="+mn-lt"/>
                <a:ea typeface="+mn-ea"/>
                <a:cs typeface="+mn-cs"/>
              </a:rPr>
              <a:t> </a:t>
            </a:r>
            <a:r>
              <a:rPr lang="it-IT" sz="1200" b="0" i="0" kern="1200" dirty="0" err="1">
                <a:solidFill>
                  <a:schemeClr val="tx1"/>
                </a:solidFill>
                <a:effectLst/>
                <a:latin typeface="+mn-lt"/>
                <a:ea typeface="+mn-ea"/>
                <a:cs typeface="+mn-cs"/>
              </a:rPr>
              <a:t>inversely</a:t>
            </a:r>
            <a:r>
              <a:rPr lang="it-IT" sz="1200" b="0" i="0" kern="1200" dirty="0">
                <a:solidFill>
                  <a:schemeClr val="tx1"/>
                </a:solidFill>
                <a:effectLst/>
                <a:latin typeface="+mn-lt"/>
                <a:ea typeface="+mn-ea"/>
                <a:cs typeface="+mn-cs"/>
              </a:rPr>
              <a:t> </a:t>
            </a:r>
            <a:r>
              <a:rPr lang="it-IT" sz="1200" b="0" i="0" kern="1200" dirty="0" err="1">
                <a:solidFill>
                  <a:schemeClr val="tx1"/>
                </a:solidFill>
                <a:effectLst/>
                <a:latin typeface="+mn-lt"/>
                <a:ea typeface="+mn-ea"/>
                <a:cs typeface="+mn-cs"/>
              </a:rPr>
              <a:t>proportional</a:t>
            </a:r>
            <a:r>
              <a:rPr lang="it-IT" sz="1200" b="0" i="0" kern="1200" dirty="0">
                <a:solidFill>
                  <a:schemeClr val="tx1"/>
                </a:solidFill>
                <a:effectLst/>
                <a:latin typeface="+mn-lt"/>
                <a:ea typeface="+mn-ea"/>
                <a:cs typeface="+mn-cs"/>
              </a:rPr>
              <a:t> to the area of the confidence </a:t>
            </a:r>
            <a:r>
              <a:rPr lang="it-IT" sz="1200" b="0" i="0" kern="1200" dirty="0" err="1">
                <a:solidFill>
                  <a:schemeClr val="tx1"/>
                </a:solidFill>
                <a:effectLst/>
                <a:latin typeface="+mn-lt"/>
                <a:ea typeface="+mn-ea"/>
                <a:cs typeface="+mn-cs"/>
              </a:rPr>
              <a:t>ellipse</a:t>
            </a:r>
            <a:endParaRPr lang="it-IT" sz="1200" b="0" i="0" kern="1200" dirty="0">
              <a:solidFill>
                <a:schemeClr val="tx1"/>
              </a:solidFill>
              <a:effectLst/>
              <a:latin typeface="+mn-lt"/>
              <a:ea typeface="+mn-ea"/>
              <a:cs typeface="+mn-cs"/>
            </a:endParaRPr>
          </a:p>
          <a:p>
            <a:r>
              <a:rPr lang="it-IT" sz="1200" b="1" i="0" kern="1200" dirty="0" err="1">
                <a:solidFill>
                  <a:schemeClr val="tx1"/>
                </a:solidFill>
                <a:effectLst/>
                <a:latin typeface="+mn-lt"/>
                <a:ea typeface="+mn-ea"/>
                <a:cs typeface="+mn-cs"/>
              </a:rPr>
              <a:t>Gaussian</a:t>
            </a:r>
            <a:r>
              <a:rPr lang="it-IT" sz="1200" b="1" i="0" kern="1200" dirty="0">
                <a:solidFill>
                  <a:schemeClr val="tx1"/>
                </a:solidFill>
                <a:effectLst/>
                <a:latin typeface="+mn-lt"/>
                <a:ea typeface="+mn-ea"/>
                <a:cs typeface="+mn-cs"/>
              </a:rPr>
              <a:t> </a:t>
            </a:r>
            <a:r>
              <a:rPr lang="it-IT" sz="1200" b="1" i="0" kern="1200" dirty="0" err="1">
                <a:solidFill>
                  <a:schemeClr val="tx1"/>
                </a:solidFill>
                <a:effectLst/>
                <a:latin typeface="+mn-lt"/>
                <a:ea typeface="+mn-ea"/>
                <a:cs typeface="+mn-cs"/>
              </a:rPr>
              <a:t>Likelihood</a:t>
            </a:r>
            <a:r>
              <a:rPr lang="it-IT" sz="1200" b="1" i="0" kern="1200" dirty="0">
                <a:solidFill>
                  <a:schemeClr val="tx1"/>
                </a:solidFill>
                <a:effectLst/>
                <a:latin typeface="+mn-lt"/>
                <a:ea typeface="+mn-ea"/>
                <a:cs typeface="+mn-cs"/>
              </a:rPr>
              <a:t> </a:t>
            </a:r>
            <a:r>
              <a:rPr lang="it-IT" sz="1200" b="1" i="0" kern="1200" dirty="0" err="1">
                <a:solidFill>
                  <a:schemeClr val="tx1"/>
                </a:solidFill>
                <a:effectLst/>
                <a:latin typeface="+mn-lt"/>
                <a:ea typeface="+mn-ea"/>
                <a:cs typeface="+mn-cs"/>
              </a:rPr>
              <a:t>Assumption</a:t>
            </a:r>
            <a:r>
              <a:rPr lang="it-IT" sz="1200" b="1" i="0" kern="1200" dirty="0">
                <a:solidFill>
                  <a:schemeClr val="tx1"/>
                </a:solidFill>
                <a:effectLst/>
                <a:latin typeface="+mn-lt"/>
                <a:ea typeface="+mn-ea"/>
                <a:cs typeface="+mn-cs"/>
              </a:rPr>
              <a:t>:</a:t>
            </a:r>
            <a:r>
              <a:rPr lang="it-IT" sz="1200" b="0" i="0" kern="1200" dirty="0">
                <a:solidFill>
                  <a:schemeClr val="tx1"/>
                </a:solidFill>
                <a:effectLst/>
                <a:latin typeface="+mn-lt"/>
                <a:ea typeface="+mn-ea"/>
                <a:cs typeface="+mn-cs"/>
              </a:rPr>
              <a:t> The standard Fisher </a:t>
            </a:r>
            <a:r>
              <a:rPr lang="it-IT" sz="1200" b="0" i="0" kern="1200" dirty="0" err="1">
                <a:solidFill>
                  <a:schemeClr val="tx1"/>
                </a:solidFill>
                <a:effectLst/>
                <a:latin typeface="+mn-lt"/>
                <a:ea typeface="+mn-ea"/>
                <a:cs typeface="+mn-cs"/>
              </a:rPr>
              <a:t>formalism</a:t>
            </a:r>
            <a:r>
              <a:rPr lang="it-IT" sz="1200" b="0" i="0" kern="1200" dirty="0">
                <a:solidFill>
                  <a:schemeClr val="tx1"/>
                </a:solidFill>
                <a:effectLst/>
                <a:latin typeface="+mn-lt"/>
                <a:ea typeface="+mn-ea"/>
                <a:cs typeface="+mn-cs"/>
              </a:rPr>
              <a:t> </a:t>
            </a:r>
            <a:r>
              <a:rPr lang="it-IT" sz="1200" b="0" i="0" kern="1200" dirty="0" err="1">
                <a:solidFill>
                  <a:schemeClr val="tx1"/>
                </a:solidFill>
                <a:effectLst/>
                <a:latin typeface="+mn-lt"/>
                <a:ea typeface="+mn-ea"/>
                <a:cs typeface="+mn-cs"/>
              </a:rPr>
              <a:t>assumes</a:t>
            </a:r>
            <a:r>
              <a:rPr lang="it-IT" sz="1200" b="0" i="0" kern="1200" dirty="0">
                <a:solidFill>
                  <a:schemeClr val="tx1"/>
                </a:solidFill>
                <a:effectLst/>
                <a:latin typeface="+mn-lt"/>
                <a:ea typeface="+mn-ea"/>
                <a:cs typeface="+mn-cs"/>
              </a:rPr>
              <a:t> the </a:t>
            </a:r>
            <a:r>
              <a:rPr lang="it-IT" sz="1200" b="0" i="0" kern="1200" dirty="0" err="1">
                <a:solidFill>
                  <a:schemeClr val="tx1"/>
                </a:solidFill>
                <a:effectLst/>
                <a:latin typeface="+mn-lt"/>
                <a:ea typeface="+mn-ea"/>
                <a:cs typeface="+mn-cs"/>
              </a:rPr>
              <a:t>likelihood</a:t>
            </a:r>
            <a:r>
              <a:rPr lang="it-IT" sz="1200" b="0" i="0" kern="1200" dirty="0">
                <a:solidFill>
                  <a:schemeClr val="tx1"/>
                </a:solidFill>
                <a:effectLst/>
                <a:latin typeface="+mn-lt"/>
                <a:ea typeface="+mn-ea"/>
                <a:cs typeface="+mn-cs"/>
              </a:rPr>
              <a:t> follows a </a:t>
            </a:r>
            <a:r>
              <a:rPr lang="it-IT" sz="1200" b="1" i="0" kern="1200" dirty="0" err="1">
                <a:solidFill>
                  <a:schemeClr val="tx1"/>
                </a:solidFill>
                <a:effectLst/>
                <a:latin typeface="+mn-lt"/>
                <a:ea typeface="+mn-ea"/>
                <a:cs typeface="+mn-cs"/>
              </a:rPr>
              <a:t>Gaussian</a:t>
            </a:r>
            <a:r>
              <a:rPr lang="it-IT" sz="1200" b="1" i="0" kern="1200" dirty="0">
                <a:solidFill>
                  <a:schemeClr val="tx1"/>
                </a:solidFill>
                <a:effectLst/>
                <a:latin typeface="+mn-lt"/>
                <a:ea typeface="+mn-ea"/>
                <a:cs typeface="+mn-cs"/>
              </a:rPr>
              <a:t> </a:t>
            </a:r>
            <a:r>
              <a:rPr lang="it-IT" sz="1200" b="1" i="0" kern="1200" dirty="0" err="1">
                <a:solidFill>
                  <a:schemeClr val="tx1"/>
                </a:solidFill>
                <a:effectLst/>
                <a:latin typeface="+mn-lt"/>
                <a:ea typeface="+mn-ea"/>
                <a:cs typeface="+mn-cs"/>
              </a:rPr>
              <a:t>distribution</a:t>
            </a:r>
            <a:r>
              <a:rPr lang="it-IT" sz="1200" b="0" i="0" kern="1200" dirty="0">
                <a:solidFill>
                  <a:schemeClr val="tx1"/>
                </a:solidFill>
                <a:effectLst/>
                <a:latin typeface="+mn-lt"/>
                <a:ea typeface="+mn-ea"/>
                <a:cs typeface="+mn-cs"/>
              </a:rPr>
              <a:t>. The </a:t>
            </a:r>
            <a:r>
              <a:rPr lang="it-IT" sz="1200" b="0" i="0" kern="1200" dirty="0" err="1">
                <a:solidFill>
                  <a:schemeClr val="tx1"/>
                </a:solidFill>
                <a:effectLst/>
                <a:latin typeface="+mn-lt"/>
                <a:ea typeface="+mn-ea"/>
                <a:cs typeface="+mn-cs"/>
              </a:rPr>
              <a:t>authors</a:t>
            </a:r>
            <a:r>
              <a:rPr lang="it-IT" sz="1200" b="0" i="0" kern="1200" dirty="0">
                <a:solidFill>
                  <a:schemeClr val="tx1"/>
                </a:solidFill>
                <a:effectLst/>
                <a:latin typeface="+mn-lt"/>
                <a:ea typeface="+mn-ea"/>
                <a:cs typeface="+mn-cs"/>
              </a:rPr>
              <a:t> </a:t>
            </a:r>
            <a:r>
              <a:rPr lang="it-IT" sz="1200" b="0" i="0" kern="1200" dirty="0" err="1">
                <a:solidFill>
                  <a:schemeClr val="tx1"/>
                </a:solidFill>
                <a:effectLst/>
                <a:latin typeface="+mn-lt"/>
                <a:ea typeface="+mn-ea"/>
                <a:cs typeface="+mn-cs"/>
              </a:rPr>
              <a:t>found</a:t>
            </a:r>
            <a:r>
              <a:rPr lang="it-IT" sz="1200" b="0" i="0" kern="1200" dirty="0">
                <a:solidFill>
                  <a:schemeClr val="tx1"/>
                </a:solidFill>
                <a:effectLst/>
                <a:latin typeface="+mn-lt"/>
                <a:ea typeface="+mn-ea"/>
                <a:cs typeface="+mn-cs"/>
              </a:rPr>
              <a:t> </a:t>
            </a:r>
            <a:r>
              <a:rPr lang="it-IT" sz="1200" b="0" i="0" kern="1200" dirty="0" err="1">
                <a:solidFill>
                  <a:schemeClr val="tx1"/>
                </a:solidFill>
                <a:effectLst/>
                <a:latin typeface="+mn-lt"/>
                <a:ea typeface="+mn-ea"/>
                <a:cs typeface="+mn-cs"/>
              </a:rPr>
              <a:t>that</a:t>
            </a:r>
            <a:r>
              <a:rPr lang="it-IT" sz="1200" b="0" i="0" kern="1200" dirty="0">
                <a:solidFill>
                  <a:schemeClr val="tx1"/>
                </a:solidFill>
                <a:effectLst/>
                <a:latin typeface="+mn-lt"/>
                <a:ea typeface="+mn-ea"/>
                <a:cs typeface="+mn-cs"/>
              </a:rPr>
              <a:t> </a:t>
            </a:r>
            <a:r>
              <a:rPr lang="it-IT" sz="1200" b="0" i="0" kern="1200" dirty="0" err="1">
                <a:solidFill>
                  <a:schemeClr val="tx1"/>
                </a:solidFill>
                <a:effectLst/>
                <a:latin typeface="+mn-lt"/>
                <a:ea typeface="+mn-ea"/>
                <a:cs typeface="+mn-cs"/>
              </a:rPr>
              <a:t>both</a:t>
            </a:r>
            <a:r>
              <a:rPr lang="it-IT" sz="1200" b="0" i="0" kern="1200" dirty="0">
                <a:solidFill>
                  <a:schemeClr val="tx1"/>
                </a:solidFill>
                <a:effectLst/>
                <a:latin typeface="+mn-lt"/>
                <a:ea typeface="+mn-ea"/>
                <a:cs typeface="+mn-cs"/>
              </a:rPr>
              <a:t> HOS and </a:t>
            </a:r>
            <a:r>
              <a:rPr lang="it-IT" sz="1200" b="0" i="0" kern="1200" dirty="0" err="1">
                <a:solidFill>
                  <a:schemeClr val="tx1"/>
                </a:solidFill>
                <a:effectLst/>
                <a:latin typeface="+mn-lt"/>
                <a:ea typeface="+mn-ea"/>
                <a:cs typeface="+mn-cs"/>
              </a:rPr>
              <a:t>traditional</a:t>
            </a:r>
            <a:r>
              <a:rPr lang="it-IT" sz="1200" b="0" i="0" kern="1200" dirty="0">
                <a:solidFill>
                  <a:schemeClr val="tx1"/>
                </a:solidFill>
                <a:effectLst/>
                <a:latin typeface="+mn-lt"/>
                <a:ea typeface="+mn-ea"/>
                <a:cs typeface="+mn-cs"/>
              </a:rPr>
              <a:t> </a:t>
            </a:r>
            <a:r>
              <a:rPr lang="it-IT" sz="1200" b="0" i="0" kern="1200" dirty="0" err="1">
                <a:solidFill>
                  <a:schemeClr val="tx1"/>
                </a:solidFill>
                <a:effectLst/>
                <a:latin typeface="+mn-lt"/>
                <a:ea typeface="+mn-ea"/>
                <a:cs typeface="+mn-cs"/>
              </a:rPr>
              <a:t>two</a:t>
            </a:r>
            <a:r>
              <a:rPr lang="it-IT" sz="1200" b="0" i="0" kern="1200" dirty="0">
                <a:solidFill>
                  <a:schemeClr val="tx1"/>
                </a:solidFill>
                <a:effectLst/>
                <a:latin typeface="+mn-lt"/>
                <a:ea typeface="+mn-ea"/>
                <a:cs typeface="+mn-cs"/>
              </a:rPr>
              <a:t>-point </a:t>
            </a:r>
            <a:r>
              <a:rPr lang="it-IT" sz="1200" b="0" i="0" kern="1200" dirty="0" err="1">
                <a:solidFill>
                  <a:schemeClr val="tx1"/>
                </a:solidFill>
                <a:effectLst/>
                <a:latin typeface="+mn-lt"/>
                <a:ea typeface="+mn-ea"/>
                <a:cs typeface="+mn-cs"/>
              </a:rPr>
              <a:t>statistics</a:t>
            </a:r>
            <a:r>
              <a:rPr lang="it-IT" sz="1200" b="0" i="0" kern="1200" dirty="0">
                <a:solidFill>
                  <a:schemeClr val="tx1"/>
                </a:solidFill>
                <a:effectLst/>
                <a:latin typeface="+mn-lt"/>
                <a:ea typeface="+mn-ea"/>
                <a:cs typeface="+mn-cs"/>
              </a:rPr>
              <a:t> </a:t>
            </a:r>
            <a:r>
              <a:rPr lang="it-IT" sz="1200" b="0" i="0" kern="1200" dirty="0" err="1">
                <a:solidFill>
                  <a:schemeClr val="tx1"/>
                </a:solidFill>
                <a:effectLst/>
                <a:latin typeface="+mn-lt"/>
                <a:ea typeface="+mn-ea"/>
                <a:cs typeface="+mn-cs"/>
              </a:rPr>
              <a:t>often</a:t>
            </a:r>
            <a:r>
              <a:rPr lang="it-IT" sz="1200" b="0" i="0" kern="1200" dirty="0">
                <a:solidFill>
                  <a:schemeClr val="tx1"/>
                </a:solidFill>
                <a:effectLst/>
                <a:latin typeface="+mn-lt"/>
                <a:ea typeface="+mn-ea"/>
                <a:cs typeface="+mn-cs"/>
              </a:rPr>
              <a:t> violate </a:t>
            </a:r>
            <a:r>
              <a:rPr lang="it-IT" sz="1200" b="0" i="0" kern="1200" dirty="0" err="1">
                <a:solidFill>
                  <a:schemeClr val="tx1"/>
                </a:solidFill>
                <a:effectLst/>
                <a:latin typeface="+mn-lt"/>
                <a:ea typeface="+mn-ea"/>
                <a:cs typeface="+mn-cs"/>
              </a:rPr>
              <a:t>this</a:t>
            </a:r>
            <a:r>
              <a:rPr lang="it-IT" sz="1200" b="0" i="0" kern="1200" dirty="0">
                <a:solidFill>
                  <a:schemeClr val="tx1"/>
                </a:solidFill>
                <a:effectLst/>
                <a:latin typeface="+mn-lt"/>
                <a:ea typeface="+mn-ea"/>
                <a:cs typeface="+mn-cs"/>
              </a:rPr>
              <a:t> </a:t>
            </a:r>
            <a:r>
              <a:rPr lang="it-IT" sz="1200" b="0" i="0" kern="1200" dirty="0" err="1">
                <a:solidFill>
                  <a:schemeClr val="tx1"/>
                </a:solidFill>
                <a:effectLst/>
                <a:latin typeface="+mn-lt"/>
                <a:ea typeface="+mn-ea"/>
                <a:cs typeface="+mn-cs"/>
              </a:rPr>
              <a:t>assumption</a:t>
            </a:r>
            <a:r>
              <a:rPr lang="it-IT" sz="1200" b="0" i="0" kern="1200" dirty="0">
                <a:solidFill>
                  <a:schemeClr val="tx1"/>
                </a:solidFill>
                <a:effectLst/>
                <a:latin typeface="+mn-lt"/>
                <a:ea typeface="+mn-ea"/>
                <a:cs typeface="+mn-cs"/>
              </a:rPr>
              <a:t>, </a:t>
            </a:r>
            <a:r>
              <a:rPr lang="it-IT" sz="1200" b="0" i="0" kern="1200" dirty="0" err="1">
                <a:solidFill>
                  <a:schemeClr val="tx1"/>
                </a:solidFill>
                <a:effectLst/>
                <a:latin typeface="+mn-lt"/>
                <a:ea typeface="+mn-ea"/>
                <a:cs typeface="+mn-cs"/>
              </a:rPr>
              <a:t>requiring</a:t>
            </a:r>
            <a:r>
              <a:rPr lang="it-IT" sz="1200" b="0" i="0" kern="1200" dirty="0">
                <a:solidFill>
                  <a:schemeClr val="tx1"/>
                </a:solidFill>
                <a:effectLst/>
                <a:latin typeface="+mn-lt"/>
                <a:ea typeface="+mn-ea"/>
                <a:cs typeface="+mn-cs"/>
              </a:rPr>
              <a:t> "</a:t>
            </a:r>
            <a:r>
              <a:rPr lang="it-IT" sz="1200" b="0" i="0" kern="1200" dirty="0" err="1">
                <a:solidFill>
                  <a:schemeClr val="tx1"/>
                </a:solidFill>
                <a:effectLst/>
                <a:latin typeface="+mn-lt"/>
                <a:ea typeface="+mn-ea"/>
                <a:cs typeface="+mn-cs"/>
              </a:rPr>
              <a:t>tail</a:t>
            </a:r>
            <a:r>
              <a:rPr lang="it-IT" sz="1200" b="0" i="0" kern="1200" dirty="0">
                <a:solidFill>
                  <a:schemeClr val="tx1"/>
                </a:solidFill>
                <a:effectLst/>
                <a:latin typeface="+mn-lt"/>
                <a:ea typeface="+mn-ea"/>
                <a:cs typeface="+mn-cs"/>
              </a:rPr>
              <a:t> </a:t>
            </a:r>
            <a:r>
              <a:rPr lang="it-IT" sz="1200" b="0" i="0" kern="1200" dirty="0" err="1">
                <a:solidFill>
                  <a:schemeClr val="tx1"/>
                </a:solidFill>
                <a:effectLst/>
                <a:latin typeface="+mn-lt"/>
                <a:ea typeface="+mn-ea"/>
                <a:cs typeface="+mn-cs"/>
              </a:rPr>
              <a:t>cuts</a:t>
            </a:r>
            <a:r>
              <a:rPr lang="it-IT" sz="1200" b="0" i="0" kern="1200" dirty="0">
                <a:solidFill>
                  <a:schemeClr val="tx1"/>
                </a:solidFill>
                <a:effectLst/>
                <a:latin typeface="+mn-lt"/>
                <a:ea typeface="+mn-ea"/>
                <a:cs typeface="+mn-cs"/>
              </a:rPr>
              <a:t>" to </a:t>
            </a:r>
            <a:r>
              <a:rPr lang="it-IT" sz="1200" b="0" i="0" kern="1200" dirty="0" err="1">
                <a:solidFill>
                  <a:schemeClr val="tx1"/>
                </a:solidFill>
                <a:effectLst/>
                <a:latin typeface="+mn-lt"/>
                <a:ea typeface="+mn-ea"/>
                <a:cs typeface="+mn-cs"/>
              </a:rPr>
              <a:t>ensure</a:t>
            </a:r>
            <a:r>
              <a:rPr lang="it-IT" sz="1200" b="0" i="0" kern="1200" dirty="0">
                <a:solidFill>
                  <a:schemeClr val="tx1"/>
                </a:solidFill>
                <a:effectLst/>
                <a:latin typeface="+mn-lt"/>
                <a:ea typeface="+mn-ea"/>
                <a:cs typeface="+mn-cs"/>
              </a:rPr>
              <a:t> the </a:t>
            </a:r>
            <a:r>
              <a:rPr lang="it-IT" sz="1200" b="0" i="0" kern="1200" dirty="0" err="1">
                <a:solidFill>
                  <a:schemeClr val="tx1"/>
                </a:solidFill>
                <a:effectLst/>
                <a:latin typeface="+mn-lt"/>
                <a:ea typeface="+mn-ea"/>
                <a:cs typeface="+mn-cs"/>
              </a:rPr>
              <a:t>results</a:t>
            </a:r>
            <a:r>
              <a:rPr lang="it-IT" sz="1200" b="0" i="0" kern="1200" dirty="0">
                <a:solidFill>
                  <a:schemeClr val="tx1"/>
                </a:solidFill>
                <a:effectLst/>
                <a:latin typeface="+mn-lt"/>
                <a:ea typeface="+mn-ea"/>
                <a:cs typeface="+mn-cs"/>
              </a:rPr>
              <a:t> </a:t>
            </a:r>
            <a:r>
              <a:rPr lang="it-IT" sz="1200" b="0" i="0" kern="1200" dirty="0" err="1">
                <a:solidFill>
                  <a:schemeClr val="tx1"/>
                </a:solidFill>
                <a:effectLst/>
                <a:latin typeface="+mn-lt"/>
                <a:ea typeface="+mn-ea"/>
                <a:cs typeface="+mn-cs"/>
              </a:rPr>
              <a:t>remain</a:t>
            </a:r>
            <a:r>
              <a:rPr lang="it-IT" sz="1200" b="0" i="0" kern="1200" dirty="0">
                <a:solidFill>
                  <a:schemeClr val="tx1"/>
                </a:solidFill>
                <a:effectLst/>
                <a:latin typeface="+mn-lt"/>
                <a:ea typeface="+mn-ea"/>
                <a:cs typeface="+mn-cs"/>
              </a:rPr>
              <a:t> </a:t>
            </a:r>
            <a:r>
              <a:rPr lang="it-IT" sz="1200" b="0" i="0" kern="1200" dirty="0" err="1">
                <a:solidFill>
                  <a:schemeClr val="tx1"/>
                </a:solidFill>
                <a:effectLst/>
                <a:latin typeface="+mn-lt"/>
                <a:ea typeface="+mn-ea"/>
                <a:cs typeface="+mn-cs"/>
              </a:rPr>
              <a:t>valid</a:t>
            </a:r>
            <a:r>
              <a:rPr lang="it-IT" sz="1200" b="0" i="0" kern="1200" dirty="0">
                <a:solidFill>
                  <a:schemeClr val="tx1"/>
                </a:solidFill>
                <a:effectLst/>
                <a:latin typeface="+mn-lt"/>
                <a:ea typeface="+mn-ea"/>
                <a:cs typeface="+mn-cs"/>
              </a:rPr>
              <a:t>.</a:t>
            </a:r>
          </a:p>
          <a:p>
            <a:r>
              <a:rPr lang="it-IT" sz="1200" b="1" i="0" kern="1200" dirty="0">
                <a:solidFill>
                  <a:schemeClr val="tx1"/>
                </a:solidFill>
                <a:effectLst/>
                <a:latin typeface="+mn-lt"/>
                <a:ea typeface="+mn-ea"/>
                <a:cs typeface="+mn-cs"/>
              </a:rPr>
              <a:t>Ill-</a:t>
            </a:r>
            <a:r>
              <a:rPr lang="it-IT" sz="1200" b="1" i="0" kern="1200" dirty="0" err="1">
                <a:solidFill>
                  <a:schemeClr val="tx1"/>
                </a:solidFill>
                <a:effectLst/>
                <a:latin typeface="+mn-lt"/>
                <a:ea typeface="+mn-ea"/>
                <a:cs typeface="+mn-cs"/>
              </a:rPr>
              <a:t>Conditioning</a:t>
            </a:r>
            <a:r>
              <a:rPr lang="it-IT" sz="1200" b="1" i="0" kern="1200" dirty="0">
                <a:solidFill>
                  <a:schemeClr val="tx1"/>
                </a:solidFill>
                <a:effectLst/>
                <a:latin typeface="+mn-lt"/>
                <a:ea typeface="+mn-ea"/>
                <a:cs typeface="+mn-cs"/>
              </a:rPr>
              <a:t>:</a:t>
            </a:r>
            <a:r>
              <a:rPr lang="it-IT" sz="1200" b="0" i="0" kern="1200" dirty="0">
                <a:solidFill>
                  <a:schemeClr val="tx1"/>
                </a:solidFill>
                <a:effectLst/>
                <a:latin typeface="+mn-lt"/>
                <a:ea typeface="+mn-ea"/>
                <a:cs typeface="+mn-cs"/>
              </a:rPr>
              <a:t> The </a:t>
            </a:r>
            <a:r>
              <a:rPr lang="it-IT" sz="1200" b="0" i="0" kern="1200" dirty="0" err="1">
                <a:solidFill>
                  <a:schemeClr val="tx1"/>
                </a:solidFill>
                <a:effectLst/>
                <a:latin typeface="+mn-lt"/>
                <a:ea typeface="+mn-ea"/>
                <a:cs typeface="+mn-cs"/>
              </a:rPr>
              <a:t>matrix</a:t>
            </a:r>
            <a:r>
              <a:rPr lang="it-IT" sz="1200" b="0" i="0" kern="1200" dirty="0">
                <a:solidFill>
                  <a:schemeClr val="tx1"/>
                </a:solidFill>
                <a:effectLst/>
                <a:latin typeface="+mn-lt"/>
                <a:ea typeface="+mn-ea"/>
                <a:cs typeface="+mn-cs"/>
              </a:rPr>
              <a:t> can </a:t>
            </a:r>
            <a:r>
              <a:rPr lang="it-IT" sz="1200" b="0" i="0" kern="1200" dirty="0" err="1">
                <a:solidFill>
                  <a:schemeClr val="tx1"/>
                </a:solidFill>
                <a:effectLst/>
                <a:latin typeface="+mn-lt"/>
                <a:ea typeface="+mn-ea"/>
                <a:cs typeface="+mn-cs"/>
              </a:rPr>
              <a:t>become</a:t>
            </a:r>
            <a:r>
              <a:rPr lang="it-IT" sz="1200" b="0" i="0" kern="1200" dirty="0">
                <a:solidFill>
                  <a:schemeClr val="tx1"/>
                </a:solidFill>
                <a:effectLst/>
                <a:latin typeface="+mn-lt"/>
                <a:ea typeface="+mn-ea"/>
                <a:cs typeface="+mn-cs"/>
              </a:rPr>
              <a:t> </a:t>
            </a:r>
            <a:r>
              <a:rPr lang="it-IT" sz="1200" b="1" i="0" kern="1200" dirty="0">
                <a:solidFill>
                  <a:schemeClr val="tx1"/>
                </a:solidFill>
                <a:effectLst/>
                <a:latin typeface="+mn-lt"/>
                <a:ea typeface="+mn-ea"/>
                <a:cs typeface="+mn-cs"/>
              </a:rPr>
              <a:t>"</a:t>
            </a:r>
            <a:r>
              <a:rPr lang="it-IT" sz="1200" b="1" i="0" kern="1200" dirty="0" err="1">
                <a:solidFill>
                  <a:schemeClr val="tx1"/>
                </a:solidFill>
                <a:effectLst/>
                <a:latin typeface="+mn-lt"/>
                <a:ea typeface="+mn-ea"/>
                <a:cs typeface="+mn-cs"/>
              </a:rPr>
              <a:t>nearly</a:t>
            </a:r>
            <a:r>
              <a:rPr lang="it-IT" sz="1200" b="1" i="0" kern="1200" dirty="0">
                <a:solidFill>
                  <a:schemeClr val="tx1"/>
                </a:solidFill>
                <a:effectLst/>
                <a:latin typeface="+mn-lt"/>
                <a:ea typeface="+mn-ea"/>
                <a:cs typeface="+mn-cs"/>
              </a:rPr>
              <a:t> </a:t>
            </a:r>
            <a:r>
              <a:rPr lang="it-IT" sz="1200" b="1" i="0" kern="1200" dirty="0" err="1">
                <a:solidFill>
                  <a:schemeClr val="tx1"/>
                </a:solidFill>
                <a:effectLst/>
                <a:latin typeface="+mn-lt"/>
                <a:ea typeface="+mn-ea"/>
                <a:cs typeface="+mn-cs"/>
              </a:rPr>
              <a:t>singular</a:t>
            </a:r>
            <a:r>
              <a:rPr lang="it-IT" sz="1200" b="1" i="0" kern="1200" dirty="0">
                <a:solidFill>
                  <a:schemeClr val="tx1"/>
                </a:solidFill>
                <a:effectLst/>
                <a:latin typeface="+mn-lt"/>
                <a:ea typeface="+mn-ea"/>
                <a:cs typeface="+mn-cs"/>
              </a:rPr>
              <a:t>"</a:t>
            </a:r>
            <a:r>
              <a:rPr lang="it-IT" sz="1200" b="0" i="0" kern="1200" dirty="0">
                <a:solidFill>
                  <a:schemeClr val="tx1"/>
                </a:solidFill>
                <a:effectLst/>
                <a:latin typeface="+mn-lt"/>
                <a:ea typeface="+mn-ea"/>
                <a:cs typeface="+mn-cs"/>
              </a:rPr>
              <a:t> (</a:t>
            </a:r>
            <a:r>
              <a:rPr lang="it-IT" sz="1200" b="0" i="0" kern="1200" dirty="0" err="1">
                <a:solidFill>
                  <a:schemeClr val="tx1"/>
                </a:solidFill>
                <a:effectLst/>
                <a:latin typeface="+mn-lt"/>
                <a:ea typeface="+mn-ea"/>
                <a:cs typeface="+mn-cs"/>
              </a:rPr>
              <a:t>ill-conditioned</a:t>
            </a:r>
            <a:r>
              <a:rPr lang="it-IT" sz="1200" b="0" i="0" kern="1200" dirty="0">
                <a:solidFill>
                  <a:schemeClr val="tx1"/>
                </a:solidFill>
                <a:effectLst/>
                <a:latin typeface="+mn-lt"/>
                <a:ea typeface="+mn-ea"/>
                <a:cs typeface="+mn-cs"/>
              </a:rPr>
              <a:t>), </a:t>
            </a:r>
            <a:r>
              <a:rPr lang="it-IT" sz="1200" b="0" i="0" kern="1200" dirty="0" err="1">
                <a:solidFill>
                  <a:schemeClr val="tx1"/>
                </a:solidFill>
                <a:effectLst/>
                <a:latin typeface="+mn-lt"/>
                <a:ea typeface="+mn-ea"/>
                <a:cs typeface="+mn-cs"/>
              </a:rPr>
              <a:t>where</a:t>
            </a:r>
            <a:r>
              <a:rPr lang="it-IT" sz="1200" b="0" i="0" kern="1200" dirty="0">
                <a:solidFill>
                  <a:schemeClr val="tx1"/>
                </a:solidFill>
                <a:effectLst/>
                <a:latin typeface="+mn-lt"/>
                <a:ea typeface="+mn-ea"/>
                <a:cs typeface="+mn-cs"/>
              </a:rPr>
              <a:t> small </a:t>
            </a:r>
            <a:r>
              <a:rPr lang="it-IT" sz="1200" b="0" i="0" kern="1200" dirty="0" err="1">
                <a:solidFill>
                  <a:schemeClr val="tx1"/>
                </a:solidFill>
                <a:effectLst/>
                <a:latin typeface="+mn-lt"/>
                <a:ea typeface="+mn-ea"/>
                <a:cs typeface="+mn-cs"/>
              </a:rPr>
              <a:t>numerical</a:t>
            </a:r>
            <a:r>
              <a:rPr lang="it-IT" sz="1200" b="0" i="0" kern="1200" dirty="0">
                <a:solidFill>
                  <a:schemeClr val="tx1"/>
                </a:solidFill>
                <a:effectLst/>
                <a:latin typeface="+mn-lt"/>
                <a:ea typeface="+mn-ea"/>
                <a:cs typeface="+mn-cs"/>
              </a:rPr>
              <a:t> </a:t>
            </a:r>
            <a:r>
              <a:rPr lang="it-IT" sz="1200" b="0" i="0" kern="1200" dirty="0" err="1">
                <a:solidFill>
                  <a:schemeClr val="tx1"/>
                </a:solidFill>
                <a:effectLst/>
                <a:latin typeface="+mn-lt"/>
                <a:ea typeface="+mn-ea"/>
                <a:cs typeface="+mn-cs"/>
              </a:rPr>
              <a:t>noises</a:t>
            </a:r>
            <a:r>
              <a:rPr lang="it-IT" sz="1200" b="0" i="0" kern="1200" dirty="0">
                <a:solidFill>
                  <a:schemeClr val="tx1"/>
                </a:solidFill>
                <a:effectLst/>
                <a:latin typeface="+mn-lt"/>
                <a:ea typeface="+mn-ea"/>
                <a:cs typeface="+mn-cs"/>
              </a:rPr>
              <a:t> from </a:t>
            </a:r>
            <a:r>
              <a:rPr lang="it-IT" sz="1200" b="0" i="0" kern="1200" dirty="0" err="1">
                <a:solidFill>
                  <a:schemeClr val="tx1"/>
                </a:solidFill>
                <a:effectLst/>
                <a:latin typeface="+mn-lt"/>
                <a:ea typeface="+mn-ea"/>
                <a:cs typeface="+mn-cs"/>
              </a:rPr>
              <a:t>simulations</a:t>
            </a:r>
            <a:r>
              <a:rPr lang="it-IT" sz="1200" b="0" i="0" kern="1200" dirty="0">
                <a:solidFill>
                  <a:schemeClr val="tx1"/>
                </a:solidFill>
                <a:effectLst/>
                <a:latin typeface="+mn-lt"/>
                <a:ea typeface="+mn-ea"/>
                <a:cs typeface="+mn-cs"/>
              </a:rPr>
              <a:t> are </a:t>
            </a:r>
            <a:r>
              <a:rPr lang="it-IT" sz="1200" b="0" i="0" kern="1200" dirty="0" err="1">
                <a:solidFill>
                  <a:schemeClr val="tx1"/>
                </a:solidFill>
                <a:effectLst/>
                <a:latin typeface="+mn-lt"/>
                <a:ea typeface="+mn-ea"/>
                <a:cs typeface="+mn-cs"/>
              </a:rPr>
              <a:t>amplified</a:t>
            </a:r>
            <a:r>
              <a:rPr lang="it-IT" sz="1200" b="0" i="0" kern="1200" dirty="0">
                <a:solidFill>
                  <a:schemeClr val="tx1"/>
                </a:solidFill>
                <a:effectLst/>
                <a:latin typeface="+mn-lt"/>
                <a:ea typeface="+mn-ea"/>
                <a:cs typeface="+mn-cs"/>
              </a:rPr>
              <a:t> </a:t>
            </a:r>
            <a:r>
              <a:rPr lang="it-IT" sz="1200" b="0" i="0" kern="1200" dirty="0" err="1">
                <a:solidFill>
                  <a:schemeClr val="tx1"/>
                </a:solidFill>
                <a:effectLst/>
                <a:latin typeface="+mn-lt"/>
                <a:ea typeface="+mn-ea"/>
                <a:cs typeface="+mn-cs"/>
              </a:rPr>
              <a:t>during</a:t>
            </a:r>
            <a:r>
              <a:rPr lang="it-IT" sz="1200" b="0" i="0" kern="1200" dirty="0">
                <a:solidFill>
                  <a:schemeClr val="tx1"/>
                </a:solidFill>
                <a:effectLst/>
                <a:latin typeface="+mn-lt"/>
                <a:ea typeface="+mn-ea"/>
                <a:cs typeface="+mn-cs"/>
              </a:rPr>
              <a:t> </a:t>
            </a:r>
            <a:r>
              <a:rPr lang="it-IT" sz="1200" b="0" i="0" kern="1200" dirty="0" err="1">
                <a:solidFill>
                  <a:schemeClr val="tx1"/>
                </a:solidFill>
                <a:effectLst/>
                <a:latin typeface="+mn-lt"/>
                <a:ea typeface="+mn-ea"/>
                <a:cs typeface="+mn-cs"/>
              </a:rPr>
              <a:t>matrix</a:t>
            </a:r>
            <a:r>
              <a:rPr lang="it-IT" sz="1200" b="0" i="0" kern="1200" dirty="0">
                <a:solidFill>
                  <a:schemeClr val="tx1"/>
                </a:solidFill>
                <a:effectLst/>
                <a:latin typeface="+mn-lt"/>
                <a:ea typeface="+mn-ea"/>
                <a:cs typeface="+mn-cs"/>
              </a:rPr>
              <a:t> </a:t>
            </a:r>
            <a:r>
              <a:rPr lang="it-IT" sz="1200" b="0" i="0" kern="1200" dirty="0" err="1">
                <a:solidFill>
                  <a:schemeClr val="tx1"/>
                </a:solidFill>
                <a:effectLst/>
                <a:latin typeface="+mn-lt"/>
                <a:ea typeface="+mn-ea"/>
                <a:cs typeface="+mn-cs"/>
              </a:rPr>
              <a:t>inversion</a:t>
            </a:r>
            <a:r>
              <a:rPr lang="it-IT" sz="1200" b="0" i="0" kern="1200" dirty="0">
                <a:solidFill>
                  <a:schemeClr val="tx1"/>
                </a:solidFill>
                <a:effectLst/>
                <a:latin typeface="+mn-lt"/>
                <a:ea typeface="+mn-ea"/>
                <a:cs typeface="+mn-cs"/>
              </a:rPr>
              <a:t>. </a:t>
            </a:r>
            <a:r>
              <a:rPr lang="it-IT" sz="1200" b="0" i="0" kern="1200" dirty="0" err="1">
                <a:solidFill>
                  <a:schemeClr val="tx1"/>
                </a:solidFill>
                <a:effectLst/>
                <a:latin typeface="+mn-lt"/>
                <a:ea typeface="+mn-ea"/>
                <a:cs typeface="+mn-cs"/>
              </a:rPr>
              <a:t>This</a:t>
            </a:r>
            <a:r>
              <a:rPr lang="it-IT" sz="1200" b="0" i="0" kern="1200" dirty="0">
                <a:solidFill>
                  <a:schemeClr val="tx1"/>
                </a:solidFill>
                <a:effectLst/>
                <a:latin typeface="+mn-lt"/>
                <a:ea typeface="+mn-ea"/>
                <a:cs typeface="+mn-cs"/>
              </a:rPr>
              <a:t> leads to </a:t>
            </a:r>
            <a:r>
              <a:rPr lang="it-IT" sz="1200" b="0" i="0" kern="1200" dirty="0" err="1">
                <a:solidFill>
                  <a:schemeClr val="tx1"/>
                </a:solidFill>
                <a:effectLst/>
                <a:latin typeface="+mn-lt"/>
                <a:ea typeface="+mn-ea"/>
                <a:cs typeface="+mn-cs"/>
              </a:rPr>
              <a:t>unstable</a:t>
            </a:r>
            <a:r>
              <a:rPr lang="it-IT" sz="1200" b="0" i="0" kern="1200" dirty="0">
                <a:solidFill>
                  <a:schemeClr val="tx1"/>
                </a:solidFill>
                <a:effectLst/>
                <a:latin typeface="+mn-lt"/>
                <a:ea typeface="+mn-ea"/>
                <a:cs typeface="+mn-cs"/>
              </a:rPr>
              <a:t> and </a:t>
            </a:r>
            <a:r>
              <a:rPr lang="it-IT" sz="1200" b="0" i="0" kern="1200" dirty="0" err="1">
                <a:solidFill>
                  <a:schemeClr val="tx1"/>
                </a:solidFill>
                <a:effectLst/>
                <a:latin typeface="+mn-lt"/>
                <a:ea typeface="+mn-ea"/>
                <a:cs typeface="+mn-cs"/>
              </a:rPr>
              <a:t>unreliable</a:t>
            </a:r>
            <a:r>
              <a:rPr lang="it-IT" sz="1200" b="0" i="0" kern="1200" dirty="0">
                <a:solidFill>
                  <a:schemeClr val="tx1"/>
                </a:solidFill>
                <a:effectLst/>
                <a:latin typeface="+mn-lt"/>
                <a:ea typeface="+mn-ea"/>
                <a:cs typeface="+mn-cs"/>
              </a:rPr>
              <a:t> </a:t>
            </a:r>
            <a:r>
              <a:rPr lang="it-IT" sz="1200" b="0" i="0" kern="1200" dirty="0" err="1">
                <a:solidFill>
                  <a:schemeClr val="tx1"/>
                </a:solidFill>
                <a:effectLst/>
                <a:latin typeface="+mn-lt"/>
                <a:ea typeface="+mn-ea"/>
                <a:cs typeface="+mn-cs"/>
              </a:rPr>
              <a:t>parameter</a:t>
            </a:r>
            <a:r>
              <a:rPr lang="it-IT" sz="1200" b="0" i="0" kern="1200" dirty="0">
                <a:solidFill>
                  <a:schemeClr val="tx1"/>
                </a:solidFill>
                <a:effectLst/>
                <a:latin typeface="+mn-lt"/>
                <a:ea typeface="+mn-ea"/>
                <a:cs typeface="+mn-cs"/>
              </a:rPr>
              <a:t> </a:t>
            </a:r>
            <a:r>
              <a:rPr lang="it-IT" sz="1200" b="0" i="0" kern="1200" dirty="0" err="1">
                <a:solidFill>
                  <a:schemeClr val="tx1"/>
                </a:solidFill>
                <a:effectLst/>
                <a:latin typeface="+mn-lt"/>
                <a:ea typeface="+mn-ea"/>
                <a:cs typeface="+mn-cs"/>
              </a:rPr>
              <a:t>constraints</a:t>
            </a:r>
            <a:r>
              <a:rPr lang="it-IT" sz="1200" b="0" i="0" kern="1200" dirty="0">
                <a:solidFill>
                  <a:schemeClr val="tx1"/>
                </a:solidFill>
                <a:effectLst/>
                <a:latin typeface="+mn-lt"/>
                <a:ea typeface="+mn-ea"/>
                <a:cs typeface="+mn-cs"/>
              </a:rPr>
              <a:t>, </a:t>
            </a:r>
            <a:r>
              <a:rPr lang="it-IT" sz="1200" b="0" i="0" kern="1200" dirty="0" err="1">
                <a:solidFill>
                  <a:schemeClr val="tx1"/>
                </a:solidFill>
                <a:effectLst/>
                <a:latin typeface="+mn-lt"/>
                <a:ea typeface="+mn-ea"/>
                <a:cs typeface="+mn-cs"/>
              </a:rPr>
              <a:t>particularly</a:t>
            </a:r>
            <a:r>
              <a:rPr lang="it-IT" sz="1200" b="0" i="0" kern="1200" dirty="0">
                <a:solidFill>
                  <a:schemeClr val="tx1"/>
                </a:solidFill>
                <a:effectLst/>
                <a:latin typeface="+mn-lt"/>
                <a:ea typeface="+mn-ea"/>
                <a:cs typeface="+mn-cs"/>
              </a:rPr>
              <a:t> </a:t>
            </a:r>
            <a:r>
              <a:rPr lang="it-IT" sz="1200" b="0" i="0" kern="1200" dirty="0" err="1">
                <a:solidFill>
                  <a:schemeClr val="tx1"/>
                </a:solidFill>
                <a:effectLst/>
                <a:latin typeface="+mn-lt"/>
                <a:ea typeface="+mn-ea"/>
                <a:cs typeface="+mn-cs"/>
              </a:rPr>
              <a:t>when</a:t>
            </a:r>
            <a:r>
              <a:rPr lang="it-IT" sz="1200" b="0" i="0" kern="1200" dirty="0">
                <a:solidFill>
                  <a:schemeClr val="tx1"/>
                </a:solidFill>
                <a:effectLst/>
                <a:latin typeface="+mn-lt"/>
                <a:ea typeface="+mn-ea"/>
                <a:cs typeface="+mn-cs"/>
              </a:rPr>
              <a:t> </a:t>
            </a:r>
            <a:r>
              <a:rPr lang="it-IT" sz="1200" b="0" i="0" kern="1200" dirty="0" err="1">
                <a:solidFill>
                  <a:schemeClr val="tx1"/>
                </a:solidFill>
                <a:effectLst/>
                <a:latin typeface="+mn-lt"/>
                <a:ea typeface="+mn-ea"/>
                <a:cs typeface="+mn-cs"/>
              </a:rPr>
              <a:t>dealing</a:t>
            </a:r>
            <a:r>
              <a:rPr lang="it-IT" sz="1200" b="0" i="0" kern="1200" dirty="0">
                <a:solidFill>
                  <a:schemeClr val="tx1"/>
                </a:solidFill>
                <a:effectLst/>
                <a:latin typeface="+mn-lt"/>
                <a:ea typeface="+mn-ea"/>
                <a:cs typeface="+mn-cs"/>
              </a:rPr>
              <a:t> with </a:t>
            </a:r>
            <a:r>
              <a:rPr lang="it-IT" sz="1200" b="0" i="0" kern="1200" dirty="0" err="1">
                <a:solidFill>
                  <a:schemeClr val="tx1"/>
                </a:solidFill>
                <a:effectLst/>
                <a:latin typeface="+mn-lt"/>
                <a:ea typeface="+mn-ea"/>
                <a:cs typeface="+mn-cs"/>
              </a:rPr>
              <a:t>many</a:t>
            </a:r>
            <a:r>
              <a:rPr lang="it-IT" sz="1200" b="0" i="0" kern="1200" dirty="0">
                <a:solidFill>
                  <a:schemeClr val="tx1"/>
                </a:solidFill>
                <a:effectLst/>
                <a:latin typeface="+mn-lt"/>
                <a:ea typeface="+mn-ea"/>
                <a:cs typeface="+mn-cs"/>
              </a:rPr>
              <a:t> </a:t>
            </a:r>
            <a:r>
              <a:rPr lang="it-IT" sz="1200" b="0" i="0" kern="1200" dirty="0" err="1">
                <a:solidFill>
                  <a:schemeClr val="tx1"/>
                </a:solidFill>
                <a:effectLst/>
                <a:latin typeface="+mn-lt"/>
                <a:ea typeface="+mn-ea"/>
                <a:cs typeface="+mn-cs"/>
              </a:rPr>
              <a:t>parameters</a:t>
            </a:r>
            <a:r>
              <a:rPr lang="it-IT" sz="1200" b="0" i="0" kern="1200" dirty="0">
                <a:solidFill>
                  <a:schemeClr val="tx1"/>
                </a:solidFill>
                <a:effectLst/>
                <a:latin typeface="+mn-lt"/>
                <a:ea typeface="+mn-ea"/>
                <a:cs typeface="+mn-cs"/>
              </a:rPr>
              <a:t> or long data </a:t>
            </a:r>
            <a:r>
              <a:rPr lang="it-IT" sz="1200" b="0" i="0" kern="1200" dirty="0" err="1">
                <a:solidFill>
                  <a:schemeClr val="tx1"/>
                </a:solidFill>
                <a:effectLst/>
                <a:latin typeface="+mn-lt"/>
                <a:ea typeface="+mn-ea"/>
                <a:cs typeface="+mn-cs"/>
              </a:rPr>
              <a:t>vectors</a:t>
            </a:r>
            <a:r>
              <a:rPr lang="it-IT" sz="1200" b="0" i="0" kern="1200" dirty="0">
                <a:solidFill>
                  <a:schemeClr val="tx1"/>
                </a:solidFill>
                <a:effectLst/>
                <a:latin typeface="+mn-lt"/>
                <a:ea typeface="+mn-ea"/>
                <a:cs typeface="+mn-cs"/>
              </a:rPr>
              <a:t>.</a:t>
            </a:r>
          </a:p>
          <a:p>
            <a:r>
              <a:rPr lang="it-IT" sz="1200" b="1" i="0" kern="1200" dirty="0" err="1">
                <a:solidFill>
                  <a:schemeClr val="tx1"/>
                </a:solidFill>
                <a:effectLst/>
                <a:latin typeface="+mn-lt"/>
                <a:ea typeface="+mn-ea"/>
                <a:cs typeface="+mn-cs"/>
              </a:rPr>
              <a:t>Numerical</a:t>
            </a:r>
            <a:r>
              <a:rPr lang="it-IT" sz="1200" b="1" i="0" kern="1200" dirty="0">
                <a:solidFill>
                  <a:schemeClr val="tx1"/>
                </a:solidFill>
                <a:effectLst/>
                <a:latin typeface="+mn-lt"/>
                <a:ea typeface="+mn-ea"/>
                <a:cs typeface="+mn-cs"/>
              </a:rPr>
              <a:t> Sensitivity:</a:t>
            </a:r>
            <a:r>
              <a:rPr lang="it-IT" sz="1200" b="0" i="0" kern="1200" dirty="0">
                <a:solidFill>
                  <a:schemeClr val="tx1"/>
                </a:solidFill>
                <a:effectLst/>
                <a:latin typeface="+mn-lt"/>
                <a:ea typeface="+mn-ea"/>
                <a:cs typeface="+mn-cs"/>
              </a:rPr>
              <a:t> The </a:t>
            </a:r>
            <a:r>
              <a:rPr lang="it-IT" sz="1200" b="0" i="0" kern="1200" dirty="0" err="1">
                <a:solidFill>
                  <a:schemeClr val="tx1"/>
                </a:solidFill>
                <a:effectLst/>
                <a:latin typeface="+mn-lt"/>
                <a:ea typeface="+mn-ea"/>
                <a:cs typeface="+mn-cs"/>
              </a:rPr>
              <a:t>accuracy</a:t>
            </a:r>
            <a:r>
              <a:rPr lang="it-IT" sz="1200" b="0" i="0" kern="1200" dirty="0">
                <a:solidFill>
                  <a:schemeClr val="tx1"/>
                </a:solidFill>
                <a:effectLst/>
                <a:latin typeface="+mn-lt"/>
                <a:ea typeface="+mn-ea"/>
                <a:cs typeface="+mn-cs"/>
              </a:rPr>
              <a:t> of the Fisher </a:t>
            </a:r>
            <a:r>
              <a:rPr lang="it-IT" sz="1200" b="0" i="0" kern="1200" dirty="0" err="1">
                <a:solidFill>
                  <a:schemeClr val="tx1"/>
                </a:solidFill>
                <a:effectLst/>
                <a:latin typeface="+mn-lt"/>
                <a:ea typeface="+mn-ea"/>
                <a:cs typeface="+mn-cs"/>
              </a:rPr>
              <a:t>matrix</a:t>
            </a:r>
            <a:r>
              <a:rPr lang="it-IT" sz="1200" b="0" i="0" kern="1200" dirty="0">
                <a:solidFill>
                  <a:schemeClr val="tx1"/>
                </a:solidFill>
                <a:effectLst/>
                <a:latin typeface="+mn-lt"/>
                <a:ea typeface="+mn-ea"/>
                <a:cs typeface="+mn-cs"/>
              </a:rPr>
              <a:t> </a:t>
            </a:r>
            <a:r>
              <a:rPr lang="it-IT" sz="1200" b="0" i="0" kern="1200" dirty="0" err="1">
                <a:solidFill>
                  <a:schemeClr val="tx1"/>
                </a:solidFill>
                <a:effectLst/>
                <a:latin typeface="+mn-lt"/>
                <a:ea typeface="+mn-ea"/>
                <a:cs typeface="+mn-cs"/>
              </a:rPr>
              <a:t>is</a:t>
            </a:r>
            <a:r>
              <a:rPr lang="it-IT" sz="1200" b="0" i="0" kern="1200" dirty="0">
                <a:solidFill>
                  <a:schemeClr val="tx1"/>
                </a:solidFill>
                <a:effectLst/>
                <a:latin typeface="+mn-lt"/>
                <a:ea typeface="+mn-ea"/>
                <a:cs typeface="+mn-cs"/>
              </a:rPr>
              <a:t> </a:t>
            </a:r>
            <a:r>
              <a:rPr lang="it-IT" sz="1200" b="0" i="0" kern="1200" dirty="0" err="1">
                <a:solidFill>
                  <a:schemeClr val="tx1"/>
                </a:solidFill>
                <a:effectLst/>
                <a:latin typeface="+mn-lt"/>
                <a:ea typeface="+mn-ea"/>
                <a:cs typeface="+mn-cs"/>
              </a:rPr>
              <a:t>highly</a:t>
            </a:r>
            <a:r>
              <a:rPr lang="it-IT" sz="1200" b="0" i="0" kern="1200" dirty="0">
                <a:solidFill>
                  <a:schemeClr val="tx1"/>
                </a:solidFill>
                <a:effectLst/>
                <a:latin typeface="+mn-lt"/>
                <a:ea typeface="+mn-ea"/>
                <a:cs typeface="+mn-cs"/>
              </a:rPr>
              <a:t> </a:t>
            </a:r>
            <a:r>
              <a:rPr lang="it-IT" sz="1200" b="0" i="0" kern="1200" dirty="0" err="1">
                <a:solidFill>
                  <a:schemeClr val="tx1"/>
                </a:solidFill>
                <a:effectLst/>
                <a:latin typeface="+mn-lt"/>
                <a:ea typeface="+mn-ea"/>
                <a:cs typeface="+mn-cs"/>
              </a:rPr>
              <a:t>dependent</a:t>
            </a:r>
            <a:r>
              <a:rPr lang="it-IT" sz="1200" b="0" i="0" kern="1200" dirty="0">
                <a:solidFill>
                  <a:schemeClr val="tx1"/>
                </a:solidFill>
                <a:effectLst/>
                <a:latin typeface="+mn-lt"/>
                <a:ea typeface="+mn-ea"/>
                <a:cs typeface="+mn-cs"/>
              </a:rPr>
              <a:t> on the </a:t>
            </a:r>
            <a:r>
              <a:rPr lang="it-IT" sz="1200" b="0" i="0" kern="1200" dirty="0" err="1">
                <a:solidFill>
                  <a:schemeClr val="tx1"/>
                </a:solidFill>
                <a:effectLst/>
                <a:latin typeface="+mn-lt"/>
                <a:ea typeface="+mn-ea"/>
                <a:cs typeface="+mn-cs"/>
              </a:rPr>
              <a:t>quality</a:t>
            </a:r>
            <a:r>
              <a:rPr lang="it-IT" sz="1200" b="0" i="0" kern="1200" dirty="0">
                <a:solidFill>
                  <a:schemeClr val="tx1"/>
                </a:solidFill>
                <a:effectLst/>
                <a:latin typeface="+mn-lt"/>
                <a:ea typeface="+mn-ea"/>
                <a:cs typeface="+mn-cs"/>
              </a:rPr>
              <a:t> of the </a:t>
            </a:r>
            <a:r>
              <a:rPr lang="it-IT" sz="1200" b="1" i="0" kern="1200" dirty="0">
                <a:solidFill>
                  <a:schemeClr val="tx1"/>
                </a:solidFill>
                <a:effectLst/>
                <a:latin typeface="+mn-lt"/>
                <a:ea typeface="+mn-ea"/>
                <a:cs typeface="+mn-cs"/>
              </a:rPr>
              <a:t>model </a:t>
            </a:r>
            <a:r>
              <a:rPr lang="it-IT" sz="1200" b="1" i="0" kern="1200" dirty="0" err="1">
                <a:solidFill>
                  <a:schemeClr val="tx1"/>
                </a:solidFill>
                <a:effectLst/>
                <a:latin typeface="+mn-lt"/>
                <a:ea typeface="+mn-ea"/>
                <a:cs typeface="+mn-cs"/>
              </a:rPr>
              <a:t>derivatives</a:t>
            </a:r>
            <a:r>
              <a:rPr lang="it-IT" sz="1200" b="0" i="0" kern="1200" dirty="0">
                <a:solidFill>
                  <a:schemeClr val="tx1"/>
                </a:solidFill>
                <a:effectLst/>
                <a:latin typeface="+mn-lt"/>
                <a:ea typeface="+mn-ea"/>
                <a:cs typeface="+mn-cs"/>
              </a:rPr>
              <a:t> and the </a:t>
            </a:r>
            <a:r>
              <a:rPr lang="it-IT" sz="1200" b="1" i="0" kern="1200" dirty="0">
                <a:solidFill>
                  <a:schemeClr val="tx1"/>
                </a:solidFill>
                <a:effectLst/>
                <a:latin typeface="+mn-lt"/>
                <a:ea typeface="+mn-ea"/>
                <a:cs typeface="+mn-cs"/>
              </a:rPr>
              <a:t>data </a:t>
            </a:r>
            <a:r>
              <a:rPr lang="it-IT" sz="1200" b="1" i="0" kern="1200" dirty="0" err="1">
                <a:solidFill>
                  <a:schemeClr val="tx1"/>
                </a:solidFill>
                <a:effectLst/>
                <a:latin typeface="+mn-lt"/>
                <a:ea typeface="+mn-ea"/>
                <a:cs typeface="+mn-cs"/>
              </a:rPr>
              <a:t>covariance</a:t>
            </a:r>
            <a:r>
              <a:rPr lang="it-IT" sz="1200" b="1" i="0" kern="1200" dirty="0">
                <a:solidFill>
                  <a:schemeClr val="tx1"/>
                </a:solidFill>
                <a:effectLst/>
                <a:latin typeface="+mn-lt"/>
                <a:ea typeface="+mn-ea"/>
                <a:cs typeface="+mn-cs"/>
              </a:rPr>
              <a:t> </a:t>
            </a:r>
            <a:r>
              <a:rPr lang="it-IT" sz="1200" b="1" i="0" kern="1200" dirty="0" err="1">
                <a:solidFill>
                  <a:schemeClr val="tx1"/>
                </a:solidFill>
                <a:effectLst/>
                <a:latin typeface="+mn-lt"/>
                <a:ea typeface="+mn-ea"/>
                <a:cs typeface="+mn-cs"/>
              </a:rPr>
              <a:t>matrix</a:t>
            </a:r>
            <a:r>
              <a:rPr lang="it-IT" sz="1200" b="0" i="0" kern="1200" dirty="0">
                <a:solidFill>
                  <a:schemeClr val="tx1"/>
                </a:solidFill>
                <a:effectLst/>
                <a:latin typeface="+mn-lt"/>
                <a:ea typeface="+mn-ea"/>
                <a:cs typeface="+mn-cs"/>
              </a:rPr>
              <a:t>, </a:t>
            </a:r>
            <a:r>
              <a:rPr lang="it-IT" sz="1200" b="0" i="0" kern="1200" dirty="0" err="1">
                <a:solidFill>
                  <a:schemeClr val="tx1"/>
                </a:solidFill>
                <a:effectLst/>
                <a:latin typeface="+mn-lt"/>
                <a:ea typeface="+mn-ea"/>
                <a:cs typeface="+mn-cs"/>
              </a:rPr>
              <a:t>both</a:t>
            </a:r>
            <a:r>
              <a:rPr lang="it-IT" sz="1200" b="0" i="0" kern="1200" dirty="0">
                <a:solidFill>
                  <a:schemeClr val="tx1"/>
                </a:solidFill>
                <a:effectLst/>
                <a:latin typeface="+mn-lt"/>
                <a:ea typeface="+mn-ea"/>
                <a:cs typeface="+mn-cs"/>
              </a:rPr>
              <a:t> of </a:t>
            </a:r>
            <a:r>
              <a:rPr lang="it-IT" sz="1200" b="0" i="0" kern="1200" dirty="0" err="1">
                <a:solidFill>
                  <a:schemeClr val="tx1"/>
                </a:solidFill>
                <a:effectLst/>
                <a:latin typeface="+mn-lt"/>
                <a:ea typeface="+mn-ea"/>
                <a:cs typeface="+mn-cs"/>
              </a:rPr>
              <a:t>which</a:t>
            </a:r>
            <a:r>
              <a:rPr lang="it-IT" sz="1200" b="0" i="0" kern="1200" dirty="0">
                <a:solidFill>
                  <a:schemeClr val="tx1"/>
                </a:solidFill>
                <a:effectLst/>
                <a:latin typeface="+mn-lt"/>
                <a:ea typeface="+mn-ea"/>
                <a:cs typeface="+mn-cs"/>
              </a:rPr>
              <a:t> must be </a:t>
            </a:r>
            <a:r>
              <a:rPr lang="it-IT" sz="1200" b="0" i="0" kern="1200" dirty="0" err="1">
                <a:solidFill>
                  <a:schemeClr val="tx1"/>
                </a:solidFill>
                <a:effectLst/>
                <a:latin typeface="+mn-lt"/>
                <a:ea typeface="+mn-ea"/>
                <a:cs typeface="+mn-cs"/>
              </a:rPr>
              <a:t>estimated</a:t>
            </a:r>
            <a:r>
              <a:rPr lang="it-IT" sz="1200" b="0" i="0" kern="1200" dirty="0">
                <a:solidFill>
                  <a:schemeClr val="tx1"/>
                </a:solidFill>
                <a:effectLst/>
                <a:latin typeface="+mn-lt"/>
                <a:ea typeface="+mn-ea"/>
                <a:cs typeface="+mn-cs"/>
              </a:rPr>
              <a:t> </a:t>
            </a:r>
            <a:r>
              <a:rPr lang="it-IT" sz="1200" b="0" i="0" kern="1200" dirty="0" err="1">
                <a:solidFill>
                  <a:schemeClr val="tx1"/>
                </a:solidFill>
                <a:effectLst/>
                <a:latin typeface="+mn-lt"/>
                <a:ea typeface="+mn-ea"/>
                <a:cs typeface="+mn-cs"/>
              </a:rPr>
              <a:t>numerically</a:t>
            </a:r>
            <a:r>
              <a:rPr lang="it-IT" sz="1200" b="0" i="0" kern="1200" dirty="0">
                <a:solidFill>
                  <a:schemeClr val="tx1"/>
                </a:solidFill>
                <a:effectLst/>
                <a:latin typeface="+mn-lt"/>
                <a:ea typeface="+mn-ea"/>
                <a:cs typeface="+mn-cs"/>
              </a:rPr>
              <a:t> from a large </a:t>
            </a:r>
            <a:r>
              <a:rPr lang="it-IT" sz="1200" b="0" i="0" kern="1200" dirty="0" err="1">
                <a:solidFill>
                  <a:schemeClr val="tx1"/>
                </a:solidFill>
                <a:effectLst/>
                <a:latin typeface="+mn-lt"/>
                <a:ea typeface="+mn-ea"/>
                <a:cs typeface="+mn-cs"/>
              </a:rPr>
              <a:t>but</a:t>
            </a:r>
            <a:r>
              <a:rPr lang="it-IT" sz="1200" b="0" i="0" kern="1200" dirty="0">
                <a:solidFill>
                  <a:schemeClr val="tx1"/>
                </a:solidFill>
                <a:effectLst/>
                <a:latin typeface="+mn-lt"/>
                <a:ea typeface="+mn-ea"/>
                <a:cs typeface="+mn-cs"/>
              </a:rPr>
              <a:t> finite </a:t>
            </a:r>
            <a:r>
              <a:rPr lang="it-IT" sz="1200" b="0" i="0" kern="1200" dirty="0" err="1">
                <a:solidFill>
                  <a:schemeClr val="tx1"/>
                </a:solidFill>
                <a:effectLst/>
                <a:latin typeface="+mn-lt"/>
                <a:ea typeface="+mn-ea"/>
                <a:cs typeface="+mn-cs"/>
              </a:rPr>
              <a:t>number</a:t>
            </a:r>
            <a:r>
              <a:rPr lang="it-IT" sz="1200" b="0" i="0" kern="1200" dirty="0">
                <a:solidFill>
                  <a:schemeClr val="tx1"/>
                </a:solidFill>
                <a:effectLst/>
                <a:latin typeface="+mn-lt"/>
                <a:ea typeface="+mn-ea"/>
                <a:cs typeface="+mn-cs"/>
              </a:rPr>
              <a:t> of </a:t>
            </a:r>
            <a:r>
              <a:rPr lang="it-IT" sz="1200" b="0" i="0" kern="1200" dirty="0" err="1">
                <a:solidFill>
                  <a:schemeClr val="tx1"/>
                </a:solidFill>
                <a:effectLst/>
                <a:latin typeface="+mn-lt"/>
                <a:ea typeface="+mn-ea"/>
                <a:cs typeface="+mn-cs"/>
              </a:rPr>
              <a:t>expensive</a:t>
            </a:r>
            <a:r>
              <a:rPr lang="it-IT" sz="1200" b="0" i="0" kern="1200" dirty="0">
                <a:solidFill>
                  <a:schemeClr val="tx1"/>
                </a:solidFill>
                <a:effectLst/>
                <a:latin typeface="+mn-lt"/>
                <a:ea typeface="+mn-ea"/>
                <a:cs typeface="+mn-cs"/>
              </a:rPr>
              <a:t> N-body </a:t>
            </a:r>
            <a:r>
              <a:rPr lang="it-IT" sz="1200" b="0" i="0" kern="1200" dirty="0" err="1">
                <a:solidFill>
                  <a:schemeClr val="tx1"/>
                </a:solidFill>
                <a:effectLst/>
                <a:latin typeface="+mn-lt"/>
                <a:ea typeface="+mn-ea"/>
                <a:cs typeface="+mn-cs"/>
              </a:rPr>
              <a:t>simulations</a:t>
            </a:r>
            <a:endParaRPr lang="it-IT" sz="1200" b="0" i="0" kern="1200" dirty="0">
              <a:solidFill>
                <a:schemeClr val="tx1"/>
              </a:solidFill>
              <a:effectLst/>
              <a:latin typeface="+mn-lt"/>
              <a:ea typeface="+mn-ea"/>
              <a:cs typeface="+mn-cs"/>
            </a:endParaRPr>
          </a:p>
          <a:p>
            <a:r>
              <a:rPr lang="en-US" sz="1200" b="0" i="0" kern="1200" dirty="0">
                <a:solidFill>
                  <a:schemeClr val="tx1"/>
                </a:solidFill>
                <a:effectLst/>
                <a:latin typeface="+mn-lt"/>
                <a:ea typeface="+mn-ea"/>
                <a:cs typeface="+mn-cs"/>
              </a:rPr>
              <a:t>we compute the</a:t>
            </a:r>
          </a:p>
          <a:p>
            <a:r>
              <a:rPr lang="en-US" sz="1200" b="0" i="0" kern="1200" dirty="0">
                <a:solidFill>
                  <a:schemeClr val="tx1"/>
                </a:solidFill>
                <a:effectLst/>
                <a:latin typeface="+mn-lt"/>
                <a:ea typeface="+mn-ea"/>
                <a:cs typeface="+mn-cs"/>
              </a:rPr>
              <a:t>observed SMAPE value, Sobs, by comparing the </a:t>
            </a:r>
            <a:r>
              <a:rPr lang="en-US" sz="1200" b="0" i="0" kern="1200" dirty="0" err="1">
                <a:solidFill>
                  <a:schemeClr val="tx1"/>
                </a:solidFill>
                <a:effectLst/>
                <a:latin typeface="+mn-lt"/>
                <a:ea typeface="+mn-ea"/>
                <a:cs typeface="+mn-cs"/>
              </a:rPr>
              <a:t>yi</a:t>
            </a:r>
            <a:r>
              <a:rPr lang="en-US" sz="1200" b="0" i="0" kern="1200" dirty="0">
                <a:solidFill>
                  <a:schemeClr val="tx1"/>
                </a:solidFill>
                <a:effectLst/>
                <a:latin typeface="+mn-lt"/>
                <a:ea typeface="+mn-ea"/>
                <a:cs typeface="+mn-cs"/>
              </a:rPr>
              <a:t> computed</a:t>
            </a:r>
          </a:p>
          <a:p>
            <a:r>
              <a:rPr lang="en-US" sz="1200" b="0" i="0" kern="1200" dirty="0">
                <a:solidFill>
                  <a:schemeClr val="tx1"/>
                </a:solidFill>
                <a:effectLst/>
                <a:latin typeface="+mn-lt"/>
                <a:ea typeface="+mn-ea"/>
                <a:cs typeface="+mn-cs"/>
              </a:rPr>
              <a:t>from the SLICS dataset to the target distribution. The </a:t>
            </a:r>
            <a:r>
              <a:rPr lang="en-US" sz="1200" b="0" i="0" kern="1200" dirty="0" err="1">
                <a:solidFill>
                  <a:schemeClr val="tx1"/>
                </a:solidFill>
                <a:effectLst/>
                <a:latin typeface="+mn-lt"/>
                <a:ea typeface="+mn-ea"/>
                <a:cs typeface="+mn-cs"/>
              </a:rPr>
              <a:t>Gaussianity</a:t>
            </a:r>
            <a:r>
              <a:rPr lang="en-US" sz="1200" b="0" i="0" kern="1200" dirty="0">
                <a:solidFill>
                  <a:schemeClr val="tx1"/>
                </a:solidFill>
                <a:effectLst/>
                <a:latin typeface="+mn-lt"/>
                <a:ea typeface="+mn-ea"/>
                <a:cs typeface="+mn-cs"/>
              </a:rPr>
              <a:t> threshold, Slim, is then computed as</a:t>
            </a:r>
          </a:p>
          <a:p>
            <a:endParaRPr lang="it-IT" sz="1200" b="0" i="0" kern="1200" dirty="0">
              <a:solidFill>
                <a:schemeClr val="tx1"/>
              </a:solidFill>
              <a:effectLst/>
              <a:latin typeface="+mn-lt"/>
              <a:ea typeface="+mn-ea"/>
              <a:cs typeface="+mn-cs"/>
            </a:endParaRPr>
          </a:p>
        </p:txBody>
      </p:sp>
      <p:sp>
        <p:nvSpPr>
          <p:cNvPr id="4" name="Segnaposto numero diapositiva 3"/>
          <p:cNvSpPr>
            <a:spLocks noGrp="1"/>
          </p:cNvSpPr>
          <p:nvPr>
            <p:ph type="sldNum" sz="quarter" idx="5"/>
          </p:nvPr>
        </p:nvSpPr>
        <p:spPr/>
        <p:txBody>
          <a:bodyPr/>
          <a:lstStyle/>
          <a:p>
            <a:fld id="{A59113AB-08A9-4468-BAC4-CB5C598A0BD9}" type="slidenum">
              <a:rPr lang="en-US" smtClean="0"/>
              <a:t>27</a:t>
            </a:fld>
            <a:endParaRPr lang="en-US"/>
          </a:p>
        </p:txBody>
      </p:sp>
    </p:spTree>
    <p:extLst>
      <p:ext uri="{BB962C8B-B14F-4D97-AF65-F5344CB8AC3E}">
        <p14:creationId xmlns:p14="http://schemas.microsoft.com/office/powerpoint/2010/main" val="2643936974"/>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11">
          <a:extLst>
            <a:ext uri="{FF2B5EF4-FFF2-40B4-BE49-F238E27FC236}">
              <a16:creationId xmlns:a16="http://schemas.microsoft.com/office/drawing/2014/main" id="{EE0307DF-757E-149E-3EA7-24AB14CC904C}"/>
            </a:ext>
          </a:extLst>
        </p:cNvPr>
        <p:cNvGrpSpPr/>
        <p:nvPr/>
      </p:nvGrpSpPr>
      <p:grpSpPr>
        <a:xfrm>
          <a:off x="0" y="0"/>
          <a:ext cx="0" cy="0"/>
          <a:chOff x="0" y="0"/>
          <a:chExt cx="0" cy="0"/>
        </a:xfrm>
      </p:grpSpPr>
      <p:sp>
        <p:nvSpPr>
          <p:cNvPr id="512" name="Google Shape;512;g37dd0390adb_0_178:notes">
            <a:extLst>
              <a:ext uri="{FF2B5EF4-FFF2-40B4-BE49-F238E27FC236}">
                <a16:creationId xmlns:a16="http://schemas.microsoft.com/office/drawing/2014/main" id="{B1A11F52-5555-74AD-1249-37D3AFBF66C2}"/>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13" name="Google Shape;513;g37dd0390adb_0_178:notes">
            <a:extLst>
              <a:ext uri="{FF2B5EF4-FFF2-40B4-BE49-F238E27FC236}">
                <a16:creationId xmlns:a16="http://schemas.microsoft.com/office/drawing/2014/main" id="{F6D089BD-7DFE-8BF3-DE8A-98731C124D37}"/>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5403458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11">
          <a:extLst>
            <a:ext uri="{FF2B5EF4-FFF2-40B4-BE49-F238E27FC236}">
              <a16:creationId xmlns:a16="http://schemas.microsoft.com/office/drawing/2014/main" id="{CF6F4D44-5DD1-DD73-C08D-703121FE4A18}"/>
            </a:ext>
          </a:extLst>
        </p:cNvPr>
        <p:cNvGrpSpPr/>
        <p:nvPr/>
      </p:nvGrpSpPr>
      <p:grpSpPr>
        <a:xfrm>
          <a:off x="0" y="0"/>
          <a:ext cx="0" cy="0"/>
          <a:chOff x="0" y="0"/>
          <a:chExt cx="0" cy="0"/>
        </a:xfrm>
      </p:grpSpPr>
      <p:sp>
        <p:nvSpPr>
          <p:cNvPr id="512" name="Google Shape;512;g37dd0390adb_0_178:notes">
            <a:extLst>
              <a:ext uri="{FF2B5EF4-FFF2-40B4-BE49-F238E27FC236}">
                <a16:creationId xmlns:a16="http://schemas.microsoft.com/office/drawing/2014/main" id="{A281ACD0-5AEE-1B5C-16F2-5438A85E076B}"/>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13" name="Google Shape;513;g37dd0390adb_0_178:notes">
            <a:extLst>
              <a:ext uri="{FF2B5EF4-FFF2-40B4-BE49-F238E27FC236}">
                <a16:creationId xmlns:a16="http://schemas.microsoft.com/office/drawing/2014/main" id="{86A097F8-2F59-998F-FD3D-2A95A93CB282}"/>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362799792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en-US" dirty="0"/>
              <a:t>Now that we have a definition of PS and, in this slide I tried to reproduce an illustration from a cosmology textbook.. I don’t claim it to be scientifically accurate, but at least visually reproduces the LSS with strong mode coupling. If we take the FT of the density field, since in general is complex.. We can randomly rotate the phases destroying the correlation, leading to the second image in which the phases are randomly distributed. However ..</a:t>
            </a:r>
          </a:p>
        </p:txBody>
      </p:sp>
      <p:sp>
        <p:nvSpPr>
          <p:cNvPr id="4" name="Segnaposto numero diapositiva 3"/>
          <p:cNvSpPr>
            <a:spLocks noGrp="1"/>
          </p:cNvSpPr>
          <p:nvPr>
            <p:ph type="sldNum" sz="quarter" idx="5"/>
          </p:nvPr>
        </p:nvSpPr>
        <p:spPr/>
        <p:txBody>
          <a:bodyPr/>
          <a:lstStyle/>
          <a:p>
            <a:fld id="{A59113AB-08A9-4468-BAC4-CB5C598A0BD9}" type="slidenum">
              <a:rPr lang="en-US" smtClean="0"/>
              <a:t>3</a:t>
            </a:fld>
            <a:endParaRPr lang="en-US"/>
          </a:p>
        </p:txBody>
      </p:sp>
    </p:spTree>
    <p:extLst>
      <p:ext uri="{BB962C8B-B14F-4D97-AF65-F5344CB8AC3E}">
        <p14:creationId xmlns:p14="http://schemas.microsoft.com/office/powerpoint/2010/main" val="196187607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4"/>
        <p:cNvGrpSpPr/>
        <p:nvPr/>
      </p:nvGrpSpPr>
      <p:grpSpPr>
        <a:xfrm>
          <a:off x="0" y="0"/>
          <a:ext cx="0" cy="0"/>
          <a:chOff x="0" y="0"/>
          <a:chExt cx="0" cy="0"/>
        </a:xfrm>
      </p:grpSpPr>
      <p:sp>
        <p:nvSpPr>
          <p:cNvPr id="195" name="Google Shape;195;g3612f71c2b0_0_44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dirty="0"/>
              <a:t>Although from sims we can directly obtain k-maps, from real surveys we measure the elliptization, so the shear..</a:t>
            </a:r>
            <a:endParaRPr dirty="0"/>
          </a:p>
        </p:txBody>
      </p:sp>
      <p:sp>
        <p:nvSpPr>
          <p:cNvPr id="196" name="Google Shape;196;g3612f71c2b0_0_44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0"/>
        <p:cNvGrpSpPr/>
        <p:nvPr/>
      </p:nvGrpSpPr>
      <p:grpSpPr>
        <a:xfrm>
          <a:off x="0" y="0"/>
          <a:ext cx="0" cy="0"/>
          <a:chOff x="0" y="0"/>
          <a:chExt cx="0" cy="0"/>
        </a:xfrm>
      </p:grpSpPr>
      <p:sp>
        <p:nvSpPr>
          <p:cNvPr id="211" name="Google Shape;211;g3612f71c2b0_0_46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12" name="Google Shape;212;g3612f71c2b0_0_46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rtl="0" fontAlgn="base"/>
            <a:r>
              <a:rPr lang="it-IT" sz="1200" b="0" i="0" u="none" strike="noStrike" kern="1200" dirty="0">
                <a:solidFill>
                  <a:schemeClr val="tx1"/>
                </a:solidFill>
                <a:effectLst/>
                <a:latin typeface="+mn-lt"/>
                <a:ea typeface="+mn-ea"/>
                <a:cs typeface="+mn-cs"/>
              </a:rPr>
              <a:t>1PDF: </a:t>
            </a:r>
            <a:r>
              <a:rPr lang="it-IT" sz="1200" b="0" i="0" u="none" strike="noStrike" kern="1200" dirty="0" err="1">
                <a:solidFill>
                  <a:schemeClr val="tx1"/>
                </a:solidFill>
                <a:effectLst/>
                <a:latin typeface="+mn-lt"/>
                <a:ea typeface="+mn-ea"/>
                <a:cs typeface="+mn-cs"/>
              </a:rPr>
              <a:t>it</a:t>
            </a:r>
            <a:r>
              <a:rPr lang="it-IT" sz="1200" b="0" i="0" u="none" strike="noStrike" kern="1200" dirty="0">
                <a:solidFill>
                  <a:schemeClr val="tx1"/>
                </a:solidFill>
                <a:effectLst/>
                <a:latin typeface="+mn-lt"/>
                <a:ea typeface="+mn-ea"/>
                <a:cs typeface="+mn-cs"/>
              </a:rPr>
              <a:t> </a:t>
            </a:r>
            <a:r>
              <a:rPr lang="it-IT" sz="1200" b="0" i="0" u="none" strike="noStrike" kern="1200" dirty="0" err="1">
                <a:solidFill>
                  <a:schemeClr val="tx1"/>
                </a:solidFill>
                <a:effectLst/>
                <a:latin typeface="+mn-lt"/>
                <a:ea typeface="+mn-ea"/>
                <a:cs typeface="+mn-cs"/>
              </a:rPr>
              <a:t>is</a:t>
            </a:r>
            <a:r>
              <a:rPr lang="it-IT" sz="1200" b="0" i="0" u="none" strike="noStrike" kern="1200" dirty="0">
                <a:solidFill>
                  <a:schemeClr val="tx1"/>
                </a:solidFill>
                <a:effectLst/>
                <a:latin typeface="+mn-lt"/>
                <a:ea typeface="+mn-ea"/>
                <a:cs typeface="+mn-cs"/>
              </a:rPr>
              <a:t> a 1pt </a:t>
            </a:r>
            <a:r>
              <a:rPr lang="it-IT" sz="1200" b="0" i="0" u="none" strike="noStrike" kern="1200" dirty="0" err="1">
                <a:solidFill>
                  <a:schemeClr val="tx1"/>
                </a:solidFill>
                <a:effectLst/>
                <a:latin typeface="+mn-lt"/>
                <a:ea typeface="+mn-ea"/>
                <a:cs typeface="+mn-cs"/>
              </a:rPr>
              <a:t>statistic</a:t>
            </a:r>
            <a:r>
              <a:rPr lang="it-IT" sz="1200" b="0" i="0" u="none" strike="noStrike" kern="1200" dirty="0">
                <a:solidFill>
                  <a:schemeClr val="tx1"/>
                </a:solidFill>
                <a:effectLst/>
                <a:latin typeface="+mn-lt"/>
                <a:ea typeface="+mn-ea"/>
                <a:cs typeface="+mn-cs"/>
              </a:rPr>
              <a:t> </a:t>
            </a:r>
            <a:r>
              <a:rPr lang="it-IT" sz="1200" b="0" i="0" u="none" strike="noStrike" kern="1200" dirty="0" err="1">
                <a:solidFill>
                  <a:schemeClr val="tx1"/>
                </a:solidFill>
                <a:effectLst/>
                <a:latin typeface="+mn-lt"/>
                <a:ea typeface="+mn-ea"/>
                <a:cs typeface="+mn-cs"/>
              </a:rPr>
              <a:t>but</a:t>
            </a:r>
            <a:r>
              <a:rPr lang="it-IT" sz="1200" b="0" i="0" u="none" strike="noStrike" kern="1200" dirty="0">
                <a:solidFill>
                  <a:schemeClr val="tx1"/>
                </a:solidFill>
                <a:effectLst/>
                <a:latin typeface="+mn-lt"/>
                <a:ea typeface="+mn-ea"/>
                <a:cs typeface="+mn-cs"/>
              </a:rPr>
              <a:t>, </a:t>
            </a:r>
            <a:r>
              <a:rPr lang="it-IT" sz="1200" b="0" i="0" u="none" strike="noStrike" kern="1200" dirty="0" err="1">
                <a:solidFill>
                  <a:schemeClr val="tx1"/>
                </a:solidFill>
                <a:effectLst/>
                <a:latin typeface="+mn-lt"/>
                <a:ea typeface="+mn-ea"/>
                <a:cs typeface="+mn-cs"/>
              </a:rPr>
              <a:t>encompassing</a:t>
            </a:r>
            <a:r>
              <a:rPr lang="it-IT" sz="1200" b="0" i="0" u="none" strike="noStrike" kern="1200" dirty="0">
                <a:solidFill>
                  <a:schemeClr val="tx1"/>
                </a:solidFill>
                <a:effectLst/>
                <a:latin typeface="+mn-lt"/>
                <a:ea typeface="+mn-ea"/>
                <a:cs typeface="+mn-cs"/>
              </a:rPr>
              <a:t> </a:t>
            </a:r>
            <a:r>
              <a:rPr lang="it-IT" sz="1200" b="0" i="0" u="none" strike="noStrike" kern="1200" dirty="0" err="1">
                <a:solidFill>
                  <a:schemeClr val="tx1"/>
                </a:solidFill>
                <a:effectLst/>
                <a:latin typeface="+mn-lt"/>
                <a:ea typeface="+mn-ea"/>
                <a:cs typeface="+mn-cs"/>
              </a:rPr>
              <a:t>different</a:t>
            </a:r>
            <a:r>
              <a:rPr lang="it-IT" sz="1200" b="0" i="0" u="none" strike="noStrike" kern="1200" dirty="0">
                <a:solidFill>
                  <a:schemeClr val="tx1"/>
                </a:solidFill>
                <a:effectLst/>
                <a:latin typeface="+mn-lt"/>
                <a:ea typeface="+mn-ea"/>
                <a:cs typeface="+mn-cs"/>
              </a:rPr>
              <a:t> </a:t>
            </a:r>
            <a:r>
              <a:rPr lang="it-IT" sz="1200" b="0" i="0" u="none" strike="noStrike" kern="1200" dirty="0" err="1">
                <a:solidFill>
                  <a:schemeClr val="tx1"/>
                </a:solidFill>
                <a:effectLst/>
                <a:latin typeface="+mn-lt"/>
                <a:ea typeface="+mn-ea"/>
                <a:cs typeface="+mn-cs"/>
              </a:rPr>
              <a:t>scales</a:t>
            </a:r>
            <a:r>
              <a:rPr lang="it-IT" sz="1200" b="0" i="0" u="none" strike="noStrike" kern="1200" dirty="0">
                <a:solidFill>
                  <a:schemeClr val="tx1"/>
                </a:solidFill>
                <a:effectLst/>
                <a:latin typeface="+mn-lt"/>
                <a:ea typeface="+mn-ea"/>
                <a:cs typeface="+mn-cs"/>
              </a:rPr>
              <a:t> </a:t>
            </a:r>
            <a:r>
              <a:rPr lang="it-IT" sz="1200" b="0" i="0" u="none" strike="noStrike" kern="1200" dirty="0" err="1">
                <a:solidFill>
                  <a:schemeClr val="tx1"/>
                </a:solidFill>
                <a:effectLst/>
                <a:latin typeface="+mn-lt"/>
                <a:ea typeface="+mn-ea"/>
                <a:cs typeface="+mn-cs"/>
              </a:rPr>
              <a:t>it</a:t>
            </a:r>
            <a:r>
              <a:rPr lang="it-IT" sz="1200" b="0" i="0" u="none" strike="noStrike" kern="1200" dirty="0">
                <a:solidFill>
                  <a:schemeClr val="tx1"/>
                </a:solidFill>
                <a:effectLst/>
                <a:latin typeface="+mn-lt"/>
                <a:ea typeface="+mn-ea"/>
                <a:cs typeface="+mn-cs"/>
              </a:rPr>
              <a:t> can provide the </a:t>
            </a:r>
            <a:r>
              <a:rPr lang="it-IT" sz="1200" b="0" i="0" u="none" strike="noStrike" kern="1200" dirty="0" err="1">
                <a:solidFill>
                  <a:schemeClr val="tx1"/>
                </a:solidFill>
                <a:effectLst/>
                <a:latin typeface="+mn-lt"/>
                <a:ea typeface="+mn-ea"/>
                <a:cs typeface="+mn-cs"/>
              </a:rPr>
              <a:t>whole</a:t>
            </a:r>
            <a:r>
              <a:rPr lang="it-IT" sz="1200" b="0" i="0" u="none" strike="noStrike" kern="1200" dirty="0">
                <a:solidFill>
                  <a:schemeClr val="tx1"/>
                </a:solidFill>
                <a:effectLst/>
                <a:latin typeface="+mn-lt"/>
                <a:ea typeface="+mn-ea"/>
                <a:cs typeface="+mn-cs"/>
              </a:rPr>
              <a:t> information </a:t>
            </a:r>
            <a:r>
              <a:rPr lang="it-IT" sz="1200" b="0" i="0" u="none" strike="noStrike" kern="1200" dirty="0" err="1">
                <a:solidFill>
                  <a:schemeClr val="tx1"/>
                </a:solidFill>
                <a:effectLst/>
                <a:latin typeface="+mn-lt"/>
                <a:ea typeface="+mn-ea"/>
                <a:cs typeface="+mn-cs"/>
              </a:rPr>
              <a:t>about</a:t>
            </a:r>
            <a:r>
              <a:rPr lang="it-IT" sz="1200" b="0" i="0" u="none" strike="noStrike" kern="1200" dirty="0">
                <a:solidFill>
                  <a:schemeClr val="tx1"/>
                </a:solidFill>
                <a:effectLst/>
                <a:latin typeface="+mn-lt"/>
                <a:ea typeface="+mn-ea"/>
                <a:cs typeface="+mn-cs"/>
              </a:rPr>
              <a:t> the </a:t>
            </a:r>
            <a:r>
              <a:rPr lang="it-IT" sz="1200" b="0" i="0" u="none" strike="noStrike" kern="1200" dirty="0" err="1">
                <a:solidFill>
                  <a:schemeClr val="tx1"/>
                </a:solidFill>
                <a:effectLst/>
                <a:latin typeface="+mn-lt"/>
                <a:ea typeface="+mn-ea"/>
                <a:cs typeface="+mn-cs"/>
              </a:rPr>
              <a:t>convergence</a:t>
            </a:r>
            <a:r>
              <a:rPr lang="it-IT" sz="1200" b="0" i="0" u="none" strike="noStrike" kern="1200" dirty="0">
                <a:solidFill>
                  <a:schemeClr val="tx1"/>
                </a:solidFill>
                <a:effectLst/>
                <a:latin typeface="+mn-lt"/>
                <a:ea typeface="+mn-ea"/>
                <a:cs typeface="+mn-cs"/>
              </a:rPr>
              <a:t> field, and </a:t>
            </a:r>
            <a:r>
              <a:rPr lang="it-IT" sz="1200" b="0" i="0" u="none" strike="noStrike" kern="1200" dirty="0" err="1">
                <a:solidFill>
                  <a:schemeClr val="tx1"/>
                </a:solidFill>
                <a:effectLst/>
                <a:latin typeface="+mn-lt"/>
                <a:ea typeface="+mn-ea"/>
                <a:cs typeface="+mn-cs"/>
              </a:rPr>
              <a:t>it</a:t>
            </a:r>
            <a:r>
              <a:rPr lang="it-IT" sz="1200" b="0" i="0" u="none" strike="noStrike" kern="1200" dirty="0">
                <a:solidFill>
                  <a:schemeClr val="tx1"/>
                </a:solidFill>
                <a:effectLst/>
                <a:latin typeface="+mn-lt"/>
                <a:ea typeface="+mn-ea"/>
                <a:cs typeface="+mn-cs"/>
              </a:rPr>
              <a:t> </a:t>
            </a:r>
            <a:r>
              <a:rPr lang="it-IT" sz="1200" b="0" i="0" u="none" strike="noStrike" kern="1200" dirty="0" err="1">
                <a:solidFill>
                  <a:schemeClr val="tx1"/>
                </a:solidFill>
                <a:effectLst/>
                <a:latin typeface="+mn-lt"/>
                <a:ea typeface="+mn-ea"/>
                <a:cs typeface="+mn-cs"/>
              </a:rPr>
              <a:t>has</a:t>
            </a:r>
            <a:r>
              <a:rPr lang="it-IT" sz="1200" b="0" i="0" u="none" strike="noStrike" kern="1200" dirty="0">
                <a:solidFill>
                  <a:schemeClr val="tx1"/>
                </a:solidFill>
                <a:effectLst/>
                <a:latin typeface="+mn-lt"/>
                <a:ea typeface="+mn-ea"/>
                <a:cs typeface="+mn-cs"/>
              </a:rPr>
              <a:t> </a:t>
            </a:r>
            <a:r>
              <a:rPr lang="it-IT" sz="1200" b="0" i="0" u="none" strike="noStrike" kern="1200" dirty="0" err="1">
                <a:solidFill>
                  <a:schemeClr val="tx1"/>
                </a:solidFill>
                <a:effectLst/>
                <a:latin typeface="+mn-lt"/>
                <a:ea typeface="+mn-ea"/>
                <a:cs typeface="+mn-cs"/>
              </a:rPr>
              <a:t>been</a:t>
            </a:r>
            <a:r>
              <a:rPr lang="it-IT" sz="1200" b="0" i="0" u="none" strike="noStrike" kern="1200" dirty="0">
                <a:solidFill>
                  <a:schemeClr val="tx1"/>
                </a:solidFill>
                <a:effectLst/>
                <a:latin typeface="+mn-lt"/>
                <a:ea typeface="+mn-ea"/>
                <a:cs typeface="+mn-cs"/>
              </a:rPr>
              <a:t> </a:t>
            </a:r>
            <a:r>
              <a:rPr lang="it-IT" sz="1200" b="0" i="0" u="none" strike="noStrike" kern="1200" dirty="0" err="1">
                <a:solidFill>
                  <a:schemeClr val="tx1"/>
                </a:solidFill>
                <a:effectLst/>
                <a:latin typeface="+mn-lt"/>
                <a:ea typeface="+mn-ea"/>
                <a:cs typeface="+mn-cs"/>
              </a:rPr>
              <a:t>proved</a:t>
            </a:r>
            <a:r>
              <a:rPr lang="it-IT" sz="1200" b="0" i="0" u="none" strike="noStrike" kern="1200" dirty="0">
                <a:solidFill>
                  <a:schemeClr val="tx1"/>
                </a:solidFill>
                <a:effectLst/>
                <a:latin typeface="+mn-lt"/>
                <a:ea typeface="+mn-ea"/>
                <a:cs typeface="+mn-cs"/>
              </a:rPr>
              <a:t> in literature </a:t>
            </a:r>
            <a:r>
              <a:rPr lang="it-IT" sz="1200" b="0" i="0" u="none" strike="noStrike" kern="1200" dirty="0" err="1">
                <a:solidFill>
                  <a:schemeClr val="tx1"/>
                </a:solidFill>
                <a:effectLst/>
                <a:latin typeface="+mn-lt"/>
                <a:ea typeface="+mn-ea"/>
                <a:cs typeface="+mn-cs"/>
              </a:rPr>
              <a:t>that</a:t>
            </a:r>
            <a:r>
              <a:rPr lang="it-IT" sz="1200" b="0" i="0" u="none" strike="noStrike" kern="1200" dirty="0">
                <a:solidFill>
                  <a:schemeClr val="tx1"/>
                </a:solidFill>
                <a:effectLst/>
                <a:latin typeface="+mn-lt"/>
                <a:ea typeface="+mn-ea"/>
                <a:cs typeface="+mn-cs"/>
              </a:rPr>
              <a:t> </a:t>
            </a:r>
            <a:r>
              <a:rPr lang="it-IT" sz="1200" b="0" i="0" u="none" strike="noStrike" kern="1200" dirty="0" err="1">
                <a:solidFill>
                  <a:schemeClr val="tx1"/>
                </a:solidFill>
                <a:effectLst/>
                <a:latin typeface="+mn-lt"/>
                <a:ea typeface="+mn-ea"/>
                <a:cs typeface="+mn-cs"/>
              </a:rPr>
              <a:t>it</a:t>
            </a:r>
            <a:r>
              <a:rPr lang="it-IT" sz="1200" b="0" i="0" u="none" strike="noStrike" kern="1200" dirty="0">
                <a:solidFill>
                  <a:schemeClr val="tx1"/>
                </a:solidFill>
                <a:effectLst/>
                <a:latin typeface="+mn-lt"/>
                <a:ea typeface="+mn-ea"/>
                <a:cs typeface="+mn-cs"/>
              </a:rPr>
              <a:t> </a:t>
            </a:r>
            <a:r>
              <a:rPr lang="it-IT" sz="1200" b="0" i="0" u="none" strike="noStrike" kern="1200" dirty="0" err="1">
                <a:solidFill>
                  <a:schemeClr val="tx1"/>
                </a:solidFill>
                <a:effectLst/>
                <a:latin typeface="+mn-lt"/>
                <a:ea typeface="+mn-ea"/>
                <a:cs typeface="+mn-cs"/>
              </a:rPr>
              <a:t>is</a:t>
            </a:r>
            <a:r>
              <a:rPr lang="it-IT" sz="1200" b="0" i="0" u="none" strike="noStrike" kern="1200" dirty="0">
                <a:solidFill>
                  <a:schemeClr val="tx1"/>
                </a:solidFill>
                <a:effectLst/>
                <a:latin typeface="+mn-lt"/>
                <a:ea typeface="+mn-ea"/>
                <a:cs typeface="+mn-cs"/>
              </a:rPr>
              <a:t> sensitive to non-</a:t>
            </a:r>
            <a:r>
              <a:rPr lang="it-IT" sz="1200" b="0" i="0" u="none" strike="noStrike" kern="1200" dirty="0" err="1">
                <a:solidFill>
                  <a:schemeClr val="tx1"/>
                </a:solidFill>
                <a:effectLst/>
                <a:latin typeface="+mn-lt"/>
                <a:ea typeface="+mn-ea"/>
                <a:cs typeface="+mn-cs"/>
              </a:rPr>
              <a:t>gaussian</a:t>
            </a:r>
            <a:r>
              <a:rPr lang="it-IT" sz="1200" b="0" i="0" u="none" strike="noStrike" kern="1200" dirty="0">
                <a:solidFill>
                  <a:schemeClr val="tx1"/>
                </a:solidFill>
                <a:effectLst/>
                <a:latin typeface="+mn-lt"/>
                <a:ea typeface="+mn-ea"/>
                <a:cs typeface="+mn-cs"/>
              </a:rPr>
              <a:t> features</a:t>
            </a:r>
          </a:p>
          <a:p>
            <a:pPr rtl="0" fontAlgn="base"/>
            <a:r>
              <a:rPr lang="it-IT" sz="1200" b="0" i="0" u="none" strike="noStrike" kern="1200" dirty="0" err="1">
                <a:solidFill>
                  <a:schemeClr val="tx1"/>
                </a:solidFill>
                <a:effectLst/>
                <a:latin typeface="+mn-lt"/>
                <a:ea typeface="+mn-ea"/>
                <a:cs typeface="+mn-cs"/>
              </a:rPr>
              <a:t>HOMs</a:t>
            </a:r>
            <a:r>
              <a:rPr lang="it-IT" sz="1200" b="0" i="0" u="none" strike="noStrike" kern="1200" dirty="0">
                <a:solidFill>
                  <a:schemeClr val="tx1"/>
                </a:solidFill>
                <a:effectLst/>
                <a:latin typeface="+mn-lt"/>
                <a:ea typeface="+mn-ea"/>
                <a:cs typeface="+mn-cs"/>
              </a:rPr>
              <a:t>: the </a:t>
            </a:r>
            <a:r>
              <a:rPr lang="it-IT" sz="1200" b="0" i="0" u="none" strike="noStrike" kern="1200" dirty="0" err="1">
                <a:solidFill>
                  <a:schemeClr val="tx1"/>
                </a:solidFill>
                <a:effectLst/>
                <a:latin typeface="+mn-lt"/>
                <a:ea typeface="+mn-ea"/>
                <a:cs typeface="+mn-cs"/>
              </a:rPr>
              <a:t>higher-order</a:t>
            </a:r>
            <a:r>
              <a:rPr lang="it-IT" sz="1200" b="0" i="0" u="none" strike="noStrike" kern="1200" dirty="0">
                <a:solidFill>
                  <a:schemeClr val="tx1"/>
                </a:solidFill>
                <a:effectLst/>
                <a:latin typeface="+mn-lt"/>
                <a:ea typeface="+mn-ea"/>
                <a:cs typeface="+mn-cs"/>
              </a:rPr>
              <a:t> moments of the </a:t>
            </a:r>
            <a:r>
              <a:rPr lang="it-IT" sz="1200" b="0" i="0" u="none" strike="noStrike" kern="1200" dirty="0" err="1">
                <a:solidFill>
                  <a:schemeClr val="tx1"/>
                </a:solidFill>
                <a:effectLst/>
                <a:latin typeface="+mn-lt"/>
                <a:ea typeface="+mn-ea"/>
                <a:cs typeface="+mn-cs"/>
              </a:rPr>
              <a:t>convergence</a:t>
            </a:r>
            <a:r>
              <a:rPr lang="it-IT" sz="1200" b="0" i="0" u="none" strike="noStrike" kern="1200" dirty="0">
                <a:solidFill>
                  <a:schemeClr val="tx1"/>
                </a:solidFill>
                <a:effectLst/>
                <a:latin typeface="+mn-lt"/>
                <a:ea typeface="+mn-ea"/>
                <a:cs typeface="+mn-cs"/>
              </a:rPr>
              <a:t>, </a:t>
            </a:r>
            <a:r>
              <a:rPr lang="it-IT" sz="1200" b="0" i="0" u="none" strike="noStrike" kern="1200" dirty="0" err="1">
                <a:solidFill>
                  <a:schemeClr val="tx1"/>
                </a:solidFill>
                <a:effectLst/>
                <a:latin typeface="+mn-lt"/>
                <a:ea typeface="+mn-ea"/>
                <a:cs typeface="+mn-cs"/>
              </a:rPr>
              <a:t>although</a:t>
            </a:r>
            <a:r>
              <a:rPr lang="it-IT" sz="1200" b="0" i="0" u="none" strike="noStrike" kern="1200" dirty="0">
                <a:solidFill>
                  <a:schemeClr val="tx1"/>
                </a:solidFill>
                <a:effectLst/>
                <a:latin typeface="+mn-lt"/>
                <a:ea typeface="+mn-ea"/>
                <a:cs typeface="+mn-cs"/>
              </a:rPr>
              <a:t> </a:t>
            </a:r>
            <a:r>
              <a:rPr lang="it-IT" sz="1200" b="0" i="0" u="none" strike="noStrike" kern="1200" dirty="0" err="1">
                <a:solidFill>
                  <a:schemeClr val="tx1"/>
                </a:solidFill>
                <a:effectLst/>
                <a:latin typeface="+mn-lt"/>
                <a:ea typeface="+mn-ea"/>
                <a:cs typeface="+mn-cs"/>
              </a:rPr>
              <a:t>being</a:t>
            </a:r>
            <a:r>
              <a:rPr lang="it-IT" sz="1200" b="0" i="0" u="none" strike="noStrike" kern="1200" dirty="0">
                <a:solidFill>
                  <a:schemeClr val="tx1"/>
                </a:solidFill>
                <a:effectLst/>
                <a:latin typeface="+mn-lt"/>
                <a:ea typeface="+mn-ea"/>
                <a:cs typeface="+mn-cs"/>
              </a:rPr>
              <a:t> </a:t>
            </a:r>
            <a:r>
              <a:rPr lang="it-IT" sz="1200" b="0" i="0" u="none" strike="noStrike" kern="1200" dirty="0" err="1">
                <a:solidFill>
                  <a:schemeClr val="tx1"/>
                </a:solidFill>
                <a:effectLst/>
                <a:latin typeface="+mn-lt"/>
                <a:ea typeface="+mn-ea"/>
                <a:cs typeface="+mn-cs"/>
              </a:rPr>
              <a:t>integrated</a:t>
            </a:r>
            <a:r>
              <a:rPr lang="it-IT" sz="1200" b="0" i="0" u="none" strike="noStrike" kern="1200" dirty="0">
                <a:solidFill>
                  <a:schemeClr val="tx1"/>
                </a:solidFill>
                <a:effectLst/>
                <a:latin typeface="+mn-lt"/>
                <a:ea typeface="+mn-ea"/>
                <a:cs typeface="+mn-cs"/>
              </a:rPr>
              <a:t> </a:t>
            </a:r>
            <a:r>
              <a:rPr lang="it-IT" sz="1200" b="0" i="0" u="none" strike="noStrike" kern="1200" dirty="0" err="1">
                <a:solidFill>
                  <a:schemeClr val="tx1"/>
                </a:solidFill>
                <a:effectLst/>
                <a:latin typeface="+mn-lt"/>
                <a:ea typeface="+mn-ea"/>
                <a:cs typeface="+mn-cs"/>
              </a:rPr>
              <a:t>quantities</a:t>
            </a:r>
            <a:r>
              <a:rPr lang="it-IT" sz="1200" b="0" i="0" u="none" strike="noStrike" kern="1200" dirty="0">
                <a:solidFill>
                  <a:schemeClr val="tx1"/>
                </a:solidFill>
                <a:effectLst/>
                <a:latin typeface="+mn-lt"/>
                <a:ea typeface="+mn-ea"/>
                <a:cs typeface="+mn-cs"/>
              </a:rPr>
              <a:t> of the PDF [</a:t>
            </a:r>
            <a:r>
              <a:rPr lang="it-IT" sz="1200" b="0" i="0" u="none" strike="noStrike" kern="1200" dirty="0" err="1">
                <a:solidFill>
                  <a:schemeClr val="tx1"/>
                </a:solidFill>
                <a:effectLst/>
                <a:latin typeface="+mn-lt"/>
                <a:ea typeface="+mn-ea"/>
                <a:cs typeface="+mn-cs"/>
              </a:rPr>
              <a:t>weighted</a:t>
            </a:r>
            <a:r>
              <a:rPr lang="it-IT" sz="1200" b="0" i="0" u="none" strike="noStrike" kern="1200" dirty="0">
                <a:solidFill>
                  <a:schemeClr val="tx1"/>
                </a:solidFill>
                <a:effectLst/>
                <a:latin typeface="+mn-lt"/>
                <a:ea typeface="+mn-ea"/>
                <a:cs typeface="+mn-cs"/>
              </a:rPr>
              <a:t> </a:t>
            </a:r>
            <a:r>
              <a:rPr lang="it-IT" sz="1200" b="0" i="0" u="none" strike="noStrike" kern="1200" dirty="0" err="1">
                <a:solidFill>
                  <a:schemeClr val="tx1"/>
                </a:solidFill>
                <a:effectLst/>
                <a:latin typeface="+mn-lt"/>
                <a:ea typeface="+mn-ea"/>
                <a:cs typeface="+mn-cs"/>
              </a:rPr>
              <a:t>average</a:t>
            </a:r>
            <a:r>
              <a:rPr lang="it-IT" sz="1200" b="0" i="0" u="none" strike="noStrike" kern="1200" dirty="0">
                <a:solidFill>
                  <a:schemeClr val="tx1"/>
                </a:solidFill>
                <a:effectLst/>
                <a:latin typeface="+mn-lt"/>
                <a:ea typeface="+mn-ea"/>
                <a:cs typeface="+mn-cs"/>
              </a:rPr>
              <a:t>], </a:t>
            </a:r>
            <a:r>
              <a:rPr lang="it-IT" sz="1200" b="0" i="0" u="none" strike="noStrike" kern="1200" dirty="0" err="1">
                <a:solidFill>
                  <a:schemeClr val="tx1"/>
                </a:solidFill>
                <a:effectLst/>
                <a:latin typeface="+mn-lt"/>
                <a:ea typeface="+mn-ea"/>
                <a:cs typeface="+mn-cs"/>
              </a:rPr>
              <a:t>depend</a:t>
            </a:r>
            <a:r>
              <a:rPr lang="it-IT" sz="1200" b="0" i="0" u="none" strike="noStrike" kern="1200" dirty="0">
                <a:solidFill>
                  <a:schemeClr val="tx1"/>
                </a:solidFill>
                <a:effectLst/>
                <a:latin typeface="+mn-lt"/>
                <a:ea typeface="+mn-ea"/>
                <a:cs typeface="+mn-cs"/>
              </a:rPr>
              <a:t> on </a:t>
            </a:r>
            <a:r>
              <a:rPr lang="it-IT" sz="1200" b="0" i="0" u="none" strike="noStrike" kern="1200" dirty="0" err="1">
                <a:solidFill>
                  <a:schemeClr val="tx1"/>
                </a:solidFill>
                <a:effectLst/>
                <a:latin typeface="+mn-lt"/>
                <a:ea typeface="+mn-ea"/>
                <a:cs typeface="+mn-cs"/>
              </a:rPr>
              <a:t>higher-order</a:t>
            </a:r>
            <a:r>
              <a:rPr lang="it-IT" sz="1200" b="0" i="0" u="none" strike="noStrike" kern="1200" dirty="0">
                <a:solidFill>
                  <a:schemeClr val="tx1"/>
                </a:solidFill>
                <a:effectLst/>
                <a:latin typeface="+mn-lt"/>
                <a:ea typeface="+mn-ea"/>
                <a:cs typeface="+mn-cs"/>
              </a:rPr>
              <a:t> </a:t>
            </a:r>
            <a:r>
              <a:rPr lang="it-IT" sz="1200" b="0" i="0" u="none" strike="noStrike" kern="1200" dirty="0" err="1">
                <a:solidFill>
                  <a:schemeClr val="tx1"/>
                </a:solidFill>
                <a:effectLst/>
                <a:latin typeface="+mn-lt"/>
                <a:ea typeface="+mn-ea"/>
                <a:cs typeface="+mn-cs"/>
              </a:rPr>
              <a:t>correlators</a:t>
            </a:r>
            <a:r>
              <a:rPr lang="it-IT" sz="1200" b="0" i="0" u="none" strike="noStrike" kern="1200" dirty="0">
                <a:solidFill>
                  <a:schemeClr val="tx1"/>
                </a:solidFill>
                <a:effectLst/>
                <a:latin typeface="+mn-lt"/>
                <a:ea typeface="+mn-ea"/>
                <a:cs typeface="+mn-cs"/>
              </a:rPr>
              <a:t> like the bi- and tri-</a:t>
            </a:r>
            <a:r>
              <a:rPr lang="it-IT" sz="1200" b="0" i="0" u="none" strike="noStrike" kern="1200" dirty="0" err="1">
                <a:solidFill>
                  <a:schemeClr val="tx1"/>
                </a:solidFill>
                <a:effectLst/>
                <a:latin typeface="+mn-lt"/>
                <a:ea typeface="+mn-ea"/>
                <a:cs typeface="+mn-cs"/>
              </a:rPr>
              <a:t>spectrum</a:t>
            </a:r>
            <a:r>
              <a:rPr lang="it-IT" sz="1200" b="0" i="0" u="none" strike="noStrike" kern="1200" dirty="0">
                <a:solidFill>
                  <a:schemeClr val="tx1"/>
                </a:solidFill>
                <a:effectLst/>
                <a:latin typeface="+mn-lt"/>
                <a:ea typeface="+mn-ea"/>
                <a:cs typeface="+mn-cs"/>
              </a:rPr>
              <a:t> and provide information </a:t>
            </a:r>
            <a:r>
              <a:rPr lang="it-IT" sz="1200" b="0" i="0" u="none" strike="noStrike" kern="1200" dirty="0" err="1">
                <a:solidFill>
                  <a:schemeClr val="tx1"/>
                </a:solidFill>
                <a:effectLst/>
                <a:latin typeface="+mn-lt"/>
                <a:ea typeface="+mn-ea"/>
                <a:cs typeface="+mn-cs"/>
              </a:rPr>
              <a:t>about</a:t>
            </a:r>
            <a:r>
              <a:rPr lang="it-IT" sz="1200" b="0" i="0" u="none" strike="noStrike" kern="1200" dirty="0">
                <a:solidFill>
                  <a:schemeClr val="tx1"/>
                </a:solidFill>
                <a:effectLst/>
                <a:latin typeface="+mn-lt"/>
                <a:ea typeface="+mn-ea"/>
                <a:cs typeface="+mn-cs"/>
              </a:rPr>
              <a:t> non-</a:t>
            </a:r>
            <a:r>
              <a:rPr lang="it-IT" sz="1200" b="0" i="0" u="none" strike="noStrike" kern="1200" dirty="0" err="1">
                <a:solidFill>
                  <a:schemeClr val="tx1"/>
                </a:solidFill>
                <a:effectLst/>
                <a:latin typeface="+mn-lt"/>
                <a:ea typeface="+mn-ea"/>
                <a:cs typeface="+mn-cs"/>
              </a:rPr>
              <a:t>gaussianities</a:t>
            </a:r>
            <a:endParaRPr lang="it-IT" sz="1200" b="0" i="0" u="none" strike="noStrike" kern="1200" dirty="0">
              <a:solidFill>
                <a:schemeClr val="tx1"/>
              </a:solidFill>
              <a:effectLst/>
              <a:latin typeface="+mn-lt"/>
              <a:ea typeface="+mn-ea"/>
              <a:cs typeface="+mn-cs"/>
            </a:endParaRPr>
          </a:p>
          <a:p>
            <a:pPr rtl="0" fontAlgn="base"/>
            <a:r>
              <a:rPr lang="it-IT" sz="1200" b="0" i="0" u="none" strike="noStrike" kern="1200" dirty="0">
                <a:solidFill>
                  <a:schemeClr val="tx1"/>
                </a:solidFill>
                <a:effectLst/>
                <a:latin typeface="+mn-lt"/>
                <a:ea typeface="+mn-ea"/>
                <a:cs typeface="+mn-cs"/>
              </a:rPr>
              <a:t>L1-norm: </a:t>
            </a:r>
            <a:r>
              <a:rPr lang="it-IT" sz="1200" b="0" i="0" u="none" strike="noStrike" kern="1200" dirty="0" err="1">
                <a:solidFill>
                  <a:schemeClr val="tx1"/>
                </a:solidFill>
                <a:effectLst/>
                <a:latin typeface="+mn-lt"/>
                <a:ea typeface="+mn-ea"/>
                <a:cs typeface="+mn-cs"/>
              </a:rPr>
              <a:t>normalized</a:t>
            </a:r>
            <a:r>
              <a:rPr lang="it-IT" sz="1200" b="0" i="0" u="none" strike="noStrike" kern="1200" dirty="0">
                <a:solidFill>
                  <a:schemeClr val="tx1"/>
                </a:solidFill>
                <a:effectLst/>
                <a:latin typeface="+mn-lt"/>
                <a:ea typeface="+mn-ea"/>
                <a:cs typeface="+mn-cs"/>
              </a:rPr>
              <a:t> sum of </a:t>
            </a:r>
            <a:r>
              <a:rPr lang="it-IT" sz="1200" b="0" i="0" u="none" strike="noStrike" kern="1200" dirty="0" err="1">
                <a:solidFill>
                  <a:schemeClr val="tx1"/>
                </a:solidFill>
                <a:effectLst/>
                <a:latin typeface="+mn-lt"/>
                <a:ea typeface="+mn-ea"/>
                <a:cs typeface="+mn-cs"/>
              </a:rPr>
              <a:t>absolute</a:t>
            </a:r>
            <a:r>
              <a:rPr lang="it-IT" sz="1200" b="0" i="0" u="none" strike="noStrike" kern="1200" dirty="0">
                <a:solidFill>
                  <a:schemeClr val="tx1"/>
                </a:solidFill>
                <a:effectLst/>
                <a:latin typeface="+mn-lt"/>
                <a:ea typeface="+mn-ea"/>
                <a:cs typeface="+mn-cs"/>
              </a:rPr>
              <a:t> </a:t>
            </a:r>
            <a:r>
              <a:rPr lang="it-IT" sz="1200" b="0" i="0" u="none" strike="noStrike" kern="1200" dirty="0" err="1">
                <a:solidFill>
                  <a:schemeClr val="tx1"/>
                </a:solidFill>
                <a:effectLst/>
                <a:latin typeface="+mn-lt"/>
                <a:ea typeface="+mn-ea"/>
                <a:cs typeface="+mn-cs"/>
              </a:rPr>
              <a:t>values</a:t>
            </a:r>
            <a:r>
              <a:rPr lang="it-IT" sz="1200" b="0" i="0" u="none" strike="noStrike" kern="1200" dirty="0">
                <a:solidFill>
                  <a:schemeClr val="tx1"/>
                </a:solidFill>
                <a:effectLst/>
                <a:latin typeface="+mn-lt"/>
                <a:ea typeface="+mn-ea"/>
                <a:cs typeface="+mn-cs"/>
              </a:rPr>
              <a:t> of </a:t>
            </a:r>
            <a:r>
              <a:rPr lang="it-IT" sz="1200" b="0" i="0" u="none" strike="noStrike" kern="1200" dirty="0" err="1">
                <a:solidFill>
                  <a:schemeClr val="tx1"/>
                </a:solidFill>
                <a:effectLst/>
                <a:latin typeface="+mn-lt"/>
                <a:ea typeface="+mn-ea"/>
                <a:cs typeface="+mn-cs"/>
              </a:rPr>
              <a:t>wavelet</a:t>
            </a:r>
            <a:r>
              <a:rPr lang="it-IT" sz="1200" b="0" i="0" u="none" strike="noStrike" kern="1200" dirty="0">
                <a:solidFill>
                  <a:schemeClr val="tx1"/>
                </a:solidFill>
                <a:effectLst/>
                <a:latin typeface="+mn-lt"/>
                <a:ea typeface="+mn-ea"/>
                <a:cs typeface="+mn-cs"/>
              </a:rPr>
              <a:t> </a:t>
            </a:r>
            <a:r>
              <a:rPr lang="it-IT" sz="1200" b="0" i="0" u="none" strike="noStrike" kern="1200" dirty="0" err="1">
                <a:solidFill>
                  <a:schemeClr val="tx1"/>
                </a:solidFill>
                <a:effectLst/>
                <a:latin typeface="+mn-lt"/>
                <a:ea typeface="+mn-ea"/>
                <a:cs typeface="+mn-cs"/>
              </a:rPr>
              <a:t>coefficients</a:t>
            </a:r>
            <a:r>
              <a:rPr lang="it-IT" sz="1200" b="0" i="0" u="none" strike="noStrike" kern="1200" dirty="0">
                <a:solidFill>
                  <a:schemeClr val="tx1"/>
                </a:solidFill>
                <a:effectLst/>
                <a:latin typeface="+mn-lt"/>
                <a:ea typeface="+mn-ea"/>
                <a:cs typeface="+mn-cs"/>
              </a:rPr>
              <a:t>, </a:t>
            </a:r>
            <a:r>
              <a:rPr lang="it-IT" sz="1200" b="0" i="0" u="none" strike="noStrike" kern="1200" dirty="0" err="1">
                <a:solidFill>
                  <a:schemeClr val="tx1"/>
                </a:solidFill>
                <a:effectLst/>
                <a:latin typeface="+mn-lt"/>
                <a:ea typeface="+mn-ea"/>
                <a:cs typeface="+mn-cs"/>
              </a:rPr>
              <a:t>obtained</a:t>
            </a:r>
            <a:r>
              <a:rPr lang="it-IT" sz="1200" b="0" i="0" u="none" strike="noStrike" kern="1200" dirty="0">
                <a:solidFill>
                  <a:schemeClr val="tx1"/>
                </a:solidFill>
                <a:effectLst/>
                <a:latin typeface="+mn-lt"/>
                <a:ea typeface="+mn-ea"/>
                <a:cs typeface="+mn-cs"/>
              </a:rPr>
              <a:t> from k-</a:t>
            </a:r>
            <a:r>
              <a:rPr lang="it-IT" sz="1200" b="0" i="0" u="none" strike="noStrike" kern="1200" dirty="0" err="1">
                <a:solidFill>
                  <a:schemeClr val="tx1"/>
                </a:solidFill>
                <a:effectLst/>
                <a:latin typeface="+mn-lt"/>
                <a:ea typeface="+mn-ea"/>
                <a:cs typeface="+mn-cs"/>
              </a:rPr>
              <a:t>maps</a:t>
            </a:r>
            <a:r>
              <a:rPr lang="it-IT" sz="1200" b="0" i="0" u="none" strike="noStrike" kern="1200" dirty="0">
                <a:solidFill>
                  <a:schemeClr val="tx1"/>
                </a:solidFill>
                <a:effectLst/>
                <a:latin typeface="+mn-lt"/>
                <a:ea typeface="+mn-ea"/>
                <a:cs typeface="+mn-cs"/>
              </a:rPr>
              <a:t>. Sensitive to multi-</a:t>
            </a:r>
            <a:r>
              <a:rPr lang="it-IT" sz="1200" b="0" i="0" u="none" strike="noStrike" kern="1200" dirty="0" err="1">
                <a:solidFill>
                  <a:schemeClr val="tx1"/>
                </a:solidFill>
                <a:effectLst/>
                <a:latin typeface="+mn-lt"/>
                <a:ea typeface="+mn-ea"/>
                <a:cs typeface="+mn-cs"/>
              </a:rPr>
              <a:t>scales</a:t>
            </a:r>
            <a:r>
              <a:rPr lang="it-IT" sz="1200" b="0" i="0" u="none" strike="noStrike" kern="1200" dirty="0">
                <a:solidFill>
                  <a:schemeClr val="tx1"/>
                </a:solidFill>
                <a:effectLst/>
                <a:latin typeface="+mn-lt"/>
                <a:ea typeface="+mn-ea"/>
                <a:cs typeface="+mn-cs"/>
              </a:rPr>
              <a:t> </a:t>
            </a:r>
            <a:r>
              <a:rPr lang="it-IT" sz="1200" b="0" i="0" u="none" strike="noStrike" kern="1200" dirty="0" err="1">
                <a:solidFill>
                  <a:schemeClr val="tx1"/>
                </a:solidFill>
                <a:effectLst/>
                <a:latin typeface="+mn-lt"/>
                <a:ea typeface="+mn-ea"/>
                <a:cs typeface="+mn-cs"/>
              </a:rPr>
              <a:t>analysis</a:t>
            </a:r>
            <a:r>
              <a:rPr lang="it-IT" sz="1200" b="0" i="0" u="none" strike="noStrike" kern="1200" dirty="0">
                <a:solidFill>
                  <a:schemeClr val="tx1"/>
                </a:solidFill>
                <a:effectLst/>
                <a:latin typeface="+mn-lt"/>
                <a:ea typeface="+mn-ea"/>
                <a:cs typeface="+mn-cs"/>
              </a:rPr>
              <a:t>.</a:t>
            </a:r>
          </a:p>
        </p:txBody>
      </p:sp>
      <p:sp>
        <p:nvSpPr>
          <p:cNvPr id="4" name="Segnaposto numero diapositiva 3"/>
          <p:cNvSpPr>
            <a:spLocks noGrp="1"/>
          </p:cNvSpPr>
          <p:nvPr>
            <p:ph type="sldNum" sz="quarter" idx="5"/>
          </p:nvPr>
        </p:nvSpPr>
        <p:spPr/>
        <p:txBody>
          <a:bodyPr/>
          <a:lstStyle/>
          <a:p>
            <a:fld id="{A59113AB-08A9-4468-BAC4-CB5C598A0BD9}" type="slidenum">
              <a:rPr lang="en-US" smtClean="0"/>
              <a:t>6</a:t>
            </a:fld>
            <a:endParaRPr lang="en-US"/>
          </a:p>
        </p:txBody>
      </p:sp>
    </p:spTree>
    <p:extLst>
      <p:ext uri="{BB962C8B-B14F-4D97-AF65-F5344CB8AC3E}">
        <p14:creationId xmlns:p14="http://schemas.microsoft.com/office/powerpoint/2010/main" val="271590084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rtl="0" fontAlgn="base"/>
            <a:r>
              <a:rPr lang="it-IT" sz="1200" b="0" i="0" u="none" strike="noStrike" kern="1200" dirty="0">
                <a:solidFill>
                  <a:schemeClr val="tx1"/>
                </a:solidFill>
                <a:effectLst/>
                <a:latin typeface="+mn-lt"/>
                <a:ea typeface="+mn-ea"/>
                <a:cs typeface="+mn-cs"/>
              </a:rPr>
              <a:t>Peaks: </a:t>
            </a:r>
            <a:r>
              <a:rPr lang="it-IT" sz="1200" b="0" i="0" u="none" strike="noStrike" kern="1200" dirty="0" err="1">
                <a:solidFill>
                  <a:schemeClr val="tx1"/>
                </a:solidFill>
                <a:effectLst/>
                <a:latin typeface="+mn-lt"/>
                <a:ea typeface="+mn-ea"/>
                <a:cs typeface="+mn-cs"/>
              </a:rPr>
              <a:t>we</a:t>
            </a:r>
            <a:r>
              <a:rPr lang="it-IT" sz="1200" b="0" i="0" u="none" strike="noStrike" kern="1200" dirty="0">
                <a:solidFill>
                  <a:schemeClr val="tx1"/>
                </a:solidFill>
                <a:effectLst/>
                <a:latin typeface="+mn-lt"/>
                <a:ea typeface="+mn-ea"/>
                <a:cs typeface="+mn-cs"/>
              </a:rPr>
              <a:t> </a:t>
            </a:r>
            <a:r>
              <a:rPr lang="it-IT" sz="1200" b="0" i="0" u="none" strike="noStrike" kern="1200" dirty="0" err="1">
                <a:solidFill>
                  <a:schemeClr val="tx1"/>
                </a:solidFill>
                <a:effectLst/>
                <a:latin typeface="+mn-lt"/>
                <a:ea typeface="+mn-ea"/>
                <a:cs typeface="+mn-cs"/>
              </a:rPr>
              <a:t>counted</a:t>
            </a:r>
            <a:r>
              <a:rPr lang="it-IT" sz="1200" b="0" i="0" u="none" strike="noStrike" kern="1200" dirty="0">
                <a:solidFill>
                  <a:schemeClr val="tx1"/>
                </a:solidFill>
                <a:effectLst/>
                <a:latin typeface="+mn-lt"/>
                <a:ea typeface="+mn-ea"/>
                <a:cs typeface="+mn-cs"/>
              </a:rPr>
              <a:t> the </a:t>
            </a:r>
            <a:r>
              <a:rPr lang="it-IT" sz="1200" b="0" i="0" u="none" strike="noStrike" kern="1200" dirty="0" err="1">
                <a:solidFill>
                  <a:schemeClr val="tx1"/>
                </a:solidFill>
                <a:effectLst/>
                <a:latin typeface="+mn-lt"/>
                <a:ea typeface="+mn-ea"/>
                <a:cs typeface="+mn-cs"/>
              </a:rPr>
              <a:t>peaks</a:t>
            </a:r>
            <a:r>
              <a:rPr lang="it-IT" sz="1200" b="0" i="0" u="none" strike="noStrike" kern="1200" dirty="0">
                <a:solidFill>
                  <a:schemeClr val="tx1"/>
                </a:solidFill>
                <a:effectLst/>
                <a:latin typeface="+mn-lt"/>
                <a:ea typeface="+mn-ea"/>
                <a:cs typeface="+mn-cs"/>
              </a:rPr>
              <a:t> on the </a:t>
            </a:r>
            <a:r>
              <a:rPr lang="it-IT" sz="1200" b="0" i="0" u="none" strike="noStrike" kern="1200" dirty="0" err="1">
                <a:solidFill>
                  <a:schemeClr val="tx1"/>
                </a:solidFill>
                <a:effectLst/>
                <a:latin typeface="+mn-lt"/>
                <a:ea typeface="+mn-ea"/>
                <a:cs typeface="+mn-cs"/>
              </a:rPr>
              <a:t>convergence</a:t>
            </a:r>
            <a:r>
              <a:rPr lang="it-IT" sz="1200" b="0" i="0" u="none" strike="noStrike" kern="1200" dirty="0">
                <a:solidFill>
                  <a:schemeClr val="tx1"/>
                </a:solidFill>
                <a:effectLst/>
                <a:latin typeface="+mn-lt"/>
                <a:ea typeface="+mn-ea"/>
                <a:cs typeface="+mn-cs"/>
              </a:rPr>
              <a:t> field and the </a:t>
            </a:r>
            <a:r>
              <a:rPr lang="it-IT" sz="1200" b="0" i="0" u="none" strike="noStrike" kern="1200" dirty="0" err="1">
                <a:solidFill>
                  <a:schemeClr val="tx1"/>
                </a:solidFill>
                <a:effectLst/>
                <a:latin typeface="+mn-lt"/>
                <a:ea typeface="+mn-ea"/>
                <a:cs typeface="+mn-cs"/>
              </a:rPr>
              <a:t>Map</a:t>
            </a:r>
            <a:r>
              <a:rPr lang="it-IT" sz="1200" b="0" i="0" u="none" strike="noStrike" kern="1200" dirty="0">
                <a:solidFill>
                  <a:schemeClr val="tx1"/>
                </a:solidFill>
                <a:effectLst/>
                <a:latin typeface="+mn-lt"/>
                <a:ea typeface="+mn-ea"/>
                <a:cs typeface="+mn-cs"/>
              </a:rPr>
              <a:t>, the field </a:t>
            </a:r>
            <a:r>
              <a:rPr lang="it-IT" sz="1200" b="0" i="0" u="none" strike="noStrike" kern="1200" dirty="0" err="1">
                <a:solidFill>
                  <a:schemeClr val="tx1"/>
                </a:solidFill>
                <a:effectLst/>
                <a:latin typeface="+mn-lt"/>
                <a:ea typeface="+mn-ea"/>
                <a:cs typeface="+mn-cs"/>
              </a:rPr>
              <a:t>convoluted</a:t>
            </a:r>
            <a:r>
              <a:rPr lang="it-IT" sz="1200" b="0" i="0" u="none" strike="noStrike" kern="1200" dirty="0">
                <a:solidFill>
                  <a:schemeClr val="tx1"/>
                </a:solidFill>
                <a:effectLst/>
                <a:latin typeface="+mn-lt"/>
                <a:ea typeface="+mn-ea"/>
                <a:cs typeface="+mn-cs"/>
              </a:rPr>
              <a:t> with a </a:t>
            </a:r>
            <a:r>
              <a:rPr lang="it-IT" sz="1200" b="0" i="0" u="none" strike="noStrike" kern="1200" dirty="0" err="1">
                <a:solidFill>
                  <a:schemeClr val="tx1"/>
                </a:solidFill>
                <a:effectLst/>
                <a:latin typeface="+mn-lt"/>
                <a:ea typeface="+mn-ea"/>
                <a:cs typeface="+mn-cs"/>
              </a:rPr>
              <a:t>compensated</a:t>
            </a:r>
            <a:r>
              <a:rPr lang="it-IT" sz="1200" b="0" i="0" u="none" strike="noStrike" kern="1200" dirty="0">
                <a:solidFill>
                  <a:schemeClr val="tx1"/>
                </a:solidFill>
                <a:effectLst/>
                <a:latin typeface="+mn-lt"/>
                <a:ea typeface="+mn-ea"/>
                <a:cs typeface="+mn-cs"/>
              </a:rPr>
              <a:t> filter </a:t>
            </a:r>
            <a:r>
              <a:rPr lang="it-IT" sz="1200" b="0" i="0" u="none" strike="noStrike" kern="1200" dirty="0" err="1">
                <a:solidFill>
                  <a:schemeClr val="tx1"/>
                </a:solidFill>
                <a:effectLst/>
                <a:latin typeface="+mn-lt"/>
                <a:ea typeface="+mn-ea"/>
                <a:cs typeface="+mn-cs"/>
              </a:rPr>
              <a:t>function</a:t>
            </a:r>
            <a:r>
              <a:rPr lang="it-IT" sz="1200" b="0" i="0" u="none" strike="noStrike" kern="1200" dirty="0">
                <a:solidFill>
                  <a:schemeClr val="tx1"/>
                </a:solidFill>
                <a:effectLst/>
                <a:latin typeface="+mn-lt"/>
                <a:ea typeface="+mn-ea"/>
                <a:cs typeface="+mn-cs"/>
              </a:rPr>
              <a:t>. The </a:t>
            </a:r>
            <a:r>
              <a:rPr lang="it-IT" sz="1200" b="0" i="0" u="none" strike="noStrike" kern="1200" dirty="0" err="1">
                <a:solidFill>
                  <a:schemeClr val="tx1"/>
                </a:solidFill>
                <a:effectLst/>
                <a:latin typeface="+mn-lt"/>
                <a:ea typeface="+mn-ea"/>
                <a:cs typeface="+mn-cs"/>
              </a:rPr>
              <a:t>peak</a:t>
            </a:r>
            <a:r>
              <a:rPr lang="it-IT" sz="1200" b="0" i="0" u="none" strike="noStrike" kern="1200" dirty="0">
                <a:solidFill>
                  <a:schemeClr val="tx1"/>
                </a:solidFill>
                <a:effectLst/>
                <a:latin typeface="+mn-lt"/>
                <a:ea typeface="+mn-ea"/>
                <a:cs typeface="+mn-cs"/>
              </a:rPr>
              <a:t> </a:t>
            </a:r>
            <a:r>
              <a:rPr lang="it-IT" sz="1200" b="0" i="0" u="none" strike="noStrike" kern="1200" dirty="0" err="1">
                <a:solidFill>
                  <a:schemeClr val="tx1"/>
                </a:solidFill>
                <a:effectLst/>
                <a:latin typeface="+mn-lt"/>
                <a:ea typeface="+mn-ea"/>
                <a:cs typeface="+mn-cs"/>
              </a:rPr>
              <a:t>statistic</a:t>
            </a:r>
            <a:r>
              <a:rPr lang="it-IT" sz="1200" b="0" i="0" u="none" strike="noStrike" kern="1200" dirty="0">
                <a:solidFill>
                  <a:schemeClr val="tx1"/>
                </a:solidFill>
                <a:effectLst/>
                <a:latin typeface="+mn-lt"/>
                <a:ea typeface="+mn-ea"/>
                <a:cs typeface="+mn-cs"/>
              </a:rPr>
              <a:t> </a:t>
            </a:r>
            <a:r>
              <a:rPr lang="it-IT" sz="1200" b="0" i="0" u="none" strike="noStrike" kern="1200" dirty="0" err="1">
                <a:solidFill>
                  <a:schemeClr val="tx1"/>
                </a:solidFill>
                <a:effectLst/>
                <a:latin typeface="+mn-lt"/>
                <a:ea typeface="+mn-ea"/>
                <a:cs typeface="+mn-cs"/>
              </a:rPr>
              <a:t>comes</a:t>
            </a:r>
            <a:r>
              <a:rPr lang="it-IT" sz="1200" b="0" i="0" u="none" strike="noStrike" kern="1200" dirty="0">
                <a:solidFill>
                  <a:schemeClr val="tx1"/>
                </a:solidFill>
                <a:effectLst/>
                <a:latin typeface="+mn-lt"/>
                <a:ea typeface="+mn-ea"/>
                <a:cs typeface="+mn-cs"/>
              </a:rPr>
              <a:t> from the </a:t>
            </a:r>
            <a:r>
              <a:rPr lang="it-IT" sz="1200" b="0" i="0" u="none" strike="noStrike" kern="1200" dirty="0" err="1">
                <a:solidFill>
                  <a:schemeClr val="tx1"/>
                </a:solidFill>
                <a:effectLst/>
                <a:latin typeface="+mn-lt"/>
                <a:ea typeface="+mn-ea"/>
                <a:cs typeface="+mn-cs"/>
              </a:rPr>
              <a:t>projection</a:t>
            </a:r>
            <a:r>
              <a:rPr lang="it-IT" sz="1200" b="0" i="0" u="none" strike="noStrike" kern="1200" dirty="0">
                <a:solidFill>
                  <a:schemeClr val="tx1"/>
                </a:solidFill>
                <a:effectLst/>
                <a:latin typeface="+mn-lt"/>
                <a:ea typeface="+mn-ea"/>
                <a:cs typeface="+mn-cs"/>
              </a:rPr>
              <a:t> of LSS </a:t>
            </a:r>
            <a:r>
              <a:rPr lang="it-IT" sz="1200" b="0" i="0" u="none" strike="noStrike" kern="1200" dirty="0" err="1">
                <a:solidFill>
                  <a:schemeClr val="tx1"/>
                </a:solidFill>
                <a:effectLst/>
                <a:latin typeface="+mn-lt"/>
                <a:ea typeface="+mn-ea"/>
                <a:cs typeface="+mn-cs"/>
              </a:rPr>
              <a:t>overdensities</a:t>
            </a:r>
            <a:r>
              <a:rPr lang="it-IT" sz="1200" b="0" i="0" u="none" strike="noStrike" kern="1200" dirty="0">
                <a:solidFill>
                  <a:schemeClr val="tx1"/>
                </a:solidFill>
                <a:effectLst/>
                <a:latin typeface="+mn-lt"/>
                <a:ea typeface="+mn-ea"/>
                <a:cs typeface="+mn-cs"/>
              </a:rPr>
              <a:t> and </a:t>
            </a:r>
            <a:r>
              <a:rPr lang="it-IT" sz="1200" b="0" i="0" u="none" strike="noStrike" kern="1200" dirty="0" err="1">
                <a:solidFill>
                  <a:schemeClr val="tx1"/>
                </a:solidFill>
                <a:effectLst/>
                <a:latin typeface="+mn-lt"/>
                <a:ea typeface="+mn-ea"/>
                <a:cs typeface="+mn-cs"/>
              </a:rPr>
              <a:t>provides</a:t>
            </a:r>
            <a:r>
              <a:rPr lang="it-IT" sz="1200" b="0" i="0" u="none" strike="noStrike" kern="1200" dirty="0">
                <a:solidFill>
                  <a:schemeClr val="tx1"/>
                </a:solidFill>
                <a:effectLst/>
                <a:latin typeface="+mn-lt"/>
                <a:ea typeface="+mn-ea"/>
                <a:cs typeface="+mn-cs"/>
              </a:rPr>
              <a:t> </a:t>
            </a:r>
            <a:r>
              <a:rPr lang="it-IT" sz="1200" b="0" i="0" u="none" strike="noStrike" kern="1200" dirty="0" err="1">
                <a:solidFill>
                  <a:schemeClr val="tx1"/>
                </a:solidFill>
                <a:effectLst/>
                <a:latin typeface="+mn-lt"/>
                <a:ea typeface="+mn-ea"/>
                <a:cs typeface="+mn-cs"/>
              </a:rPr>
              <a:t>additional</a:t>
            </a:r>
            <a:r>
              <a:rPr lang="it-IT" sz="1200" b="0" i="0" u="none" strike="noStrike" kern="1200" dirty="0">
                <a:solidFill>
                  <a:schemeClr val="tx1"/>
                </a:solidFill>
                <a:effectLst/>
                <a:latin typeface="+mn-lt"/>
                <a:ea typeface="+mn-ea"/>
                <a:cs typeface="+mn-cs"/>
              </a:rPr>
              <a:t> information </a:t>
            </a:r>
            <a:r>
              <a:rPr lang="it-IT" sz="1200" b="0" i="0" u="none" strike="noStrike" kern="1200" dirty="0" err="1">
                <a:solidFill>
                  <a:schemeClr val="tx1"/>
                </a:solidFill>
                <a:effectLst/>
                <a:latin typeface="+mn-lt"/>
                <a:ea typeface="+mn-ea"/>
                <a:cs typeface="+mn-cs"/>
              </a:rPr>
              <a:t>about</a:t>
            </a:r>
            <a:r>
              <a:rPr lang="it-IT" sz="1200" b="0" i="0" u="none" strike="noStrike" kern="1200" dirty="0">
                <a:solidFill>
                  <a:schemeClr val="tx1"/>
                </a:solidFill>
                <a:effectLst/>
                <a:latin typeface="+mn-lt"/>
                <a:ea typeface="+mn-ea"/>
                <a:cs typeface="+mn-cs"/>
              </a:rPr>
              <a:t> </a:t>
            </a:r>
            <a:r>
              <a:rPr lang="it-IT" sz="1200" b="0" i="0" u="none" strike="noStrike" kern="1200" dirty="0" err="1">
                <a:solidFill>
                  <a:schemeClr val="tx1"/>
                </a:solidFill>
                <a:effectLst/>
                <a:latin typeface="+mn-lt"/>
                <a:ea typeface="+mn-ea"/>
                <a:cs typeface="+mn-cs"/>
              </a:rPr>
              <a:t>matter</a:t>
            </a:r>
            <a:r>
              <a:rPr lang="it-IT" sz="1200" b="0" i="0" u="none" strike="noStrike" kern="1200" dirty="0">
                <a:solidFill>
                  <a:schemeClr val="tx1"/>
                </a:solidFill>
                <a:effectLst/>
                <a:latin typeface="+mn-lt"/>
                <a:ea typeface="+mn-ea"/>
                <a:cs typeface="+mn-cs"/>
              </a:rPr>
              <a:t> </a:t>
            </a:r>
            <a:r>
              <a:rPr lang="it-IT" sz="1200" b="0" i="0" u="none" strike="noStrike" kern="1200" dirty="0" err="1">
                <a:solidFill>
                  <a:schemeClr val="tx1"/>
                </a:solidFill>
                <a:effectLst/>
                <a:latin typeface="+mn-lt"/>
                <a:ea typeface="+mn-ea"/>
                <a:cs typeface="+mn-cs"/>
              </a:rPr>
              <a:t>inhomogeneities</a:t>
            </a:r>
            <a:endParaRPr lang="it-IT" sz="1200" b="0" i="0" u="none" strike="noStrike" kern="1200" dirty="0">
              <a:solidFill>
                <a:schemeClr val="tx1"/>
              </a:solidFill>
              <a:effectLst/>
              <a:latin typeface="+mn-lt"/>
              <a:ea typeface="+mn-ea"/>
              <a:cs typeface="+mn-cs"/>
            </a:endParaRPr>
          </a:p>
          <a:p>
            <a:pPr rtl="0" fontAlgn="base"/>
            <a:r>
              <a:rPr lang="it-IT" sz="1200" b="0" i="0" u="none" strike="noStrike" kern="1200" dirty="0">
                <a:solidFill>
                  <a:schemeClr val="tx1"/>
                </a:solidFill>
                <a:effectLst/>
                <a:latin typeface="+mn-lt"/>
                <a:ea typeface="+mn-ea"/>
                <a:cs typeface="+mn-cs"/>
              </a:rPr>
              <a:t>Betti </a:t>
            </a:r>
            <a:r>
              <a:rPr lang="it-IT" sz="1200" b="0" i="0" u="none" strike="noStrike" kern="1200" dirty="0" err="1">
                <a:solidFill>
                  <a:schemeClr val="tx1"/>
                </a:solidFill>
                <a:effectLst/>
                <a:latin typeface="+mn-lt"/>
                <a:ea typeface="+mn-ea"/>
                <a:cs typeface="+mn-cs"/>
              </a:rPr>
              <a:t>nrs</a:t>
            </a:r>
            <a:r>
              <a:rPr lang="it-IT" sz="1200" b="0" i="0" u="none" strike="noStrike" kern="1200" dirty="0">
                <a:solidFill>
                  <a:schemeClr val="tx1"/>
                </a:solidFill>
                <a:effectLst/>
                <a:latin typeface="+mn-lt"/>
                <a:ea typeface="+mn-ea"/>
                <a:cs typeface="+mn-cs"/>
              </a:rPr>
              <a:t>: </a:t>
            </a:r>
            <a:r>
              <a:rPr lang="it-IT" sz="1200" b="0" i="0" u="none" strike="noStrike" kern="1200" dirty="0" err="1">
                <a:solidFill>
                  <a:schemeClr val="tx1"/>
                </a:solidFill>
                <a:effectLst/>
                <a:latin typeface="+mn-lt"/>
                <a:ea typeface="+mn-ea"/>
                <a:cs typeface="+mn-cs"/>
              </a:rPr>
              <a:t>topological</a:t>
            </a:r>
            <a:r>
              <a:rPr lang="it-IT" sz="1200" b="0" i="0" u="none" strike="noStrike" kern="1200" dirty="0">
                <a:solidFill>
                  <a:schemeClr val="tx1"/>
                </a:solidFill>
                <a:effectLst/>
                <a:latin typeface="+mn-lt"/>
                <a:ea typeface="+mn-ea"/>
                <a:cs typeface="+mn-cs"/>
              </a:rPr>
              <a:t> </a:t>
            </a:r>
            <a:r>
              <a:rPr lang="it-IT" sz="1200" b="0" i="0" u="none" strike="noStrike" kern="1200" dirty="0" err="1">
                <a:solidFill>
                  <a:schemeClr val="tx1"/>
                </a:solidFill>
                <a:effectLst/>
                <a:latin typeface="+mn-lt"/>
                <a:ea typeface="+mn-ea"/>
                <a:cs typeface="+mn-cs"/>
              </a:rPr>
              <a:t>invariants</a:t>
            </a:r>
            <a:r>
              <a:rPr lang="it-IT" sz="1200" b="0" i="0" u="none" strike="noStrike" kern="1200" dirty="0">
                <a:solidFill>
                  <a:schemeClr val="tx1"/>
                </a:solidFill>
                <a:effectLst/>
                <a:latin typeface="+mn-lt"/>
                <a:ea typeface="+mn-ea"/>
                <a:cs typeface="+mn-cs"/>
              </a:rPr>
              <a:t> </a:t>
            </a:r>
            <a:r>
              <a:rPr lang="it-IT" sz="1200" b="0" i="0" u="none" strike="noStrike" kern="1200" dirty="0" err="1">
                <a:solidFill>
                  <a:schemeClr val="tx1"/>
                </a:solidFill>
                <a:effectLst/>
                <a:latin typeface="+mn-lt"/>
                <a:ea typeface="+mn-ea"/>
                <a:cs typeface="+mn-cs"/>
              </a:rPr>
              <a:t>that</a:t>
            </a:r>
            <a:r>
              <a:rPr lang="it-IT" sz="1200" b="0" i="0" u="none" strike="noStrike" kern="1200" dirty="0">
                <a:solidFill>
                  <a:schemeClr val="tx1"/>
                </a:solidFill>
                <a:effectLst/>
                <a:latin typeface="+mn-lt"/>
                <a:ea typeface="+mn-ea"/>
                <a:cs typeface="+mn-cs"/>
              </a:rPr>
              <a:t> </a:t>
            </a:r>
            <a:r>
              <a:rPr lang="it-IT" sz="1200" b="0" i="0" u="none" strike="noStrike" kern="1200" dirty="0" err="1">
                <a:solidFill>
                  <a:schemeClr val="tx1"/>
                </a:solidFill>
                <a:effectLst/>
                <a:latin typeface="+mn-lt"/>
                <a:ea typeface="+mn-ea"/>
                <a:cs typeface="+mn-cs"/>
              </a:rPr>
              <a:t>give</a:t>
            </a:r>
            <a:r>
              <a:rPr lang="it-IT" sz="1200" b="0" i="0" u="none" strike="noStrike" kern="1200" dirty="0">
                <a:solidFill>
                  <a:schemeClr val="tx1"/>
                </a:solidFill>
                <a:effectLst/>
                <a:latin typeface="+mn-lt"/>
                <a:ea typeface="+mn-ea"/>
                <a:cs typeface="+mn-cs"/>
              </a:rPr>
              <a:t> information </a:t>
            </a:r>
            <a:r>
              <a:rPr lang="it-IT" sz="1200" b="0" i="0" u="none" strike="noStrike" kern="1200" dirty="0" err="1">
                <a:solidFill>
                  <a:schemeClr val="tx1"/>
                </a:solidFill>
                <a:effectLst/>
                <a:latin typeface="+mn-lt"/>
                <a:ea typeface="+mn-ea"/>
                <a:cs typeface="+mn-cs"/>
              </a:rPr>
              <a:t>about</a:t>
            </a:r>
            <a:r>
              <a:rPr lang="it-IT" sz="1200" b="0" i="0" u="none" strike="noStrike" kern="1200" dirty="0">
                <a:solidFill>
                  <a:schemeClr val="tx1"/>
                </a:solidFill>
                <a:effectLst/>
                <a:latin typeface="+mn-lt"/>
                <a:ea typeface="+mn-ea"/>
                <a:cs typeface="+mn-cs"/>
              </a:rPr>
              <a:t> the </a:t>
            </a:r>
            <a:r>
              <a:rPr lang="it-IT" sz="1200" b="0" i="0" u="none" strike="noStrike" kern="1200" dirty="0" err="1">
                <a:solidFill>
                  <a:schemeClr val="tx1"/>
                </a:solidFill>
                <a:effectLst/>
                <a:latin typeface="+mn-lt"/>
                <a:ea typeface="+mn-ea"/>
                <a:cs typeface="+mn-cs"/>
              </a:rPr>
              <a:t>connectivity</a:t>
            </a:r>
            <a:r>
              <a:rPr lang="it-IT" sz="1200" b="0" i="0" u="none" strike="noStrike" kern="1200" dirty="0">
                <a:solidFill>
                  <a:schemeClr val="tx1"/>
                </a:solidFill>
                <a:effectLst/>
                <a:latin typeface="+mn-lt"/>
                <a:ea typeface="+mn-ea"/>
                <a:cs typeface="+mn-cs"/>
              </a:rPr>
              <a:t> of </a:t>
            </a:r>
            <a:r>
              <a:rPr lang="it-IT" sz="1200" b="0" i="0" u="none" strike="noStrike" kern="1200" dirty="0" err="1">
                <a:solidFill>
                  <a:schemeClr val="tx1"/>
                </a:solidFill>
                <a:effectLst/>
                <a:latin typeface="+mn-lt"/>
                <a:ea typeface="+mn-ea"/>
                <a:cs typeface="+mn-cs"/>
              </a:rPr>
              <a:t>critical</a:t>
            </a:r>
            <a:r>
              <a:rPr lang="it-IT" sz="1200" b="0" i="0" u="none" strike="noStrike" kern="1200" dirty="0">
                <a:solidFill>
                  <a:schemeClr val="tx1"/>
                </a:solidFill>
                <a:effectLst/>
                <a:latin typeface="+mn-lt"/>
                <a:ea typeface="+mn-ea"/>
                <a:cs typeface="+mn-cs"/>
              </a:rPr>
              <a:t> points of the field; b0 </a:t>
            </a:r>
            <a:r>
              <a:rPr lang="it-IT" sz="1200" b="0" i="0" u="none" strike="noStrike" kern="1200" dirty="0" err="1">
                <a:solidFill>
                  <a:schemeClr val="tx1"/>
                </a:solidFill>
                <a:effectLst/>
                <a:latin typeface="+mn-lt"/>
                <a:ea typeface="+mn-ea"/>
                <a:cs typeface="+mn-cs"/>
              </a:rPr>
              <a:t>counts</a:t>
            </a:r>
            <a:r>
              <a:rPr lang="it-IT" sz="1200" b="0" i="0" u="none" strike="noStrike" kern="1200" dirty="0">
                <a:solidFill>
                  <a:schemeClr val="tx1"/>
                </a:solidFill>
                <a:effectLst/>
                <a:latin typeface="+mn-lt"/>
                <a:ea typeface="+mn-ea"/>
                <a:cs typeface="+mn-cs"/>
              </a:rPr>
              <a:t> nr </a:t>
            </a:r>
            <a:r>
              <a:rPr lang="it-IT" sz="1200" b="0" i="0" u="none" strike="noStrike" kern="1200" dirty="0" err="1">
                <a:solidFill>
                  <a:schemeClr val="tx1"/>
                </a:solidFill>
                <a:effectLst/>
                <a:latin typeface="+mn-lt"/>
                <a:ea typeface="+mn-ea"/>
                <a:cs typeface="+mn-cs"/>
              </a:rPr>
              <a:t>disjoint</a:t>
            </a:r>
            <a:r>
              <a:rPr lang="it-IT" sz="1200" b="0" i="0" u="none" strike="noStrike" kern="1200" dirty="0">
                <a:solidFill>
                  <a:schemeClr val="tx1"/>
                </a:solidFill>
                <a:effectLst/>
                <a:latin typeface="+mn-lt"/>
                <a:ea typeface="+mn-ea"/>
                <a:cs typeface="+mn-cs"/>
              </a:rPr>
              <a:t> </a:t>
            </a:r>
            <a:r>
              <a:rPr lang="it-IT" sz="1200" b="0" i="0" u="none" strike="noStrike" kern="1200" dirty="0" err="1">
                <a:solidFill>
                  <a:schemeClr val="tx1"/>
                </a:solidFill>
                <a:effectLst/>
                <a:latin typeface="+mn-lt"/>
                <a:ea typeface="+mn-ea"/>
                <a:cs typeface="+mn-cs"/>
              </a:rPr>
              <a:t>components</a:t>
            </a:r>
            <a:r>
              <a:rPr lang="it-IT" sz="1200" b="0" i="0" u="none" strike="noStrike" kern="1200" dirty="0">
                <a:solidFill>
                  <a:schemeClr val="tx1"/>
                </a:solidFill>
                <a:effectLst/>
                <a:latin typeface="+mn-lt"/>
                <a:ea typeface="+mn-ea"/>
                <a:cs typeface="+mn-cs"/>
              </a:rPr>
              <a:t>, b1 the non </a:t>
            </a:r>
            <a:r>
              <a:rPr lang="it-IT" sz="1200" b="0" i="0" u="none" strike="noStrike" kern="1200" dirty="0" err="1">
                <a:solidFill>
                  <a:schemeClr val="tx1"/>
                </a:solidFill>
                <a:effectLst/>
                <a:latin typeface="+mn-lt"/>
                <a:ea typeface="+mn-ea"/>
                <a:cs typeface="+mn-cs"/>
              </a:rPr>
              <a:t>equivalent</a:t>
            </a:r>
            <a:r>
              <a:rPr lang="it-IT" sz="1200" b="0" i="0" u="none" strike="noStrike" kern="1200" dirty="0">
                <a:solidFill>
                  <a:schemeClr val="tx1"/>
                </a:solidFill>
                <a:effectLst/>
                <a:latin typeface="+mn-lt"/>
                <a:ea typeface="+mn-ea"/>
                <a:cs typeface="+mn-cs"/>
              </a:rPr>
              <a:t> loops (</a:t>
            </a:r>
            <a:r>
              <a:rPr lang="it-IT" sz="1200" b="0" i="0" u="none" strike="noStrike" kern="1200" dirty="0" err="1">
                <a:solidFill>
                  <a:schemeClr val="tx1"/>
                </a:solidFill>
                <a:effectLst/>
                <a:latin typeface="+mn-lt"/>
                <a:ea typeface="+mn-ea"/>
                <a:cs typeface="+mn-cs"/>
              </a:rPr>
              <a:t>particularly</a:t>
            </a:r>
            <a:r>
              <a:rPr lang="it-IT" sz="1200" b="0" i="0" u="none" strike="noStrike" kern="1200" dirty="0">
                <a:solidFill>
                  <a:schemeClr val="tx1"/>
                </a:solidFill>
                <a:effectLst/>
                <a:latin typeface="+mn-lt"/>
                <a:ea typeface="+mn-ea"/>
                <a:cs typeface="+mn-cs"/>
              </a:rPr>
              <a:t> </a:t>
            </a:r>
            <a:r>
              <a:rPr lang="it-IT" sz="1200" b="0" i="0" u="none" strike="noStrike" kern="1200" dirty="0" err="1">
                <a:solidFill>
                  <a:schemeClr val="tx1"/>
                </a:solidFill>
                <a:effectLst/>
                <a:latin typeface="+mn-lt"/>
                <a:ea typeface="+mn-ea"/>
                <a:cs typeface="+mn-cs"/>
              </a:rPr>
              <a:t>interesting</a:t>
            </a:r>
            <a:r>
              <a:rPr lang="it-IT" sz="1200" b="0" i="0" u="none" strike="noStrike" kern="1200" dirty="0">
                <a:solidFill>
                  <a:schemeClr val="tx1"/>
                </a:solidFill>
                <a:effectLst/>
                <a:latin typeface="+mn-lt"/>
                <a:ea typeface="+mn-ea"/>
                <a:cs typeface="+mn-cs"/>
              </a:rPr>
              <a:t> in MG)</a:t>
            </a:r>
          </a:p>
          <a:p>
            <a:pPr rtl="0" fontAlgn="base"/>
            <a:r>
              <a:rPr lang="it-IT" sz="1200" b="0" i="0" u="none" strike="noStrike" kern="1200" dirty="0">
                <a:solidFill>
                  <a:schemeClr val="tx1"/>
                </a:solidFill>
                <a:effectLst/>
                <a:latin typeface="+mn-lt"/>
                <a:ea typeface="+mn-ea"/>
                <a:cs typeface="+mn-cs"/>
              </a:rPr>
              <a:t>Minkowski </a:t>
            </a:r>
            <a:r>
              <a:rPr lang="it-IT" sz="1200" b="0" i="0" u="none" strike="noStrike" kern="1200" dirty="0" err="1">
                <a:solidFill>
                  <a:schemeClr val="tx1"/>
                </a:solidFill>
                <a:effectLst/>
                <a:latin typeface="+mn-lt"/>
                <a:ea typeface="+mn-ea"/>
                <a:cs typeface="+mn-cs"/>
              </a:rPr>
              <a:t>functionals</a:t>
            </a:r>
            <a:r>
              <a:rPr lang="it-IT" sz="1200" b="0" i="0" u="none" strike="noStrike" kern="1200" dirty="0">
                <a:solidFill>
                  <a:schemeClr val="tx1"/>
                </a:solidFill>
                <a:effectLst/>
                <a:latin typeface="+mn-lt"/>
                <a:ea typeface="+mn-ea"/>
                <a:cs typeface="+mn-cs"/>
              </a:rPr>
              <a:t>: scalar </a:t>
            </a:r>
            <a:r>
              <a:rPr lang="it-IT" sz="1200" b="0" i="0" u="none" strike="noStrike" kern="1200" dirty="0" err="1">
                <a:solidFill>
                  <a:schemeClr val="tx1"/>
                </a:solidFill>
                <a:effectLst/>
                <a:latin typeface="+mn-lt"/>
                <a:ea typeface="+mn-ea"/>
                <a:cs typeface="+mn-cs"/>
              </a:rPr>
              <a:t>functionals</a:t>
            </a:r>
            <a:r>
              <a:rPr lang="it-IT" sz="1200" b="0" i="0" u="none" strike="noStrike" kern="1200" dirty="0">
                <a:solidFill>
                  <a:schemeClr val="tx1"/>
                </a:solidFill>
                <a:effectLst/>
                <a:latin typeface="+mn-lt"/>
                <a:ea typeface="+mn-ea"/>
                <a:cs typeface="+mn-cs"/>
              </a:rPr>
              <a:t> giving information </a:t>
            </a:r>
            <a:r>
              <a:rPr lang="it-IT" sz="1200" b="0" i="0" u="none" strike="noStrike" kern="1200" dirty="0" err="1">
                <a:solidFill>
                  <a:schemeClr val="tx1"/>
                </a:solidFill>
                <a:effectLst/>
                <a:latin typeface="+mn-lt"/>
                <a:ea typeface="+mn-ea"/>
                <a:cs typeface="+mn-cs"/>
              </a:rPr>
              <a:t>about</a:t>
            </a:r>
            <a:r>
              <a:rPr lang="it-IT" sz="1200" b="0" i="0" u="none" strike="noStrike" kern="1200" dirty="0">
                <a:solidFill>
                  <a:schemeClr val="tx1"/>
                </a:solidFill>
                <a:effectLst/>
                <a:latin typeface="+mn-lt"/>
                <a:ea typeface="+mn-ea"/>
                <a:cs typeface="+mn-cs"/>
              </a:rPr>
              <a:t> the area, </a:t>
            </a:r>
            <a:r>
              <a:rPr lang="it-IT" sz="1200" b="0" i="0" u="none" strike="noStrike" kern="1200" dirty="0" err="1">
                <a:solidFill>
                  <a:schemeClr val="tx1"/>
                </a:solidFill>
                <a:effectLst/>
                <a:latin typeface="+mn-lt"/>
                <a:ea typeface="+mn-ea"/>
                <a:cs typeface="+mn-cs"/>
              </a:rPr>
              <a:t>perimeter</a:t>
            </a:r>
            <a:r>
              <a:rPr lang="it-IT" sz="1200" b="0" i="0" u="none" strike="noStrike" kern="1200" dirty="0">
                <a:solidFill>
                  <a:schemeClr val="tx1"/>
                </a:solidFill>
                <a:effectLst/>
                <a:latin typeface="+mn-lt"/>
                <a:ea typeface="+mn-ea"/>
                <a:cs typeface="+mn-cs"/>
              </a:rPr>
              <a:t> of </a:t>
            </a:r>
            <a:r>
              <a:rPr lang="it-IT" sz="1200" b="0" i="0" u="none" strike="noStrike" kern="1200" dirty="0" err="1">
                <a:solidFill>
                  <a:schemeClr val="tx1"/>
                </a:solidFill>
                <a:effectLst/>
                <a:latin typeface="+mn-lt"/>
                <a:ea typeface="+mn-ea"/>
                <a:cs typeface="+mn-cs"/>
              </a:rPr>
              <a:t>excursion</a:t>
            </a:r>
            <a:r>
              <a:rPr lang="it-IT" sz="1200" b="0" i="0" u="none" strike="noStrike" kern="1200" dirty="0">
                <a:solidFill>
                  <a:schemeClr val="tx1"/>
                </a:solidFill>
                <a:effectLst/>
                <a:latin typeface="+mn-lt"/>
                <a:ea typeface="+mn-ea"/>
                <a:cs typeface="+mn-cs"/>
              </a:rPr>
              <a:t> sets (</a:t>
            </a:r>
            <a:r>
              <a:rPr lang="it-IT" sz="1200" b="0" i="0" u="none" strike="noStrike" kern="1200" dirty="0" err="1">
                <a:solidFill>
                  <a:schemeClr val="tx1"/>
                </a:solidFill>
                <a:effectLst/>
                <a:latin typeface="+mn-lt"/>
                <a:ea typeface="+mn-ea"/>
                <a:cs typeface="+mn-cs"/>
              </a:rPr>
              <a:t>regions</a:t>
            </a:r>
            <a:r>
              <a:rPr lang="it-IT" sz="1200" b="0" i="0" u="none" strike="noStrike" kern="1200" dirty="0">
                <a:solidFill>
                  <a:schemeClr val="tx1"/>
                </a:solidFill>
                <a:effectLst/>
                <a:latin typeface="+mn-lt"/>
                <a:ea typeface="+mn-ea"/>
                <a:cs typeface="+mn-cs"/>
              </a:rPr>
              <a:t> with </a:t>
            </a:r>
            <a:r>
              <a:rPr lang="it-IT" sz="1200" b="0" i="0" u="none" strike="noStrike" kern="1200" dirty="0" err="1">
                <a:solidFill>
                  <a:schemeClr val="tx1"/>
                </a:solidFill>
                <a:effectLst/>
                <a:latin typeface="+mn-lt"/>
                <a:ea typeface="+mn-ea"/>
                <a:cs typeface="+mn-cs"/>
              </a:rPr>
              <a:t>value</a:t>
            </a:r>
            <a:r>
              <a:rPr lang="it-IT" sz="1200" b="0" i="0" u="none" strike="noStrike" kern="1200" dirty="0">
                <a:solidFill>
                  <a:schemeClr val="tx1"/>
                </a:solidFill>
                <a:effectLst/>
                <a:latin typeface="+mn-lt"/>
                <a:ea typeface="+mn-ea"/>
                <a:cs typeface="+mn-cs"/>
              </a:rPr>
              <a:t> of the field </a:t>
            </a:r>
            <a:r>
              <a:rPr lang="it-IT" sz="1200" b="0" i="0" u="none" strike="noStrike" kern="1200" dirty="0" err="1">
                <a:solidFill>
                  <a:schemeClr val="tx1"/>
                </a:solidFill>
                <a:effectLst/>
                <a:latin typeface="+mn-lt"/>
                <a:ea typeface="+mn-ea"/>
                <a:cs typeface="+mn-cs"/>
              </a:rPr>
              <a:t>above</a:t>
            </a:r>
            <a:r>
              <a:rPr lang="it-IT" sz="1200" b="0" i="0" u="none" strike="noStrike" kern="1200" dirty="0">
                <a:solidFill>
                  <a:schemeClr val="tx1"/>
                </a:solidFill>
                <a:effectLst/>
                <a:latin typeface="+mn-lt"/>
                <a:ea typeface="+mn-ea"/>
                <a:cs typeface="+mn-cs"/>
              </a:rPr>
              <a:t> a </a:t>
            </a:r>
            <a:r>
              <a:rPr lang="it-IT" sz="1200" b="0" i="0" u="none" strike="noStrike" kern="1200" dirty="0" err="1">
                <a:solidFill>
                  <a:schemeClr val="tx1"/>
                </a:solidFill>
                <a:effectLst/>
                <a:latin typeface="+mn-lt"/>
                <a:ea typeface="+mn-ea"/>
                <a:cs typeface="+mn-cs"/>
              </a:rPr>
              <a:t>given</a:t>
            </a:r>
            <a:r>
              <a:rPr lang="it-IT" sz="1200" b="0" i="0" u="none" strike="noStrike" kern="1200" dirty="0">
                <a:solidFill>
                  <a:schemeClr val="tx1"/>
                </a:solidFill>
                <a:effectLst/>
                <a:latin typeface="+mn-lt"/>
                <a:ea typeface="+mn-ea"/>
                <a:cs typeface="+mn-cs"/>
              </a:rPr>
              <a:t> </a:t>
            </a:r>
            <a:r>
              <a:rPr lang="it-IT" sz="1200" b="0" i="0" u="none" strike="noStrike" kern="1200" dirty="0" err="1">
                <a:solidFill>
                  <a:schemeClr val="tx1"/>
                </a:solidFill>
                <a:effectLst/>
                <a:latin typeface="+mn-lt"/>
                <a:ea typeface="+mn-ea"/>
                <a:cs typeface="+mn-cs"/>
              </a:rPr>
              <a:t>threshold</a:t>
            </a:r>
            <a:r>
              <a:rPr lang="it-IT" sz="1200" b="0" i="0" u="none" strike="noStrike" kern="1200" dirty="0">
                <a:solidFill>
                  <a:schemeClr val="tx1"/>
                </a:solidFill>
                <a:effectLst/>
                <a:latin typeface="+mn-lt"/>
                <a:ea typeface="+mn-ea"/>
                <a:cs typeface="+mn-cs"/>
              </a:rPr>
              <a:t>) and Euler </a:t>
            </a:r>
            <a:r>
              <a:rPr lang="it-IT" sz="1200" b="0" i="0" u="none" strike="noStrike" kern="1200" dirty="0" err="1">
                <a:solidFill>
                  <a:schemeClr val="tx1"/>
                </a:solidFill>
                <a:effectLst/>
                <a:latin typeface="+mn-lt"/>
                <a:ea typeface="+mn-ea"/>
                <a:cs typeface="+mn-cs"/>
              </a:rPr>
              <a:t>characteristic</a:t>
            </a:r>
            <a:r>
              <a:rPr lang="it-IT" sz="1200" b="0" i="0" u="none" strike="noStrike" kern="1200" dirty="0">
                <a:solidFill>
                  <a:schemeClr val="tx1"/>
                </a:solidFill>
                <a:effectLst/>
                <a:latin typeface="+mn-lt"/>
                <a:ea typeface="+mn-ea"/>
                <a:cs typeface="+mn-cs"/>
              </a:rPr>
              <a:t> (</a:t>
            </a:r>
            <a:r>
              <a:rPr lang="it-IT" sz="1200" b="0" i="0" u="none" strike="noStrike" kern="1200" dirty="0" err="1">
                <a:solidFill>
                  <a:schemeClr val="tx1"/>
                </a:solidFill>
                <a:effectLst/>
                <a:latin typeface="+mn-lt"/>
                <a:ea typeface="+mn-ea"/>
                <a:cs typeface="+mn-cs"/>
              </a:rPr>
              <a:t>difference</a:t>
            </a:r>
            <a:r>
              <a:rPr lang="it-IT" sz="1200" b="0" i="0" u="none" strike="noStrike" kern="1200" dirty="0">
                <a:solidFill>
                  <a:schemeClr val="tx1"/>
                </a:solidFill>
                <a:effectLst/>
                <a:latin typeface="+mn-lt"/>
                <a:ea typeface="+mn-ea"/>
                <a:cs typeface="+mn-cs"/>
              </a:rPr>
              <a:t> </a:t>
            </a:r>
            <a:r>
              <a:rPr lang="it-IT" sz="1200" b="0" i="0" u="none" strike="noStrike" kern="1200" dirty="0" err="1">
                <a:solidFill>
                  <a:schemeClr val="tx1"/>
                </a:solidFill>
                <a:effectLst/>
                <a:latin typeface="+mn-lt"/>
                <a:ea typeface="+mn-ea"/>
                <a:cs typeface="+mn-cs"/>
              </a:rPr>
              <a:t>between</a:t>
            </a:r>
            <a:r>
              <a:rPr lang="it-IT" sz="1200" b="0" i="0" u="none" strike="noStrike" kern="1200" dirty="0">
                <a:solidFill>
                  <a:schemeClr val="tx1"/>
                </a:solidFill>
                <a:effectLst/>
                <a:latin typeface="+mn-lt"/>
                <a:ea typeface="+mn-ea"/>
                <a:cs typeface="+mn-cs"/>
              </a:rPr>
              <a:t> nr </a:t>
            </a:r>
            <a:r>
              <a:rPr lang="it-IT" sz="1200" b="0" i="0" u="none" strike="noStrike" kern="1200" dirty="0" err="1">
                <a:solidFill>
                  <a:schemeClr val="tx1"/>
                </a:solidFill>
                <a:effectLst/>
                <a:latin typeface="+mn-lt"/>
                <a:ea typeface="+mn-ea"/>
                <a:cs typeface="+mn-cs"/>
              </a:rPr>
              <a:t>disconnected</a:t>
            </a:r>
            <a:r>
              <a:rPr lang="it-IT" sz="1200" b="0" i="0" u="none" strike="noStrike" kern="1200" dirty="0">
                <a:solidFill>
                  <a:schemeClr val="tx1"/>
                </a:solidFill>
                <a:effectLst/>
                <a:latin typeface="+mn-lt"/>
                <a:ea typeface="+mn-ea"/>
                <a:cs typeface="+mn-cs"/>
              </a:rPr>
              <a:t> </a:t>
            </a:r>
            <a:r>
              <a:rPr lang="it-IT" sz="1200" b="0" i="0" u="none" strike="noStrike" kern="1200" dirty="0" err="1">
                <a:solidFill>
                  <a:schemeClr val="tx1"/>
                </a:solidFill>
                <a:effectLst/>
                <a:latin typeface="+mn-lt"/>
                <a:ea typeface="+mn-ea"/>
                <a:cs typeface="+mn-cs"/>
              </a:rPr>
              <a:t>regions</a:t>
            </a:r>
            <a:r>
              <a:rPr lang="it-IT" sz="1200" b="0" i="0" u="none" strike="noStrike" kern="1200" dirty="0">
                <a:solidFill>
                  <a:schemeClr val="tx1"/>
                </a:solidFill>
                <a:effectLst/>
                <a:latin typeface="+mn-lt"/>
                <a:ea typeface="+mn-ea"/>
                <a:cs typeface="+mn-cs"/>
              </a:rPr>
              <a:t> </a:t>
            </a:r>
            <a:r>
              <a:rPr lang="it-IT" sz="1200" b="0" i="0" u="none" strike="noStrike" kern="1200" dirty="0" err="1">
                <a:solidFill>
                  <a:schemeClr val="tx1"/>
                </a:solidFill>
                <a:effectLst/>
                <a:latin typeface="+mn-lt"/>
                <a:ea typeface="+mn-ea"/>
                <a:cs typeface="+mn-cs"/>
              </a:rPr>
              <a:t>above</a:t>
            </a:r>
            <a:r>
              <a:rPr lang="it-IT" sz="1200" b="0" i="0" u="none" strike="noStrike" kern="1200" dirty="0">
                <a:solidFill>
                  <a:schemeClr val="tx1"/>
                </a:solidFill>
                <a:effectLst/>
                <a:latin typeface="+mn-lt"/>
                <a:ea typeface="+mn-ea"/>
                <a:cs typeface="+mn-cs"/>
              </a:rPr>
              <a:t> and </a:t>
            </a:r>
            <a:r>
              <a:rPr lang="it-IT" sz="1200" b="0" i="0" u="none" strike="noStrike" kern="1200" dirty="0" err="1">
                <a:solidFill>
                  <a:schemeClr val="tx1"/>
                </a:solidFill>
                <a:effectLst/>
                <a:latin typeface="+mn-lt"/>
                <a:ea typeface="+mn-ea"/>
                <a:cs typeface="+mn-cs"/>
              </a:rPr>
              <a:t>below</a:t>
            </a:r>
            <a:r>
              <a:rPr lang="it-IT" sz="1200" b="0" i="0" u="none" strike="noStrike" kern="1200" dirty="0">
                <a:solidFill>
                  <a:schemeClr val="tx1"/>
                </a:solidFill>
                <a:effectLst/>
                <a:latin typeface="+mn-lt"/>
                <a:ea typeface="+mn-ea"/>
                <a:cs typeface="+mn-cs"/>
              </a:rPr>
              <a:t> </a:t>
            </a:r>
            <a:r>
              <a:rPr lang="it-IT" sz="1200" b="0" i="0" u="none" strike="noStrike" kern="1200" dirty="0" err="1">
                <a:solidFill>
                  <a:schemeClr val="tx1"/>
                </a:solidFill>
                <a:effectLst/>
                <a:latin typeface="+mn-lt"/>
                <a:ea typeface="+mn-ea"/>
                <a:cs typeface="+mn-cs"/>
              </a:rPr>
              <a:t>threshold</a:t>
            </a:r>
            <a:r>
              <a:rPr lang="it-IT" sz="1200" b="0" i="0" u="none" strike="noStrike" kern="1200" dirty="0">
                <a:solidFill>
                  <a:schemeClr val="tx1"/>
                </a:solidFill>
                <a:effectLst/>
                <a:latin typeface="+mn-lt"/>
                <a:ea typeface="+mn-ea"/>
                <a:cs typeface="+mn-cs"/>
              </a:rPr>
              <a:t>)</a:t>
            </a:r>
          </a:p>
        </p:txBody>
      </p:sp>
      <p:sp>
        <p:nvSpPr>
          <p:cNvPr id="4" name="Segnaposto numero diapositiva 3"/>
          <p:cNvSpPr>
            <a:spLocks noGrp="1"/>
          </p:cNvSpPr>
          <p:nvPr>
            <p:ph type="sldNum" sz="quarter" idx="5"/>
          </p:nvPr>
        </p:nvSpPr>
        <p:spPr/>
        <p:txBody>
          <a:bodyPr/>
          <a:lstStyle/>
          <a:p>
            <a:fld id="{A59113AB-08A9-4468-BAC4-CB5C598A0BD9}" type="slidenum">
              <a:rPr lang="en-US" smtClean="0"/>
              <a:t>7</a:t>
            </a:fld>
            <a:endParaRPr lang="en-US"/>
          </a:p>
        </p:txBody>
      </p:sp>
    </p:spTree>
    <p:extLst>
      <p:ext uri="{BB962C8B-B14F-4D97-AF65-F5344CB8AC3E}">
        <p14:creationId xmlns:p14="http://schemas.microsoft.com/office/powerpoint/2010/main" val="229363122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en-US" dirty="0"/>
              <a:t>What I presented so far was in GR, however HOS can also be used in a beyond LCDM scenario..</a:t>
            </a:r>
          </a:p>
        </p:txBody>
      </p:sp>
      <p:sp>
        <p:nvSpPr>
          <p:cNvPr id="4" name="Segnaposto numero diapositiva 3"/>
          <p:cNvSpPr>
            <a:spLocks noGrp="1"/>
          </p:cNvSpPr>
          <p:nvPr>
            <p:ph type="sldNum" sz="quarter" idx="5"/>
          </p:nvPr>
        </p:nvSpPr>
        <p:spPr/>
        <p:txBody>
          <a:bodyPr/>
          <a:lstStyle/>
          <a:p>
            <a:fld id="{A59113AB-08A9-4468-BAC4-CB5C598A0BD9}" type="slidenum">
              <a:rPr lang="en-US" smtClean="0"/>
              <a:t>8</a:t>
            </a:fld>
            <a:endParaRPr lang="en-US"/>
          </a:p>
        </p:txBody>
      </p:sp>
    </p:spTree>
    <p:extLst>
      <p:ext uri="{BB962C8B-B14F-4D97-AF65-F5344CB8AC3E}">
        <p14:creationId xmlns:p14="http://schemas.microsoft.com/office/powerpoint/2010/main" val="123235041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en-US" dirty="0"/>
              <a:t>Proper introduction to LCDM.. Unknown dark components and cosmological tensions..</a:t>
            </a:r>
          </a:p>
        </p:txBody>
      </p:sp>
      <p:sp>
        <p:nvSpPr>
          <p:cNvPr id="4" name="Segnaposto numero diapositiva 3"/>
          <p:cNvSpPr>
            <a:spLocks noGrp="1"/>
          </p:cNvSpPr>
          <p:nvPr>
            <p:ph type="sldNum" sz="quarter" idx="5"/>
          </p:nvPr>
        </p:nvSpPr>
        <p:spPr/>
        <p:txBody>
          <a:bodyPr/>
          <a:lstStyle/>
          <a:p>
            <a:fld id="{A59113AB-08A9-4468-BAC4-CB5C598A0BD9}" type="slidenum">
              <a:rPr lang="en-US" smtClean="0"/>
              <a:t>9</a:t>
            </a:fld>
            <a:endParaRPr lang="en-US"/>
          </a:p>
        </p:txBody>
      </p:sp>
    </p:spTree>
    <p:extLst>
      <p:ext uri="{BB962C8B-B14F-4D97-AF65-F5344CB8AC3E}">
        <p14:creationId xmlns:p14="http://schemas.microsoft.com/office/powerpoint/2010/main" val="382625596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31E7D103-C0D8-CD09-11D4-0FD85A7E73BD}"/>
              </a:ext>
            </a:extLst>
          </p:cNvPr>
          <p:cNvSpPr>
            <a:spLocks noGrp="1"/>
          </p:cNvSpPr>
          <p:nvPr>
            <p:ph type="ctrTitle"/>
          </p:nvPr>
        </p:nvSpPr>
        <p:spPr>
          <a:xfrm>
            <a:off x="1524000" y="1122363"/>
            <a:ext cx="9144000" cy="2387600"/>
          </a:xfrm>
        </p:spPr>
        <p:txBody>
          <a:bodyPr anchor="b"/>
          <a:lstStyle>
            <a:lvl1pPr algn="ctr">
              <a:defRPr sz="6000"/>
            </a:lvl1pPr>
          </a:lstStyle>
          <a:p>
            <a:r>
              <a:rPr lang="it-IT"/>
              <a:t>Fare clic per modificare lo stile del titolo dello schema</a:t>
            </a:r>
          </a:p>
        </p:txBody>
      </p:sp>
      <p:sp>
        <p:nvSpPr>
          <p:cNvPr id="3" name="Sottotitolo 2">
            <a:extLst>
              <a:ext uri="{FF2B5EF4-FFF2-40B4-BE49-F238E27FC236}">
                <a16:creationId xmlns:a16="http://schemas.microsoft.com/office/drawing/2014/main" id="{F742EDC3-1A7A-6162-9425-8EB15EFFEC68}"/>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it-IT"/>
              <a:t>Fare clic per modificare lo stile del sottotitolo dello schema</a:t>
            </a:r>
          </a:p>
        </p:txBody>
      </p:sp>
      <p:sp>
        <p:nvSpPr>
          <p:cNvPr id="4" name="Segnaposto data 3">
            <a:extLst>
              <a:ext uri="{FF2B5EF4-FFF2-40B4-BE49-F238E27FC236}">
                <a16:creationId xmlns:a16="http://schemas.microsoft.com/office/drawing/2014/main" id="{F2304260-63FF-DB57-8048-CFE11F6D278E}"/>
              </a:ext>
            </a:extLst>
          </p:cNvPr>
          <p:cNvSpPr>
            <a:spLocks noGrp="1"/>
          </p:cNvSpPr>
          <p:nvPr>
            <p:ph type="dt" sz="half" idx="10"/>
          </p:nvPr>
        </p:nvSpPr>
        <p:spPr/>
        <p:txBody>
          <a:bodyPr/>
          <a:lstStyle/>
          <a:p>
            <a:fld id="{69316D47-8D2F-4990-9054-9D11E0646637}" type="datetimeFigureOut">
              <a:rPr lang="it-IT" smtClean="0"/>
              <a:t>23/06/2026</a:t>
            </a:fld>
            <a:endParaRPr lang="it-IT"/>
          </a:p>
        </p:txBody>
      </p:sp>
      <p:sp>
        <p:nvSpPr>
          <p:cNvPr id="5" name="Segnaposto piè di pagina 4">
            <a:extLst>
              <a:ext uri="{FF2B5EF4-FFF2-40B4-BE49-F238E27FC236}">
                <a16:creationId xmlns:a16="http://schemas.microsoft.com/office/drawing/2014/main" id="{4EE55A29-0EB7-FD6F-DCE7-ECD109A56459}"/>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56DAA759-3096-D612-0A70-95BA20209211}"/>
              </a:ext>
            </a:extLst>
          </p:cNvPr>
          <p:cNvSpPr>
            <a:spLocks noGrp="1"/>
          </p:cNvSpPr>
          <p:nvPr>
            <p:ph type="sldNum" sz="quarter" idx="12"/>
          </p:nvPr>
        </p:nvSpPr>
        <p:spPr/>
        <p:txBody>
          <a:bodyPr/>
          <a:lstStyle/>
          <a:p>
            <a:fld id="{73A5C754-419C-4FEB-8311-9C3FFE0528DE}" type="slidenum">
              <a:rPr lang="it-IT" smtClean="0"/>
              <a:t>‹N›</a:t>
            </a:fld>
            <a:endParaRPr lang="it-IT"/>
          </a:p>
        </p:txBody>
      </p:sp>
    </p:spTree>
    <p:extLst>
      <p:ext uri="{BB962C8B-B14F-4D97-AF65-F5344CB8AC3E}">
        <p14:creationId xmlns:p14="http://schemas.microsoft.com/office/powerpoint/2010/main" val="290929123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0478BF59-C4B3-73F3-2A49-087CDCD9D840}"/>
              </a:ext>
            </a:extLst>
          </p:cNvPr>
          <p:cNvSpPr>
            <a:spLocks noGrp="1"/>
          </p:cNvSpPr>
          <p:nvPr>
            <p:ph type="title"/>
          </p:nvPr>
        </p:nvSpPr>
        <p:spPr/>
        <p:txBody>
          <a:bodyPr/>
          <a:lstStyle/>
          <a:p>
            <a:r>
              <a:rPr lang="it-IT"/>
              <a:t>Fare clic per modificare lo stile del titolo dello schema</a:t>
            </a:r>
          </a:p>
        </p:txBody>
      </p:sp>
      <p:sp>
        <p:nvSpPr>
          <p:cNvPr id="3" name="Segnaposto testo verticale 2">
            <a:extLst>
              <a:ext uri="{FF2B5EF4-FFF2-40B4-BE49-F238E27FC236}">
                <a16:creationId xmlns:a16="http://schemas.microsoft.com/office/drawing/2014/main" id="{06B8BC54-F10C-A714-BE85-A387C2152E95}"/>
              </a:ext>
            </a:extLst>
          </p:cNvPr>
          <p:cNvSpPr>
            <a:spLocks noGrp="1"/>
          </p:cNvSpPr>
          <p:nvPr>
            <p:ph type="body" orient="vert" idx="1"/>
          </p:nvPr>
        </p:nvSpPr>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1749E74D-845E-9DFA-9305-50B669BC3E87}"/>
              </a:ext>
            </a:extLst>
          </p:cNvPr>
          <p:cNvSpPr>
            <a:spLocks noGrp="1"/>
          </p:cNvSpPr>
          <p:nvPr>
            <p:ph type="dt" sz="half" idx="10"/>
          </p:nvPr>
        </p:nvSpPr>
        <p:spPr/>
        <p:txBody>
          <a:bodyPr/>
          <a:lstStyle/>
          <a:p>
            <a:fld id="{69316D47-8D2F-4990-9054-9D11E0646637}" type="datetimeFigureOut">
              <a:rPr lang="it-IT" smtClean="0"/>
              <a:t>23/06/2026</a:t>
            </a:fld>
            <a:endParaRPr lang="it-IT"/>
          </a:p>
        </p:txBody>
      </p:sp>
      <p:sp>
        <p:nvSpPr>
          <p:cNvPr id="5" name="Segnaposto piè di pagina 4">
            <a:extLst>
              <a:ext uri="{FF2B5EF4-FFF2-40B4-BE49-F238E27FC236}">
                <a16:creationId xmlns:a16="http://schemas.microsoft.com/office/drawing/2014/main" id="{A79CFCD1-9EFD-371F-9042-2BB761B9C478}"/>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CFF63179-C905-FE94-F68A-386F40C3784D}"/>
              </a:ext>
            </a:extLst>
          </p:cNvPr>
          <p:cNvSpPr>
            <a:spLocks noGrp="1"/>
          </p:cNvSpPr>
          <p:nvPr>
            <p:ph type="sldNum" sz="quarter" idx="12"/>
          </p:nvPr>
        </p:nvSpPr>
        <p:spPr/>
        <p:txBody>
          <a:bodyPr/>
          <a:lstStyle/>
          <a:p>
            <a:fld id="{73A5C754-419C-4FEB-8311-9C3FFE0528DE}" type="slidenum">
              <a:rPr lang="it-IT" smtClean="0"/>
              <a:t>‹N›</a:t>
            </a:fld>
            <a:endParaRPr lang="it-IT"/>
          </a:p>
        </p:txBody>
      </p:sp>
    </p:spTree>
    <p:extLst>
      <p:ext uri="{BB962C8B-B14F-4D97-AF65-F5344CB8AC3E}">
        <p14:creationId xmlns:p14="http://schemas.microsoft.com/office/powerpoint/2010/main" val="162114675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a:extLst>
              <a:ext uri="{FF2B5EF4-FFF2-40B4-BE49-F238E27FC236}">
                <a16:creationId xmlns:a16="http://schemas.microsoft.com/office/drawing/2014/main" id="{5FEA1335-DB9E-7A4B-A8E6-C4BA2266B2EE}"/>
              </a:ext>
            </a:extLst>
          </p:cNvPr>
          <p:cNvSpPr>
            <a:spLocks noGrp="1"/>
          </p:cNvSpPr>
          <p:nvPr>
            <p:ph type="title" orient="vert"/>
          </p:nvPr>
        </p:nvSpPr>
        <p:spPr>
          <a:xfrm>
            <a:off x="8724900" y="365125"/>
            <a:ext cx="2628900" cy="5811838"/>
          </a:xfrm>
        </p:spPr>
        <p:txBody>
          <a:bodyPr vert="eaVert"/>
          <a:lstStyle/>
          <a:p>
            <a:r>
              <a:rPr lang="it-IT"/>
              <a:t>Fare clic per modificare lo stile del titolo dello schema</a:t>
            </a:r>
          </a:p>
        </p:txBody>
      </p:sp>
      <p:sp>
        <p:nvSpPr>
          <p:cNvPr id="3" name="Segnaposto testo verticale 2">
            <a:extLst>
              <a:ext uri="{FF2B5EF4-FFF2-40B4-BE49-F238E27FC236}">
                <a16:creationId xmlns:a16="http://schemas.microsoft.com/office/drawing/2014/main" id="{BF05DA89-3530-DF58-3124-4F407887448D}"/>
              </a:ext>
            </a:extLst>
          </p:cNvPr>
          <p:cNvSpPr>
            <a:spLocks noGrp="1"/>
          </p:cNvSpPr>
          <p:nvPr>
            <p:ph type="body" orient="vert" idx="1"/>
          </p:nvPr>
        </p:nvSpPr>
        <p:spPr>
          <a:xfrm>
            <a:off x="838200" y="365125"/>
            <a:ext cx="7734300" cy="5811838"/>
          </a:xfrm>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A8D600BE-66B3-E95F-98EE-C13B7231BCB8}"/>
              </a:ext>
            </a:extLst>
          </p:cNvPr>
          <p:cNvSpPr>
            <a:spLocks noGrp="1"/>
          </p:cNvSpPr>
          <p:nvPr>
            <p:ph type="dt" sz="half" idx="10"/>
          </p:nvPr>
        </p:nvSpPr>
        <p:spPr/>
        <p:txBody>
          <a:bodyPr/>
          <a:lstStyle/>
          <a:p>
            <a:fld id="{69316D47-8D2F-4990-9054-9D11E0646637}" type="datetimeFigureOut">
              <a:rPr lang="it-IT" smtClean="0"/>
              <a:t>23/06/2026</a:t>
            </a:fld>
            <a:endParaRPr lang="it-IT"/>
          </a:p>
        </p:txBody>
      </p:sp>
      <p:sp>
        <p:nvSpPr>
          <p:cNvPr id="5" name="Segnaposto piè di pagina 4">
            <a:extLst>
              <a:ext uri="{FF2B5EF4-FFF2-40B4-BE49-F238E27FC236}">
                <a16:creationId xmlns:a16="http://schemas.microsoft.com/office/drawing/2014/main" id="{FE73FF6A-59F4-C6E0-91F3-E7BDADBFD561}"/>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5E7E7097-933F-F536-A4E0-028DDFFB1CD9}"/>
              </a:ext>
            </a:extLst>
          </p:cNvPr>
          <p:cNvSpPr>
            <a:spLocks noGrp="1"/>
          </p:cNvSpPr>
          <p:nvPr>
            <p:ph type="sldNum" sz="quarter" idx="12"/>
          </p:nvPr>
        </p:nvSpPr>
        <p:spPr/>
        <p:txBody>
          <a:bodyPr/>
          <a:lstStyle/>
          <a:p>
            <a:fld id="{73A5C754-419C-4FEB-8311-9C3FFE0528DE}" type="slidenum">
              <a:rPr lang="it-IT" smtClean="0"/>
              <a:t>‹N›</a:t>
            </a:fld>
            <a:endParaRPr lang="it-IT"/>
          </a:p>
        </p:txBody>
      </p:sp>
    </p:spTree>
    <p:extLst>
      <p:ext uri="{BB962C8B-B14F-4D97-AF65-F5344CB8AC3E}">
        <p14:creationId xmlns:p14="http://schemas.microsoft.com/office/powerpoint/2010/main" val="111384496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56AB9221-EFC8-D70B-3250-33E02813D733}"/>
              </a:ext>
            </a:extLst>
          </p:cNvPr>
          <p:cNvSpPr>
            <a:spLocks noGrp="1"/>
          </p:cNvSpPr>
          <p:nvPr>
            <p:ph type="title"/>
          </p:nvPr>
        </p:nvSpPr>
        <p:spPr/>
        <p:txBody>
          <a:bodyPr/>
          <a:lstStyle/>
          <a:p>
            <a:r>
              <a:rPr lang="it-IT"/>
              <a:t>Fare clic per modificare lo stile del titolo dello schema</a:t>
            </a:r>
          </a:p>
        </p:txBody>
      </p:sp>
      <p:sp>
        <p:nvSpPr>
          <p:cNvPr id="3" name="Segnaposto contenuto 2">
            <a:extLst>
              <a:ext uri="{FF2B5EF4-FFF2-40B4-BE49-F238E27FC236}">
                <a16:creationId xmlns:a16="http://schemas.microsoft.com/office/drawing/2014/main" id="{2332287A-71B4-16CC-8267-4423BEB618AA}"/>
              </a:ext>
            </a:extLst>
          </p:cNvPr>
          <p:cNvSpPr>
            <a:spLocks noGrp="1"/>
          </p:cNvSpPr>
          <p:nvPr>
            <p:ph idx="1"/>
          </p:nvPr>
        </p:nvSpPr>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5BD3EE01-C812-BCF6-DA1E-A2802B662450}"/>
              </a:ext>
            </a:extLst>
          </p:cNvPr>
          <p:cNvSpPr>
            <a:spLocks noGrp="1"/>
          </p:cNvSpPr>
          <p:nvPr>
            <p:ph type="dt" sz="half" idx="10"/>
          </p:nvPr>
        </p:nvSpPr>
        <p:spPr/>
        <p:txBody>
          <a:bodyPr/>
          <a:lstStyle/>
          <a:p>
            <a:fld id="{69316D47-8D2F-4990-9054-9D11E0646637}" type="datetimeFigureOut">
              <a:rPr lang="it-IT" smtClean="0"/>
              <a:t>23/06/2026</a:t>
            </a:fld>
            <a:endParaRPr lang="it-IT"/>
          </a:p>
        </p:txBody>
      </p:sp>
      <p:sp>
        <p:nvSpPr>
          <p:cNvPr id="5" name="Segnaposto piè di pagina 4">
            <a:extLst>
              <a:ext uri="{FF2B5EF4-FFF2-40B4-BE49-F238E27FC236}">
                <a16:creationId xmlns:a16="http://schemas.microsoft.com/office/drawing/2014/main" id="{37EA5F8B-4413-79DB-0AEA-1B1F08FFF41E}"/>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87303C88-AD47-8D4C-6580-152ADC2C6122}"/>
              </a:ext>
            </a:extLst>
          </p:cNvPr>
          <p:cNvSpPr>
            <a:spLocks noGrp="1"/>
          </p:cNvSpPr>
          <p:nvPr>
            <p:ph type="sldNum" sz="quarter" idx="12"/>
          </p:nvPr>
        </p:nvSpPr>
        <p:spPr/>
        <p:txBody>
          <a:bodyPr/>
          <a:lstStyle/>
          <a:p>
            <a:fld id="{73A5C754-419C-4FEB-8311-9C3FFE0528DE}" type="slidenum">
              <a:rPr lang="it-IT" smtClean="0"/>
              <a:t>‹N›</a:t>
            </a:fld>
            <a:endParaRPr lang="it-IT"/>
          </a:p>
        </p:txBody>
      </p:sp>
    </p:spTree>
    <p:extLst>
      <p:ext uri="{BB962C8B-B14F-4D97-AF65-F5344CB8AC3E}">
        <p14:creationId xmlns:p14="http://schemas.microsoft.com/office/powerpoint/2010/main" val="401958379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42922DEF-0261-929F-E4FB-D18F36F1DDB9}"/>
              </a:ext>
            </a:extLst>
          </p:cNvPr>
          <p:cNvSpPr>
            <a:spLocks noGrp="1"/>
          </p:cNvSpPr>
          <p:nvPr>
            <p:ph type="title"/>
          </p:nvPr>
        </p:nvSpPr>
        <p:spPr>
          <a:xfrm>
            <a:off x="831850" y="1709738"/>
            <a:ext cx="10515600" cy="2852737"/>
          </a:xfrm>
        </p:spPr>
        <p:txBody>
          <a:bodyPr anchor="b"/>
          <a:lstStyle>
            <a:lvl1pPr>
              <a:defRPr sz="6000"/>
            </a:lvl1pPr>
          </a:lstStyle>
          <a:p>
            <a:r>
              <a:rPr lang="it-IT"/>
              <a:t>Fare clic per modificare lo stile del titolo dello schema</a:t>
            </a:r>
          </a:p>
        </p:txBody>
      </p:sp>
      <p:sp>
        <p:nvSpPr>
          <p:cNvPr id="3" name="Segnaposto testo 2">
            <a:extLst>
              <a:ext uri="{FF2B5EF4-FFF2-40B4-BE49-F238E27FC236}">
                <a16:creationId xmlns:a16="http://schemas.microsoft.com/office/drawing/2014/main" id="{3CD533D5-09B9-0B52-864B-80A79D2B5D7A}"/>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it-IT"/>
              <a:t>Fare clic per modificare gli stili del testo dello schema</a:t>
            </a:r>
          </a:p>
        </p:txBody>
      </p:sp>
      <p:sp>
        <p:nvSpPr>
          <p:cNvPr id="4" name="Segnaposto data 3">
            <a:extLst>
              <a:ext uri="{FF2B5EF4-FFF2-40B4-BE49-F238E27FC236}">
                <a16:creationId xmlns:a16="http://schemas.microsoft.com/office/drawing/2014/main" id="{92878DA4-F730-664F-C931-F3E52D2F88C5}"/>
              </a:ext>
            </a:extLst>
          </p:cNvPr>
          <p:cNvSpPr>
            <a:spLocks noGrp="1"/>
          </p:cNvSpPr>
          <p:nvPr>
            <p:ph type="dt" sz="half" idx="10"/>
          </p:nvPr>
        </p:nvSpPr>
        <p:spPr/>
        <p:txBody>
          <a:bodyPr/>
          <a:lstStyle/>
          <a:p>
            <a:fld id="{69316D47-8D2F-4990-9054-9D11E0646637}" type="datetimeFigureOut">
              <a:rPr lang="it-IT" smtClean="0"/>
              <a:t>23/06/2026</a:t>
            </a:fld>
            <a:endParaRPr lang="it-IT"/>
          </a:p>
        </p:txBody>
      </p:sp>
      <p:sp>
        <p:nvSpPr>
          <p:cNvPr id="5" name="Segnaposto piè di pagina 4">
            <a:extLst>
              <a:ext uri="{FF2B5EF4-FFF2-40B4-BE49-F238E27FC236}">
                <a16:creationId xmlns:a16="http://schemas.microsoft.com/office/drawing/2014/main" id="{391D4A6B-662C-E08B-17B6-DB14E666A548}"/>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DFFC1B2A-9E07-101E-552C-C4BDF5C82884}"/>
              </a:ext>
            </a:extLst>
          </p:cNvPr>
          <p:cNvSpPr>
            <a:spLocks noGrp="1"/>
          </p:cNvSpPr>
          <p:nvPr>
            <p:ph type="sldNum" sz="quarter" idx="12"/>
          </p:nvPr>
        </p:nvSpPr>
        <p:spPr/>
        <p:txBody>
          <a:bodyPr/>
          <a:lstStyle/>
          <a:p>
            <a:fld id="{73A5C754-419C-4FEB-8311-9C3FFE0528DE}" type="slidenum">
              <a:rPr lang="it-IT" smtClean="0"/>
              <a:t>‹N›</a:t>
            </a:fld>
            <a:endParaRPr lang="it-IT"/>
          </a:p>
        </p:txBody>
      </p:sp>
    </p:spTree>
    <p:extLst>
      <p:ext uri="{BB962C8B-B14F-4D97-AF65-F5344CB8AC3E}">
        <p14:creationId xmlns:p14="http://schemas.microsoft.com/office/powerpoint/2010/main" val="197854136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1734001D-6AE0-DAAE-5F55-7D56AD656259}"/>
              </a:ext>
            </a:extLst>
          </p:cNvPr>
          <p:cNvSpPr>
            <a:spLocks noGrp="1"/>
          </p:cNvSpPr>
          <p:nvPr>
            <p:ph type="title"/>
          </p:nvPr>
        </p:nvSpPr>
        <p:spPr/>
        <p:txBody>
          <a:bodyPr/>
          <a:lstStyle/>
          <a:p>
            <a:r>
              <a:rPr lang="it-IT"/>
              <a:t>Fare clic per modificare lo stile del titolo dello schema</a:t>
            </a:r>
          </a:p>
        </p:txBody>
      </p:sp>
      <p:sp>
        <p:nvSpPr>
          <p:cNvPr id="3" name="Segnaposto contenuto 2">
            <a:extLst>
              <a:ext uri="{FF2B5EF4-FFF2-40B4-BE49-F238E27FC236}">
                <a16:creationId xmlns:a16="http://schemas.microsoft.com/office/drawing/2014/main" id="{D55346EF-839E-B81F-01C8-89CA661E276E}"/>
              </a:ext>
            </a:extLst>
          </p:cNvPr>
          <p:cNvSpPr>
            <a:spLocks noGrp="1"/>
          </p:cNvSpPr>
          <p:nvPr>
            <p:ph sz="half" idx="1"/>
          </p:nvPr>
        </p:nvSpPr>
        <p:spPr>
          <a:xfrm>
            <a:off x="838200" y="1825625"/>
            <a:ext cx="5181600" cy="435133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contenuto 3">
            <a:extLst>
              <a:ext uri="{FF2B5EF4-FFF2-40B4-BE49-F238E27FC236}">
                <a16:creationId xmlns:a16="http://schemas.microsoft.com/office/drawing/2014/main" id="{A6A1FBB0-A5B9-B7D7-721C-01B17FC09BF6}"/>
              </a:ext>
            </a:extLst>
          </p:cNvPr>
          <p:cNvSpPr>
            <a:spLocks noGrp="1"/>
          </p:cNvSpPr>
          <p:nvPr>
            <p:ph sz="half" idx="2"/>
          </p:nvPr>
        </p:nvSpPr>
        <p:spPr>
          <a:xfrm>
            <a:off x="6172200" y="1825625"/>
            <a:ext cx="5181600" cy="435133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data 4">
            <a:extLst>
              <a:ext uri="{FF2B5EF4-FFF2-40B4-BE49-F238E27FC236}">
                <a16:creationId xmlns:a16="http://schemas.microsoft.com/office/drawing/2014/main" id="{66F4A14F-FC07-5E28-D24D-2839B5D72E84}"/>
              </a:ext>
            </a:extLst>
          </p:cNvPr>
          <p:cNvSpPr>
            <a:spLocks noGrp="1"/>
          </p:cNvSpPr>
          <p:nvPr>
            <p:ph type="dt" sz="half" idx="10"/>
          </p:nvPr>
        </p:nvSpPr>
        <p:spPr/>
        <p:txBody>
          <a:bodyPr/>
          <a:lstStyle/>
          <a:p>
            <a:fld id="{69316D47-8D2F-4990-9054-9D11E0646637}" type="datetimeFigureOut">
              <a:rPr lang="it-IT" smtClean="0"/>
              <a:t>23/06/2026</a:t>
            </a:fld>
            <a:endParaRPr lang="it-IT"/>
          </a:p>
        </p:txBody>
      </p:sp>
      <p:sp>
        <p:nvSpPr>
          <p:cNvPr id="6" name="Segnaposto piè di pagina 5">
            <a:extLst>
              <a:ext uri="{FF2B5EF4-FFF2-40B4-BE49-F238E27FC236}">
                <a16:creationId xmlns:a16="http://schemas.microsoft.com/office/drawing/2014/main" id="{A8303724-CC82-D884-BE0D-EA6526228BC8}"/>
              </a:ext>
            </a:extLst>
          </p:cNvPr>
          <p:cNvSpPr>
            <a:spLocks noGrp="1"/>
          </p:cNvSpPr>
          <p:nvPr>
            <p:ph type="ftr" sz="quarter" idx="11"/>
          </p:nvPr>
        </p:nvSpPr>
        <p:spPr/>
        <p:txBody>
          <a:bodyPr/>
          <a:lstStyle/>
          <a:p>
            <a:endParaRPr lang="it-IT"/>
          </a:p>
        </p:txBody>
      </p:sp>
      <p:sp>
        <p:nvSpPr>
          <p:cNvPr id="7" name="Segnaposto numero diapositiva 6">
            <a:extLst>
              <a:ext uri="{FF2B5EF4-FFF2-40B4-BE49-F238E27FC236}">
                <a16:creationId xmlns:a16="http://schemas.microsoft.com/office/drawing/2014/main" id="{E1B54474-B02E-F9AB-EF2A-A0E64808D4E7}"/>
              </a:ext>
            </a:extLst>
          </p:cNvPr>
          <p:cNvSpPr>
            <a:spLocks noGrp="1"/>
          </p:cNvSpPr>
          <p:nvPr>
            <p:ph type="sldNum" sz="quarter" idx="12"/>
          </p:nvPr>
        </p:nvSpPr>
        <p:spPr/>
        <p:txBody>
          <a:bodyPr/>
          <a:lstStyle/>
          <a:p>
            <a:fld id="{73A5C754-419C-4FEB-8311-9C3FFE0528DE}" type="slidenum">
              <a:rPr lang="it-IT" smtClean="0"/>
              <a:t>‹N›</a:t>
            </a:fld>
            <a:endParaRPr lang="it-IT"/>
          </a:p>
        </p:txBody>
      </p:sp>
    </p:spTree>
    <p:extLst>
      <p:ext uri="{BB962C8B-B14F-4D97-AF65-F5344CB8AC3E}">
        <p14:creationId xmlns:p14="http://schemas.microsoft.com/office/powerpoint/2010/main" val="109559936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450199C3-DD0C-8030-80FA-448F66CEC5A6}"/>
              </a:ext>
            </a:extLst>
          </p:cNvPr>
          <p:cNvSpPr>
            <a:spLocks noGrp="1"/>
          </p:cNvSpPr>
          <p:nvPr>
            <p:ph type="title"/>
          </p:nvPr>
        </p:nvSpPr>
        <p:spPr>
          <a:xfrm>
            <a:off x="839788" y="365125"/>
            <a:ext cx="10515600" cy="1325563"/>
          </a:xfrm>
        </p:spPr>
        <p:txBody>
          <a:bodyPr/>
          <a:lstStyle/>
          <a:p>
            <a:r>
              <a:rPr lang="it-IT"/>
              <a:t>Fare clic per modificare lo stile del titolo dello schema</a:t>
            </a:r>
          </a:p>
        </p:txBody>
      </p:sp>
      <p:sp>
        <p:nvSpPr>
          <p:cNvPr id="3" name="Segnaposto testo 2">
            <a:extLst>
              <a:ext uri="{FF2B5EF4-FFF2-40B4-BE49-F238E27FC236}">
                <a16:creationId xmlns:a16="http://schemas.microsoft.com/office/drawing/2014/main" id="{51ABB25F-C262-4985-0B68-23853448E515}"/>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4" name="Segnaposto contenuto 3">
            <a:extLst>
              <a:ext uri="{FF2B5EF4-FFF2-40B4-BE49-F238E27FC236}">
                <a16:creationId xmlns:a16="http://schemas.microsoft.com/office/drawing/2014/main" id="{5F4A888B-8135-3179-4796-4B38583AC40E}"/>
              </a:ext>
            </a:extLst>
          </p:cNvPr>
          <p:cNvSpPr>
            <a:spLocks noGrp="1"/>
          </p:cNvSpPr>
          <p:nvPr>
            <p:ph sz="half" idx="2"/>
          </p:nvPr>
        </p:nvSpPr>
        <p:spPr>
          <a:xfrm>
            <a:off x="839788" y="2505075"/>
            <a:ext cx="5157787" cy="368458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testo 4">
            <a:extLst>
              <a:ext uri="{FF2B5EF4-FFF2-40B4-BE49-F238E27FC236}">
                <a16:creationId xmlns:a16="http://schemas.microsoft.com/office/drawing/2014/main" id="{7D685FD1-4D0D-9355-0813-F95F9A91C6D6}"/>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6" name="Segnaposto contenuto 5">
            <a:extLst>
              <a:ext uri="{FF2B5EF4-FFF2-40B4-BE49-F238E27FC236}">
                <a16:creationId xmlns:a16="http://schemas.microsoft.com/office/drawing/2014/main" id="{739A88B0-4EC7-31C2-B896-0EA5F329339E}"/>
              </a:ext>
            </a:extLst>
          </p:cNvPr>
          <p:cNvSpPr>
            <a:spLocks noGrp="1"/>
          </p:cNvSpPr>
          <p:nvPr>
            <p:ph sz="quarter" idx="4"/>
          </p:nvPr>
        </p:nvSpPr>
        <p:spPr>
          <a:xfrm>
            <a:off x="6172200" y="2505075"/>
            <a:ext cx="5183188" cy="368458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7" name="Segnaposto data 6">
            <a:extLst>
              <a:ext uri="{FF2B5EF4-FFF2-40B4-BE49-F238E27FC236}">
                <a16:creationId xmlns:a16="http://schemas.microsoft.com/office/drawing/2014/main" id="{E2FEA9C7-A7CD-9A7A-82FA-A15A18EDB8B3}"/>
              </a:ext>
            </a:extLst>
          </p:cNvPr>
          <p:cNvSpPr>
            <a:spLocks noGrp="1"/>
          </p:cNvSpPr>
          <p:nvPr>
            <p:ph type="dt" sz="half" idx="10"/>
          </p:nvPr>
        </p:nvSpPr>
        <p:spPr/>
        <p:txBody>
          <a:bodyPr/>
          <a:lstStyle/>
          <a:p>
            <a:fld id="{69316D47-8D2F-4990-9054-9D11E0646637}" type="datetimeFigureOut">
              <a:rPr lang="it-IT" smtClean="0"/>
              <a:t>23/06/2026</a:t>
            </a:fld>
            <a:endParaRPr lang="it-IT"/>
          </a:p>
        </p:txBody>
      </p:sp>
      <p:sp>
        <p:nvSpPr>
          <p:cNvPr id="8" name="Segnaposto piè di pagina 7">
            <a:extLst>
              <a:ext uri="{FF2B5EF4-FFF2-40B4-BE49-F238E27FC236}">
                <a16:creationId xmlns:a16="http://schemas.microsoft.com/office/drawing/2014/main" id="{C7762715-93DB-028F-3134-8910503F601F}"/>
              </a:ext>
            </a:extLst>
          </p:cNvPr>
          <p:cNvSpPr>
            <a:spLocks noGrp="1"/>
          </p:cNvSpPr>
          <p:nvPr>
            <p:ph type="ftr" sz="quarter" idx="11"/>
          </p:nvPr>
        </p:nvSpPr>
        <p:spPr/>
        <p:txBody>
          <a:bodyPr/>
          <a:lstStyle/>
          <a:p>
            <a:endParaRPr lang="it-IT"/>
          </a:p>
        </p:txBody>
      </p:sp>
      <p:sp>
        <p:nvSpPr>
          <p:cNvPr id="9" name="Segnaposto numero diapositiva 8">
            <a:extLst>
              <a:ext uri="{FF2B5EF4-FFF2-40B4-BE49-F238E27FC236}">
                <a16:creationId xmlns:a16="http://schemas.microsoft.com/office/drawing/2014/main" id="{B7264B6F-0170-B192-F587-E190DBBDB7CA}"/>
              </a:ext>
            </a:extLst>
          </p:cNvPr>
          <p:cNvSpPr>
            <a:spLocks noGrp="1"/>
          </p:cNvSpPr>
          <p:nvPr>
            <p:ph type="sldNum" sz="quarter" idx="12"/>
          </p:nvPr>
        </p:nvSpPr>
        <p:spPr/>
        <p:txBody>
          <a:bodyPr/>
          <a:lstStyle/>
          <a:p>
            <a:fld id="{73A5C754-419C-4FEB-8311-9C3FFE0528DE}" type="slidenum">
              <a:rPr lang="it-IT" smtClean="0"/>
              <a:t>‹N›</a:t>
            </a:fld>
            <a:endParaRPr lang="it-IT"/>
          </a:p>
        </p:txBody>
      </p:sp>
    </p:spTree>
    <p:extLst>
      <p:ext uri="{BB962C8B-B14F-4D97-AF65-F5344CB8AC3E}">
        <p14:creationId xmlns:p14="http://schemas.microsoft.com/office/powerpoint/2010/main" val="248828204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C2DABF3D-806E-D245-2D67-85B40DCAB0E5}"/>
              </a:ext>
            </a:extLst>
          </p:cNvPr>
          <p:cNvSpPr>
            <a:spLocks noGrp="1"/>
          </p:cNvSpPr>
          <p:nvPr>
            <p:ph type="title"/>
          </p:nvPr>
        </p:nvSpPr>
        <p:spPr/>
        <p:txBody>
          <a:bodyPr/>
          <a:lstStyle/>
          <a:p>
            <a:r>
              <a:rPr lang="it-IT"/>
              <a:t>Fare clic per modificare lo stile del titolo dello schema</a:t>
            </a:r>
          </a:p>
        </p:txBody>
      </p:sp>
      <p:sp>
        <p:nvSpPr>
          <p:cNvPr id="3" name="Segnaposto data 2">
            <a:extLst>
              <a:ext uri="{FF2B5EF4-FFF2-40B4-BE49-F238E27FC236}">
                <a16:creationId xmlns:a16="http://schemas.microsoft.com/office/drawing/2014/main" id="{C81B179D-86EB-0568-E2C3-9CA790ACF842}"/>
              </a:ext>
            </a:extLst>
          </p:cNvPr>
          <p:cNvSpPr>
            <a:spLocks noGrp="1"/>
          </p:cNvSpPr>
          <p:nvPr>
            <p:ph type="dt" sz="half" idx="10"/>
          </p:nvPr>
        </p:nvSpPr>
        <p:spPr/>
        <p:txBody>
          <a:bodyPr/>
          <a:lstStyle/>
          <a:p>
            <a:fld id="{69316D47-8D2F-4990-9054-9D11E0646637}" type="datetimeFigureOut">
              <a:rPr lang="it-IT" smtClean="0"/>
              <a:t>23/06/2026</a:t>
            </a:fld>
            <a:endParaRPr lang="it-IT"/>
          </a:p>
        </p:txBody>
      </p:sp>
      <p:sp>
        <p:nvSpPr>
          <p:cNvPr id="4" name="Segnaposto piè di pagina 3">
            <a:extLst>
              <a:ext uri="{FF2B5EF4-FFF2-40B4-BE49-F238E27FC236}">
                <a16:creationId xmlns:a16="http://schemas.microsoft.com/office/drawing/2014/main" id="{AE5370B6-CD4B-5F66-8228-6B83B2F6B23C}"/>
              </a:ext>
            </a:extLst>
          </p:cNvPr>
          <p:cNvSpPr>
            <a:spLocks noGrp="1"/>
          </p:cNvSpPr>
          <p:nvPr>
            <p:ph type="ftr" sz="quarter" idx="11"/>
          </p:nvPr>
        </p:nvSpPr>
        <p:spPr/>
        <p:txBody>
          <a:bodyPr/>
          <a:lstStyle/>
          <a:p>
            <a:endParaRPr lang="it-IT"/>
          </a:p>
        </p:txBody>
      </p:sp>
      <p:sp>
        <p:nvSpPr>
          <p:cNvPr id="5" name="Segnaposto numero diapositiva 4">
            <a:extLst>
              <a:ext uri="{FF2B5EF4-FFF2-40B4-BE49-F238E27FC236}">
                <a16:creationId xmlns:a16="http://schemas.microsoft.com/office/drawing/2014/main" id="{FB06B35E-DF79-B367-C5C4-7C549CD231CB}"/>
              </a:ext>
            </a:extLst>
          </p:cNvPr>
          <p:cNvSpPr>
            <a:spLocks noGrp="1"/>
          </p:cNvSpPr>
          <p:nvPr>
            <p:ph type="sldNum" sz="quarter" idx="12"/>
          </p:nvPr>
        </p:nvSpPr>
        <p:spPr/>
        <p:txBody>
          <a:bodyPr/>
          <a:lstStyle/>
          <a:p>
            <a:fld id="{73A5C754-419C-4FEB-8311-9C3FFE0528DE}" type="slidenum">
              <a:rPr lang="it-IT" smtClean="0"/>
              <a:t>‹N›</a:t>
            </a:fld>
            <a:endParaRPr lang="it-IT"/>
          </a:p>
        </p:txBody>
      </p:sp>
    </p:spTree>
    <p:extLst>
      <p:ext uri="{BB962C8B-B14F-4D97-AF65-F5344CB8AC3E}">
        <p14:creationId xmlns:p14="http://schemas.microsoft.com/office/powerpoint/2010/main" val="382087619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a:extLst>
              <a:ext uri="{FF2B5EF4-FFF2-40B4-BE49-F238E27FC236}">
                <a16:creationId xmlns:a16="http://schemas.microsoft.com/office/drawing/2014/main" id="{8D7DC593-2980-E389-39A2-4727A136A875}"/>
              </a:ext>
            </a:extLst>
          </p:cNvPr>
          <p:cNvSpPr>
            <a:spLocks noGrp="1"/>
          </p:cNvSpPr>
          <p:nvPr>
            <p:ph type="dt" sz="half" idx="10"/>
          </p:nvPr>
        </p:nvSpPr>
        <p:spPr/>
        <p:txBody>
          <a:bodyPr/>
          <a:lstStyle/>
          <a:p>
            <a:fld id="{69316D47-8D2F-4990-9054-9D11E0646637}" type="datetimeFigureOut">
              <a:rPr lang="it-IT" smtClean="0"/>
              <a:t>23/06/2026</a:t>
            </a:fld>
            <a:endParaRPr lang="it-IT"/>
          </a:p>
        </p:txBody>
      </p:sp>
      <p:sp>
        <p:nvSpPr>
          <p:cNvPr id="3" name="Segnaposto piè di pagina 2">
            <a:extLst>
              <a:ext uri="{FF2B5EF4-FFF2-40B4-BE49-F238E27FC236}">
                <a16:creationId xmlns:a16="http://schemas.microsoft.com/office/drawing/2014/main" id="{AC9A60A6-19EB-64BC-A308-E94EF08B28A3}"/>
              </a:ext>
            </a:extLst>
          </p:cNvPr>
          <p:cNvSpPr>
            <a:spLocks noGrp="1"/>
          </p:cNvSpPr>
          <p:nvPr>
            <p:ph type="ftr" sz="quarter" idx="11"/>
          </p:nvPr>
        </p:nvSpPr>
        <p:spPr/>
        <p:txBody>
          <a:bodyPr/>
          <a:lstStyle/>
          <a:p>
            <a:endParaRPr lang="it-IT"/>
          </a:p>
        </p:txBody>
      </p:sp>
      <p:sp>
        <p:nvSpPr>
          <p:cNvPr id="4" name="Segnaposto numero diapositiva 3">
            <a:extLst>
              <a:ext uri="{FF2B5EF4-FFF2-40B4-BE49-F238E27FC236}">
                <a16:creationId xmlns:a16="http://schemas.microsoft.com/office/drawing/2014/main" id="{09D16B55-8333-4994-2987-D121144EF52F}"/>
              </a:ext>
            </a:extLst>
          </p:cNvPr>
          <p:cNvSpPr>
            <a:spLocks noGrp="1"/>
          </p:cNvSpPr>
          <p:nvPr>
            <p:ph type="sldNum" sz="quarter" idx="12"/>
          </p:nvPr>
        </p:nvSpPr>
        <p:spPr/>
        <p:txBody>
          <a:bodyPr/>
          <a:lstStyle/>
          <a:p>
            <a:fld id="{73A5C754-419C-4FEB-8311-9C3FFE0528DE}" type="slidenum">
              <a:rPr lang="it-IT" smtClean="0"/>
              <a:t>‹N›</a:t>
            </a:fld>
            <a:endParaRPr lang="it-IT"/>
          </a:p>
        </p:txBody>
      </p:sp>
    </p:spTree>
    <p:extLst>
      <p:ext uri="{BB962C8B-B14F-4D97-AF65-F5344CB8AC3E}">
        <p14:creationId xmlns:p14="http://schemas.microsoft.com/office/powerpoint/2010/main" val="242219146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74AD6421-9075-87B5-D011-5D6BC6A8C768}"/>
              </a:ext>
            </a:extLst>
          </p:cNvPr>
          <p:cNvSpPr>
            <a:spLocks noGrp="1"/>
          </p:cNvSpPr>
          <p:nvPr>
            <p:ph type="title"/>
          </p:nvPr>
        </p:nvSpPr>
        <p:spPr>
          <a:xfrm>
            <a:off x="839788" y="457200"/>
            <a:ext cx="3932237" cy="1600200"/>
          </a:xfrm>
        </p:spPr>
        <p:txBody>
          <a:bodyPr anchor="b"/>
          <a:lstStyle>
            <a:lvl1pPr>
              <a:defRPr sz="3200"/>
            </a:lvl1pPr>
          </a:lstStyle>
          <a:p>
            <a:r>
              <a:rPr lang="it-IT"/>
              <a:t>Fare clic per modificare lo stile del titolo dello schema</a:t>
            </a:r>
          </a:p>
        </p:txBody>
      </p:sp>
      <p:sp>
        <p:nvSpPr>
          <p:cNvPr id="3" name="Segnaposto contenuto 2">
            <a:extLst>
              <a:ext uri="{FF2B5EF4-FFF2-40B4-BE49-F238E27FC236}">
                <a16:creationId xmlns:a16="http://schemas.microsoft.com/office/drawing/2014/main" id="{2B7830F5-FF77-AD19-01C5-9BC639A76441}"/>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testo 3">
            <a:extLst>
              <a:ext uri="{FF2B5EF4-FFF2-40B4-BE49-F238E27FC236}">
                <a16:creationId xmlns:a16="http://schemas.microsoft.com/office/drawing/2014/main" id="{FB93F665-C277-520B-283E-4FD99D3B9D2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gli stili del testo dello schema</a:t>
            </a:r>
          </a:p>
        </p:txBody>
      </p:sp>
      <p:sp>
        <p:nvSpPr>
          <p:cNvPr id="5" name="Segnaposto data 4">
            <a:extLst>
              <a:ext uri="{FF2B5EF4-FFF2-40B4-BE49-F238E27FC236}">
                <a16:creationId xmlns:a16="http://schemas.microsoft.com/office/drawing/2014/main" id="{9B724A2A-E20F-8FCD-85FF-A2AE6BC48CA8}"/>
              </a:ext>
            </a:extLst>
          </p:cNvPr>
          <p:cNvSpPr>
            <a:spLocks noGrp="1"/>
          </p:cNvSpPr>
          <p:nvPr>
            <p:ph type="dt" sz="half" idx="10"/>
          </p:nvPr>
        </p:nvSpPr>
        <p:spPr/>
        <p:txBody>
          <a:bodyPr/>
          <a:lstStyle/>
          <a:p>
            <a:fld id="{69316D47-8D2F-4990-9054-9D11E0646637}" type="datetimeFigureOut">
              <a:rPr lang="it-IT" smtClean="0"/>
              <a:t>23/06/2026</a:t>
            </a:fld>
            <a:endParaRPr lang="it-IT"/>
          </a:p>
        </p:txBody>
      </p:sp>
      <p:sp>
        <p:nvSpPr>
          <p:cNvPr id="6" name="Segnaposto piè di pagina 5">
            <a:extLst>
              <a:ext uri="{FF2B5EF4-FFF2-40B4-BE49-F238E27FC236}">
                <a16:creationId xmlns:a16="http://schemas.microsoft.com/office/drawing/2014/main" id="{1B079659-AA1E-8860-AF9F-EC9CB1E523DD}"/>
              </a:ext>
            </a:extLst>
          </p:cNvPr>
          <p:cNvSpPr>
            <a:spLocks noGrp="1"/>
          </p:cNvSpPr>
          <p:nvPr>
            <p:ph type="ftr" sz="quarter" idx="11"/>
          </p:nvPr>
        </p:nvSpPr>
        <p:spPr/>
        <p:txBody>
          <a:bodyPr/>
          <a:lstStyle/>
          <a:p>
            <a:endParaRPr lang="it-IT"/>
          </a:p>
        </p:txBody>
      </p:sp>
      <p:sp>
        <p:nvSpPr>
          <p:cNvPr id="7" name="Segnaposto numero diapositiva 6">
            <a:extLst>
              <a:ext uri="{FF2B5EF4-FFF2-40B4-BE49-F238E27FC236}">
                <a16:creationId xmlns:a16="http://schemas.microsoft.com/office/drawing/2014/main" id="{8FAA2DAE-006B-9CF2-C547-1921BBA3FB13}"/>
              </a:ext>
            </a:extLst>
          </p:cNvPr>
          <p:cNvSpPr>
            <a:spLocks noGrp="1"/>
          </p:cNvSpPr>
          <p:nvPr>
            <p:ph type="sldNum" sz="quarter" idx="12"/>
          </p:nvPr>
        </p:nvSpPr>
        <p:spPr/>
        <p:txBody>
          <a:bodyPr/>
          <a:lstStyle/>
          <a:p>
            <a:fld id="{73A5C754-419C-4FEB-8311-9C3FFE0528DE}" type="slidenum">
              <a:rPr lang="it-IT" smtClean="0"/>
              <a:t>‹N›</a:t>
            </a:fld>
            <a:endParaRPr lang="it-IT"/>
          </a:p>
        </p:txBody>
      </p:sp>
    </p:spTree>
    <p:extLst>
      <p:ext uri="{BB962C8B-B14F-4D97-AF65-F5344CB8AC3E}">
        <p14:creationId xmlns:p14="http://schemas.microsoft.com/office/powerpoint/2010/main" val="325969764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376A7E92-73B1-0739-98C3-C194BB598D31}"/>
              </a:ext>
            </a:extLst>
          </p:cNvPr>
          <p:cNvSpPr>
            <a:spLocks noGrp="1"/>
          </p:cNvSpPr>
          <p:nvPr>
            <p:ph type="title"/>
          </p:nvPr>
        </p:nvSpPr>
        <p:spPr>
          <a:xfrm>
            <a:off x="839788" y="457200"/>
            <a:ext cx="3932237" cy="1600200"/>
          </a:xfrm>
        </p:spPr>
        <p:txBody>
          <a:bodyPr anchor="b"/>
          <a:lstStyle>
            <a:lvl1pPr>
              <a:defRPr sz="3200"/>
            </a:lvl1pPr>
          </a:lstStyle>
          <a:p>
            <a:r>
              <a:rPr lang="it-IT"/>
              <a:t>Fare clic per modificare lo stile del titolo dello schema</a:t>
            </a:r>
          </a:p>
        </p:txBody>
      </p:sp>
      <p:sp>
        <p:nvSpPr>
          <p:cNvPr id="3" name="Segnaposto immagine 2">
            <a:extLst>
              <a:ext uri="{FF2B5EF4-FFF2-40B4-BE49-F238E27FC236}">
                <a16:creationId xmlns:a16="http://schemas.microsoft.com/office/drawing/2014/main" id="{30C4E9BA-9DBF-A6E0-BE42-BA058B97209E}"/>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t-IT"/>
          </a:p>
        </p:txBody>
      </p:sp>
      <p:sp>
        <p:nvSpPr>
          <p:cNvPr id="4" name="Segnaposto testo 3">
            <a:extLst>
              <a:ext uri="{FF2B5EF4-FFF2-40B4-BE49-F238E27FC236}">
                <a16:creationId xmlns:a16="http://schemas.microsoft.com/office/drawing/2014/main" id="{A05B8112-8F43-0C6E-703F-46B9D982646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gli stili del testo dello schema</a:t>
            </a:r>
          </a:p>
        </p:txBody>
      </p:sp>
      <p:sp>
        <p:nvSpPr>
          <p:cNvPr id="5" name="Segnaposto data 4">
            <a:extLst>
              <a:ext uri="{FF2B5EF4-FFF2-40B4-BE49-F238E27FC236}">
                <a16:creationId xmlns:a16="http://schemas.microsoft.com/office/drawing/2014/main" id="{E78172EF-0EF0-57E5-DCD8-CEC93F90A81A}"/>
              </a:ext>
            </a:extLst>
          </p:cNvPr>
          <p:cNvSpPr>
            <a:spLocks noGrp="1"/>
          </p:cNvSpPr>
          <p:nvPr>
            <p:ph type="dt" sz="half" idx="10"/>
          </p:nvPr>
        </p:nvSpPr>
        <p:spPr/>
        <p:txBody>
          <a:bodyPr/>
          <a:lstStyle/>
          <a:p>
            <a:fld id="{69316D47-8D2F-4990-9054-9D11E0646637}" type="datetimeFigureOut">
              <a:rPr lang="it-IT" smtClean="0"/>
              <a:t>23/06/2026</a:t>
            </a:fld>
            <a:endParaRPr lang="it-IT"/>
          </a:p>
        </p:txBody>
      </p:sp>
      <p:sp>
        <p:nvSpPr>
          <p:cNvPr id="6" name="Segnaposto piè di pagina 5">
            <a:extLst>
              <a:ext uri="{FF2B5EF4-FFF2-40B4-BE49-F238E27FC236}">
                <a16:creationId xmlns:a16="http://schemas.microsoft.com/office/drawing/2014/main" id="{7AE1A793-F296-77B2-9896-5350F697BDF7}"/>
              </a:ext>
            </a:extLst>
          </p:cNvPr>
          <p:cNvSpPr>
            <a:spLocks noGrp="1"/>
          </p:cNvSpPr>
          <p:nvPr>
            <p:ph type="ftr" sz="quarter" idx="11"/>
          </p:nvPr>
        </p:nvSpPr>
        <p:spPr/>
        <p:txBody>
          <a:bodyPr/>
          <a:lstStyle/>
          <a:p>
            <a:endParaRPr lang="it-IT"/>
          </a:p>
        </p:txBody>
      </p:sp>
      <p:sp>
        <p:nvSpPr>
          <p:cNvPr id="7" name="Segnaposto numero diapositiva 6">
            <a:extLst>
              <a:ext uri="{FF2B5EF4-FFF2-40B4-BE49-F238E27FC236}">
                <a16:creationId xmlns:a16="http://schemas.microsoft.com/office/drawing/2014/main" id="{9B908325-8252-2667-E59A-7AE31ED3F316}"/>
              </a:ext>
            </a:extLst>
          </p:cNvPr>
          <p:cNvSpPr>
            <a:spLocks noGrp="1"/>
          </p:cNvSpPr>
          <p:nvPr>
            <p:ph type="sldNum" sz="quarter" idx="12"/>
          </p:nvPr>
        </p:nvSpPr>
        <p:spPr/>
        <p:txBody>
          <a:bodyPr/>
          <a:lstStyle/>
          <a:p>
            <a:fld id="{73A5C754-419C-4FEB-8311-9C3FFE0528DE}" type="slidenum">
              <a:rPr lang="it-IT" smtClean="0"/>
              <a:t>‹N›</a:t>
            </a:fld>
            <a:endParaRPr lang="it-IT"/>
          </a:p>
        </p:txBody>
      </p:sp>
    </p:spTree>
    <p:extLst>
      <p:ext uri="{BB962C8B-B14F-4D97-AF65-F5344CB8AC3E}">
        <p14:creationId xmlns:p14="http://schemas.microsoft.com/office/powerpoint/2010/main" val="332059365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titolo 1">
            <a:extLst>
              <a:ext uri="{FF2B5EF4-FFF2-40B4-BE49-F238E27FC236}">
                <a16:creationId xmlns:a16="http://schemas.microsoft.com/office/drawing/2014/main" id="{39F4CC15-E727-C5BD-4E20-20DC03802DF4}"/>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it-IT"/>
              <a:t>Fare clic per modificare lo stile del titolo dello schema</a:t>
            </a:r>
          </a:p>
        </p:txBody>
      </p:sp>
      <p:sp>
        <p:nvSpPr>
          <p:cNvPr id="3" name="Segnaposto testo 2">
            <a:extLst>
              <a:ext uri="{FF2B5EF4-FFF2-40B4-BE49-F238E27FC236}">
                <a16:creationId xmlns:a16="http://schemas.microsoft.com/office/drawing/2014/main" id="{85E1C4E4-4768-F2DC-8425-F7DF2279A7B7}"/>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5FE3D185-4803-9406-6C14-058B2047A358}"/>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69316D47-8D2F-4990-9054-9D11E0646637}" type="datetimeFigureOut">
              <a:rPr lang="it-IT" smtClean="0"/>
              <a:t>23/06/2026</a:t>
            </a:fld>
            <a:endParaRPr lang="it-IT"/>
          </a:p>
        </p:txBody>
      </p:sp>
      <p:sp>
        <p:nvSpPr>
          <p:cNvPr id="5" name="Segnaposto piè di pagina 4">
            <a:extLst>
              <a:ext uri="{FF2B5EF4-FFF2-40B4-BE49-F238E27FC236}">
                <a16:creationId xmlns:a16="http://schemas.microsoft.com/office/drawing/2014/main" id="{154AB7DE-6694-1338-2DC8-12D7EC93F3CE}"/>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it-IT"/>
          </a:p>
        </p:txBody>
      </p:sp>
      <p:sp>
        <p:nvSpPr>
          <p:cNvPr id="6" name="Segnaposto numero diapositiva 5">
            <a:extLst>
              <a:ext uri="{FF2B5EF4-FFF2-40B4-BE49-F238E27FC236}">
                <a16:creationId xmlns:a16="http://schemas.microsoft.com/office/drawing/2014/main" id="{C570E374-9DD8-8066-2772-BB0E2CC96358}"/>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73A5C754-419C-4FEB-8311-9C3FFE0528DE}" type="slidenum">
              <a:rPr lang="it-IT" smtClean="0"/>
              <a:t>‹N›</a:t>
            </a:fld>
            <a:endParaRPr lang="it-IT"/>
          </a:p>
        </p:txBody>
      </p:sp>
    </p:spTree>
    <p:extLst>
      <p:ext uri="{BB962C8B-B14F-4D97-AF65-F5344CB8AC3E}">
        <p14:creationId xmlns:p14="http://schemas.microsoft.com/office/powerpoint/2010/main" val="4840986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0.xml"/><Relationship Id="rId1" Type="http://schemas.openxmlformats.org/officeDocument/2006/relationships/slideLayout" Target="../slideLayouts/slideLayout1.xml"/><Relationship Id="rId4" Type="http://schemas.openxmlformats.org/officeDocument/2006/relationships/image" Target="../media/image23.png"/></Relationships>
</file>

<file path=ppt/slides/_rels/slide11.xml.rels><?xml version="1.0" encoding="UTF-8" standalone="yes"?>
<Relationships xmlns="http://schemas.openxmlformats.org/package/2006/relationships"><Relationship Id="rId3" Type="http://schemas.openxmlformats.org/officeDocument/2006/relationships/image" Target="../media/image22.png"/><Relationship Id="rId7" Type="http://schemas.openxmlformats.org/officeDocument/2006/relationships/image" Target="../media/image26.png"/><Relationship Id="rId2" Type="http://schemas.openxmlformats.org/officeDocument/2006/relationships/notesSlide" Target="../notesSlides/notesSlide11.xml"/><Relationship Id="rId1" Type="http://schemas.openxmlformats.org/officeDocument/2006/relationships/slideLayout" Target="../slideLayouts/slideLayout1.xml"/><Relationship Id="rId6" Type="http://schemas.openxmlformats.org/officeDocument/2006/relationships/image" Target="../media/image25.png"/><Relationship Id="rId5" Type="http://schemas.openxmlformats.org/officeDocument/2006/relationships/image" Target="../media/image24.png"/><Relationship Id="rId4" Type="http://schemas.openxmlformats.org/officeDocument/2006/relationships/image" Target="../media/image23.png"/></Relationships>
</file>

<file path=ppt/slides/_rels/slide12.xml.rels><?xml version="1.0" encoding="UTF-8" standalone="yes"?>
<Relationships xmlns="http://schemas.openxmlformats.org/package/2006/relationships"><Relationship Id="rId8" Type="http://schemas.openxmlformats.org/officeDocument/2006/relationships/image" Target="../media/image27.png"/><Relationship Id="rId3" Type="http://schemas.openxmlformats.org/officeDocument/2006/relationships/image" Target="../media/image22.png"/><Relationship Id="rId7" Type="http://schemas.openxmlformats.org/officeDocument/2006/relationships/image" Target="../media/image26.png"/><Relationship Id="rId2" Type="http://schemas.openxmlformats.org/officeDocument/2006/relationships/notesSlide" Target="../notesSlides/notesSlide12.xml"/><Relationship Id="rId1" Type="http://schemas.openxmlformats.org/officeDocument/2006/relationships/slideLayout" Target="../slideLayouts/slideLayout1.xml"/><Relationship Id="rId6" Type="http://schemas.openxmlformats.org/officeDocument/2006/relationships/image" Target="../media/image25.png"/><Relationship Id="rId5" Type="http://schemas.openxmlformats.org/officeDocument/2006/relationships/image" Target="../media/image24.png"/><Relationship Id="rId4" Type="http://schemas.openxmlformats.org/officeDocument/2006/relationships/image" Target="../media/image23.png"/></Relationships>
</file>

<file path=ppt/slides/_rels/slide13.xml.rels><?xml version="1.0" encoding="UTF-8" standalone="yes"?>
<Relationships xmlns="http://schemas.openxmlformats.org/package/2006/relationships"><Relationship Id="rId8" Type="http://schemas.openxmlformats.org/officeDocument/2006/relationships/image" Target="../media/image27.png"/><Relationship Id="rId3" Type="http://schemas.openxmlformats.org/officeDocument/2006/relationships/image" Target="../media/image22.png"/><Relationship Id="rId7" Type="http://schemas.openxmlformats.org/officeDocument/2006/relationships/image" Target="../media/image26.png"/><Relationship Id="rId2" Type="http://schemas.openxmlformats.org/officeDocument/2006/relationships/notesSlide" Target="../notesSlides/notesSlide13.xml"/><Relationship Id="rId1" Type="http://schemas.openxmlformats.org/officeDocument/2006/relationships/slideLayout" Target="../slideLayouts/slideLayout1.xml"/><Relationship Id="rId6" Type="http://schemas.openxmlformats.org/officeDocument/2006/relationships/image" Target="../media/image25.png"/><Relationship Id="rId5" Type="http://schemas.openxmlformats.org/officeDocument/2006/relationships/image" Target="../media/image24.png"/><Relationship Id="rId4" Type="http://schemas.openxmlformats.org/officeDocument/2006/relationships/image" Target="../media/image23.png"/></Relationships>
</file>

<file path=ppt/slides/_rels/slide14.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17.xml"/><Relationship Id="rId1" Type="http://schemas.openxmlformats.org/officeDocument/2006/relationships/slideLayout" Target="../slideLayouts/slideLayout1.xml"/><Relationship Id="rId5" Type="http://schemas.openxmlformats.org/officeDocument/2006/relationships/image" Target="../media/image33.png"/><Relationship Id="rId4" Type="http://schemas.openxmlformats.org/officeDocument/2006/relationships/image" Target="../media/image32.png"/></Relationships>
</file>

<file path=ppt/slides/_rels/slide19.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18.xml"/><Relationship Id="rId1" Type="http://schemas.openxmlformats.org/officeDocument/2006/relationships/slideLayout" Target="../slideLayouts/slideLayout1.xml"/><Relationship Id="rId4" Type="http://schemas.openxmlformats.org/officeDocument/2006/relationships/image" Target="../media/image35.png"/></Relationships>
</file>

<file path=ppt/slides/_rels/slide2.xml.rels><?xml version="1.0" encoding="UTF-8" standalone="yes"?>
<Relationships xmlns="http://schemas.openxmlformats.org/package/2006/relationships"><Relationship Id="rId3" Type="http://schemas.openxmlformats.org/officeDocument/2006/relationships/image" Target="../media/image5.gif"/><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23.xml"/><Relationship Id="rId1" Type="http://schemas.openxmlformats.org/officeDocument/2006/relationships/slideLayout" Target="../slideLayouts/slideLayout2.xml"/><Relationship Id="rId5" Type="http://schemas.openxmlformats.org/officeDocument/2006/relationships/image" Target="../media/image40.png"/><Relationship Id="rId4" Type="http://schemas.openxmlformats.org/officeDocument/2006/relationships/image" Target="../media/image39.png"/></Relationships>
</file>

<file path=ppt/slides/_rels/slide26.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24.xml"/><Relationship Id="rId1" Type="http://schemas.openxmlformats.org/officeDocument/2006/relationships/slideLayout" Target="../slideLayouts/slideLayout2.xml"/><Relationship Id="rId5" Type="http://schemas.openxmlformats.org/officeDocument/2006/relationships/image" Target="../media/image43.png"/><Relationship Id="rId4" Type="http://schemas.openxmlformats.org/officeDocument/2006/relationships/image" Target="../media/image42.png"/></Relationships>
</file>

<file path=ppt/slides/_rels/slide27.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25.xml"/><Relationship Id="rId1" Type="http://schemas.openxmlformats.org/officeDocument/2006/relationships/slideLayout" Target="../slideLayouts/slideLayout2.xml"/><Relationship Id="rId4" Type="http://schemas.openxmlformats.org/officeDocument/2006/relationships/image" Target="../media/image45.png"/></Relationships>
</file>

<file path=ppt/slides/_rels/slide28.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26.xml"/><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27.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7.jpg"/><Relationship Id="rId7" Type="http://schemas.openxmlformats.org/officeDocument/2006/relationships/image" Target="../media/image11.png"/><Relationship Id="rId2" Type="http://schemas.openxmlformats.org/officeDocument/2006/relationships/notesSlide" Target="../notesSlides/notesSlide4.xml"/><Relationship Id="rId1" Type="http://schemas.openxmlformats.org/officeDocument/2006/relationships/slideLayout" Target="../slideLayouts/slideLayout1.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slides/_rels/slide5.xml.rels><?xml version="1.0" encoding="UTF-8" standalone="yes"?>
<Relationships xmlns="http://schemas.openxmlformats.org/package/2006/relationships"><Relationship Id="rId3" Type="http://schemas.openxmlformats.org/officeDocument/2006/relationships/image" Target="../media/image12.png"/><Relationship Id="rId7" Type="http://schemas.openxmlformats.org/officeDocument/2006/relationships/image" Target="../media/image11.png"/><Relationship Id="rId2" Type="http://schemas.openxmlformats.org/officeDocument/2006/relationships/notesSlide" Target="../notesSlides/notesSlide5.xml"/><Relationship Id="rId1" Type="http://schemas.openxmlformats.org/officeDocument/2006/relationships/slideLayout" Target="../slideLayouts/slideLayout1.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13.jpg"/></Relationships>
</file>

<file path=ppt/slides/_rels/slide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15.png"/></Relationships>
</file>

<file path=ppt/slides/_rels/slide7.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image" Target="../media/image18.png"/><Relationship Id="rId4" Type="http://schemas.openxmlformats.org/officeDocument/2006/relationships/image" Target="../media/image17.png"/></Relationships>
</file>

<file path=ppt/slides/_rels/slide8.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20.png"/></Relationships>
</file>

<file path=ppt/slides/_rels/slide9.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l="-2000" r="-2000"/>
          </a:stretch>
        </a:blipFill>
        <a:effectLst/>
      </p:bgPr>
    </p:bg>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44E508CF-A6EF-85AC-8673-99913ECA70F9}"/>
              </a:ext>
            </a:extLst>
          </p:cNvPr>
          <p:cNvSpPr>
            <a:spLocks noGrp="1"/>
          </p:cNvSpPr>
          <p:nvPr>
            <p:ph type="ctrTitle"/>
          </p:nvPr>
        </p:nvSpPr>
        <p:spPr>
          <a:xfrm>
            <a:off x="-1" y="216384"/>
            <a:ext cx="12192000" cy="2271731"/>
          </a:xfrm>
        </p:spPr>
        <p:txBody>
          <a:bodyPr>
            <a:noAutofit/>
          </a:bodyPr>
          <a:lstStyle/>
          <a:p>
            <a:r>
              <a:rPr lang="en-US" sz="5400" b="1" dirty="0">
                <a:solidFill>
                  <a:schemeClr val="bg1"/>
                </a:solidFill>
                <a:latin typeface="Garamond" panose="02020404030301010803" pitchFamily="18" charset="0"/>
                <a:cs typeface="Aptos Serif" panose="020B0502040204020203" pitchFamily="18" charset="0"/>
              </a:rPr>
              <a:t>Non-Gaussian statistics</a:t>
            </a:r>
            <a:br>
              <a:rPr lang="en-US" sz="5400" b="1" dirty="0">
                <a:solidFill>
                  <a:schemeClr val="bg1"/>
                </a:solidFill>
                <a:latin typeface="Garamond" panose="02020404030301010803" pitchFamily="18" charset="0"/>
                <a:cs typeface="Aptos Serif" panose="020B0502040204020203" pitchFamily="18" charset="0"/>
              </a:rPr>
            </a:br>
            <a:r>
              <a:rPr lang="en-US" sz="5400" b="1" dirty="0">
                <a:solidFill>
                  <a:schemeClr val="bg1"/>
                </a:solidFill>
                <a:latin typeface="Garamond" panose="02020404030301010803" pitchFamily="18" charset="0"/>
                <a:cs typeface="Aptos Serif" panose="020B0502040204020203" pitchFamily="18" charset="0"/>
              </a:rPr>
              <a:t> to break degeneracies</a:t>
            </a:r>
            <a:br>
              <a:rPr lang="en-US" sz="5400" b="1" dirty="0">
                <a:solidFill>
                  <a:schemeClr val="bg1"/>
                </a:solidFill>
                <a:latin typeface="Garamond" panose="02020404030301010803" pitchFamily="18" charset="0"/>
                <a:cs typeface="Aptos Serif" panose="020B0502040204020203" pitchFamily="18" charset="0"/>
              </a:rPr>
            </a:br>
            <a:r>
              <a:rPr lang="en-US" sz="5400" b="1" dirty="0">
                <a:solidFill>
                  <a:schemeClr val="bg1"/>
                </a:solidFill>
                <a:latin typeface="Garamond" panose="02020404030301010803" pitchFamily="18" charset="0"/>
                <a:cs typeface="Aptos Serif" panose="020B0502040204020203" pitchFamily="18" charset="0"/>
              </a:rPr>
              <a:t> in Modified Gravity</a:t>
            </a:r>
            <a:endParaRPr lang="en-US" sz="5400" b="1" noProof="0" dirty="0">
              <a:solidFill>
                <a:schemeClr val="bg1"/>
              </a:solidFill>
              <a:latin typeface="Garamond" panose="02020404030301010803" pitchFamily="18" charset="0"/>
              <a:cs typeface="Aptos Serif" panose="020B0502040204020203" pitchFamily="18" charset="0"/>
            </a:endParaRPr>
          </a:p>
        </p:txBody>
      </p:sp>
      <p:sp>
        <p:nvSpPr>
          <p:cNvPr id="6" name="CasellaDiTesto 5">
            <a:extLst>
              <a:ext uri="{FF2B5EF4-FFF2-40B4-BE49-F238E27FC236}">
                <a16:creationId xmlns:a16="http://schemas.microsoft.com/office/drawing/2014/main" id="{68C79F0E-0F28-50B4-88BE-0BFC290CD7CF}"/>
              </a:ext>
            </a:extLst>
          </p:cNvPr>
          <p:cNvSpPr txBox="1"/>
          <p:nvPr/>
        </p:nvSpPr>
        <p:spPr>
          <a:xfrm>
            <a:off x="0" y="6488668"/>
            <a:ext cx="12192000" cy="369332"/>
          </a:xfrm>
          <a:prstGeom prst="rect">
            <a:avLst/>
          </a:prstGeom>
          <a:noFill/>
        </p:spPr>
        <p:txBody>
          <a:bodyPr wrap="square" rtlCol="0">
            <a:spAutoFit/>
          </a:bodyPr>
          <a:lstStyle/>
          <a:p>
            <a:r>
              <a:rPr lang="en-US" noProof="0" dirty="0">
                <a:solidFill>
                  <a:schemeClr val="bg1"/>
                </a:solidFill>
                <a:latin typeface="Garamond" panose="02020404030301010803" pitchFamily="18" charset="0"/>
              </a:rPr>
              <a:t>Alessandro Vadalà – </a:t>
            </a:r>
            <a:r>
              <a:rPr lang="it-IT" dirty="0">
                <a:solidFill>
                  <a:schemeClr val="bg1"/>
                </a:solidFill>
                <a:latin typeface="Garamond" panose="02020404030301010803" pitchFamily="18" charset="0"/>
              </a:rPr>
              <a:t>PASCOS 2026</a:t>
            </a:r>
            <a:r>
              <a:rPr lang="en-US" noProof="0" dirty="0">
                <a:solidFill>
                  <a:schemeClr val="bg1"/>
                </a:solidFill>
                <a:latin typeface="Garamond" panose="02020404030301010803" pitchFamily="18" charset="0"/>
              </a:rPr>
              <a:t>					</a:t>
            </a:r>
            <a:r>
              <a:rPr lang="en-US" dirty="0">
                <a:solidFill>
                  <a:schemeClr val="bg1"/>
                </a:solidFill>
                <a:latin typeface="Garamond" panose="02020404030301010803" pitchFamily="18" charset="0"/>
              </a:rPr>
              <a:t>                 	              U. </a:t>
            </a:r>
            <a:r>
              <a:rPr lang="it-IT" dirty="0">
                <a:solidFill>
                  <a:schemeClr val="bg1"/>
                </a:solidFill>
                <a:latin typeface="Garamond" panose="02020404030301010803" pitchFamily="18" charset="0"/>
              </a:rPr>
              <a:t>Sheffield </a:t>
            </a:r>
            <a:r>
              <a:rPr lang="en-US" noProof="0" dirty="0">
                <a:solidFill>
                  <a:schemeClr val="bg1"/>
                </a:solidFill>
                <a:latin typeface="Garamond" panose="02020404030301010803" pitchFamily="18" charset="0"/>
              </a:rPr>
              <a:t>, </a:t>
            </a:r>
            <a:r>
              <a:rPr lang="en-US" dirty="0">
                <a:solidFill>
                  <a:schemeClr val="bg1"/>
                </a:solidFill>
                <a:latin typeface="Garamond" panose="02020404030301010803" pitchFamily="18" charset="0"/>
              </a:rPr>
              <a:t>25</a:t>
            </a:r>
            <a:r>
              <a:rPr lang="en-US" noProof="0" dirty="0">
                <a:solidFill>
                  <a:schemeClr val="bg1"/>
                </a:solidFill>
                <a:latin typeface="Garamond" panose="02020404030301010803" pitchFamily="18" charset="0"/>
              </a:rPr>
              <a:t>.06.26</a:t>
            </a:r>
          </a:p>
        </p:txBody>
      </p:sp>
      <p:sp>
        <p:nvSpPr>
          <p:cNvPr id="7" name="CasellaDiTesto 6">
            <a:extLst>
              <a:ext uri="{FF2B5EF4-FFF2-40B4-BE49-F238E27FC236}">
                <a16:creationId xmlns:a16="http://schemas.microsoft.com/office/drawing/2014/main" id="{69B45A06-8C8E-50C2-9291-39EB75E47C12}"/>
              </a:ext>
            </a:extLst>
          </p:cNvPr>
          <p:cNvSpPr txBox="1"/>
          <p:nvPr/>
        </p:nvSpPr>
        <p:spPr>
          <a:xfrm>
            <a:off x="2460503" y="2990378"/>
            <a:ext cx="7270991" cy="1200329"/>
          </a:xfrm>
          <a:prstGeom prst="rect">
            <a:avLst/>
          </a:prstGeom>
          <a:noFill/>
        </p:spPr>
        <p:txBody>
          <a:bodyPr wrap="square" rtlCol="0">
            <a:spAutoFit/>
          </a:bodyPr>
          <a:lstStyle/>
          <a:p>
            <a:pPr algn="ctr"/>
            <a:r>
              <a:rPr lang="en-US" sz="2400" noProof="0" dirty="0">
                <a:solidFill>
                  <a:schemeClr val="bg1"/>
                </a:solidFill>
                <a:latin typeface="Garamond" panose="02020404030301010803" pitchFamily="18" charset="0"/>
              </a:rPr>
              <a:t>Alessandro Vadalà</a:t>
            </a:r>
          </a:p>
          <a:p>
            <a:pPr algn="ctr"/>
            <a:r>
              <a:rPr lang="en-US" sz="2400" noProof="0" dirty="0">
                <a:solidFill>
                  <a:schemeClr val="bg1"/>
                </a:solidFill>
                <a:latin typeface="Garamond" panose="02020404030301010803" pitchFamily="18" charset="0"/>
              </a:rPr>
              <a:t>3</a:t>
            </a:r>
            <a:r>
              <a:rPr lang="en-US" sz="2400" baseline="30000" noProof="0" dirty="0">
                <a:solidFill>
                  <a:schemeClr val="bg1"/>
                </a:solidFill>
                <a:latin typeface="Garamond" panose="02020404030301010803" pitchFamily="18" charset="0"/>
              </a:rPr>
              <a:t>rd</a:t>
            </a:r>
            <a:r>
              <a:rPr lang="en-US" sz="2400" noProof="0" dirty="0">
                <a:solidFill>
                  <a:schemeClr val="bg1"/>
                </a:solidFill>
                <a:latin typeface="Garamond" panose="02020404030301010803" pitchFamily="18" charset="0"/>
              </a:rPr>
              <a:t> yr. PhD</a:t>
            </a:r>
          </a:p>
          <a:p>
            <a:pPr algn="ctr"/>
            <a:r>
              <a:rPr lang="en-US" sz="2400" noProof="0" dirty="0">
                <a:solidFill>
                  <a:schemeClr val="bg1"/>
                </a:solidFill>
                <a:latin typeface="Garamond" panose="02020404030301010803" pitchFamily="18" charset="0"/>
              </a:rPr>
              <a:t>Joint program INAF-OAR – Sapienza U. – Tor </a:t>
            </a:r>
            <a:r>
              <a:rPr lang="en-US" sz="2400" noProof="0" dirty="0" err="1">
                <a:solidFill>
                  <a:schemeClr val="bg1"/>
                </a:solidFill>
                <a:latin typeface="Garamond" panose="02020404030301010803" pitchFamily="18" charset="0"/>
              </a:rPr>
              <a:t>Vergata</a:t>
            </a:r>
            <a:r>
              <a:rPr lang="en-US" sz="2400" noProof="0" dirty="0">
                <a:solidFill>
                  <a:schemeClr val="bg1"/>
                </a:solidFill>
                <a:latin typeface="Garamond" panose="02020404030301010803" pitchFamily="18" charset="0"/>
              </a:rPr>
              <a:t> U.</a:t>
            </a:r>
          </a:p>
        </p:txBody>
      </p:sp>
      <p:sp>
        <p:nvSpPr>
          <p:cNvPr id="4" name="CasellaDiTesto 3">
            <a:extLst>
              <a:ext uri="{FF2B5EF4-FFF2-40B4-BE49-F238E27FC236}">
                <a16:creationId xmlns:a16="http://schemas.microsoft.com/office/drawing/2014/main" id="{E248841D-765B-EA48-31F2-C5AC53621224}"/>
              </a:ext>
            </a:extLst>
          </p:cNvPr>
          <p:cNvSpPr txBox="1"/>
          <p:nvPr/>
        </p:nvSpPr>
        <p:spPr>
          <a:xfrm>
            <a:off x="328067" y="4786076"/>
            <a:ext cx="3188766" cy="1200329"/>
          </a:xfrm>
          <a:prstGeom prst="rect">
            <a:avLst/>
          </a:prstGeom>
          <a:noFill/>
        </p:spPr>
        <p:txBody>
          <a:bodyPr wrap="square" rtlCol="0">
            <a:spAutoFit/>
          </a:bodyPr>
          <a:lstStyle/>
          <a:p>
            <a:r>
              <a:rPr lang="en-US" sz="2400" noProof="0" dirty="0">
                <a:solidFill>
                  <a:schemeClr val="bg1"/>
                </a:solidFill>
                <a:latin typeface="Garamond" panose="02020404030301010803" pitchFamily="18" charset="0"/>
              </a:rPr>
              <a:t>PhD advisors:</a:t>
            </a:r>
          </a:p>
          <a:p>
            <a:r>
              <a:rPr lang="en-US" sz="2400" noProof="0" dirty="0">
                <a:solidFill>
                  <a:schemeClr val="bg1"/>
                </a:solidFill>
                <a:latin typeface="Garamond" panose="02020404030301010803" pitchFamily="18" charset="0"/>
              </a:rPr>
              <a:t>Dr. Vincenzo F. Cardone</a:t>
            </a:r>
          </a:p>
          <a:p>
            <a:r>
              <a:rPr lang="en-US" sz="2400" noProof="0" dirty="0">
                <a:solidFill>
                  <a:schemeClr val="bg1"/>
                </a:solidFill>
                <a:latin typeface="Garamond" panose="02020404030301010803" pitchFamily="18" charset="0"/>
              </a:rPr>
              <a:t>Prof. </a:t>
            </a:r>
            <a:r>
              <a:rPr lang="en-US" sz="2400" dirty="0">
                <a:solidFill>
                  <a:schemeClr val="bg1"/>
                </a:solidFill>
                <a:latin typeface="Garamond" panose="02020404030301010803" pitchFamily="18" charset="0"/>
              </a:rPr>
              <a:t>Roberto Maoli</a:t>
            </a:r>
            <a:endParaRPr lang="en-US" sz="2400" noProof="0" dirty="0">
              <a:solidFill>
                <a:schemeClr val="bg1"/>
              </a:solidFill>
              <a:latin typeface="Garamond" panose="02020404030301010803" pitchFamily="18" charset="0"/>
            </a:endParaRPr>
          </a:p>
        </p:txBody>
      </p:sp>
      <p:sp>
        <p:nvSpPr>
          <p:cNvPr id="5" name="CasellaDiTesto 4">
            <a:extLst>
              <a:ext uri="{FF2B5EF4-FFF2-40B4-BE49-F238E27FC236}">
                <a16:creationId xmlns:a16="http://schemas.microsoft.com/office/drawing/2014/main" id="{B7F2EBB1-9511-02C5-2F6D-9AB860622E54}"/>
              </a:ext>
            </a:extLst>
          </p:cNvPr>
          <p:cNvSpPr txBox="1"/>
          <p:nvPr/>
        </p:nvSpPr>
        <p:spPr>
          <a:xfrm>
            <a:off x="9003234" y="5501697"/>
            <a:ext cx="3188766" cy="461665"/>
          </a:xfrm>
          <a:prstGeom prst="rect">
            <a:avLst/>
          </a:prstGeom>
          <a:noFill/>
        </p:spPr>
        <p:txBody>
          <a:bodyPr wrap="square" rtlCol="0">
            <a:spAutoFit/>
          </a:bodyPr>
          <a:lstStyle/>
          <a:p>
            <a:r>
              <a:rPr lang="en-US" sz="2400" dirty="0">
                <a:solidFill>
                  <a:schemeClr val="bg1"/>
                </a:solidFill>
                <a:latin typeface="Garamond" panose="02020404030301010803" pitchFamily="18" charset="0"/>
              </a:rPr>
              <a:t>alessandro.vadala@inaf.it</a:t>
            </a:r>
            <a:endParaRPr lang="en-US" sz="2400" noProof="0" dirty="0">
              <a:solidFill>
                <a:schemeClr val="bg1"/>
              </a:solidFill>
              <a:latin typeface="Garamond" panose="02020404030301010803" pitchFamily="18" charset="0"/>
            </a:endParaRPr>
          </a:p>
        </p:txBody>
      </p:sp>
      <p:sp>
        <p:nvSpPr>
          <p:cNvPr id="8" name="CasellaDiTesto 7">
            <a:extLst>
              <a:ext uri="{FF2B5EF4-FFF2-40B4-BE49-F238E27FC236}">
                <a16:creationId xmlns:a16="http://schemas.microsoft.com/office/drawing/2014/main" id="{12DFE21F-AD42-1CFE-CB69-C3E68F039DA2}"/>
              </a:ext>
            </a:extLst>
          </p:cNvPr>
          <p:cNvSpPr txBox="1"/>
          <p:nvPr/>
        </p:nvSpPr>
        <p:spPr>
          <a:xfrm>
            <a:off x="3516832" y="4786076"/>
            <a:ext cx="4719747" cy="1200329"/>
          </a:xfrm>
          <a:prstGeom prst="rect">
            <a:avLst/>
          </a:prstGeom>
          <a:noFill/>
        </p:spPr>
        <p:txBody>
          <a:bodyPr wrap="square" rtlCol="0">
            <a:spAutoFit/>
          </a:bodyPr>
          <a:lstStyle/>
          <a:p>
            <a:r>
              <a:rPr lang="en-US" sz="2400" noProof="0" dirty="0">
                <a:solidFill>
                  <a:schemeClr val="bg1"/>
                </a:solidFill>
                <a:latin typeface="Garamond" panose="02020404030301010803" pitchFamily="18" charset="0"/>
              </a:rPr>
              <a:t>Collaborators:</a:t>
            </a:r>
          </a:p>
          <a:p>
            <a:r>
              <a:rPr lang="en-US" sz="2400" dirty="0">
                <a:solidFill>
                  <a:schemeClr val="bg1"/>
                </a:solidFill>
                <a:latin typeface="Garamond" panose="02020404030301010803" pitchFamily="18" charset="0"/>
              </a:rPr>
              <a:t>Simone Vinciguerra, Filippo Bouch</a:t>
            </a:r>
            <a:r>
              <a:rPr lang="it-IT" sz="2400" dirty="0">
                <a:solidFill>
                  <a:schemeClr val="bg1"/>
                </a:solidFill>
                <a:latin typeface="Garamond" panose="02020404030301010803" pitchFamily="18" charset="0"/>
              </a:rPr>
              <a:t>è</a:t>
            </a:r>
            <a:r>
              <a:rPr lang="en-US" sz="2400" dirty="0">
                <a:solidFill>
                  <a:schemeClr val="bg1"/>
                </a:solidFill>
                <a:latin typeface="Garamond" panose="02020404030301010803" pitchFamily="18" charset="0"/>
              </a:rPr>
              <a:t>, Carlo </a:t>
            </a:r>
            <a:r>
              <a:rPr lang="en-US" sz="2400" dirty="0" err="1">
                <a:solidFill>
                  <a:schemeClr val="bg1"/>
                </a:solidFill>
                <a:latin typeface="Garamond" panose="02020404030301010803" pitchFamily="18" charset="0"/>
              </a:rPr>
              <a:t>Giocoli</a:t>
            </a:r>
            <a:r>
              <a:rPr lang="en-US" sz="2400" dirty="0">
                <a:solidFill>
                  <a:schemeClr val="bg1"/>
                </a:solidFill>
                <a:latin typeface="Garamond" panose="02020404030301010803" pitchFamily="18" charset="0"/>
              </a:rPr>
              <a:t>, Marco Baldi</a:t>
            </a:r>
            <a:endParaRPr lang="en-US" sz="2400" noProof="0" dirty="0">
              <a:solidFill>
                <a:schemeClr val="bg1"/>
              </a:solidFill>
              <a:latin typeface="Garamond" panose="02020404030301010803" pitchFamily="18" charset="0"/>
            </a:endParaRPr>
          </a:p>
        </p:txBody>
      </p:sp>
      <p:pic>
        <p:nvPicPr>
          <p:cNvPr id="10" name="Immagine 9">
            <a:extLst>
              <a:ext uri="{FF2B5EF4-FFF2-40B4-BE49-F238E27FC236}">
                <a16:creationId xmlns:a16="http://schemas.microsoft.com/office/drawing/2014/main" id="{E3CD9733-562A-1552-C79C-5E660AE79ACF}"/>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 y="0"/>
            <a:ext cx="2338352" cy="1435077"/>
          </a:xfrm>
          <a:prstGeom prst="rect">
            <a:avLst/>
          </a:prstGeom>
        </p:spPr>
      </p:pic>
      <p:pic>
        <p:nvPicPr>
          <p:cNvPr id="12" name="Immagine 11">
            <a:extLst>
              <a:ext uri="{FF2B5EF4-FFF2-40B4-BE49-F238E27FC236}">
                <a16:creationId xmlns:a16="http://schemas.microsoft.com/office/drawing/2014/main" id="{5E5FB268-BB37-126A-F16A-2C32F601DDFE}"/>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541870" y="0"/>
            <a:ext cx="2650130" cy="1388668"/>
          </a:xfrm>
          <a:prstGeom prst="rect">
            <a:avLst/>
          </a:prstGeom>
        </p:spPr>
      </p:pic>
      <p:pic>
        <p:nvPicPr>
          <p:cNvPr id="14" name="Immagine 13">
            <a:extLst>
              <a:ext uri="{FF2B5EF4-FFF2-40B4-BE49-F238E27FC236}">
                <a16:creationId xmlns:a16="http://schemas.microsoft.com/office/drawing/2014/main" id="{CC29E801-4F43-7039-BC08-20EC52C685C3}"/>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0309686" y="3699865"/>
            <a:ext cx="1722816" cy="1722816"/>
          </a:xfrm>
          <a:prstGeom prst="rect">
            <a:avLst/>
          </a:prstGeom>
        </p:spPr>
      </p:pic>
    </p:spTree>
    <p:extLst>
      <p:ext uri="{BB962C8B-B14F-4D97-AF65-F5344CB8AC3E}">
        <p14:creationId xmlns:p14="http://schemas.microsoft.com/office/powerpoint/2010/main" val="387935259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Shape 178">
          <a:extLst>
            <a:ext uri="{FF2B5EF4-FFF2-40B4-BE49-F238E27FC236}">
              <a16:creationId xmlns:a16="http://schemas.microsoft.com/office/drawing/2014/main" id="{07F7894D-1F23-DE9A-7E0B-EF8B1D4BF60E}"/>
            </a:ext>
          </a:extLst>
        </p:cNvPr>
        <p:cNvGrpSpPr/>
        <p:nvPr/>
      </p:nvGrpSpPr>
      <p:grpSpPr>
        <a:xfrm>
          <a:off x="0" y="0"/>
          <a:ext cx="0" cy="0"/>
          <a:chOff x="0" y="0"/>
          <a:chExt cx="0" cy="0"/>
        </a:xfrm>
      </p:grpSpPr>
      <p:sp>
        <p:nvSpPr>
          <p:cNvPr id="179" name="Google Shape;179;p30">
            <a:extLst>
              <a:ext uri="{FF2B5EF4-FFF2-40B4-BE49-F238E27FC236}">
                <a16:creationId xmlns:a16="http://schemas.microsoft.com/office/drawing/2014/main" id="{72C43185-9C9C-3CB8-35D3-9459F67C5BC1}"/>
              </a:ext>
            </a:extLst>
          </p:cNvPr>
          <p:cNvSpPr txBox="1"/>
          <p:nvPr/>
        </p:nvSpPr>
        <p:spPr>
          <a:xfrm>
            <a:off x="2122271" y="780351"/>
            <a:ext cx="1774800" cy="646290"/>
          </a:xfrm>
          <a:prstGeom prst="rect">
            <a:avLst/>
          </a:prstGeom>
          <a:noFill/>
          <a:ln>
            <a:noFill/>
          </a:ln>
        </p:spPr>
        <p:txBody>
          <a:bodyPr spcFirstLastPara="1" wrap="square" lIns="91433" tIns="45700" rIns="91433" bIns="45700" anchor="t" anchorCtr="0">
            <a:spAutoFit/>
          </a:bodyPr>
          <a:lstStyle/>
          <a:p>
            <a:pPr algn="ctr"/>
            <a:r>
              <a:rPr lang="en-GB" sz="3600" dirty="0">
                <a:solidFill>
                  <a:schemeClr val="lt1"/>
                </a:solidFill>
                <a:latin typeface="Lato" panose="020F0502020204030203" pitchFamily="34" charset="0"/>
                <a:ea typeface="Exo 2"/>
                <a:cs typeface="Lato" panose="020F0502020204030203" pitchFamily="34" charset="0"/>
                <a:sym typeface="Exo 2"/>
              </a:rPr>
              <a:t>gravity</a:t>
            </a:r>
            <a:endParaRPr sz="3600" dirty="0">
              <a:solidFill>
                <a:schemeClr val="lt1"/>
              </a:solidFill>
              <a:latin typeface="Lato" panose="020F0502020204030203" pitchFamily="34" charset="0"/>
              <a:ea typeface="Exo 2"/>
              <a:cs typeface="Lato" panose="020F0502020204030203" pitchFamily="34" charset="0"/>
              <a:sym typeface="Exo 2"/>
            </a:endParaRPr>
          </a:p>
        </p:txBody>
      </p:sp>
      <p:pic>
        <p:nvPicPr>
          <p:cNvPr id="181" name="Google Shape;181;p30" descr="Immagine che contiene Carattere, testo, linea, numero&#10;&#10;Descrizione generata automaticamente">
            <a:extLst>
              <a:ext uri="{FF2B5EF4-FFF2-40B4-BE49-F238E27FC236}">
                <a16:creationId xmlns:a16="http://schemas.microsoft.com/office/drawing/2014/main" id="{FBB01D47-2FFE-7B90-C4BB-A6F35A8A1C50}"/>
              </a:ext>
            </a:extLst>
          </p:cNvPr>
          <p:cNvPicPr preferRelativeResize="0"/>
          <p:nvPr/>
        </p:nvPicPr>
        <p:blipFill rotWithShape="1">
          <a:blip r:embed="rId3">
            <a:alphaModFix/>
          </a:blip>
          <a:srcRect/>
          <a:stretch/>
        </p:blipFill>
        <p:spPr>
          <a:xfrm>
            <a:off x="4912366" y="660416"/>
            <a:ext cx="6096001" cy="886203"/>
          </a:xfrm>
          <a:prstGeom prst="rect">
            <a:avLst/>
          </a:prstGeom>
          <a:noFill/>
          <a:ln>
            <a:noFill/>
          </a:ln>
        </p:spPr>
      </p:pic>
      <p:sp>
        <p:nvSpPr>
          <p:cNvPr id="182" name="Google Shape;182;p30">
            <a:extLst>
              <a:ext uri="{FF2B5EF4-FFF2-40B4-BE49-F238E27FC236}">
                <a16:creationId xmlns:a16="http://schemas.microsoft.com/office/drawing/2014/main" id="{561F2F63-A812-B5FB-69BE-DC0C700F70AB}"/>
              </a:ext>
            </a:extLst>
          </p:cNvPr>
          <p:cNvSpPr/>
          <p:nvPr/>
        </p:nvSpPr>
        <p:spPr>
          <a:xfrm>
            <a:off x="9798043" y="608985"/>
            <a:ext cx="1326400" cy="989200"/>
          </a:xfrm>
          <a:prstGeom prst="roundRect">
            <a:avLst>
              <a:gd name="adj" fmla="val 16667"/>
            </a:avLst>
          </a:prstGeom>
          <a:noFill/>
          <a:ln w="28575" cap="flat" cmpd="sng">
            <a:solidFill>
              <a:srgbClr val="00B0F0"/>
            </a:solidFill>
            <a:prstDash val="solid"/>
            <a:miter lim="800000"/>
            <a:headEnd type="none" w="sm" len="sm"/>
            <a:tailEnd type="none" w="sm" len="sm"/>
          </a:ln>
        </p:spPr>
        <p:txBody>
          <a:bodyPr spcFirstLastPara="1" wrap="square" lIns="91433" tIns="45700" rIns="91433" bIns="45700" anchor="ctr" anchorCtr="0">
            <a:noAutofit/>
          </a:bodyPr>
          <a:lstStyle/>
          <a:p>
            <a:pPr algn="ctr"/>
            <a:endParaRPr sz="1867">
              <a:solidFill>
                <a:schemeClr val="lt1"/>
              </a:solidFill>
              <a:latin typeface="Lato" panose="020F0502020204030203" pitchFamily="34" charset="0"/>
              <a:ea typeface="Arial"/>
              <a:cs typeface="Lato" panose="020F0502020204030203" pitchFamily="34" charset="0"/>
              <a:sym typeface="Arial"/>
            </a:endParaRPr>
          </a:p>
        </p:txBody>
      </p:sp>
      <p:pic>
        <p:nvPicPr>
          <p:cNvPr id="183" name="Google Shape;183;p30">
            <a:extLst>
              <a:ext uri="{FF2B5EF4-FFF2-40B4-BE49-F238E27FC236}">
                <a16:creationId xmlns:a16="http://schemas.microsoft.com/office/drawing/2014/main" id="{D5ACA6A3-3421-2725-F19B-EC6EE6217AB7}"/>
              </a:ext>
            </a:extLst>
          </p:cNvPr>
          <p:cNvPicPr preferRelativeResize="0"/>
          <p:nvPr/>
        </p:nvPicPr>
        <p:blipFill rotWithShape="1">
          <a:blip r:embed="rId4">
            <a:alphaModFix/>
          </a:blip>
          <a:srcRect/>
          <a:stretch/>
        </p:blipFill>
        <p:spPr>
          <a:xfrm>
            <a:off x="994714" y="883183"/>
            <a:ext cx="1127557" cy="543499"/>
          </a:xfrm>
          <a:prstGeom prst="rect">
            <a:avLst/>
          </a:prstGeom>
          <a:noFill/>
          <a:ln>
            <a:noFill/>
          </a:ln>
        </p:spPr>
      </p:pic>
      <p:sp>
        <p:nvSpPr>
          <p:cNvPr id="188" name="Google Shape;188;p30">
            <a:extLst>
              <a:ext uri="{FF2B5EF4-FFF2-40B4-BE49-F238E27FC236}">
                <a16:creationId xmlns:a16="http://schemas.microsoft.com/office/drawing/2014/main" id="{4954B8B6-144A-B964-ECC6-BC4FCBC50253}"/>
              </a:ext>
            </a:extLst>
          </p:cNvPr>
          <p:cNvSpPr txBox="1"/>
          <p:nvPr/>
        </p:nvSpPr>
        <p:spPr>
          <a:xfrm>
            <a:off x="10519757" y="6393330"/>
            <a:ext cx="1674400" cy="800179"/>
          </a:xfrm>
          <a:prstGeom prst="rect">
            <a:avLst/>
          </a:prstGeom>
          <a:noFill/>
          <a:ln>
            <a:noFill/>
          </a:ln>
        </p:spPr>
        <p:txBody>
          <a:bodyPr spcFirstLastPara="1" wrap="square" lIns="121900" tIns="121900" rIns="121900" bIns="121900" anchor="t" anchorCtr="0">
            <a:spAutoFit/>
          </a:bodyPr>
          <a:lstStyle/>
          <a:p>
            <a:pPr algn="ctr"/>
            <a:r>
              <a:rPr lang="en-GB" dirty="0"/>
              <a:t>[arXiv:0705.1158]</a:t>
            </a:r>
            <a:endParaRPr dirty="0"/>
          </a:p>
        </p:txBody>
      </p:sp>
    </p:spTree>
    <p:extLst>
      <p:ext uri="{BB962C8B-B14F-4D97-AF65-F5344CB8AC3E}">
        <p14:creationId xmlns:p14="http://schemas.microsoft.com/office/powerpoint/2010/main" val="125581973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Shape 178">
          <a:extLst>
            <a:ext uri="{FF2B5EF4-FFF2-40B4-BE49-F238E27FC236}">
              <a16:creationId xmlns:a16="http://schemas.microsoft.com/office/drawing/2014/main" id="{8AEFC733-6CDF-0AD3-E6A0-60DA9ABC749F}"/>
            </a:ext>
          </a:extLst>
        </p:cNvPr>
        <p:cNvGrpSpPr/>
        <p:nvPr/>
      </p:nvGrpSpPr>
      <p:grpSpPr>
        <a:xfrm>
          <a:off x="0" y="0"/>
          <a:ext cx="0" cy="0"/>
          <a:chOff x="0" y="0"/>
          <a:chExt cx="0" cy="0"/>
        </a:xfrm>
      </p:grpSpPr>
      <p:sp>
        <p:nvSpPr>
          <p:cNvPr id="179" name="Google Shape;179;p30">
            <a:extLst>
              <a:ext uri="{FF2B5EF4-FFF2-40B4-BE49-F238E27FC236}">
                <a16:creationId xmlns:a16="http://schemas.microsoft.com/office/drawing/2014/main" id="{0ACCE296-EC94-EBFC-5082-FC7E14E2F849}"/>
              </a:ext>
            </a:extLst>
          </p:cNvPr>
          <p:cNvSpPr txBox="1"/>
          <p:nvPr/>
        </p:nvSpPr>
        <p:spPr>
          <a:xfrm>
            <a:off x="2122271" y="780351"/>
            <a:ext cx="1774800" cy="646290"/>
          </a:xfrm>
          <a:prstGeom prst="rect">
            <a:avLst/>
          </a:prstGeom>
          <a:noFill/>
          <a:ln>
            <a:noFill/>
          </a:ln>
        </p:spPr>
        <p:txBody>
          <a:bodyPr spcFirstLastPara="1" wrap="square" lIns="91433" tIns="45700" rIns="91433" bIns="45700" anchor="t" anchorCtr="0">
            <a:spAutoFit/>
          </a:bodyPr>
          <a:lstStyle/>
          <a:p>
            <a:pPr algn="ctr"/>
            <a:r>
              <a:rPr lang="en-GB" sz="3600" dirty="0">
                <a:solidFill>
                  <a:schemeClr val="lt1"/>
                </a:solidFill>
                <a:latin typeface="Lato" panose="020F0502020204030203" pitchFamily="34" charset="0"/>
                <a:ea typeface="Exo 2"/>
                <a:cs typeface="Lato" panose="020F0502020204030203" pitchFamily="34" charset="0"/>
                <a:sym typeface="Exo 2"/>
              </a:rPr>
              <a:t>gravity</a:t>
            </a:r>
            <a:endParaRPr sz="3600" dirty="0">
              <a:solidFill>
                <a:schemeClr val="lt1"/>
              </a:solidFill>
              <a:latin typeface="Lato" panose="020F0502020204030203" pitchFamily="34" charset="0"/>
              <a:ea typeface="Exo 2"/>
              <a:cs typeface="Lato" panose="020F0502020204030203" pitchFamily="34" charset="0"/>
              <a:sym typeface="Exo 2"/>
            </a:endParaRPr>
          </a:p>
        </p:txBody>
      </p:sp>
      <p:sp>
        <p:nvSpPr>
          <p:cNvPr id="180" name="Google Shape;180;p30">
            <a:extLst>
              <a:ext uri="{FF2B5EF4-FFF2-40B4-BE49-F238E27FC236}">
                <a16:creationId xmlns:a16="http://schemas.microsoft.com/office/drawing/2014/main" id="{00630B80-11B4-9136-8D29-05BFD56819BF}"/>
              </a:ext>
            </a:extLst>
          </p:cNvPr>
          <p:cNvSpPr txBox="1"/>
          <p:nvPr/>
        </p:nvSpPr>
        <p:spPr>
          <a:xfrm>
            <a:off x="1093752" y="2405676"/>
            <a:ext cx="2909600" cy="584735"/>
          </a:xfrm>
          <a:prstGeom prst="rect">
            <a:avLst/>
          </a:prstGeom>
          <a:noFill/>
          <a:ln>
            <a:noFill/>
          </a:ln>
        </p:spPr>
        <p:txBody>
          <a:bodyPr spcFirstLastPara="1" wrap="square" lIns="91433" tIns="45700" rIns="91433" bIns="45700" anchor="t" anchorCtr="0">
            <a:spAutoFit/>
          </a:bodyPr>
          <a:lstStyle/>
          <a:p>
            <a:pPr algn="ctr"/>
            <a:r>
              <a:rPr lang="en-GB" sz="3200">
                <a:solidFill>
                  <a:srgbClr val="FFFFFF"/>
                </a:solidFill>
                <a:latin typeface="Lato" panose="020F0502020204030203" pitchFamily="34" charset="0"/>
                <a:ea typeface="Exo 2"/>
                <a:cs typeface="Lato" panose="020F0502020204030203" pitchFamily="34" charset="0"/>
                <a:sym typeface="Exo 2"/>
              </a:rPr>
              <a:t>Hu &amp; Sawicki </a:t>
            </a:r>
            <a:endParaRPr sz="3200">
              <a:solidFill>
                <a:schemeClr val="dk1"/>
              </a:solidFill>
              <a:latin typeface="Lato" panose="020F0502020204030203" pitchFamily="34" charset="0"/>
              <a:ea typeface="Exo 2"/>
              <a:cs typeface="Lato" panose="020F0502020204030203" pitchFamily="34" charset="0"/>
              <a:sym typeface="Exo 2"/>
            </a:endParaRPr>
          </a:p>
        </p:txBody>
      </p:sp>
      <p:pic>
        <p:nvPicPr>
          <p:cNvPr id="181" name="Google Shape;181;p30" descr="Immagine che contiene Carattere, testo, linea, numero&#10;&#10;Descrizione generata automaticamente">
            <a:extLst>
              <a:ext uri="{FF2B5EF4-FFF2-40B4-BE49-F238E27FC236}">
                <a16:creationId xmlns:a16="http://schemas.microsoft.com/office/drawing/2014/main" id="{B5FCA83C-A012-F508-4D03-6C1650CE5DFE}"/>
              </a:ext>
            </a:extLst>
          </p:cNvPr>
          <p:cNvPicPr preferRelativeResize="0"/>
          <p:nvPr/>
        </p:nvPicPr>
        <p:blipFill rotWithShape="1">
          <a:blip r:embed="rId3">
            <a:alphaModFix/>
          </a:blip>
          <a:srcRect/>
          <a:stretch/>
        </p:blipFill>
        <p:spPr>
          <a:xfrm>
            <a:off x="4912366" y="660416"/>
            <a:ext cx="6096001" cy="886203"/>
          </a:xfrm>
          <a:prstGeom prst="rect">
            <a:avLst/>
          </a:prstGeom>
          <a:noFill/>
          <a:ln>
            <a:noFill/>
          </a:ln>
        </p:spPr>
      </p:pic>
      <p:sp>
        <p:nvSpPr>
          <p:cNvPr id="182" name="Google Shape;182;p30">
            <a:extLst>
              <a:ext uri="{FF2B5EF4-FFF2-40B4-BE49-F238E27FC236}">
                <a16:creationId xmlns:a16="http://schemas.microsoft.com/office/drawing/2014/main" id="{55F7127B-F0E9-A786-5A8C-46B43B821CB2}"/>
              </a:ext>
            </a:extLst>
          </p:cNvPr>
          <p:cNvSpPr/>
          <p:nvPr/>
        </p:nvSpPr>
        <p:spPr>
          <a:xfrm>
            <a:off x="9798043" y="608985"/>
            <a:ext cx="1326400" cy="989200"/>
          </a:xfrm>
          <a:prstGeom prst="roundRect">
            <a:avLst>
              <a:gd name="adj" fmla="val 16667"/>
            </a:avLst>
          </a:prstGeom>
          <a:noFill/>
          <a:ln w="28575" cap="flat" cmpd="sng">
            <a:solidFill>
              <a:srgbClr val="00B0F0"/>
            </a:solidFill>
            <a:prstDash val="solid"/>
            <a:miter lim="800000"/>
            <a:headEnd type="none" w="sm" len="sm"/>
            <a:tailEnd type="none" w="sm" len="sm"/>
          </a:ln>
        </p:spPr>
        <p:txBody>
          <a:bodyPr spcFirstLastPara="1" wrap="square" lIns="91433" tIns="45700" rIns="91433" bIns="45700" anchor="ctr" anchorCtr="0">
            <a:noAutofit/>
          </a:bodyPr>
          <a:lstStyle/>
          <a:p>
            <a:pPr algn="ctr"/>
            <a:endParaRPr sz="1867">
              <a:solidFill>
                <a:schemeClr val="lt1"/>
              </a:solidFill>
              <a:latin typeface="Lato" panose="020F0502020204030203" pitchFamily="34" charset="0"/>
              <a:ea typeface="Arial"/>
              <a:cs typeface="Lato" panose="020F0502020204030203" pitchFamily="34" charset="0"/>
              <a:sym typeface="Arial"/>
            </a:endParaRPr>
          </a:p>
        </p:txBody>
      </p:sp>
      <p:pic>
        <p:nvPicPr>
          <p:cNvPr id="183" name="Google Shape;183;p30">
            <a:extLst>
              <a:ext uri="{FF2B5EF4-FFF2-40B4-BE49-F238E27FC236}">
                <a16:creationId xmlns:a16="http://schemas.microsoft.com/office/drawing/2014/main" id="{41260A16-898D-D789-F7A1-A108ECB059A6}"/>
              </a:ext>
            </a:extLst>
          </p:cNvPr>
          <p:cNvPicPr preferRelativeResize="0"/>
          <p:nvPr/>
        </p:nvPicPr>
        <p:blipFill rotWithShape="1">
          <a:blip r:embed="rId4">
            <a:alphaModFix/>
          </a:blip>
          <a:srcRect/>
          <a:stretch/>
        </p:blipFill>
        <p:spPr>
          <a:xfrm>
            <a:off x="994714" y="883183"/>
            <a:ext cx="1127557" cy="543499"/>
          </a:xfrm>
          <a:prstGeom prst="rect">
            <a:avLst/>
          </a:prstGeom>
          <a:noFill/>
          <a:ln>
            <a:noFill/>
          </a:ln>
        </p:spPr>
      </p:pic>
      <p:pic>
        <p:nvPicPr>
          <p:cNvPr id="185" name="Google Shape;185;p30">
            <a:extLst>
              <a:ext uri="{FF2B5EF4-FFF2-40B4-BE49-F238E27FC236}">
                <a16:creationId xmlns:a16="http://schemas.microsoft.com/office/drawing/2014/main" id="{28881F73-CD2F-721A-E9F2-8A7E14281029}"/>
              </a:ext>
            </a:extLst>
          </p:cNvPr>
          <p:cNvPicPr preferRelativeResize="0"/>
          <p:nvPr/>
        </p:nvPicPr>
        <p:blipFill>
          <a:blip r:embed="rId5">
            <a:alphaModFix/>
          </a:blip>
          <a:stretch>
            <a:fillRect/>
          </a:stretch>
        </p:blipFill>
        <p:spPr>
          <a:xfrm>
            <a:off x="884130" y="3236092"/>
            <a:ext cx="3328828" cy="886200"/>
          </a:xfrm>
          <a:prstGeom prst="rect">
            <a:avLst/>
          </a:prstGeom>
          <a:noFill/>
          <a:ln>
            <a:noFill/>
          </a:ln>
        </p:spPr>
      </p:pic>
      <p:pic>
        <p:nvPicPr>
          <p:cNvPr id="186" name="Google Shape;186;p30">
            <a:extLst>
              <a:ext uri="{FF2B5EF4-FFF2-40B4-BE49-F238E27FC236}">
                <a16:creationId xmlns:a16="http://schemas.microsoft.com/office/drawing/2014/main" id="{22BCC0FC-5F25-913C-3D38-805EA4AC47D8}"/>
              </a:ext>
            </a:extLst>
          </p:cNvPr>
          <p:cNvPicPr preferRelativeResize="0"/>
          <p:nvPr/>
        </p:nvPicPr>
        <p:blipFill>
          <a:blip r:embed="rId6">
            <a:alphaModFix/>
          </a:blip>
          <a:stretch>
            <a:fillRect/>
          </a:stretch>
        </p:blipFill>
        <p:spPr>
          <a:xfrm>
            <a:off x="9142275" y="2508210"/>
            <a:ext cx="2351500" cy="441333"/>
          </a:xfrm>
          <a:prstGeom prst="rect">
            <a:avLst/>
          </a:prstGeom>
          <a:noFill/>
          <a:ln>
            <a:noFill/>
          </a:ln>
        </p:spPr>
      </p:pic>
      <p:pic>
        <p:nvPicPr>
          <p:cNvPr id="187" name="Google Shape;187;p30">
            <a:extLst>
              <a:ext uri="{FF2B5EF4-FFF2-40B4-BE49-F238E27FC236}">
                <a16:creationId xmlns:a16="http://schemas.microsoft.com/office/drawing/2014/main" id="{1F61AE3D-B948-557E-1121-A4F9D6E8D1B3}"/>
              </a:ext>
            </a:extLst>
          </p:cNvPr>
          <p:cNvPicPr preferRelativeResize="0"/>
          <p:nvPr/>
        </p:nvPicPr>
        <p:blipFill rotWithShape="1">
          <a:blip r:embed="rId7">
            <a:alphaModFix/>
          </a:blip>
          <a:srcRect/>
          <a:stretch/>
        </p:blipFill>
        <p:spPr>
          <a:xfrm>
            <a:off x="10067822" y="3266130"/>
            <a:ext cx="786807" cy="543500"/>
          </a:xfrm>
          <a:prstGeom prst="rect">
            <a:avLst/>
          </a:prstGeom>
          <a:noFill/>
          <a:ln>
            <a:noFill/>
          </a:ln>
        </p:spPr>
      </p:pic>
      <p:sp>
        <p:nvSpPr>
          <p:cNvPr id="3" name="Google Shape;188;p30">
            <a:extLst>
              <a:ext uri="{FF2B5EF4-FFF2-40B4-BE49-F238E27FC236}">
                <a16:creationId xmlns:a16="http://schemas.microsoft.com/office/drawing/2014/main" id="{D833147C-C9D0-99DC-F4E8-77899EE5141E}"/>
              </a:ext>
            </a:extLst>
          </p:cNvPr>
          <p:cNvSpPr txBox="1"/>
          <p:nvPr/>
        </p:nvSpPr>
        <p:spPr>
          <a:xfrm>
            <a:off x="11124443" y="6427153"/>
            <a:ext cx="1069714" cy="430847"/>
          </a:xfrm>
          <a:prstGeom prst="rect">
            <a:avLst/>
          </a:prstGeom>
          <a:noFill/>
          <a:ln>
            <a:noFill/>
          </a:ln>
        </p:spPr>
        <p:txBody>
          <a:bodyPr spcFirstLastPara="1" wrap="square" lIns="121900" tIns="121900" rIns="121900" bIns="121900" anchor="t" anchorCtr="0">
            <a:spAutoFit/>
          </a:bodyPr>
          <a:lstStyle/>
          <a:p>
            <a:pPr algn="ctr"/>
            <a:r>
              <a:rPr lang="en-GB" sz="1200" dirty="0">
                <a:solidFill>
                  <a:schemeClr val="bg2">
                    <a:lumMod val="90000"/>
                  </a:schemeClr>
                </a:solidFill>
                <a:latin typeface="Arial" panose="020B0604020202020204" pitchFamily="34" charset="0"/>
                <a:cs typeface="Arial" panose="020B0604020202020204" pitchFamily="34" charset="0"/>
              </a:rPr>
              <a:t>[0705.1158]</a:t>
            </a:r>
            <a:endParaRPr sz="1200" dirty="0">
              <a:solidFill>
                <a:schemeClr val="bg2">
                  <a:lumMod val="90000"/>
                </a:schemeClr>
              </a:solidFill>
              <a:latin typeface="Arial" panose="020B0604020202020204" pitchFamily="34" charset="0"/>
              <a:cs typeface="Arial" panose="020B0604020202020204" pitchFamily="34" charset="0"/>
            </a:endParaRPr>
          </a:p>
        </p:txBody>
      </p:sp>
      <p:sp>
        <p:nvSpPr>
          <p:cNvPr id="4" name="Google Shape;184;p30">
            <a:extLst>
              <a:ext uri="{FF2B5EF4-FFF2-40B4-BE49-F238E27FC236}">
                <a16:creationId xmlns:a16="http://schemas.microsoft.com/office/drawing/2014/main" id="{CB138934-FE76-EB1C-2921-7B02DA171509}"/>
              </a:ext>
            </a:extLst>
          </p:cNvPr>
          <p:cNvSpPr txBox="1"/>
          <p:nvPr/>
        </p:nvSpPr>
        <p:spPr>
          <a:xfrm>
            <a:off x="4742240" y="2405676"/>
            <a:ext cx="3757200" cy="1569620"/>
          </a:xfrm>
          <a:prstGeom prst="rect">
            <a:avLst/>
          </a:prstGeom>
          <a:noFill/>
          <a:ln>
            <a:noFill/>
          </a:ln>
        </p:spPr>
        <p:txBody>
          <a:bodyPr spcFirstLastPara="1" wrap="square" lIns="91433" tIns="45700" rIns="91433" bIns="45700" anchor="t" anchorCtr="0">
            <a:spAutoFit/>
          </a:bodyPr>
          <a:lstStyle/>
          <a:p>
            <a:pPr algn="ctr">
              <a:lnSpc>
                <a:spcPct val="200000"/>
              </a:lnSpc>
            </a:pPr>
            <a:r>
              <a:rPr lang="en-GB" sz="2400" dirty="0">
                <a:solidFill>
                  <a:srgbClr val="FFFFFF"/>
                </a:solidFill>
                <a:latin typeface="Lato" panose="020F0502020204030203" pitchFamily="34" charset="0"/>
                <a:ea typeface="Exo 2"/>
                <a:cs typeface="Lato" panose="020F0502020204030203" pitchFamily="34" charset="0"/>
                <a:sym typeface="Exo 2"/>
              </a:rPr>
              <a:t>~ </a:t>
            </a:r>
            <a:r>
              <a:rPr lang="en-GB" sz="2400" dirty="0">
                <a:solidFill>
                  <a:srgbClr val="FFFFFF"/>
                </a:solidFill>
                <a:latin typeface="Lato" panose="020F0502020204030203" pitchFamily="34" charset="0"/>
                <a:ea typeface="Arial"/>
                <a:cs typeface="Lato" panose="020F0502020204030203" pitchFamily="34" charset="0"/>
                <a:sym typeface="Arial"/>
              </a:rPr>
              <a:t>Λ</a:t>
            </a:r>
            <a:r>
              <a:rPr lang="en-GB" sz="2400" dirty="0">
                <a:solidFill>
                  <a:srgbClr val="FFFFFF"/>
                </a:solidFill>
                <a:latin typeface="Lato" panose="020F0502020204030203" pitchFamily="34" charset="0"/>
                <a:ea typeface="Exo 2"/>
                <a:cs typeface="Lato" panose="020F0502020204030203" pitchFamily="34" charset="0"/>
                <a:sym typeface="Exo 2"/>
              </a:rPr>
              <a:t>CDM at background</a:t>
            </a:r>
          </a:p>
          <a:p>
            <a:pPr algn="ctr">
              <a:lnSpc>
                <a:spcPct val="200000"/>
              </a:lnSpc>
            </a:pPr>
            <a:r>
              <a:rPr lang="en-GB" sz="2400" dirty="0">
                <a:solidFill>
                  <a:srgbClr val="FFFFFF"/>
                </a:solidFill>
                <a:latin typeface="Lato" panose="020F0502020204030203" pitchFamily="34" charset="0"/>
                <a:ea typeface="Exo 2"/>
                <a:cs typeface="Lato" panose="020F0502020204030203" pitchFamily="34" charset="0"/>
                <a:sym typeface="Exo 2"/>
              </a:rPr>
              <a:t>different at perturbations</a:t>
            </a:r>
            <a:endParaRPr sz="2400" dirty="0">
              <a:solidFill>
                <a:schemeClr val="dk1"/>
              </a:solidFill>
              <a:latin typeface="Lato" panose="020F0502020204030203" pitchFamily="34" charset="0"/>
              <a:ea typeface="Exo 2"/>
              <a:cs typeface="Lato" panose="020F0502020204030203" pitchFamily="34" charset="0"/>
              <a:sym typeface="Exo 2"/>
            </a:endParaRPr>
          </a:p>
        </p:txBody>
      </p:sp>
    </p:spTree>
    <p:extLst>
      <p:ext uri="{BB962C8B-B14F-4D97-AF65-F5344CB8AC3E}">
        <p14:creationId xmlns:p14="http://schemas.microsoft.com/office/powerpoint/2010/main" val="272783743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Shape 178"/>
        <p:cNvGrpSpPr/>
        <p:nvPr/>
      </p:nvGrpSpPr>
      <p:grpSpPr>
        <a:xfrm>
          <a:off x="0" y="0"/>
          <a:ext cx="0" cy="0"/>
          <a:chOff x="0" y="0"/>
          <a:chExt cx="0" cy="0"/>
        </a:xfrm>
      </p:grpSpPr>
      <p:sp>
        <p:nvSpPr>
          <p:cNvPr id="179" name="Google Shape;179;p30"/>
          <p:cNvSpPr txBox="1"/>
          <p:nvPr/>
        </p:nvSpPr>
        <p:spPr>
          <a:xfrm>
            <a:off x="2122271" y="780351"/>
            <a:ext cx="1774800" cy="646290"/>
          </a:xfrm>
          <a:prstGeom prst="rect">
            <a:avLst/>
          </a:prstGeom>
          <a:noFill/>
          <a:ln>
            <a:noFill/>
          </a:ln>
        </p:spPr>
        <p:txBody>
          <a:bodyPr spcFirstLastPara="1" wrap="square" lIns="91433" tIns="45700" rIns="91433" bIns="45700" anchor="t" anchorCtr="0">
            <a:spAutoFit/>
          </a:bodyPr>
          <a:lstStyle/>
          <a:p>
            <a:pPr algn="ctr"/>
            <a:r>
              <a:rPr lang="en-GB" sz="3600" dirty="0">
                <a:solidFill>
                  <a:schemeClr val="lt1"/>
                </a:solidFill>
                <a:latin typeface="Lato" panose="020F0502020204030203" pitchFamily="34" charset="0"/>
                <a:ea typeface="Exo 2"/>
                <a:cs typeface="Lato" panose="020F0502020204030203" pitchFamily="34" charset="0"/>
                <a:sym typeface="Exo 2"/>
              </a:rPr>
              <a:t>gravity</a:t>
            </a:r>
            <a:endParaRPr sz="3600" dirty="0">
              <a:solidFill>
                <a:schemeClr val="lt1"/>
              </a:solidFill>
              <a:latin typeface="Lato" panose="020F0502020204030203" pitchFamily="34" charset="0"/>
              <a:ea typeface="Exo 2"/>
              <a:cs typeface="Lato" panose="020F0502020204030203" pitchFamily="34" charset="0"/>
              <a:sym typeface="Exo 2"/>
            </a:endParaRPr>
          </a:p>
        </p:txBody>
      </p:sp>
      <p:sp>
        <p:nvSpPr>
          <p:cNvPr id="180" name="Google Shape;180;p30"/>
          <p:cNvSpPr txBox="1"/>
          <p:nvPr/>
        </p:nvSpPr>
        <p:spPr>
          <a:xfrm>
            <a:off x="1093752" y="2405676"/>
            <a:ext cx="2909600" cy="584735"/>
          </a:xfrm>
          <a:prstGeom prst="rect">
            <a:avLst/>
          </a:prstGeom>
          <a:noFill/>
          <a:ln>
            <a:noFill/>
          </a:ln>
        </p:spPr>
        <p:txBody>
          <a:bodyPr spcFirstLastPara="1" wrap="square" lIns="91433" tIns="45700" rIns="91433" bIns="45700" anchor="t" anchorCtr="0">
            <a:spAutoFit/>
          </a:bodyPr>
          <a:lstStyle/>
          <a:p>
            <a:pPr algn="ctr"/>
            <a:r>
              <a:rPr lang="en-GB" sz="3200">
                <a:solidFill>
                  <a:srgbClr val="FFFFFF"/>
                </a:solidFill>
                <a:latin typeface="Lato" panose="020F0502020204030203" pitchFamily="34" charset="0"/>
                <a:ea typeface="Exo 2"/>
                <a:cs typeface="Lato" panose="020F0502020204030203" pitchFamily="34" charset="0"/>
                <a:sym typeface="Exo 2"/>
              </a:rPr>
              <a:t>Hu &amp; Sawicki </a:t>
            </a:r>
            <a:endParaRPr sz="3200">
              <a:solidFill>
                <a:schemeClr val="dk1"/>
              </a:solidFill>
              <a:latin typeface="Lato" panose="020F0502020204030203" pitchFamily="34" charset="0"/>
              <a:ea typeface="Exo 2"/>
              <a:cs typeface="Lato" panose="020F0502020204030203" pitchFamily="34" charset="0"/>
              <a:sym typeface="Exo 2"/>
            </a:endParaRPr>
          </a:p>
        </p:txBody>
      </p:sp>
      <p:pic>
        <p:nvPicPr>
          <p:cNvPr id="181" name="Google Shape;181;p30" descr="Immagine che contiene Carattere, testo, linea, numero&#10;&#10;Descrizione generata automaticamente"/>
          <p:cNvPicPr preferRelativeResize="0"/>
          <p:nvPr/>
        </p:nvPicPr>
        <p:blipFill rotWithShape="1">
          <a:blip r:embed="rId3">
            <a:alphaModFix/>
          </a:blip>
          <a:srcRect/>
          <a:stretch/>
        </p:blipFill>
        <p:spPr>
          <a:xfrm>
            <a:off x="4912366" y="660416"/>
            <a:ext cx="6096001" cy="886203"/>
          </a:xfrm>
          <a:prstGeom prst="rect">
            <a:avLst/>
          </a:prstGeom>
          <a:noFill/>
          <a:ln>
            <a:noFill/>
          </a:ln>
        </p:spPr>
      </p:pic>
      <p:sp>
        <p:nvSpPr>
          <p:cNvPr id="182" name="Google Shape;182;p30"/>
          <p:cNvSpPr/>
          <p:nvPr/>
        </p:nvSpPr>
        <p:spPr>
          <a:xfrm>
            <a:off x="9798043" y="608985"/>
            <a:ext cx="1326400" cy="989200"/>
          </a:xfrm>
          <a:prstGeom prst="roundRect">
            <a:avLst>
              <a:gd name="adj" fmla="val 16667"/>
            </a:avLst>
          </a:prstGeom>
          <a:noFill/>
          <a:ln w="28575" cap="flat" cmpd="sng">
            <a:solidFill>
              <a:srgbClr val="00B0F0"/>
            </a:solidFill>
            <a:prstDash val="solid"/>
            <a:miter lim="800000"/>
            <a:headEnd type="none" w="sm" len="sm"/>
            <a:tailEnd type="none" w="sm" len="sm"/>
          </a:ln>
        </p:spPr>
        <p:txBody>
          <a:bodyPr spcFirstLastPara="1" wrap="square" lIns="91433" tIns="45700" rIns="91433" bIns="45700" anchor="ctr" anchorCtr="0">
            <a:noAutofit/>
          </a:bodyPr>
          <a:lstStyle/>
          <a:p>
            <a:pPr algn="ctr"/>
            <a:endParaRPr sz="1867">
              <a:solidFill>
                <a:schemeClr val="lt1"/>
              </a:solidFill>
              <a:latin typeface="Lato" panose="020F0502020204030203" pitchFamily="34" charset="0"/>
              <a:ea typeface="Arial"/>
              <a:cs typeface="Lato" panose="020F0502020204030203" pitchFamily="34" charset="0"/>
              <a:sym typeface="Arial"/>
            </a:endParaRPr>
          </a:p>
        </p:txBody>
      </p:sp>
      <p:pic>
        <p:nvPicPr>
          <p:cNvPr id="183" name="Google Shape;183;p30"/>
          <p:cNvPicPr preferRelativeResize="0"/>
          <p:nvPr/>
        </p:nvPicPr>
        <p:blipFill rotWithShape="1">
          <a:blip r:embed="rId4">
            <a:alphaModFix/>
          </a:blip>
          <a:srcRect/>
          <a:stretch/>
        </p:blipFill>
        <p:spPr>
          <a:xfrm>
            <a:off x="994714" y="883183"/>
            <a:ext cx="1127557" cy="543499"/>
          </a:xfrm>
          <a:prstGeom prst="rect">
            <a:avLst/>
          </a:prstGeom>
          <a:noFill/>
          <a:ln>
            <a:noFill/>
          </a:ln>
        </p:spPr>
      </p:pic>
      <p:pic>
        <p:nvPicPr>
          <p:cNvPr id="185" name="Google Shape;185;p30"/>
          <p:cNvPicPr preferRelativeResize="0"/>
          <p:nvPr/>
        </p:nvPicPr>
        <p:blipFill>
          <a:blip r:embed="rId5">
            <a:alphaModFix/>
          </a:blip>
          <a:stretch>
            <a:fillRect/>
          </a:stretch>
        </p:blipFill>
        <p:spPr>
          <a:xfrm>
            <a:off x="884130" y="3236092"/>
            <a:ext cx="3328828" cy="886200"/>
          </a:xfrm>
          <a:prstGeom prst="rect">
            <a:avLst/>
          </a:prstGeom>
          <a:noFill/>
          <a:ln>
            <a:noFill/>
          </a:ln>
        </p:spPr>
      </p:pic>
      <p:pic>
        <p:nvPicPr>
          <p:cNvPr id="186" name="Google Shape;186;p30"/>
          <p:cNvPicPr preferRelativeResize="0"/>
          <p:nvPr/>
        </p:nvPicPr>
        <p:blipFill>
          <a:blip r:embed="rId6">
            <a:alphaModFix/>
          </a:blip>
          <a:stretch>
            <a:fillRect/>
          </a:stretch>
        </p:blipFill>
        <p:spPr>
          <a:xfrm>
            <a:off x="9142275" y="2508210"/>
            <a:ext cx="2351500" cy="441333"/>
          </a:xfrm>
          <a:prstGeom prst="rect">
            <a:avLst/>
          </a:prstGeom>
          <a:noFill/>
          <a:ln>
            <a:noFill/>
          </a:ln>
        </p:spPr>
      </p:pic>
      <p:pic>
        <p:nvPicPr>
          <p:cNvPr id="187" name="Google Shape;187;p30"/>
          <p:cNvPicPr preferRelativeResize="0"/>
          <p:nvPr/>
        </p:nvPicPr>
        <p:blipFill rotWithShape="1">
          <a:blip r:embed="rId7">
            <a:alphaModFix/>
          </a:blip>
          <a:srcRect/>
          <a:stretch/>
        </p:blipFill>
        <p:spPr>
          <a:xfrm>
            <a:off x="10067822" y="3266130"/>
            <a:ext cx="786807" cy="543500"/>
          </a:xfrm>
          <a:prstGeom prst="rect">
            <a:avLst/>
          </a:prstGeom>
          <a:noFill/>
          <a:ln>
            <a:noFill/>
          </a:ln>
        </p:spPr>
      </p:pic>
      <p:cxnSp>
        <p:nvCxnSpPr>
          <p:cNvPr id="189" name="Google Shape;189;p30"/>
          <p:cNvCxnSpPr/>
          <p:nvPr/>
        </p:nvCxnSpPr>
        <p:spPr>
          <a:xfrm>
            <a:off x="5018831" y="5194960"/>
            <a:ext cx="1206000" cy="0"/>
          </a:xfrm>
          <a:prstGeom prst="straightConnector1">
            <a:avLst/>
          </a:prstGeom>
          <a:noFill/>
          <a:ln w="38100" cap="flat" cmpd="sng">
            <a:solidFill>
              <a:schemeClr val="lt1"/>
            </a:solidFill>
            <a:prstDash val="solid"/>
            <a:miter lim="800000"/>
            <a:headEnd type="triangle" w="med" len="med"/>
            <a:tailEnd type="triangle" w="med" len="med"/>
          </a:ln>
        </p:spPr>
      </p:cxnSp>
      <p:pic>
        <p:nvPicPr>
          <p:cNvPr id="190" name="Google Shape;190;p30"/>
          <p:cNvPicPr preferRelativeResize="0"/>
          <p:nvPr/>
        </p:nvPicPr>
        <p:blipFill rotWithShape="1">
          <a:blip r:embed="rId7">
            <a:alphaModFix/>
          </a:blip>
          <a:srcRect/>
          <a:stretch/>
        </p:blipFill>
        <p:spPr>
          <a:xfrm>
            <a:off x="3309723" y="4749111"/>
            <a:ext cx="923925" cy="638175"/>
          </a:xfrm>
          <a:prstGeom prst="rect">
            <a:avLst/>
          </a:prstGeom>
          <a:noFill/>
          <a:ln>
            <a:noFill/>
          </a:ln>
        </p:spPr>
      </p:pic>
      <p:pic>
        <p:nvPicPr>
          <p:cNvPr id="191" name="Google Shape;191;p30"/>
          <p:cNvPicPr preferRelativeResize="0"/>
          <p:nvPr/>
        </p:nvPicPr>
        <p:blipFill rotWithShape="1">
          <a:blip r:embed="rId8">
            <a:alphaModFix/>
          </a:blip>
          <a:srcRect/>
          <a:stretch/>
        </p:blipFill>
        <p:spPr>
          <a:xfrm>
            <a:off x="6844177" y="4697671"/>
            <a:ext cx="3148231" cy="1117115"/>
          </a:xfrm>
          <a:prstGeom prst="rect">
            <a:avLst/>
          </a:prstGeom>
          <a:noFill/>
          <a:ln>
            <a:noFill/>
          </a:ln>
        </p:spPr>
      </p:pic>
      <p:sp>
        <p:nvSpPr>
          <p:cNvPr id="192" name="Google Shape;192;p30"/>
          <p:cNvSpPr txBox="1"/>
          <p:nvPr/>
        </p:nvSpPr>
        <p:spPr>
          <a:xfrm>
            <a:off x="2967440" y="5931706"/>
            <a:ext cx="1774800" cy="461624"/>
          </a:xfrm>
          <a:prstGeom prst="rect">
            <a:avLst/>
          </a:prstGeom>
          <a:noFill/>
          <a:ln>
            <a:noFill/>
          </a:ln>
        </p:spPr>
        <p:txBody>
          <a:bodyPr spcFirstLastPara="1" wrap="square" lIns="91433" tIns="45700" rIns="91433" bIns="45700" anchor="t" anchorCtr="0">
            <a:spAutoFit/>
          </a:bodyPr>
          <a:lstStyle/>
          <a:p>
            <a:pPr algn="ctr"/>
            <a:r>
              <a:rPr lang="en-GB" sz="2400">
                <a:solidFill>
                  <a:schemeClr val="lt1"/>
                </a:solidFill>
                <a:latin typeface="Lato" panose="020F0502020204030203" pitchFamily="34" charset="0"/>
                <a:ea typeface="Exo 2"/>
                <a:cs typeface="Lato" panose="020F0502020204030203" pitchFamily="34" charset="0"/>
                <a:sym typeface="Exo 2"/>
              </a:rPr>
              <a:t>enhanced</a:t>
            </a:r>
            <a:endParaRPr sz="2400">
              <a:solidFill>
                <a:schemeClr val="lt1"/>
              </a:solidFill>
              <a:latin typeface="Lato" panose="020F0502020204030203" pitchFamily="34" charset="0"/>
              <a:ea typeface="Exo 2"/>
              <a:cs typeface="Lato" panose="020F0502020204030203" pitchFamily="34" charset="0"/>
              <a:sym typeface="Exo 2"/>
            </a:endParaRPr>
          </a:p>
        </p:txBody>
      </p:sp>
      <p:sp>
        <p:nvSpPr>
          <p:cNvPr id="193" name="Google Shape;193;p30"/>
          <p:cNvSpPr txBox="1"/>
          <p:nvPr/>
        </p:nvSpPr>
        <p:spPr>
          <a:xfrm>
            <a:off x="7437892" y="5931694"/>
            <a:ext cx="1960800" cy="461624"/>
          </a:xfrm>
          <a:prstGeom prst="rect">
            <a:avLst/>
          </a:prstGeom>
          <a:noFill/>
          <a:ln>
            <a:noFill/>
          </a:ln>
        </p:spPr>
        <p:txBody>
          <a:bodyPr spcFirstLastPara="1" wrap="square" lIns="91433" tIns="45700" rIns="91433" bIns="45700" anchor="t" anchorCtr="0">
            <a:spAutoFit/>
          </a:bodyPr>
          <a:lstStyle/>
          <a:p>
            <a:pPr algn="ctr"/>
            <a:r>
              <a:rPr lang="en-GB" sz="2400">
                <a:solidFill>
                  <a:schemeClr val="lt1"/>
                </a:solidFill>
                <a:latin typeface="Lato" panose="020F0502020204030203" pitchFamily="34" charset="0"/>
                <a:ea typeface="Exo 2"/>
                <a:cs typeface="Lato" panose="020F0502020204030203" pitchFamily="34" charset="0"/>
                <a:sym typeface="Exo 2"/>
              </a:rPr>
              <a:t>suppressed</a:t>
            </a:r>
            <a:endParaRPr sz="2400">
              <a:solidFill>
                <a:schemeClr val="lt1"/>
              </a:solidFill>
              <a:latin typeface="Lato" panose="020F0502020204030203" pitchFamily="34" charset="0"/>
              <a:ea typeface="Exo 2"/>
              <a:cs typeface="Lato" panose="020F0502020204030203" pitchFamily="34" charset="0"/>
              <a:sym typeface="Exo 2"/>
            </a:endParaRPr>
          </a:p>
        </p:txBody>
      </p:sp>
      <p:sp>
        <p:nvSpPr>
          <p:cNvPr id="3" name="Google Shape;188;p30">
            <a:extLst>
              <a:ext uri="{FF2B5EF4-FFF2-40B4-BE49-F238E27FC236}">
                <a16:creationId xmlns:a16="http://schemas.microsoft.com/office/drawing/2014/main" id="{D701B9B0-7324-3A39-9D72-A1F3CB1C825B}"/>
              </a:ext>
            </a:extLst>
          </p:cNvPr>
          <p:cNvSpPr txBox="1"/>
          <p:nvPr/>
        </p:nvSpPr>
        <p:spPr>
          <a:xfrm>
            <a:off x="11124443" y="6427153"/>
            <a:ext cx="1069714" cy="430847"/>
          </a:xfrm>
          <a:prstGeom prst="rect">
            <a:avLst/>
          </a:prstGeom>
          <a:noFill/>
          <a:ln>
            <a:noFill/>
          </a:ln>
        </p:spPr>
        <p:txBody>
          <a:bodyPr spcFirstLastPara="1" wrap="square" lIns="121900" tIns="121900" rIns="121900" bIns="121900" anchor="t" anchorCtr="0">
            <a:spAutoFit/>
          </a:bodyPr>
          <a:lstStyle/>
          <a:p>
            <a:pPr algn="ctr"/>
            <a:r>
              <a:rPr lang="en-GB" sz="1200" dirty="0">
                <a:solidFill>
                  <a:schemeClr val="bg2">
                    <a:lumMod val="90000"/>
                  </a:schemeClr>
                </a:solidFill>
                <a:latin typeface="Arial" panose="020B0604020202020204" pitchFamily="34" charset="0"/>
                <a:cs typeface="Arial" panose="020B0604020202020204" pitchFamily="34" charset="0"/>
              </a:rPr>
              <a:t>[0705.1158]</a:t>
            </a:r>
            <a:endParaRPr sz="1200" dirty="0">
              <a:solidFill>
                <a:schemeClr val="bg2">
                  <a:lumMod val="90000"/>
                </a:schemeClr>
              </a:solidFill>
              <a:latin typeface="Arial" panose="020B0604020202020204" pitchFamily="34" charset="0"/>
              <a:cs typeface="Arial" panose="020B0604020202020204" pitchFamily="34" charset="0"/>
            </a:endParaRPr>
          </a:p>
        </p:txBody>
      </p:sp>
      <p:sp>
        <p:nvSpPr>
          <p:cNvPr id="4" name="Google Shape;184;p30">
            <a:extLst>
              <a:ext uri="{FF2B5EF4-FFF2-40B4-BE49-F238E27FC236}">
                <a16:creationId xmlns:a16="http://schemas.microsoft.com/office/drawing/2014/main" id="{FEB5AC9F-BCE2-84C6-56FB-BAE53BE945C8}"/>
              </a:ext>
            </a:extLst>
          </p:cNvPr>
          <p:cNvSpPr txBox="1"/>
          <p:nvPr/>
        </p:nvSpPr>
        <p:spPr>
          <a:xfrm>
            <a:off x="4742240" y="2405676"/>
            <a:ext cx="3757200" cy="1569620"/>
          </a:xfrm>
          <a:prstGeom prst="rect">
            <a:avLst/>
          </a:prstGeom>
          <a:noFill/>
          <a:ln>
            <a:noFill/>
          </a:ln>
        </p:spPr>
        <p:txBody>
          <a:bodyPr spcFirstLastPara="1" wrap="square" lIns="91433" tIns="45700" rIns="91433" bIns="45700" anchor="t" anchorCtr="0">
            <a:spAutoFit/>
          </a:bodyPr>
          <a:lstStyle/>
          <a:p>
            <a:pPr algn="ctr">
              <a:lnSpc>
                <a:spcPct val="200000"/>
              </a:lnSpc>
            </a:pPr>
            <a:r>
              <a:rPr lang="en-GB" sz="2400" dirty="0">
                <a:solidFill>
                  <a:srgbClr val="FFFFFF"/>
                </a:solidFill>
                <a:latin typeface="Lato" panose="020F0502020204030203" pitchFamily="34" charset="0"/>
                <a:ea typeface="Exo 2"/>
                <a:cs typeface="Lato" panose="020F0502020204030203" pitchFamily="34" charset="0"/>
                <a:sym typeface="Exo 2"/>
              </a:rPr>
              <a:t>~ </a:t>
            </a:r>
            <a:r>
              <a:rPr lang="en-GB" sz="2400" dirty="0">
                <a:solidFill>
                  <a:srgbClr val="FFFFFF"/>
                </a:solidFill>
                <a:latin typeface="Lato" panose="020F0502020204030203" pitchFamily="34" charset="0"/>
                <a:ea typeface="Arial"/>
                <a:cs typeface="Lato" panose="020F0502020204030203" pitchFamily="34" charset="0"/>
                <a:sym typeface="Arial"/>
              </a:rPr>
              <a:t>Λ</a:t>
            </a:r>
            <a:r>
              <a:rPr lang="en-GB" sz="2400" dirty="0">
                <a:solidFill>
                  <a:srgbClr val="FFFFFF"/>
                </a:solidFill>
                <a:latin typeface="Lato" panose="020F0502020204030203" pitchFamily="34" charset="0"/>
                <a:ea typeface="Exo 2"/>
                <a:cs typeface="Lato" panose="020F0502020204030203" pitchFamily="34" charset="0"/>
                <a:sym typeface="Exo 2"/>
              </a:rPr>
              <a:t>CDM at background</a:t>
            </a:r>
          </a:p>
          <a:p>
            <a:pPr algn="ctr">
              <a:lnSpc>
                <a:spcPct val="200000"/>
              </a:lnSpc>
            </a:pPr>
            <a:r>
              <a:rPr lang="en-GB" sz="2400" dirty="0">
                <a:solidFill>
                  <a:srgbClr val="FFFFFF"/>
                </a:solidFill>
                <a:latin typeface="Lato" panose="020F0502020204030203" pitchFamily="34" charset="0"/>
                <a:ea typeface="Exo 2"/>
                <a:cs typeface="Lato" panose="020F0502020204030203" pitchFamily="34" charset="0"/>
                <a:sym typeface="Exo 2"/>
              </a:rPr>
              <a:t>different at perturbations</a:t>
            </a:r>
            <a:endParaRPr sz="2400" dirty="0">
              <a:solidFill>
                <a:schemeClr val="dk1"/>
              </a:solidFill>
              <a:latin typeface="Lato" panose="020F0502020204030203" pitchFamily="34" charset="0"/>
              <a:ea typeface="Exo 2"/>
              <a:cs typeface="Lato" panose="020F0502020204030203" pitchFamily="34" charset="0"/>
              <a:sym typeface="Exo 2"/>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Shape 178">
          <a:extLst>
            <a:ext uri="{FF2B5EF4-FFF2-40B4-BE49-F238E27FC236}">
              <a16:creationId xmlns:a16="http://schemas.microsoft.com/office/drawing/2014/main" id="{7A4FDCDB-3546-2A46-BDF0-82F823396F9F}"/>
            </a:ext>
          </a:extLst>
        </p:cNvPr>
        <p:cNvGrpSpPr/>
        <p:nvPr/>
      </p:nvGrpSpPr>
      <p:grpSpPr>
        <a:xfrm>
          <a:off x="0" y="0"/>
          <a:ext cx="0" cy="0"/>
          <a:chOff x="0" y="0"/>
          <a:chExt cx="0" cy="0"/>
        </a:xfrm>
      </p:grpSpPr>
      <p:sp>
        <p:nvSpPr>
          <p:cNvPr id="179" name="Google Shape;179;p30">
            <a:extLst>
              <a:ext uri="{FF2B5EF4-FFF2-40B4-BE49-F238E27FC236}">
                <a16:creationId xmlns:a16="http://schemas.microsoft.com/office/drawing/2014/main" id="{BB3B10AF-407E-7A9E-E8A2-E3AA0931F79B}"/>
              </a:ext>
            </a:extLst>
          </p:cNvPr>
          <p:cNvSpPr txBox="1"/>
          <p:nvPr/>
        </p:nvSpPr>
        <p:spPr>
          <a:xfrm>
            <a:off x="2122271" y="780351"/>
            <a:ext cx="1774800" cy="646290"/>
          </a:xfrm>
          <a:prstGeom prst="rect">
            <a:avLst/>
          </a:prstGeom>
          <a:noFill/>
          <a:ln>
            <a:noFill/>
          </a:ln>
        </p:spPr>
        <p:txBody>
          <a:bodyPr spcFirstLastPara="1" wrap="square" lIns="91433" tIns="45700" rIns="91433" bIns="45700" anchor="t" anchorCtr="0">
            <a:spAutoFit/>
          </a:bodyPr>
          <a:lstStyle/>
          <a:p>
            <a:pPr algn="ctr"/>
            <a:r>
              <a:rPr lang="en-GB" sz="3600" dirty="0">
                <a:solidFill>
                  <a:schemeClr val="lt1"/>
                </a:solidFill>
                <a:latin typeface="Lato" panose="020F0502020204030203" pitchFamily="34" charset="0"/>
                <a:ea typeface="Exo 2"/>
                <a:cs typeface="Lato" panose="020F0502020204030203" pitchFamily="34" charset="0"/>
                <a:sym typeface="Exo 2"/>
              </a:rPr>
              <a:t>gravity</a:t>
            </a:r>
            <a:endParaRPr sz="3600" dirty="0">
              <a:solidFill>
                <a:schemeClr val="lt1"/>
              </a:solidFill>
              <a:latin typeface="Lato" panose="020F0502020204030203" pitchFamily="34" charset="0"/>
              <a:ea typeface="Exo 2"/>
              <a:cs typeface="Lato" panose="020F0502020204030203" pitchFamily="34" charset="0"/>
              <a:sym typeface="Exo 2"/>
            </a:endParaRPr>
          </a:p>
        </p:txBody>
      </p:sp>
      <p:sp>
        <p:nvSpPr>
          <p:cNvPr id="180" name="Google Shape;180;p30">
            <a:extLst>
              <a:ext uri="{FF2B5EF4-FFF2-40B4-BE49-F238E27FC236}">
                <a16:creationId xmlns:a16="http://schemas.microsoft.com/office/drawing/2014/main" id="{14333DF6-6565-7203-3C0D-30E5303AADEE}"/>
              </a:ext>
            </a:extLst>
          </p:cNvPr>
          <p:cNvSpPr txBox="1"/>
          <p:nvPr/>
        </p:nvSpPr>
        <p:spPr>
          <a:xfrm>
            <a:off x="1093752" y="2405676"/>
            <a:ext cx="2909600" cy="584735"/>
          </a:xfrm>
          <a:prstGeom prst="rect">
            <a:avLst/>
          </a:prstGeom>
          <a:noFill/>
          <a:ln>
            <a:noFill/>
          </a:ln>
        </p:spPr>
        <p:txBody>
          <a:bodyPr spcFirstLastPara="1" wrap="square" lIns="91433" tIns="45700" rIns="91433" bIns="45700" anchor="t" anchorCtr="0">
            <a:spAutoFit/>
          </a:bodyPr>
          <a:lstStyle/>
          <a:p>
            <a:pPr algn="ctr"/>
            <a:r>
              <a:rPr lang="en-GB" sz="3200">
                <a:solidFill>
                  <a:srgbClr val="FFFFFF"/>
                </a:solidFill>
                <a:latin typeface="Lato" panose="020F0502020204030203" pitchFamily="34" charset="0"/>
                <a:ea typeface="Exo 2"/>
                <a:cs typeface="Lato" panose="020F0502020204030203" pitchFamily="34" charset="0"/>
                <a:sym typeface="Exo 2"/>
              </a:rPr>
              <a:t>Hu &amp; Sawicki </a:t>
            </a:r>
            <a:endParaRPr sz="3200">
              <a:solidFill>
                <a:schemeClr val="dk1"/>
              </a:solidFill>
              <a:latin typeface="Lato" panose="020F0502020204030203" pitchFamily="34" charset="0"/>
              <a:ea typeface="Exo 2"/>
              <a:cs typeface="Lato" panose="020F0502020204030203" pitchFamily="34" charset="0"/>
              <a:sym typeface="Exo 2"/>
            </a:endParaRPr>
          </a:p>
        </p:txBody>
      </p:sp>
      <p:pic>
        <p:nvPicPr>
          <p:cNvPr id="181" name="Google Shape;181;p30" descr="Immagine che contiene Carattere, testo, linea, numero&#10;&#10;Descrizione generata automaticamente">
            <a:extLst>
              <a:ext uri="{FF2B5EF4-FFF2-40B4-BE49-F238E27FC236}">
                <a16:creationId xmlns:a16="http://schemas.microsoft.com/office/drawing/2014/main" id="{3CD02E7C-0B19-7D65-2884-F39B7BC6D6EB}"/>
              </a:ext>
            </a:extLst>
          </p:cNvPr>
          <p:cNvPicPr preferRelativeResize="0"/>
          <p:nvPr/>
        </p:nvPicPr>
        <p:blipFill rotWithShape="1">
          <a:blip r:embed="rId3">
            <a:alphaModFix/>
          </a:blip>
          <a:srcRect/>
          <a:stretch/>
        </p:blipFill>
        <p:spPr>
          <a:xfrm>
            <a:off x="4912366" y="660416"/>
            <a:ext cx="6096001" cy="886203"/>
          </a:xfrm>
          <a:prstGeom prst="rect">
            <a:avLst/>
          </a:prstGeom>
          <a:noFill/>
          <a:ln>
            <a:noFill/>
          </a:ln>
        </p:spPr>
      </p:pic>
      <p:sp>
        <p:nvSpPr>
          <p:cNvPr id="182" name="Google Shape;182;p30">
            <a:extLst>
              <a:ext uri="{FF2B5EF4-FFF2-40B4-BE49-F238E27FC236}">
                <a16:creationId xmlns:a16="http://schemas.microsoft.com/office/drawing/2014/main" id="{F827E230-3F9B-093B-2270-D40A2E862642}"/>
              </a:ext>
            </a:extLst>
          </p:cNvPr>
          <p:cNvSpPr/>
          <p:nvPr/>
        </p:nvSpPr>
        <p:spPr>
          <a:xfrm>
            <a:off x="9798043" y="608985"/>
            <a:ext cx="1326400" cy="989200"/>
          </a:xfrm>
          <a:prstGeom prst="roundRect">
            <a:avLst>
              <a:gd name="adj" fmla="val 16667"/>
            </a:avLst>
          </a:prstGeom>
          <a:noFill/>
          <a:ln w="28575" cap="flat" cmpd="sng">
            <a:solidFill>
              <a:srgbClr val="00B0F0"/>
            </a:solidFill>
            <a:prstDash val="solid"/>
            <a:miter lim="800000"/>
            <a:headEnd type="none" w="sm" len="sm"/>
            <a:tailEnd type="none" w="sm" len="sm"/>
          </a:ln>
        </p:spPr>
        <p:txBody>
          <a:bodyPr spcFirstLastPara="1" wrap="square" lIns="91433" tIns="45700" rIns="91433" bIns="45700" anchor="ctr" anchorCtr="0">
            <a:noAutofit/>
          </a:bodyPr>
          <a:lstStyle/>
          <a:p>
            <a:pPr algn="ctr"/>
            <a:endParaRPr sz="1867">
              <a:solidFill>
                <a:schemeClr val="lt1"/>
              </a:solidFill>
              <a:latin typeface="Lato" panose="020F0502020204030203" pitchFamily="34" charset="0"/>
              <a:ea typeface="Arial"/>
              <a:cs typeface="Lato" panose="020F0502020204030203" pitchFamily="34" charset="0"/>
              <a:sym typeface="Arial"/>
            </a:endParaRPr>
          </a:p>
        </p:txBody>
      </p:sp>
      <p:pic>
        <p:nvPicPr>
          <p:cNvPr id="183" name="Google Shape;183;p30">
            <a:extLst>
              <a:ext uri="{FF2B5EF4-FFF2-40B4-BE49-F238E27FC236}">
                <a16:creationId xmlns:a16="http://schemas.microsoft.com/office/drawing/2014/main" id="{48B615AF-492D-C6B8-9411-3D4A9BE460E6}"/>
              </a:ext>
            </a:extLst>
          </p:cNvPr>
          <p:cNvPicPr preferRelativeResize="0"/>
          <p:nvPr/>
        </p:nvPicPr>
        <p:blipFill rotWithShape="1">
          <a:blip r:embed="rId4">
            <a:alphaModFix/>
          </a:blip>
          <a:srcRect/>
          <a:stretch/>
        </p:blipFill>
        <p:spPr>
          <a:xfrm>
            <a:off x="994714" y="883183"/>
            <a:ext cx="1127557" cy="543499"/>
          </a:xfrm>
          <a:prstGeom prst="rect">
            <a:avLst/>
          </a:prstGeom>
          <a:noFill/>
          <a:ln>
            <a:noFill/>
          </a:ln>
        </p:spPr>
      </p:pic>
      <p:sp>
        <p:nvSpPr>
          <p:cNvPr id="184" name="Google Shape;184;p30">
            <a:extLst>
              <a:ext uri="{FF2B5EF4-FFF2-40B4-BE49-F238E27FC236}">
                <a16:creationId xmlns:a16="http://schemas.microsoft.com/office/drawing/2014/main" id="{A29AFE14-9330-6635-BB77-752578B648AD}"/>
              </a:ext>
            </a:extLst>
          </p:cNvPr>
          <p:cNvSpPr txBox="1"/>
          <p:nvPr/>
        </p:nvSpPr>
        <p:spPr>
          <a:xfrm>
            <a:off x="4742240" y="2405676"/>
            <a:ext cx="3757200" cy="1569620"/>
          </a:xfrm>
          <a:prstGeom prst="rect">
            <a:avLst/>
          </a:prstGeom>
          <a:noFill/>
          <a:ln>
            <a:noFill/>
          </a:ln>
        </p:spPr>
        <p:txBody>
          <a:bodyPr spcFirstLastPara="1" wrap="square" lIns="91433" tIns="45700" rIns="91433" bIns="45700" anchor="t" anchorCtr="0">
            <a:spAutoFit/>
          </a:bodyPr>
          <a:lstStyle/>
          <a:p>
            <a:pPr algn="ctr">
              <a:lnSpc>
                <a:spcPct val="200000"/>
              </a:lnSpc>
            </a:pPr>
            <a:r>
              <a:rPr lang="en-GB" sz="2400" dirty="0">
                <a:solidFill>
                  <a:srgbClr val="FFFFFF"/>
                </a:solidFill>
                <a:latin typeface="Lato" panose="020F0502020204030203" pitchFamily="34" charset="0"/>
                <a:ea typeface="Exo 2"/>
                <a:cs typeface="Lato" panose="020F0502020204030203" pitchFamily="34" charset="0"/>
                <a:sym typeface="Exo 2"/>
              </a:rPr>
              <a:t>~ </a:t>
            </a:r>
            <a:r>
              <a:rPr lang="en-GB" sz="2400" dirty="0">
                <a:solidFill>
                  <a:srgbClr val="FFFFFF"/>
                </a:solidFill>
                <a:latin typeface="Lato" panose="020F0502020204030203" pitchFamily="34" charset="0"/>
                <a:ea typeface="Arial"/>
                <a:cs typeface="Lato" panose="020F0502020204030203" pitchFamily="34" charset="0"/>
                <a:sym typeface="Arial"/>
              </a:rPr>
              <a:t>Λ</a:t>
            </a:r>
            <a:r>
              <a:rPr lang="en-GB" sz="2400" dirty="0">
                <a:solidFill>
                  <a:srgbClr val="FFFFFF"/>
                </a:solidFill>
                <a:latin typeface="Lato" panose="020F0502020204030203" pitchFamily="34" charset="0"/>
                <a:ea typeface="Exo 2"/>
                <a:cs typeface="Lato" panose="020F0502020204030203" pitchFamily="34" charset="0"/>
                <a:sym typeface="Exo 2"/>
              </a:rPr>
              <a:t>CDM at background</a:t>
            </a:r>
          </a:p>
          <a:p>
            <a:pPr algn="ctr">
              <a:lnSpc>
                <a:spcPct val="200000"/>
              </a:lnSpc>
            </a:pPr>
            <a:r>
              <a:rPr lang="en-GB" sz="2400" dirty="0">
                <a:solidFill>
                  <a:srgbClr val="FFFFFF"/>
                </a:solidFill>
                <a:latin typeface="Lato" panose="020F0502020204030203" pitchFamily="34" charset="0"/>
                <a:ea typeface="Exo 2"/>
                <a:cs typeface="Lato" panose="020F0502020204030203" pitchFamily="34" charset="0"/>
                <a:sym typeface="Exo 2"/>
              </a:rPr>
              <a:t>different at perturbations</a:t>
            </a:r>
            <a:endParaRPr sz="2400" dirty="0">
              <a:solidFill>
                <a:schemeClr val="dk1"/>
              </a:solidFill>
              <a:latin typeface="Lato" panose="020F0502020204030203" pitchFamily="34" charset="0"/>
              <a:ea typeface="Exo 2"/>
              <a:cs typeface="Lato" panose="020F0502020204030203" pitchFamily="34" charset="0"/>
              <a:sym typeface="Exo 2"/>
            </a:endParaRPr>
          </a:p>
        </p:txBody>
      </p:sp>
      <p:pic>
        <p:nvPicPr>
          <p:cNvPr id="185" name="Google Shape;185;p30">
            <a:extLst>
              <a:ext uri="{FF2B5EF4-FFF2-40B4-BE49-F238E27FC236}">
                <a16:creationId xmlns:a16="http://schemas.microsoft.com/office/drawing/2014/main" id="{50CFE7A1-B66A-D32A-7972-12FB20CAD1ED}"/>
              </a:ext>
            </a:extLst>
          </p:cNvPr>
          <p:cNvPicPr preferRelativeResize="0"/>
          <p:nvPr/>
        </p:nvPicPr>
        <p:blipFill>
          <a:blip r:embed="rId5">
            <a:alphaModFix/>
          </a:blip>
          <a:stretch>
            <a:fillRect/>
          </a:stretch>
        </p:blipFill>
        <p:spPr>
          <a:xfrm>
            <a:off x="884130" y="3236092"/>
            <a:ext cx="3328828" cy="886200"/>
          </a:xfrm>
          <a:prstGeom prst="rect">
            <a:avLst/>
          </a:prstGeom>
          <a:noFill/>
          <a:ln>
            <a:noFill/>
          </a:ln>
        </p:spPr>
      </p:pic>
      <p:pic>
        <p:nvPicPr>
          <p:cNvPr id="186" name="Google Shape;186;p30">
            <a:extLst>
              <a:ext uri="{FF2B5EF4-FFF2-40B4-BE49-F238E27FC236}">
                <a16:creationId xmlns:a16="http://schemas.microsoft.com/office/drawing/2014/main" id="{DA6928DA-8AA2-073B-85DF-7B59648EDDEA}"/>
              </a:ext>
            </a:extLst>
          </p:cNvPr>
          <p:cNvPicPr preferRelativeResize="0"/>
          <p:nvPr/>
        </p:nvPicPr>
        <p:blipFill>
          <a:blip r:embed="rId6">
            <a:alphaModFix/>
          </a:blip>
          <a:stretch>
            <a:fillRect/>
          </a:stretch>
        </p:blipFill>
        <p:spPr>
          <a:xfrm>
            <a:off x="9142275" y="2508210"/>
            <a:ext cx="2351500" cy="441333"/>
          </a:xfrm>
          <a:prstGeom prst="rect">
            <a:avLst/>
          </a:prstGeom>
          <a:noFill/>
          <a:ln>
            <a:noFill/>
          </a:ln>
        </p:spPr>
      </p:pic>
      <p:pic>
        <p:nvPicPr>
          <p:cNvPr id="187" name="Google Shape;187;p30">
            <a:extLst>
              <a:ext uri="{FF2B5EF4-FFF2-40B4-BE49-F238E27FC236}">
                <a16:creationId xmlns:a16="http://schemas.microsoft.com/office/drawing/2014/main" id="{8CA5C914-F79D-6BC2-F0D8-5D3977CD3918}"/>
              </a:ext>
            </a:extLst>
          </p:cNvPr>
          <p:cNvPicPr preferRelativeResize="0"/>
          <p:nvPr/>
        </p:nvPicPr>
        <p:blipFill rotWithShape="1">
          <a:blip r:embed="rId7">
            <a:alphaModFix/>
          </a:blip>
          <a:srcRect/>
          <a:stretch/>
        </p:blipFill>
        <p:spPr>
          <a:xfrm>
            <a:off x="10067822" y="3266130"/>
            <a:ext cx="786807" cy="543500"/>
          </a:xfrm>
          <a:prstGeom prst="rect">
            <a:avLst/>
          </a:prstGeom>
          <a:noFill/>
          <a:ln>
            <a:noFill/>
          </a:ln>
        </p:spPr>
      </p:pic>
      <p:sp>
        <p:nvSpPr>
          <p:cNvPr id="188" name="Google Shape;188;p30">
            <a:extLst>
              <a:ext uri="{FF2B5EF4-FFF2-40B4-BE49-F238E27FC236}">
                <a16:creationId xmlns:a16="http://schemas.microsoft.com/office/drawing/2014/main" id="{6305106E-CB0D-A920-21EC-B1F418D31D02}"/>
              </a:ext>
            </a:extLst>
          </p:cNvPr>
          <p:cNvSpPr txBox="1"/>
          <p:nvPr/>
        </p:nvSpPr>
        <p:spPr>
          <a:xfrm>
            <a:off x="11124443" y="6427153"/>
            <a:ext cx="1069714" cy="430847"/>
          </a:xfrm>
          <a:prstGeom prst="rect">
            <a:avLst/>
          </a:prstGeom>
          <a:noFill/>
          <a:ln>
            <a:noFill/>
          </a:ln>
        </p:spPr>
        <p:txBody>
          <a:bodyPr spcFirstLastPara="1" wrap="square" lIns="121900" tIns="121900" rIns="121900" bIns="121900" anchor="t" anchorCtr="0">
            <a:spAutoFit/>
          </a:bodyPr>
          <a:lstStyle/>
          <a:p>
            <a:pPr algn="ctr"/>
            <a:r>
              <a:rPr lang="en-GB" sz="1200" dirty="0">
                <a:solidFill>
                  <a:schemeClr val="bg2">
                    <a:lumMod val="90000"/>
                  </a:schemeClr>
                </a:solidFill>
                <a:latin typeface="Arial" panose="020B0604020202020204" pitchFamily="34" charset="0"/>
                <a:cs typeface="Arial" panose="020B0604020202020204" pitchFamily="34" charset="0"/>
              </a:rPr>
              <a:t>[0705.1158]</a:t>
            </a:r>
            <a:endParaRPr sz="1200" dirty="0">
              <a:solidFill>
                <a:schemeClr val="bg2">
                  <a:lumMod val="90000"/>
                </a:schemeClr>
              </a:solidFill>
              <a:latin typeface="Arial" panose="020B0604020202020204" pitchFamily="34" charset="0"/>
              <a:cs typeface="Arial" panose="020B0604020202020204" pitchFamily="34" charset="0"/>
            </a:endParaRPr>
          </a:p>
        </p:txBody>
      </p:sp>
      <p:cxnSp>
        <p:nvCxnSpPr>
          <p:cNvPr id="189" name="Google Shape;189;p30">
            <a:extLst>
              <a:ext uri="{FF2B5EF4-FFF2-40B4-BE49-F238E27FC236}">
                <a16:creationId xmlns:a16="http://schemas.microsoft.com/office/drawing/2014/main" id="{7F731EDE-FF25-9290-B6E5-BFCDB73070CC}"/>
              </a:ext>
            </a:extLst>
          </p:cNvPr>
          <p:cNvCxnSpPr/>
          <p:nvPr/>
        </p:nvCxnSpPr>
        <p:spPr>
          <a:xfrm>
            <a:off x="5018831" y="5194960"/>
            <a:ext cx="1206000" cy="0"/>
          </a:xfrm>
          <a:prstGeom prst="straightConnector1">
            <a:avLst/>
          </a:prstGeom>
          <a:noFill/>
          <a:ln w="38100" cap="flat" cmpd="sng">
            <a:solidFill>
              <a:schemeClr val="lt1"/>
            </a:solidFill>
            <a:prstDash val="solid"/>
            <a:miter lim="800000"/>
            <a:headEnd type="triangle" w="med" len="med"/>
            <a:tailEnd type="triangle" w="med" len="med"/>
          </a:ln>
        </p:spPr>
      </p:cxnSp>
      <p:pic>
        <p:nvPicPr>
          <p:cNvPr id="190" name="Google Shape;190;p30">
            <a:extLst>
              <a:ext uri="{FF2B5EF4-FFF2-40B4-BE49-F238E27FC236}">
                <a16:creationId xmlns:a16="http://schemas.microsoft.com/office/drawing/2014/main" id="{E2F486B4-40FF-1250-E06E-DCF71607554F}"/>
              </a:ext>
            </a:extLst>
          </p:cNvPr>
          <p:cNvPicPr preferRelativeResize="0"/>
          <p:nvPr/>
        </p:nvPicPr>
        <p:blipFill rotWithShape="1">
          <a:blip r:embed="rId7">
            <a:alphaModFix/>
          </a:blip>
          <a:srcRect/>
          <a:stretch/>
        </p:blipFill>
        <p:spPr>
          <a:xfrm>
            <a:off x="3309723" y="4749111"/>
            <a:ext cx="923925" cy="638175"/>
          </a:xfrm>
          <a:prstGeom prst="rect">
            <a:avLst/>
          </a:prstGeom>
          <a:noFill/>
          <a:ln>
            <a:noFill/>
          </a:ln>
        </p:spPr>
      </p:pic>
      <p:pic>
        <p:nvPicPr>
          <p:cNvPr id="191" name="Google Shape;191;p30">
            <a:extLst>
              <a:ext uri="{FF2B5EF4-FFF2-40B4-BE49-F238E27FC236}">
                <a16:creationId xmlns:a16="http://schemas.microsoft.com/office/drawing/2014/main" id="{3F6EE92A-EE66-915A-00B2-BE293AFDF759}"/>
              </a:ext>
            </a:extLst>
          </p:cNvPr>
          <p:cNvPicPr preferRelativeResize="0"/>
          <p:nvPr/>
        </p:nvPicPr>
        <p:blipFill rotWithShape="1">
          <a:blip r:embed="rId8">
            <a:alphaModFix/>
          </a:blip>
          <a:srcRect/>
          <a:stretch/>
        </p:blipFill>
        <p:spPr>
          <a:xfrm>
            <a:off x="6844177" y="4697671"/>
            <a:ext cx="3148231" cy="1117115"/>
          </a:xfrm>
          <a:prstGeom prst="rect">
            <a:avLst/>
          </a:prstGeom>
          <a:noFill/>
          <a:ln>
            <a:noFill/>
          </a:ln>
        </p:spPr>
      </p:pic>
      <p:sp>
        <p:nvSpPr>
          <p:cNvPr id="192" name="Google Shape;192;p30">
            <a:extLst>
              <a:ext uri="{FF2B5EF4-FFF2-40B4-BE49-F238E27FC236}">
                <a16:creationId xmlns:a16="http://schemas.microsoft.com/office/drawing/2014/main" id="{8F31AE26-9B11-AC5D-E3AF-425E545387A7}"/>
              </a:ext>
            </a:extLst>
          </p:cNvPr>
          <p:cNvSpPr txBox="1"/>
          <p:nvPr/>
        </p:nvSpPr>
        <p:spPr>
          <a:xfrm>
            <a:off x="2967440" y="5931706"/>
            <a:ext cx="1774800" cy="461624"/>
          </a:xfrm>
          <a:prstGeom prst="rect">
            <a:avLst/>
          </a:prstGeom>
          <a:noFill/>
          <a:ln>
            <a:noFill/>
          </a:ln>
        </p:spPr>
        <p:txBody>
          <a:bodyPr spcFirstLastPara="1" wrap="square" lIns="91433" tIns="45700" rIns="91433" bIns="45700" anchor="t" anchorCtr="0">
            <a:spAutoFit/>
          </a:bodyPr>
          <a:lstStyle/>
          <a:p>
            <a:pPr algn="ctr"/>
            <a:r>
              <a:rPr lang="en-GB" sz="2400">
                <a:solidFill>
                  <a:schemeClr val="lt1"/>
                </a:solidFill>
                <a:latin typeface="Lato" panose="020F0502020204030203" pitchFamily="34" charset="0"/>
                <a:ea typeface="Exo 2"/>
                <a:cs typeface="Lato" panose="020F0502020204030203" pitchFamily="34" charset="0"/>
                <a:sym typeface="Exo 2"/>
              </a:rPr>
              <a:t>enhanced</a:t>
            </a:r>
            <a:endParaRPr sz="2400">
              <a:solidFill>
                <a:schemeClr val="lt1"/>
              </a:solidFill>
              <a:latin typeface="Lato" panose="020F0502020204030203" pitchFamily="34" charset="0"/>
              <a:ea typeface="Exo 2"/>
              <a:cs typeface="Lato" panose="020F0502020204030203" pitchFamily="34" charset="0"/>
              <a:sym typeface="Exo 2"/>
            </a:endParaRPr>
          </a:p>
        </p:txBody>
      </p:sp>
      <p:sp>
        <p:nvSpPr>
          <p:cNvPr id="193" name="Google Shape;193;p30">
            <a:extLst>
              <a:ext uri="{FF2B5EF4-FFF2-40B4-BE49-F238E27FC236}">
                <a16:creationId xmlns:a16="http://schemas.microsoft.com/office/drawing/2014/main" id="{3DD0909D-D330-2A7D-4F5D-6033F64BC835}"/>
              </a:ext>
            </a:extLst>
          </p:cNvPr>
          <p:cNvSpPr txBox="1"/>
          <p:nvPr/>
        </p:nvSpPr>
        <p:spPr>
          <a:xfrm>
            <a:off x="7437892" y="5931694"/>
            <a:ext cx="1960800" cy="461624"/>
          </a:xfrm>
          <a:prstGeom prst="rect">
            <a:avLst/>
          </a:prstGeom>
          <a:noFill/>
          <a:ln>
            <a:noFill/>
          </a:ln>
        </p:spPr>
        <p:txBody>
          <a:bodyPr spcFirstLastPara="1" wrap="square" lIns="91433" tIns="45700" rIns="91433" bIns="45700" anchor="t" anchorCtr="0">
            <a:spAutoFit/>
          </a:bodyPr>
          <a:lstStyle/>
          <a:p>
            <a:pPr algn="ctr"/>
            <a:r>
              <a:rPr lang="en-GB" sz="2400">
                <a:solidFill>
                  <a:schemeClr val="lt1"/>
                </a:solidFill>
                <a:latin typeface="Lato" panose="020F0502020204030203" pitchFamily="34" charset="0"/>
                <a:ea typeface="Exo 2"/>
                <a:cs typeface="Lato" panose="020F0502020204030203" pitchFamily="34" charset="0"/>
                <a:sym typeface="Exo 2"/>
              </a:rPr>
              <a:t>suppressed</a:t>
            </a:r>
            <a:endParaRPr sz="2400">
              <a:solidFill>
                <a:schemeClr val="lt1"/>
              </a:solidFill>
              <a:latin typeface="Lato" panose="020F0502020204030203" pitchFamily="34" charset="0"/>
              <a:ea typeface="Exo 2"/>
              <a:cs typeface="Lato" panose="020F0502020204030203" pitchFamily="34" charset="0"/>
              <a:sym typeface="Exo 2"/>
            </a:endParaRPr>
          </a:p>
        </p:txBody>
      </p:sp>
      <p:sp>
        <p:nvSpPr>
          <p:cNvPr id="2" name="CasellaDiTesto 1">
            <a:extLst>
              <a:ext uri="{FF2B5EF4-FFF2-40B4-BE49-F238E27FC236}">
                <a16:creationId xmlns:a16="http://schemas.microsoft.com/office/drawing/2014/main" id="{2D9CCA7F-0F81-1E9A-9F2E-3E9CA83DCA74}"/>
              </a:ext>
            </a:extLst>
          </p:cNvPr>
          <p:cNvSpPr txBox="1"/>
          <p:nvPr/>
        </p:nvSpPr>
        <p:spPr>
          <a:xfrm>
            <a:off x="5018831" y="4394516"/>
            <a:ext cx="1354048" cy="584775"/>
          </a:xfrm>
          <a:prstGeom prst="rect">
            <a:avLst/>
          </a:prstGeom>
          <a:noFill/>
        </p:spPr>
        <p:txBody>
          <a:bodyPr wrap="square" rtlCol="0">
            <a:spAutoFit/>
          </a:bodyPr>
          <a:lstStyle/>
          <a:p>
            <a:r>
              <a:rPr lang="en-US" sz="3200" dirty="0">
                <a:solidFill>
                  <a:srgbClr val="FFFF00"/>
                </a:solidFill>
                <a:latin typeface="Lato" panose="020F0502020204030203" pitchFamily="34" charset="0"/>
                <a:cs typeface="Lato" panose="020F0502020204030203" pitchFamily="34" charset="0"/>
              </a:rPr>
              <a:t>HOS?</a:t>
            </a:r>
          </a:p>
        </p:txBody>
      </p:sp>
    </p:spTree>
    <p:extLst>
      <p:ext uri="{BB962C8B-B14F-4D97-AF65-F5344CB8AC3E}">
        <p14:creationId xmlns:p14="http://schemas.microsoft.com/office/powerpoint/2010/main" val="380141229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a:extLst>
            <a:ext uri="{FF2B5EF4-FFF2-40B4-BE49-F238E27FC236}">
              <a16:creationId xmlns:a16="http://schemas.microsoft.com/office/drawing/2014/main" id="{73BB1740-0AEA-9236-8BBF-5CD484D0BC02}"/>
            </a:ext>
          </a:extLst>
        </p:cNvPr>
        <p:cNvGrpSpPr/>
        <p:nvPr/>
      </p:nvGrpSpPr>
      <p:grpSpPr>
        <a:xfrm>
          <a:off x="0" y="0"/>
          <a:ext cx="0" cy="0"/>
          <a:chOff x="0" y="0"/>
          <a:chExt cx="0" cy="0"/>
        </a:xfrm>
      </p:grpSpPr>
      <p:sp>
        <p:nvSpPr>
          <p:cNvPr id="3" name="Segnaposto contenuto 2">
            <a:extLst>
              <a:ext uri="{FF2B5EF4-FFF2-40B4-BE49-F238E27FC236}">
                <a16:creationId xmlns:a16="http://schemas.microsoft.com/office/drawing/2014/main" id="{BE701005-E478-786D-1639-6DAAB464565D}"/>
              </a:ext>
            </a:extLst>
          </p:cNvPr>
          <p:cNvSpPr>
            <a:spLocks noGrp="1"/>
          </p:cNvSpPr>
          <p:nvPr>
            <p:ph idx="1"/>
          </p:nvPr>
        </p:nvSpPr>
        <p:spPr>
          <a:xfrm>
            <a:off x="242518" y="1131417"/>
            <a:ext cx="7184364" cy="2917072"/>
          </a:xfrm>
        </p:spPr>
        <p:txBody>
          <a:bodyPr>
            <a:normAutofit lnSpcReduction="10000"/>
          </a:bodyPr>
          <a:lstStyle/>
          <a:p>
            <a:pPr marL="0" indent="0">
              <a:lnSpc>
                <a:spcPct val="150000"/>
              </a:lnSpc>
              <a:buNone/>
            </a:pPr>
            <a:r>
              <a:rPr lang="en-US" dirty="0">
                <a:solidFill>
                  <a:schemeClr val="bg1"/>
                </a:solidFill>
                <a:latin typeface="Lato" panose="020F0502020204030203" pitchFamily="34" charset="0"/>
                <a:cs typeface="Lato" panose="020F0502020204030203" pitchFamily="34" charset="0"/>
              </a:rPr>
              <a:t>DUSTGRAIN</a:t>
            </a:r>
            <a:r>
              <a:rPr lang="en-US" i="1" dirty="0">
                <a:solidFill>
                  <a:schemeClr val="bg1"/>
                </a:solidFill>
                <a:latin typeface="Lato" panose="020F0502020204030203" pitchFamily="34" charset="0"/>
                <a:cs typeface="Lato" panose="020F0502020204030203" pitchFamily="34" charset="0"/>
              </a:rPr>
              <a:t>-pathfinder</a:t>
            </a:r>
            <a:r>
              <a:rPr lang="en-US" dirty="0">
                <a:solidFill>
                  <a:schemeClr val="bg1"/>
                </a:solidFill>
                <a:latin typeface="Lato" panose="020F0502020204030203" pitchFamily="34" charset="0"/>
                <a:cs typeface="Lato" panose="020F0502020204030203" pitchFamily="34" charset="0"/>
              </a:rPr>
              <a:t> simulations</a:t>
            </a:r>
          </a:p>
          <a:p>
            <a:pPr marL="0" indent="0">
              <a:lnSpc>
                <a:spcPct val="150000"/>
              </a:lnSpc>
              <a:buNone/>
            </a:pPr>
            <a:r>
              <a:rPr lang="en-US" dirty="0">
                <a:solidFill>
                  <a:schemeClr val="bg1"/>
                </a:solidFill>
                <a:latin typeface="Lato" panose="020F0502020204030203" pitchFamily="34" charset="0"/>
                <a:cs typeface="Lato" panose="020F0502020204030203" pitchFamily="34" charset="0"/>
              </a:rPr>
              <a:t>Run in GR and </a:t>
            </a:r>
            <a:r>
              <a:rPr lang="en-US" i="1" dirty="0">
                <a:solidFill>
                  <a:schemeClr val="bg1"/>
                </a:solidFill>
                <a:latin typeface="Lato" panose="020F0502020204030203" pitchFamily="34" charset="0"/>
                <a:cs typeface="Lato" panose="020F0502020204030203" pitchFamily="34" charset="0"/>
              </a:rPr>
              <a:t>f(R)</a:t>
            </a:r>
            <a:r>
              <a:rPr lang="en-US" dirty="0">
                <a:solidFill>
                  <a:schemeClr val="bg1"/>
                </a:solidFill>
                <a:latin typeface="Lato" panose="020F0502020204030203" pitchFamily="34" charset="0"/>
                <a:cs typeface="Lato" panose="020F0502020204030203" pitchFamily="34" charset="0"/>
              </a:rPr>
              <a:t> gravity</a:t>
            </a:r>
          </a:p>
          <a:p>
            <a:pPr marL="0" indent="0">
              <a:lnSpc>
                <a:spcPct val="150000"/>
              </a:lnSpc>
              <a:buNone/>
            </a:pPr>
            <a:r>
              <a:rPr lang="en-US" dirty="0">
                <a:solidFill>
                  <a:schemeClr val="bg1"/>
                </a:solidFill>
                <a:latin typeface="Lato" panose="020F0502020204030203" pitchFamily="34" charset="0"/>
                <a:cs typeface="Lato" panose="020F0502020204030203" pitchFamily="34" charset="0"/>
              </a:rPr>
              <a:t>Different combinations of f</a:t>
            </a:r>
            <a:r>
              <a:rPr lang="en-US" baseline="-25000" dirty="0">
                <a:solidFill>
                  <a:schemeClr val="bg1"/>
                </a:solidFill>
                <a:latin typeface="Lato" panose="020F0502020204030203" pitchFamily="34" charset="0"/>
                <a:cs typeface="Lato" panose="020F0502020204030203" pitchFamily="34" charset="0"/>
              </a:rPr>
              <a:t>R0</a:t>
            </a:r>
            <a:r>
              <a:rPr lang="en-US" dirty="0">
                <a:solidFill>
                  <a:schemeClr val="bg1"/>
                </a:solidFill>
                <a:latin typeface="Lato" panose="020F0502020204030203" pitchFamily="34" charset="0"/>
                <a:cs typeface="Lato" panose="020F0502020204030203" pitchFamily="34" charset="0"/>
              </a:rPr>
              <a:t> and m</a:t>
            </a:r>
            <a:r>
              <a:rPr lang="el-GR" baseline="-25000" dirty="0">
                <a:solidFill>
                  <a:schemeClr val="bg1"/>
                </a:solidFill>
                <a:latin typeface="Cambria" panose="02040503050406030204" pitchFamily="18" charset="0"/>
                <a:ea typeface="Cambria" panose="02040503050406030204" pitchFamily="18" charset="0"/>
                <a:cs typeface="Lato" panose="020F0502020204030203" pitchFamily="34" charset="0"/>
              </a:rPr>
              <a:t>ν</a:t>
            </a:r>
            <a:endParaRPr lang="en-US" dirty="0">
              <a:solidFill>
                <a:schemeClr val="bg1"/>
              </a:solidFill>
              <a:latin typeface="Cambria" panose="02040503050406030204" pitchFamily="18" charset="0"/>
              <a:ea typeface="Cambria" panose="02040503050406030204" pitchFamily="18" charset="0"/>
              <a:cs typeface="Lato" panose="020F0502020204030203" pitchFamily="34" charset="0"/>
            </a:endParaRPr>
          </a:p>
          <a:p>
            <a:pPr marL="0" indent="0">
              <a:lnSpc>
                <a:spcPct val="150000"/>
              </a:lnSpc>
              <a:buNone/>
            </a:pPr>
            <a:r>
              <a:rPr lang="en-US" dirty="0">
                <a:solidFill>
                  <a:schemeClr val="bg1"/>
                </a:solidFill>
                <a:latin typeface="Lato" panose="020F0502020204030203" pitchFamily="34" charset="0"/>
                <a:cs typeface="Lato" panose="020F0502020204030203" pitchFamily="34" charset="0"/>
              </a:rPr>
              <a:t>Fixed redshift planes - z </a:t>
            </a:r>
            <a:r>
              <a:rPr lang="en-US" dirty="0">
                <a:solidFill>
                  <a:schemeClr val="bg1"/>
                </a:solidFill>
                <a:latin typeface="Cambria" panose="02040503050406030204" pitchFamily="18" charset="0"/>
                <a:ea typeface="Cambria" panose="02040503050406030204" pitchFamily="18" charset="0"/>
                <a:cs typeface="Lato" panose="020F0502020204030203" pitchFamily="34" charset="0"/>
              </a:rPr>
              <a:t>∊</a:t>
            </a:r>
            <a:r>
              <a:rPr lang="en-US" dirty="0">
                <a:solidFill>
                  <a:schemeClr val="bg1"/>
                </a:solidFill>
                <a:latin typeface="Lato" panose="020F0502020204030203" pitchFamily="34" charset="0"/>
                <a:cs typeface="Lato" panose="020F0502020204030203" pitchFamily="34" charset="0"/>
              </a:rPr>
              <a:t> [0.0, 1.0, 2.0, 4.0]</a:t>
            </a:r>
          </a:p>
        </p:txBody>
      </p:sp>
      <p:sp>
        <p:nvSpPr>
          <p:cNvPr id="4" name="CasellaDiTesto 3">
            <a:extLst>
              <a:ext uri="{FF2B5EF4-FFF2-40B4-BE49-F238E27FC236}">
                <a16:creationId xmlns:a16="http://schemas.microsoft.com/office/drawing/2014/main" id="{643AA942-BCBF-74E5-893C-67646F49F538}"/>
              </a:ext>
            </a:extLst>
          </p:cNvPr>
          <p:cNvSpPr txBox="1"/>
          <p:nvPr/>
        </p:nvSpPr>
        <p:spPr>
          <a:xfrm>
            <a:off x="242518" y="249454"/>
            <a:ext cx="10076435" cy="646331"/>
          </a:xfrm>
          <a:prstGeom prst="rect">
            <a:avLst/>
          </a:prstGeom>
          <a:noFill/>
        </p:spPr>
        <p:txBody>
          <a:bodyPr wrap="square" rtlCol="0">
            <a:spAutoFit/>
          </a:bodyPr>
          <a:lstStyle/>
          <a:p>
            <a:r>
              <a:rPr lang="en-US" sz="3600" b="1" noProof="0" dirty="0">
                <a:solidFill>
                  <a:schemeClr val="bg1"/>
                </a:solidFill>
                <a:latin typeface="Garamond" panose="02020404030301010803" pitchFamily="18" charset="0"/>
              </a:rPr>
              <a:t>Simulations setup</a:t>
            </a:r>
          </a:p>
        </p:txBody>
      </p:sp>
      <p:pic>
        <p:nvPicPr>
          <p:cNvPr id="11" name="Immagine 10">
            <a:extLst>
              <a:ext uri="{FF2B5EF4-FFF2-40B4-BE49-F238E27FC236}">
                <a16:creationId xmlns:a16="http://schemas.microsoft.com/office/drawing/2014/main" id="{BB2A548A-745E-3206-AE92-C8A21C03B2DB}"/>
              </a:ext>
            </a:extLst>
          </p:cNvPr>
          <p:cNvPicPr>
            <a:picLocks noChangeAspect="1"/>
          </p:cNvPicPr>
          <p:nvPr/>
        </p:nvPicPr>
        <p:blipFill>
          <a:blip r:embed="rId2"/>
          <a:stretch>
            <a:fillRect/>
          </a:stretch>
        </p:blipFill>
        <p:spPr>
          <a:xfrm>
            <a:off x="2355875" y="3992647"/>
            <a:ext cx="7480249" cy="2865353"/>
          </a:xfrm>
          <a:prstGeom prst="rect">
            <a:avLst/>
          </a:prstGeom>
        </p:spPr>
      </p:pic>
      <p:sp>
        <p:nvSpPr>
          <p:cNvPr id="2" name="CasellaDiTesto 1">
            <a:extLst>
              <a:ext uri="{FF2B5EF4-FFF2-40B4-BE49-F238E27FC236}">
                <a16:creationId xmlns:a16="http://schemas.microsoft.com/office/drawing/2014/main" id="{F886A5F6-1395-9084-0344-470029FCAF78}"/>
              </a:ext>
            </a:extLst>
          </p:cNvPr>
          <p:cNvSpPr txBox="1"/>
          <p:nvPr/>
        </p:nvSpPr>
        <p:spPr>
          <a:xfrm>
            <a:off x="8425045" y="1296522"/>
            <a:ext cx="3399334" cy="2586093"/>
          </a:xfrm>
          <a:prstGeom prst="rect">
            <a:avLst/>
          </a:prstGeom>
          <a:noFill/>
        </p:spPr>
        <p:txBody>
          <a:bodyPr wrap="square" rtlCol="0">
            <a:spAutoFit/>
          </a:bodyPr>
          <a:lstStyle/>
          <a:p>
            <a:pPr>
              <a:lnSpc>
                <a:spcPct val="150000"/>
              </a:lnSpc>
            </a:pPr>
            <a:r>
              <a:rPr lang="en-US" sz="2800" dirty="0">
                <a:solidFill>
                  <a:schemeClr val="bg1"/>
                </a:solidFill>
                <a:latin typeface="Lato" panose="020F0502020204030203" pitchFamily="34" charset="0"/>
                <a:cs typeface="Lato" panose="020F0502020204030203" pitchFamily="34" charset="0"/>
              </a:rPr>
              <a:t>|f</a:t>
            </a:r>
            <a:r>
              <a:rPr lang="en-US" sz="2800" baseline="-25000" dirty="0">
                <a:solidFill>
                  <a:schemeClr val="bg1"/>
                </a:solidFill>
                <a:latin typeface="Lato" panose="020F0502020204030203" pitchFamily="34" charset="0"/>
                <a:cs typeface="Lato" panose="020F0502020204030203" pitchFamily="34" charset="0"/>
              </a:rPr>
              <a:t>R0</a:t>
            </a:r>
            <a:r>
              <a:rPr lang="en-US" sz="2800" dirty="0">
                <a:solidFill>
                  <a:schemeClr val="bg1"/>
                </a:solidFill>
                <a:latin typeface="Lato" panose="020F0502020204030203" pitchFamily="34" charset="0"/>
                <a:cs typeface="Lato" panose="020F0502020204030203" pitchFamily="34" charset="0"/>
              </a:rPr>
              <a:t>|= 10</a:t>
            </a:r>
            <a:r>
              <a:rPr lang="en-US" sz="2800" baseline="30000" dirty="0">
                <a:solidFill>
                  <a:schemeClr val="bg1"/>
                </a:solidFill>
                <a:latin typeface="Lato" panose="020F0502020204030203" pitchFamily="34" charset="0"/>
                <a:cs typeface="Lato" panose="020F0502020204030203" pitchFamily="34" charset="0"/>
              </a:rPr>
              <a:t>-4</a:t>
            </a:r>
            <a:r>
              <a:rPr lang="en-US" sz="2800" dirty="0">
                <a:solidFill>
                  <a:schemeClr val="bg1"/>
                </a:solidFill>
                <a:latin typeface="Lato" panose="020F0502020204030203" pitchFamily="34" charset="0"/>
                <a:cs typeface="Lato" panose="020F0502020204030203" pitchFamily="34" charset="0"/>
              </a:rPr>
              <a:t> strongest</a:t>
            </a:r>
          </a:p>
          <a:p>
            <a:pPr>
              <a:lnSpc>
                <a:spcPct val="150000"/>
              </a:lnSpc>
            </a:pPr>
            <a:r>
              <a:rPr lang="en-US" sz="2800" dirty="0">
                <a:solidFill>
                  <a:schemeClr val="bg1"/>
                </a:solidFill>
                <a:latin typeface="Lato" panose="020F0502020204030203" pitchFamily="34" charset="0"/>
                <a:cs typeface="Lato" panose="020F0502020204030203" pitchFamily="34" charset="0"/>
              </a:rPr>
              <a:t>|f</a:t>
            </a:r>
            <a:r>
              <a:rPr lang="en-US" sz="2800" baseline="-25000" dirty="0">
                <a:solidFill>
                  <a:schemeClr val="bg1"/>
                </a:solidFill>
                <a:latin typeface="Lato" panose="020F0502020204030203" pitchFamily="34" charset="0"/>
                <a:cs typeface="Lato" panose="020F0502020204030203" pitchFamily="34" charset="0"/>
              </a:rPr>
              <a:t>R0</a:t>
            </a:r>
            <a:r>
              <a:rPr lang="en-US" sz="2800" dirty="0">
                <a:solidFill>
                  <a:schemeClr val="bg1"/>
                </a:solidFill>
                <a:latin typeface="Lato" panose="020F0502020204030203" pitchFamily="34" charset="0"/>
                <a:cs typeface="Lato" panose="020F0502020204030203" pitchFamily="34" charset="0"/>
              </a:rPr>
              <a:t>|= 10</a:t>
            </a:r>
            <a:r>
              <a:rPr lang="en-US" sz="2800" baseline="30000" dirty="0">
                <a:solidFill>
                  <a:schemeClr val="bg1"/>
                </a:solidFill>
                <a:latin typeface="Lato" panose="020F0502020204030203" pitchFamily="34" charset="0"/>
                <a:cs typeface="Lato" panose="020F0502020204030203" pitchFamily="34" charset="0"/>
              </a:rPr>
              <a:t>-6</a:t>
            </a:r>
            <a:r>
              <a:rPr lang="en-US" sz="2800" dirty="0">
                <a:solidFill>
                  <a:schemeClr val="bg1"/>
                </a:solidFill>
                <a:latin typeface="Lato" panose="020F0502020204030203" pitchFamily="34" charset="0"/>
                <a:cs typeface="Lato" panose="020F0502020204030203" pitchFamily="34" charset="0"/>
              </a:rPr>
              <a:t> weakest</a:t>
            </a:r>
          </a:p>
          <a:p>
            <a:pPr>
              <a:lnSpc>
                <a:spcPct val="150000"/>
              </a:lnSpc>
            </a:pPr>
            <a:endParaRPr lang="en-US" sz="2800" dirty="0">
              <a:solidFill>
                <a:schemeClr val="bg1"/>
              </a:solidFill>
              <a:latin typeface="Lato" panose="020F0502020204030203" pitchFamily="34" charset="0"/>
              <a:cs typeface="Lato" panose="020F0502020204030203" pitchFamily="34" charset="0"/>
            </a:endParaRPr>
          </a:p>
          <a:p>
            <a:pPr>
              <a:lnSpc>
                <a:spcPct val="150000"/>
              </a:lnSpc>
            </a:pPr>
            <a:r>
              <a:rPr lang="en-US" sz="2800" dirty="0">
                <a:solidFill>
                  <a:schemeClr val="bg1"/>
                </a:solidFill>
                <a:latin typeface="Lato" panose="020F0502020204030203" pitchFamily="34" charset="0"/>
                <a:cs typeface="Lato" panose="020F0502020204030203" pitchFamily="34" charset="0"/>
              </a:rPr>
              <a:t>+ Shape noise</a:t>
            </a:r>
          </a:p>
        </p:txBody>
      </p:sp>
    </p:spTree>
    <p:extLst>
      <p:ext uri="{BB962C8B-B14F-4D97-AF65-F5344CB8AC3E}">
        <p14:creationId xmlns:p14="http://schemas.microsoft.com/office/powerpoint/2010/main" val="230889600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Shape 514">
          <a:extLst>
            <a:ext uri="{FF2B5EF4-FFF2-40B4-BE49-F238E27FC236}">
              <a16:creationId xmlns:a16="http://schemas.microsoft.com/office/drawing/2014/main" id="{A5A19FB0-5A45-E987-305F-08836217DAC0}"/>
            </a:ext>
          </a:extLst>
        </p:cNvPr>
        <p:cNvGrpSpPr/>
        <p:nvPr/>
      </p:nvGrpSpPr>
      <p:grpSpPr>
        <a:xfrm>
          <a:off x="0" y="0"/>
          <a:ext cx="0" cy="0"/>
          <a:chOff x="0" y="0"/>
          <a:chExt cx="0" cy="0"/>
        </a:xfrm>
      </p:grpSpPr>
      <p:sp>
        <p:nvSpPr>
          <p:cNvPr id="517" name="Google Shape;517;p65">
            <a:extLst>
              <a:ext uri="{FF2B5EF4-FFF2-40B4-BE49-F238E27FC236}">
                <a16:creationId xmlns:a16="http://schemas.microsoft.com/office/drawing/2014/main" id="{353B052A-6050-5928-00A1-F62FF4802F6E}"/>
              </a:ext>
            </a:extLst>
          </p:cNvPr>
          <p:cNvSpPr txBox="1"/>
          <p:nvPr/>
        </p:nvSpPr>
        <p:spPr>
          <a:xfrm>
            <a:off x="587830" y="1471595"/>
            <a:ext cx="3930800" cy="3355237"/>
          </a:xfrm>
          <a:prstGeom prst="rect">
            <a:avLst/>
          </a:prstGeom>
          <a:noFill/>
          <a:ln>
            <a:noFill/>
          </a:ln>
        </p:spPr>
        <p:txBody>
          <a:bodyPr spcFirstLastPara="1" wrap="square" lIns="121900" tIns="121900" rIns="121900" bIns="121900" anchor="t" anchorCtr="0">
            <a:spAutoFit/>
          </a:bodyPr>
          <a:lstStyle/>
          <a:p>
            <a:pPr algn="ctr">
              <a:lnSpc>
                <a:spcPct val="150000"/>
              </a:lnSpc>
            </a:pPr>
            <a:r>
              <a:rPr lang="en-GB" sz="2667" dirty="0">
                <a:solidFill>
                  <a:srgbClr val="FFFF00"/>
                </a:solidFill>
                <a:latin typeface="Lato" panose="020F0502020204030203" pitchFamily="34" charset="0"/>
                <a:ea typeface="Lexend"/>
                <a:cs typeface="Lato" panose="020F0502020204030203" pitchFamily="34" charset="0"/>
                <a:sym typeface="Lexend"/>
              </a:rPr>
              <a:t>Distance </a:t>
            </a:r>
            <a:r>
              <a:rPr lang="en-GB" sz="2800" dirty="0">
                <a:solidFill>
                  <a:srgbClr val="FFFF00"/>
                </a:solidFill>
                <a:latin typeface="Lato" panose="020F0502020204030203" pitchFamily="34" charset="0"/>
                <a:ea typeface="Lexend"/>
                <a:cs typeface="Lato" panose="020F0502020204030203" pitchFamily="34" charset="0"/>
                <a:sym typeface="Lexend"/>
              </a:rPr>
              <a:t>metrics</a:t>
            </a:r>
            <a:endParaRPr sz="2667" dirty="0">
              <a:solidFill>
                <a:schemeClr val="lt1"/>
              </a:solidFill>
              <a:latin typeface="Lato" panose="020F0502020204030203" pitchFamily="34" charset="0"/>
              <a:ea typeface="Lexend"/>
              <a:cs typeface="Lato" panose="020F0502020204030203" pitchFamily="34" charset="0"/>
              <a:sym typeface="Lexend"/>
            </a:endParaRPr>
          </a:p>
          <a:p>
            <a:pPr algn="ctr">
              <a:lnSpc>
                <a:spcPct val="150000"/>
              </a:lnSpc>
            </a:pPr>
            <a:r>
              <a:rPr lang="en-GB" sz="2800" dirty="0">
                <a:solidFill>
                  <a:schemeClr val="lt1"/>
                </a:solidFill>
                <a:latin typeface="Lato" panose="020F0502020204030203" pitchFamily="34" charset="0"/>
                <a:ea typeface="Lexend"/>
                <a:cs typeface="Lato" panose="020F0502020204030203" pitchFamily="34" charset="0"/>
                <a:sym typeface="Lexend"/>
              </a:rPr>
              <a:t>SMAPE</a:t>
            </a:r>
            <a:endParaRPr sz="2667" dirty="0">
              <a:solidFill>
                <a:schemeClr val="lt1"/>
              </a:solidFill>
              <a:latin typeface="Lato" panose="020F0502020204030203" pitchFamily="34" charset="0"/>
              <a:ea typeface="Lexend"/>
              <a:cs typeface="Lato" panose="020F0502020204030203" pitchFamily="34" charset="0"/>
              <a:sym typeface="Lexend"/>
            </a:endParaRPr>
          </a:p>
          <a:p>
            <a:pPr algn="ctr">
              <a:lnSpc>
                <a:spcPct val="150000"/>
              </a:lnSpc>
            </a:pPr>
            <a:r>
              <a:rPr lang="en-GB" sz="2667" b="1" dirty="0">
                <a:solidFill>
                  <a:schemeClr val="lt1"/>
                </a:solidFill>
                <a:latin typeface="Lato" panose="020F0502020204030203" pitchFamily="34" charset="0"/>
                <a:ea typeface="Lexend"/>
                <a:cs typeface="Lato" panose="020F0502020204030203" pitchFamily="34" charset="0"/>
                <a:sym typeface="Lexend"/>
              </a:rPr>
              <a:t>Hellinger</a:t>
            </a:r>
            <a:endParaRPr sz="2667" b="1" dirty="0">
              <a:solidFill>
                <a:schemeClr val="lt1"/>
              </a:solidFill>
              <a:latin typeface="Lato" panose="020F0502020204030203" pitchFamily="34" charset="0"/>
              <a:ea typeface="Lexend"/>
              <a:cs typeface="Lato" panose="020F0502020204030203" pitchFamily="34" charset="0"/>
              <a:sym typeface="Lexend"/>
            </a:endParaRPr>
          </a:p>
          <a:p>
            <a:pPr algn="ctr">
              <a:lnSpc>
                <a:spcPct val="150000"/>
              </a:lnSpc>
            </a:pPr>
            <a:r>
              <a:rPr lang="en-GB" sz="2667" dirty="0" err="1">
                <a:solidFill>
                  <a:schemeClr val="lt1"/>
                </a:solidFill>
                <a:latin typeface="Lato" panose="020F0502020204030203" pitchFamily="34" charset="0"/>
                <a:ea typeface="Lexend"/>
                <a:cs typeface="Lato" panose="020F0502020204030203" pitchFamily="34" charset="0"/>
                <a:sym typeface="Lexend"/>
              </a:rPr>
              <a:t>Mahalanobis</a:t>
            </a:r>
            <a:endParaRPr sz="2667" dirty="0">
              <a:solidFill>
                <a:schemeClr val="lt1"/>
              </a:solidFill>
              <a:latin typeface="Lato" panose="020F0502020204030203" pitchFamily="34" charset="0"/>
              <a:ea typeface="Lexend"/>
              <a:cs typeface="Lato" panose="020F0502020204030203" pitchFamily="34" charset="0"/>
              <a:sym typeface="Lexend"/>
            </a:endParaRPr>
          </a:p>
          <a:p>
            <a:pPr algn="ctr">
              <a:lnSpc>
                <a:spcPct val="150000"/>
              </a:lnSpc>
            </a:pPr>
            <a:r>
              <a:rPr lang="en-GB" sz="2667" dirty="0">
                <a:solidFill>
                  <a:schemeClr val="lt1"/>
                </a:solidFill>
                <a:latin typeface="Lato" panose="020F0502020204030203" pitchFamily="34" charset="0"/>
                <a:ea typeface="Lexend"/>
                <a:cs typeface="Lato" panose="020F0502020204030203" pitchFamily="34" charset="0"/>
                <a:sym typeface="Lexend"/>
              </a:rPr>
              <a:t>Wasserstein</a:t>
            </a:r>
            <a:endParaRPr sz="2667" dirty="0">
              <a:solidFill>
                <a:schemeClr val="lt1"/>
              </a:solidFill>
              <a:latin typeface="Lato" panose="020F0502020204030203" pitchFamily="34" charset="0"/>
              <a:ea typeface="Lexend"/>
              <a:cs typeface="Lato" panose="020F0502020204030203" pitchFamily="34" charset="0"/>
              <a:sym typeface="Lexend"/>
            </a:endParaRPr>
          </a:p>
        </p:txBody>
      </p:sp>
      <p:sp>
        <p:nvSpPr>
          <p:cNvPr id="518" name="Google Shape;518;p65">
            <a:extLst>
              <a:ext uri="{FF2B5EF4-FFF2-40B4-BE49-F238E27FC236}">
                <a16:creationId xmlns:a16="http://schemas.microsoft.com/office/drawing/2014/main" id="{09CC7799-D3EF-6A2C-B094-F652EA1DBFEA}"/>
              </a:ext>
            </a:extLst>
          </p:cNvPr>
          <p:cNvSpPr txBox="1"/>
          <p:nvPr/>
        </p:nvSpPr>
        <p:spPr>
          <a:xfrm>
            <a:off x="6304400" y="1471595"/>
            <a:ext cx="5887600" cy="3477835"/>
          </a:xfrm>
          <a:prstGeom prst="rect">
            <a:avLst/>
          </a:prstGeom>
          <a:noFill/>
          <a:ln>
            <a:noFill/>
          </a:ln>
        </p:spPr>
        <p:txBody>
          <a:bodyPr spcFirstLastPara="1" wrap="square" lIns="121900" tIns="121900" rIns="121900" bIns="121900" anchor="t" anchorCtr="0">
            <a:spAutoFit/>
          </a:bodyPr>
          <a:lstStyle/>
          <a:p>
            <a:pPr>
              <a:lnSpc>
                <a:spcPct val="150000"/>
              </a:lnSpc>
            </a:pPr>
            <a:r>
              <a:rPr lang="en-GB" sz="2800" dirty="0">
                <a:solidFill>
                  <a:srgbClr val="FFFF00"/>
                </a:solidFill>
                <a:latin typeface="Lato" panose="020F0502020204030203" pitchFamily="34" charset="0"/>
                <a:ea typeface="Lexend"/>
                <a:cs typeface="Lato" panose="020F0502020204030203" pitchFamily="34" charset="0"/>
                <a:sym typeface="Lexend"/>
              </a:rPr>
              <a:t>Nonparametric hypothesis testing</a:t>
            </a:r>
            <a:r>
              <a:rPr lang="en-GB" sz="2800" dirty="0">
                <a:solidFill>
                  <a:schemeClr val="lt1"/>
                </a:solidFill>
                <a:latin typeface="Lato" panose="020F0502020204030203" pitchFamily="34" charset="0"/>
                <a:ea typeface="Lexend"/>
                <a:cs typeface="Lato" panose="020F0502020204030203" pitchFamily="34" charset="0"/>
                <a:sym typeface="Lexend"/>
              </a:rPr>
              <a:t> </a:t>
            </a:r>
            <a:endParaRPr sz="2800" dirty="0">
              <a:solidFill>
                <a:schemeClr val="lt1"/>
              </a:solidFill>
              <a:latin typeface="Lato" panose="020F0502020204030203" pitchFamily="34" charset="0"/>
              <a:ea typeface="Lexend"/>
              <a:cs typeface="Lato" panose="020F0502020204030203" pitchFamily="34" charset="0"/>
              <a:sym typeface="Lexend"/>
            </a:endParaRPr>
          </a:p>
          <a:p>
            <a:pPr algn="ctr">
              <a:lnSpc>
                <a:spcPct val="150000"/>
              </a:lnSpc>
            </a:pPr>
            <a:r>
              <a:rPr lang="en-GB" sz="2800" dirty="0">
                <a:solidFill>
                  <a:schemeClr val="lt1"/>
                </a:solidFill>
                <a:latin typeface="Lato" panose="020F0502020204030203" pitchFamily="34" charset="0"/>
                <a:ea typeface="Lexend"/>
                <a:cs typeface="Lato" panose="020F0502020204030203" pitchFamily="34" charset="0"/>
                <a:sym typeface="Lexend"/>
              </a:rPr>
              <a:t>Kolmogorov-Smirnov</a:t>
            </a:r>
            <a:endParaRPr sz="2800" dirty="0">
              <a:solidFill>
                <a:schemeClr val="lt1"/>
              </a:solidFill>
              <a:latin typeface="Lato" panose="020F0502020204030203" pitchFamily="34" charset="0"/>
              <a:ea typeface="Lexend"/>
              <a:cs typeface="Lato" panose="020F0502020204030203" pitchFamily="34" charset="0"/>
              <a:sym typeface="Lexend"/>
            </a:endParaRPr>
          </a:p>
          <a:p>
            <a:pPr algn="ctr">
              <a:lnSpc>
                <a:spcPct val="150000"/>
              </a:lnSpc>
            </a:pPr>
            <a:r>
              <a:rPr lang="en-GB" sz="2800" b="1" dirty="0">
                <a:solidFill>
                  <a:schemeClr val="lt1"/>
                </a:solidFill>
                <a:latin typeface="Lato" panose="020F0502020204030203" pitchFamily="34" charset="0"/>
                <a:ea typeface="Lexend"/>
                <a:cs typeface="Lato" panose="020F0502020204030203" pitchFamily="34" charset="0"/>
                <a:sym typeface="Lexend"/>
              </a:rPr>
              <a:t>Cramér-von Mises</a:t>
            </a:r>
            <a:endParaRPr sz="2800" b="1" dirty="0">
              <a:solidFill>
                <a:schemeClr val="lt1"/>
              </a:solidFill>
              <a:latin typeface="Lato" panose="020F0502020204030203" pitchFamily="34" charset="0"/>
              <a:ea typeface="Lexend"/>
              <a:cs typeface="Lato" panose="020F0502020204030203" pitchFamily="34" charset="0"/>
              <a:sym typeface="Lexend"/>
            </a:endParaRPr>
          </a:p>
          <a:p>
            <a:pPr algn="ctr">
              <a:lnSpc>
                <a:spcPct val="150000"/>
              </a:lnSpc>
            </a:pPr>
            <a:r>
              <a:rPr lang="en-GB" sz="2800" dirty="0">
                <a:solidFill>
                  <a:schemeClr val="lt1"/>
                </a:solidFill>
                <a:latin typeface="Lato" panose="020F0502020204030203" pitchFamily="34" charset="0"/>
                <a:ea typeface="Lexend"/>
                <a:cs typeface="Lato" panose="020F0502020204030203" pitchFamily="34" charset="0"/>
                <a:sym typeface="Lexend"/>
              </a:rPr>
              <a:t>Ansari-Bradley</a:t>
            </a:r>
            <a:endParaRPr sz="2800" dirty="0">
              <a:solidFill>
                <a:schemeClr val="lt1"/>
              </a:solidFill>
              <a:latin typeface="Lato" panose="020F0502020204030203" pitchFamily="34" charset="0"/>
              <a:ea typeface="Lexend"/>
              <a:cs typeface="Lato" panose="020F0502020204030203" pitchFamily="34" charset="0"/>
              <a:sym typeface="Lexend"/>
            </a:endParaRPr>
          </a:p>
          <a:p>
            <a:pPr algn="ctr">
              <a:lnSpc>
                <a:spcPct val="150000"/>
              </a:lnSpc>
            </a:pPr>
            <a:r>
              <a:rPr lang="en-GB" sz="2800" dirty="0">
                <a:solidFill>
                  <a:schemeClr val="lt1"/>
                </a:solidFill>
                <a:latin typeface="Lato" panose="020F0502020204030203" pitchFamily="34" charset="0"/>
                <a:ea typeface="Lexend"/>
                <a:cs typeface="Lato" panose="020F0502020204030203" pitchFamily="34" charset="0"/>
                <a:sym typeface="Lexend"/>
              </a:rPr>
              <a:t>Mann-Whitney U</a:t>
            </a:r>
            <a:endParaRPr sz="2800" dirty="0">
              <a:solidFill>
                <a:schemeClr val="lt1"/>
              </a:solidFill>
              <a:latin typeface="Lato" panose="020F0502020204030203" pitchFamily="34" charset="0"/>
              <a:ea typeface="Lexend"/>
              <a:cs typeface="Lato" panose="020F0502020204030203" pitchFamily="34" charset="0"/>
              <a:sym typeface="Lexend"/>
            </a:endParaRPr>
          </a:p>
        </p:txBody>
      </p:sp>
      <p:sp>
        <p:nvSpPr>
          <p:cNvPr id="519" name="Google Shape;519;p65">
            <a:extLst>
              <a:ext uri="{FF2B5EF4-FFF2-40B4-BE49-F238E27FC236}">
                <a16:creationId xmlns:a16="http://schemas.microsoft.com/office/drawing/2014/main" id="{F2E28932-ECAA-AC57-C4B4-CF2BD9755A44}"/>
              </a:ext>
            </a:extLst>
          </p:cNvPr>
          <p:cNvSpPr txBox="1"/>
          <p:nvPr/>
        </p:nvSpPr>
        <p:spPr>
          <a:xfrm>
            <a:off x="776516" y="5527230"/>
            <a:ext cx="3686627" cy="615513"/>
          </a:xfrm>
          <a:prstGeom prst="rect">
            <a:avLst/>
          </a:prstGeom>
          <a:noFill/>
          <a:ln>
            <a:noFill/>
          </a:ln>
        </p:spPr>
        <p:txBody>
          <a:bodyPr spcFirstLastPara="1" wrap="square" lIns="121900" tIns="121900" rIns="121900" bIns="121900" anchor="t" anchorCtr="0">
            <a:spAutoFit/>
          </a:bodyPr>
          <a:lstStyle/>
          <a:p>
            <a:r>
              <a:rPr lang="en-GB" sz="2400" dirty="0" err="1">
                <a:solidFill>
                  <a:schemeClr val="lt1"/>
                </a:solidFill>
                <a:latin typeface="Lato" panose="020F0502020204030203" pitchFamily="34" charset="0"/>
                <a:ea typeface="Lexend"/>
                <a:cs typeface="Lato" panose="020F0502020204030203" pitchFamily="34" charset="0"/>
                <a:sym typeface="Lexend"/>
              </a:rPr>
              <a:t>Gaussianity</a:t>
            </a:r>
            <a:r>
              <a:rPr lang="en-GB" sz="2400" dirty="0">
                <a:solidFill>
                  <a:schemeClr val="lt1"/>
                </a:solidFill>
                <a:latin typeface="Lato" panose="020F0502020204030203" pitchFamily="34" charset="0"/>
                <a:ea typeface="Lexend"/>
                <a:cs typeface="Lato" panose="020F0502020204030203" pitchFamily="34" charset="0"/>
                <a:sym typeface="Lexend"/>
              </a:rPr>
              <a:t> requirements</a:t>
            </a:r>
            <a:endParaRPr sz="2400" dirty="0">
              <a:solidFill>
                <a:schemeClr val="lt1"/>
              </a:solidFill>
              <a:latin typeface="Lato" panose="020F0502020204030203" pitchFamily="34" charset="0"/>
              <a:ea typeface="Lexend"/>
              <a:cs typeface="Lato" panose="020F0502020204030203" pitchFamily="34" charset="0"/>
              <a:sym typeface="Lexend"/>
            </a:endParaRPr>
          </a:p>
        </p:txBody>
      </p:sp>
      <p:sp>
        <p:nvSpPr>
          <p:cNvPr id="520" name="Google Shape;520;p65">
            <a:extLst>
              <a:ext uri="{FF2B5EF4-FFF2-40B4-BE49-F238E27FC236}">
                <a16:creationId xmlns:a16="http://schemas.microsoft.com/office/drawing/2014/main" id="{D90474A7-5493-7683-C93A-495529D6455B}"/>
              </a:ext>
            </a:extLst>
          </p:cNvPr>
          <p:cNvSpPr txBox="1"/>
          <p:nvPr/>
        </p:nvSpPr>
        <p:spPr>
          <a:xfrm>
            <a:off x="7024914" y="5527230"/>
            <a:ext cx="4738913" cy="615513"/>
          </a:xfrm>
          <a:prstGeom prst="rect">
            <a:avLst/>
          </a:prstGeom>
          <a:noFill/>
          <a:ln>
            <a:noFill/>
          </a:ln>
        </p:spPr>
        <p:txBody>
          <a:bodyPr spcFirstLastPara="1" wrap="square" lIns="121900" tIns="121900" rIns="121900" bIns="121900" anchor="t" anchorCtr="0">
            <a:spAutoFit/>
          </a:bodyPr>
          <a:lstStyle/>
          <a:p>
            <a:r>
              <a:rPr lang="en-US" sz="2400" dirty="0">
                <a:solidFill>
                  <a:schemeClr val="lt1"/>
                </a:solidFill>
                <a:latin typeface="Lato" panose="020F0502020204030203" pitchFamily="34" charset="0"/>
                <a:ea typeface="Lexend"/>
                <a:cs typeface="Lato" panose="020F0502020204030203" pitchFamily="34" charset="0"/>
                <a:sym typeface="Lexend"/>
              </a:rPr>
              <a:t>Point-like differences in samples</a:t>
            </a:r>
            <a:endParaRPr sz="2400" dirty="0">
              <a:solidFill>
                <a:schemeClr val="lt1"/>
              </a:solidFill>
              <a:latin typeface="Lato" panose="020F0502020204030203" pitchFamily="34" charset="0"/>
              <a:ea typeface="Lexend"/>
              <a:cs typeface="Lato" panose="020F0502020204030203" pitchFamily="34" charset="0"/>
              <a:sym typeface="Lexend"/>
            </a:endParaRPr>
          </a:p>
        </p:txBody>
      </p:sp>
      <p:sp>
        <p:nvSpPr>
          <p:cNvPr id="3" name="CasellaDiTesto 2">
            <a:extLst>
              <a:ext uri="{FF2B5EF4-FFF2-40B4-BE49-F238E27FC236}">
                <a16:creationId xmlns:a16="http://schemas.microsoft.com/office/drawing/2014/main" id="{15B88DE1-02A4-6320-F3F8-D812A4EC1435}"/>
              </a:ext>
            </a:extLst>
          </p:cNvPr>
          <p:cNvSpPr txBox="1"/>
          <p:nvPr/>
        </p:nvSpPr>
        <p:spPr>
          <a:xfrm>
            <a:off x="242518" y="249454"/>
            <a:ext cx="9411033" cy="646331"/>
          </a:xfrm>
          <a:prstGeom prst="rect">
            <a:avLst/>
          </a:prstGeom>
          <a:noFill/>
        </p:spPr>
        <p:txBody>
          <a:bodyPr wrap="square" rtlCol="0">
            <a:spAutoFit/>
          </a:bodyPr>
          <a:lstStyle/>
          <a:p>
            <a:r>
              <a:rPr lang="en-US" sz="3600" b="1" dirty="0">
                <a:solidFill>
                  <a:schemeClr val="lt1"/>
                </a:solidFill>
                <a:latin typeface="Garamond" panose="02020404030301010803" pitchFamily="18" charset="0"/>
                <a:ea typeface="Lexend"/>
                <a:cs typeface="Lexend"/>
                <a:sym typeface="Lexend"/>
              </a:rPr>
              <a:t>Discriminate </a:t>
            </a:r>
            <a:r>
              <a:rPr lang="en-US" sz="3600" b="1" dirty="0">
                <a:solidFill>
                  <a:schemeClr val="bg1"/>
                </a:solidFill>
                <a:latin typeface="Garamond" panose="02020404030301010803" pitchFamily="18" charset="0"/>
                <a:ea typeface="Cambria" panose="02040503050406030204" pitchFamily="18" charset="0"/>
              </a:rPr>
              <a:t>Λ</a:t>
            </a:r>
            <a:r>
              <a:rPr lang="en-US" sz="3600" b="1" dirty="0">
                <a:solidFill>
                  <a:schemeClr val="bg1"/>
                </a:solidFill>
                <a:latin typeface="Garamond" panose="02020404030301010803" pitchFamily="18" charset="0"/>
              </a:rPr>
              <a:t>CDM - f</a:t>
            </a:r>
            <a:r>
              <a:rPr lang="en-US" sz="3600" b="1" dirty="0">
                <a:solidFill>
                  <a:schemeClr val="lt1"/>
                </a:solidFill>
                <a:latin typeface="Garamond" panose="02020404030301010803" pitchFamily="18" charset="0"/>
                <a:ea typeface="Lexend"/>
                <a:cs typeface="Lexend"/>
                <a:sym typeface="Lexend"/>
              </a:rPr>
              <a:t>(R) gravity with HOS</a:t>
            </a:r>
          </a:p>
        </p:txBody>
      </p:sp>
    </p:spTree>
    <p:extLst>
      <p:ext uri="{BB962C8B-B14F-4D97-AF65-F5344CB8AC3E}">
        <p14:creationId xmlns:p14="http://schemas.microsoft.com/office/powerpoint/2010/main" val="325654779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Shape 514"/>
        <p:cNvGrpSpPr/>
        <p:nvPr/>
      </p:nvGrpSpPr>
      <p:grpSpPr>
        <a:xfrm>
          <a:off x="0" y="0"/>
          <a:ext cx="0" cy="0"/>
          <a:chOff x="0" y="0"/>
          <a:chExt cx="0" cy="0"/>
        </a:xfrm>
      </p:grpSpPr>
      <p:sp>
        <p:nvSpPr>
          <p:cNvPr id="3" name="CasellaDiTesto 2">
            <a:extLst>
              <a:ext uri="{FF2B5EF4-FFF2-40B4-BE49-F238E27FC236}">
                <a16:creationId xmlns:a16="http://schemas.microsoft.com/office/drawing/2014/main" id="{6736691F-9B73-2359-F2A0-4B3E240039F4}"/>
              </a:ext>
            </a:extLst>
          </p:cNvPr>
          <p:cNvSpPr txBox="1"/>
          <p:nvPr/>
        </p:nvSpPr>
        <p:spPr>
          <a:xfrm>
            <a:off x="242518" y="249454"/>
            <a:ext cx="9411033" cy="646331"/>
          </a:xfrm>
          <a:prstGeom prst="rect">
            <a:avLst/>
          </a:prstGeom>
          <a:noFill/>
        </p:spPr>
        <p:txBody>
          <a:bodyPr wrap="square" rtlCol="0">
            <a:spAutoFit/>
          </a:bodyPr>
          <a:lstStyle/>
          <a:p>
            <a:r>
              <a:rPr lang="en-US" sz="3600" b="1" dirty="0">
                <a:solidFill>
                  <a:schemeClr val="bg1"/>
                </a:solidFill>
                <a:latin typeface="Garamond" panose="02020404030301010803" pitchFamily="18" charset="0"/>
                <a:ea typeface="Lexend"/>
                <a:cs typeface="Lato" panose="020F0502020204030203" pitchFamily="34" charset="0"/>
                <a:sym typeface="Lexend"/>
              </a:rPr>
              <a:t>Metrics-based method</a:t>
            </a:r>
          </a:p>
        </p:txBody>
      </p:sp>
      <p:pic>
        <p:nvPicPr>
          <p:cNvPr id="5" name="Immagine 4">
            <a:extLst>
              <a:ext uri="{FF2B5EF4-FFF2-40B4-BE49-F238E27FC236}">
                <a16:creationId xmlns:a16="http://schemas.microsoft.com/office/drawing/2014/main" id="{C0CAD22B-D6DB-C434-9B94-FC4D0CA1471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863185" y="1327536"/>
            <a:ext cx="8234597" cy="564560"/>
          </a:xfrm>
          <a:prstGeom prst="rect">
            <a:avLst/>
          </a:prstGeom>
        </p:spPr>
      </p:pic>
      <p:sp>
        <p:nvSpPr>
          <p:cNvPr id="6" name="CasellaDiTesto 5">
            <a:extLst>
              <a:ext uri="{FF2B5EF4-FFF2-40B4-BE49-F238E27FC236}">
                <a16:creationId xmlns:a16="http://schemas.microsoft.com/office/drawing/2014/main" id="{B06B3F9E-31E7-CF5A-73CC-DD15B837F30C}"/>
              </a:ext>
            </a:extLst>
          </p:cNvPr>
          <p:cNvSpPr txBox="1"/>
          <p:nvPr/>
        </p:nvSpPr>
        <p:spPr>
          <a:xfrm>
            <a:off x="136208" y="2492201"/>
            <a:ext cx="11919583" cy="3539430"/>
          </a:xfrm>
          <a:prstGeom prst="rect">
            <a:avLst/>
          </a:prstGeom>
          <a:noFill/>
        </p:spPr>
        <p:txBody>
          <a:bodyPr wrap="square" rtlCol="0">
            <a:spAutoFit/>
          </a:bodyPr>
          <a:lstStyle/>
          <a:p>
            <a:r>
              <a:rPr lang="en-US" sz="2800" dirty="0">
                <a:solidFill>
                  <a:schemeClr val="bg1"/>
                </a:solidFill>
                <a:latin typeface="Lato" panose="020F0502020204030203" pitchFamily="34" charset="0"/>
                <a:cs typeface="Lato" panose="020F0502020204030203" pitchFamily="34" charset="0"/>
              </a:rPr>
              <a:t>M</a:t>
            </a:r>
            <a:r>
              <a:rPr lang="en-US" sz="2800" baseline="-25000" dirty="0">
                <a:solidFill>
                  <a:schemeClr val="bg1"/>
                </a:solidFill>
                <a:latin typeface="Lato" panose="020F0502020204030203" pitchFamily="34" charset="0"/>
                <a:cs typeface="Lato" panose="020F0502020204030203" pitchFamily="34" charset="0"/>
              </a:rPr>
              <a:t>GR</a:t>
            </a:r>
            <a:r>
              <a:rPr lang="en-US" sz="2800" dirty="0">
                <a:solidFill>
                  <a:schemeClr val="bg1"/>
                </a:solidFill>
                <a:latin typeface="Lato" panose="020F0502020204030203" pitchFamily="34" charset="0"/>
                <a:cs typeface="Lato" panose="020F0502020204030203" pitchFamily="34" charset="0"/>
              </a:rPr>
              <a:t> - </a:t>
            </a:r>
            <a:r>
              <a:rPr lang="el-GR" sz="2800" dirty="0">
                <a:solidFill>
                  <a:schemeClr val="bg1"/>
                </a:solidFill>
                <a:latin typeface="Lato" panose="020F0502020204030203" pitchFamily="34" charset="0"/>
                <a:ea typeface="Cambria" panose="02040503050406030204" pitchFamily="18" charset="0"/>
                <a:cs typeface="Lato" panose="020F0502020204030203" pitchFamily="34" charset="0"/>
              </a:rPr>
              <a:t>σ</a:t>
            </a:r>
            <a:r>
              <a:rPr lang="en-US" sz="2800" dirty="0">
                <a:solidFill>
                  <a:schemeClr val="bg1"/>
                </a:solidFill>
                <a:latin typeface="Lato" panose="020F0502020204030203" pitchFamily="34" charset="0"/>
                <a:cs typeface="Lato" panose="020F0502020204030203" pitchFamily="34" charset="0"/>
              </a:rPr>
              <a:t>M</a:t>
            </a:r>
            <a:r>
              <a:rPr lang="en-US" sz="2800" baseline="-25000" dirty="0">
                <a:solidFill>
                  <a:schemeClr val="bg1"/>
                </a:solidFill>
                <a:latin typeface="Lato" panose="020F0502020204030203" pitchFamily="34" charset="0"/>
                <a:cs typeface="Lato" panose="020F0502020204030203" pitchFamily="34" charset="0"/>
              </a:rPr>
              <a:t>GR</a:t>
            </a:r>
            <a:r>
              <a:rPr lang="en-US" sz="2800" dirty="0">
                <a:solidFill>
                  <a:schemeClr val="bg1"/>
                </a:solidFill>
                <a:latin typeface="Lato" panose="020F0502020204030203" pitchFamily="34" charset="0"/>
                <a:cs typeface="Lato" panose="020F0502020204030203" pitchFamily="34" charset="0"/>
              </a:rPr>
              <a:t>, M</a:t>
            </a:r>
            <a:r>
              <a:rPr lang="en-US" sz="2800" baseline="-25000" dirty="0">
                <a:solidFill>
                  <a:schemeClr val="bg1"/>
                </a:solidFill>
                <a:latin typeface="Lato" panose="020F0502020204030203" pitchFamily="34" charset="0"/>
                <a:cs typeface="Lato" panose="020F0502020204030203" pitchFamily="34" charset="0"/>
              </a:rPr>
              <a:t>MG</a:t>
            </a:r>
            <a:r>
              <a:rPr lang="en-US" sz="2800" dirty="0">
                <a:solidFill>
                  <a:schemeClr val="bg1"/>
                </a:solidFill>
                <a:latin typeface="Lato" panose="020F0502020204030203" pitchFamily="34" charset="0"/>
                <a:cs typeface="Lato" panose="020F0502020204030203" pitchFamily="34" charset="0"/>
              </a:rPr>
              <a:t> -</a:t>
            </a:r>
            <a:r>
              <a:rPr lang="el-GR" sz="2800" dirty="0">
                <a:solidFill>
                  <a:schemeClr val="bg1"/>
                </a:solidFill>
                <a:latin typeface="Lato" panose="020F0502020204030203" pitchFamily="34" charset="0"/>
                <a:ea typeface="Cambria" panose="02040503050406030204" pitchFamily="18" charset="0"/>
                <a:cs typeface="Lato" panose="020F0502020204030203" pitchFamily="34" charset="0"/>
              </a:rPr>
              <a:t> σ</a:t>
            </a:r>
            <a:r>
              <a:rPr lang="en-US" sz="2800" dirty="0">
                <a:solidFill>
                  <a:schemeClr val="bg1"/>
                </a:solidFill>
                <a:latin typeface="Lato" panose="020F0502020204030203" pitchFamily="34" charset="0"/>
                <a:cs typeface="Lato" panose="020F0502020204030203" pitchFamily="34" charset="0"/>
              </a:rPr>
              <a:t>M</a:t>
            </a:r>
            <a:r>
              <a:rPr lang="en-US" sz="2800" baseline="-25000" dirty="0">
                <a:solidFill>
                  <a:schemeClr val="bg1"/>
                </a:solidFill>
                <a:latin typeface="Lato" panose="020F0502020204030203" pitchFamily="34" charset="0"/>
                <a:cs typeface="Lato" panose="020F0502020204030203" pitchFamily="34" charset="0"/>
              </a:rPr>
              <a:t>MG</a:t>
            </a:r>
          </a:p>
          <a:p>
            <a:pPr marL="457200" indent="-457200">
              <a:buFont typeface="Wingdings" panose="05000000000000000000" pitchFamily="2" charset="2"/>
              <a:buChar char="à"/>
            </a:pPr>
            <a:r>
              <a:rPr lang="en-US" sz="2800" dirty="0">
                <a:solidFill>
                  <a:schemeClr val="bg1"/>
                </a:solidFill>
                <a:latin typeface="Lato" panose="020F0502020204030203" pitchFamily="34" charset="0"/>
                <a:cs typeface="Lato" panose="020F0502020204030203" pitchFamily="34" charset="0"/>
              </a:rPr>
              <a:t>median - 68% confidence range, </a:t>
            </a:r>
            <a:r>
              <a:rPr lang="en-US" sz="2800" dirty="0">
                <a:solidFill>
                  <a:schemeClr val="bg1"/>
                </a:solidFill>
                <a:latin typeface="Lato" panose="020F0502020204030203" pitchFamily="34" charset="0"/>
                <a:cs typeface="Lato" panose="020F0502020204030203" pitchFamily="34" charset="0"/>
                <a:sym typeface="Wingdings" panose="05000000000000000000" pitchFamily="2" charset="2"/>
              </a:rPr>
              <a:t>from 500 random realizations</a:t>
            </a:r>
          </a:p>
          <a:p>
            <a:r>
              <a:rPr lang="en-US" sz="2800" dirty="0">
                <a:solidFill>
                  <a:schemeClr val="bg1"/>
                </a:solidFill>
                <a:latin typeface="Lato" panose="020F0502020204030203" pitchFamily="34" charset="0"/>
                <a:cs typeface="Lato" panose="020F0502020204030203" pitchFamily="34" charset="0"/>
              </a:rPr>
              <a:t>     sampled from multivariate Gaussian</a:t>
            </a:r>
          </a:p>
          <a:p>
            <a:endParaRPr lang="en-US" sz="2800" dirty="0">
              <a:solidFill>
                <a:schemeClr val="bg1"/>
              </a:solidFill>
              <a:latin typeface="Lato" panose="020F0502020204030203" pitchFamily="34" charset="0"/>
              <a:cs typeface="Lato" panose="020F0502020204030203" pitchFamily="34" charset="0"/>
            </a:endParaRPr>
          </a:p>
          <a:p>
            <a:r>
              <a:rPr lang="en-US" sz="2800" dirty="0">
                <a:solidFill>
                  <a:schemeClr val="bg1"/>
                </a:solidFill>
                <a:latin typeface="Lato" panose="020F0502020204030203" pitchFamily="34" charset="0"/>
                <a:cs typeface="Lato" panose="020F0502020204030203" pitchFamily="34" charset="0"/>
              </a:rPr>
              <a:t>Must verify HOS Gaussian distributed</a:t>
            </a:r>
          </a:p>
          <a:p>
            <a:pPr marL="457200" indent="-457200">
              <a:buFont typeface="Wingdings" panose="05000000000000000000" pitchFamily="2" charset="2"/>
              <a:buChar char="à"/>
            </a:pPr>
            <a:r>
              <a:rPr lang="en-US" sz="2800" dirty="0" err="1">
                <a:solidFill>
                  <a:schemeClr val="bg1"/>
                </a:solidFill>
                <a:latin typeface="Lato" panose="020F0502020204030203" pitchFamily="34" charset="0"/>
                <a:cs typeface="Lato" panose="020F0502020204030203" pitchFamily="34" charset="0"/>
                <a:sym typeface="Wingdings" panose="05000000000000000000" pitchFamily="2" charset="2"/>
              </a:rPr>
              <a:t>Gaussianity</a:t>
            </a:r>
            <a:r>
              <a:rPr lang="en-US" sz="2800" dirty="0">
                <a:solidFill>
                  <a:schemeClr val="bg1"/>
                </a:solidFill>
                <a:latin typeface="Lato" panose="020F0502020204030203" pitchFamily="34" charset="0"/>
                <a:cs typeface="Lato" panose="020F0502020204030203" pitchFamily="34" charset="0"/>
                <a:sym typeface="Wingdings" panose="05000000000000000000" pitchFamily="2" charset="2"/>
              </a:rPr>
              <a:t> test (SMAPE-test) </a:t>
            </a:r>
            <a:r>
              <a:rPr lang="en-US" sz="1200" dirty="0">
                <a:solidFill>
                  <a:schemeClr val="bg2">
                    <a:lumMod val="90000"/>
                  </a:schemeClr>
                </a:solidFill>
                <a:latin typeface="Lato" panose="020F0502020204030203" pitchFamily="34" charset="0"/>
                <a:cs typeface="Lato" panose="020F0502020204030203" pitchFamily="34" charset="0"/>
                <a:sym typeface="Wingdings" panose="05000000000000000000" pitchFamily="2" charset="2"/>
              </a:rPr>
              <a:t>[2510.04953]</a:t>
            </a:r>
          </a:p>
          <a:p>
            <a:endParaRPr lang="en-US" sz="2800" dirty="0">
              <a:solidFill>
                <a:schemeClr val="bg1"/>
              </a:solidFill>
              <a:latin typeface="Lato" panose="020F0502020204030203" pitchFamily="34" charset="0"/>
              <a:cs typeface="Lato" panose="020F0502020204030203" pitchFamily="34" charset="0"/>
              <a:sym typeface="Wingdings" panose="05000000000000000000" pitchFamily="2" charset="2"/>
            </a:endParaRPr>
          </a:p>
          <a:p>
            <a:pPr marL="457200" indent="-457200">
              <a:buFont typeface="Wingdings" panose="05000000000000000000" pitchFamily="2" charset="2"/>
              <a:buChar char="à"/>
            </a:pPr>
            <a:r>
              <a:rPr lang="en-US" sz="2800" dirty="0">
                <a:solidFill>
                  <a:schemeClr val="bg1"/>
                </a:solidFill>
                <a:latin typeface="Lato" panose="020F0502020204030203" pitchFamily="34" charset="0"/>
                <a:cs typeface="Lato" panose="020F0502020204030203" pitchFamily="34" charset="0"/>
                <a:sym typeface="Wingdings" panose="05000000000000000000" pitchFamily="2" charset="2"/>
              </a:rPr>
              <a:t>No HOM</a:t>
            </a:r>
            <a:endParaRPr lang="en-US" sz="2800" dirty="0">
              <a:solidFill>
                <a:schemeClr val="bg1"/>
              </a:solidFill>
              <a:latin typeface="Lato" panose="020F0502020204030203" pitchFamily="34" charset="0"/>
              <a:cs typeface="Lato" panose="020F0502020204030203" pitchFamily="34" charset="0"/>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Shape 514">
          <a:extLst>
            <a:ext uri="{FF2B5EF4-FFF2-40B4-BE49-F238E27FC236}">
              <a16:creationId xmlns:a16="http://schemas.microsoft.com/office/drawing/2014/main" id="{9232AB98-5756-4CB6-9583-FB4F1BA6A489}"/>
            </a:ext>
          </a:extLst>
        </p:cNvPr>
        <p:cNvGrpSpPr/>
        <p:nvPr/>
      </p:nvGrpSpPr>
      <p:grpSpPr>
        <a:xfrm>
          <a:off x="0" y="0"/>
          <a:ext cx="0" cy="0"/>
          <a:chOff x="0" y="0"/>
          <a:chExt cx="0" cy="0"/>
        </a:xfrm>
      </p:grpSpPr>
      <p:sp>
        <p:nvSpPr>
          <p:cNvPr id="3" name="CasellaDiTesto 2">
            <a:extLst>
              <a:ext uri="{FF2B5EF4-FFF2-40B4-BE49-F238E27FC236}">
                <a16:creationId xmlns:a16="http://schemas.microsoft.com/office/drawing/2014/main" id="{903EA701-595B-25F6-C5EA-7A059AC207E2}"/>
              </a:ext>
            </a:extLst>
          </p:cNvPr>
          <p:cNvSpPr txBox="1"/>
          <p:nvPr/>
        </p:nvSpPr>
        <p:spPr>
          <a:xfrm>
            <a:off x="221578" y="191574"/>
            <a:ext cx="9411033" cy="646331"/>
          </a:xfrm>
          <a:prstGeom prst="rect">
            <a:avLst/>
          </a:prstGeom>
          <a:noFill/>
        </p:spPr>
        <p:txBody>
          <a:bodyPr wrap="square" rtlCol="0">
            <a:spAutoFit/>
          </a:bodyPr>
          <a:lstStyle/>
          <a:p>
            <a:r>
              <a:rPr lang="en-US" sz="3600" b="1" dirty="0">
                <a:solidFill>
                  <a:schemeClr val="bg1"/>
                </a:solidFill>
                <a:latin typeface="Garamond" panose="02020404030301010803" pitchFamily="18" charset="0"/>
                <a:ea typeface="Lexend"/>
                <a:cs typeface="Lato" panose="020F0502020204030203" pitchFamily="34" charset="0"/>
                <a:sym typeface="Lexend"/>
              </a:rPr>
              <a:t>Hypothesis rejection-based method</a:t>
            </a:r>
          </a:p>
        </p:txBody>
      </p:sp>
      <p:sp>
        <p:nvSpPr>
          <p:cNvPr id="6" name="CasellaDiTesto 5">
            <a:extLst>
              <a:ext uri="{FF2B5EF4-FFF2-40B4-BE49-F238E27FC236}">
                <a16:creationId xmlns:a16="http://schemas.microsoft.com/office/drawing/2014/main" id="{412E1D76-4BC6-530E-6163-DCEEE7988BF4}"/>
              </a:ext>
            </a:extLst>
          </p:cNvPr>
          <p:cNvSpPr txBox="1"/>
          <p:nvPr/>
        </p:nvSpPr>
        <p:spPr>
          <a:xfrm>
            <a:off x="272417" y="837905"/>
            <a:ext cx="11919583" cy="1675843"/>
          </a:xfrm>
          <a:prstGeom prst="rect">
            <a:avLst/>
          </a:prstGeom>
          <a:noFill/>
        </p:spPr>
        <p:txBody>
          <a:bodyPr wrap="square" rtlCol="0">
            <a:spAutoFit/>
          </a:bodyPr>
          <a:lstStyle/>
          <a:p>
            <a:pPr marL="457200" indent="-457200">
              <a:lnSpc>
                <a:spcPct val="150000"/>
              </a:lnSpc>
              <a:buFont typeface="+mj-lt"/>
              <a:buAutoNum type="arabicPeriod"/>
            </a:pPr>
            <a:r>
              <a:rPr lang="en-US" sz="2400" dirty="0">
                <a:solidFill>
                  <a:schemeClr val="bg1"/>
                </a:solidFill>
                <a:latin typeface="Lato" panose="020F0502020204030203" pitchFamily="34" charset="0"/>
                <a:cs typeface="Lato" panose="020F0502020204030203" pitchFamily="34" charset="0"/>
              </a:rPr>
              <a:t>For probe and configuration (i.e., smoothing, range, redshift), split range in 20 bins.</a:t>
            </a:r>
          </a:p>
          <a:p>
            <a:pPr marL="457200" indent="-457200">
              <a:lnSpc>
                <a:spcPct val="150000"/>
              </a:lnSpc>
              <a:buFont typeface="+mj-lt"/>
              <a:buAutoNum type="arabicPeriod"/>
            </a:pPr>
            <a:r>
              <a:rPr lang="en-US" sz="2400" dirty="0">
                <a:solidFill>
                  <a:schemeClr val="bg1"/>
                </a:solidFill>
                <a:latin typeface="Lato" panose="020F0502020204030203" pitchFamily="34" charset="0"/>
                <a:cs typeface="Lato" panose="020F0502020204030203" pitchFamily="34" charset="0"/>
              </a:rPr>
              <a:t>For bin, histogram of the 256 realizations of that bin </a:t>
            </a:r>
            <a:r>
              <a:rPr lang="en-US" sz="2400" dirty="0">
                <a:solidFill>
                  <a:schemeClr val="bg1"/>
                </a:solidFill>
                <a:latin typeface="Lato" panose="020F0502020204030203" pitchFamily="34" charset="0"/>
                <a:cs typeface="Lato" panose="020F0502020204030203" pitchFamily="34" charset="0"/>
                <a:sym typeface="Wingdings" panose="05000000000000000000" pitchFamily="2" charset="2"/>
              </a:rPr>
              <a:t> </a:t>
            </a:r>
            <a:r>
              <a:rPr lang="en-US" sz="2400" dirty="0">
                <a:solidFill>
                  <a:schemeClr val="bg1"/>
                </a:solidFill>
                <a:latin typeface="Lato" panose="020F0502020204030203" pitchFamily="34" charset="0"/>
                <a:cs typeface="Lato" panose="020F0502020204030203" pitchFamily="34" charset="0"/>
              </a:rPr>
              <a:t>20 different histograms</a:t>
            </a:r>
          </a:p>
          <a:p>
            <a:pPr marL="457200" indent="-457200">
              <a:lnSpc>
                <a:spcPct val="150000"/>
              </a:lnSpc>
              <a:buFont typeface="+mj-lt"/>
              <a:buAutoNum type="arabicPeriod"/>
            </a:pPr>
            <a:r>
              <a:rPr lang="en-US" sz="2400" dirty="0">
                <a:solidFill>
                  <a:schemeClr val="bg1"/>
                </a:solidFill>
                <a:latin typeface="Lato" panose="020F0502020204030203" pitchFamily="34" charset="0"/>
                <a:cs typeface="Lato" panose="020F0502020204030203" pitchFamily="34" charset="0"/>
              </a:rPr>
              <a:t>Gaussian smoothing with kernel density estimation (KDE)</a:t>
            </a:r>
          </a:p>
        </p:txBody>
      </p:sp>
      <p:pic>
        <p:nvPicPr>
          <p:cNvPr id="4" name="Immagine 3">
            <a:extLst>
              <a:ext uri="{FF2B5EF4-FFF2-40B4-BE49-F238E27FC236}">
                <a16:creationId xmlns:a16="http://schemas.microsoft.com/office/drawing/2014/main" id="{D7241805-DC7F-1A78-5EC8-934D9F57C207}"/>
              </a:ext>
            </a:extLst>
          </p:cNvPr>
          <p:cNvPicPr>
            <a:picLocks noChangeAspect="1"/>
          </p:cNvPicPr>
          <p:nvPr/>
        </p:nvPicPr>
        <p:blipFill>
          <a:blip r:embed="rId3"/>
          <a:stretch>
            <a:fillRect/>
          </a:stretch>
        </p:blipFill>
        <p:spPr>
          <a:xfrm>
            <a:off x="4357731" y="2743201"/>
            <a:ext cx="7834269" cy="4114800"/>
          </a:xfrm>
          <a:prstGeom prst="rect">
            <a:avLst/>
          </a:prstGeom>
        </p:spPr>
      </p:pic>
      <p:sp>
        <p:nvSpPr>
          <p:cNvPr id="7" name="CasellaDiTesto 6">
            <a:extLst>
              <a:ext uri="{FF2B5EF4-FFF2-40B4-BE49-F238E27FC236}">
                <a16:creationId xmlns:a16="http://schemas.microsoft.com/office/drawing/2014/main" id="{B4E5CE7E-B042-1B0F-5FCA-4884DF471DBE}"/>
              </a:ext>
            </a:extLst>
          </p:cNvPr>
          <p:cNvSpPr txBox="1"/>
          <p:nvPr/>
        </p:nvSpPr>
        <p:spPr>
          <a:xfrm>
            <a:off x="340238" y="3429000"/>
            <a:ext cx="3980475" cy="2677656"/>
          </a:xfrm>
          <a:prstGeom prst="rect">
            <a:avLst/>
          </a:prstGeom>
          <a:noFill/>
        </p:spPr>
        <p:txBody>
          <a:bodyPr wrap="square" rtlCol="0">
            <a:spAutoFit/>
          </a:bodyPr>
          <a:lstStyle/>
          <a:p>
            <a:r>
              <a:rPr lang="en-US" sz="2400" dirty="0">
                <a:solidFill>
                  <a:schemeClr val="bg1"/>
                </a:solidFill>
                <a:latin typeface="Lato" panose="020F0502020204030203" pitchFamily="34" charset="0"/>
                <a:cs typeface="Lato" panose="020F0502020204030203" pitchFamily="34" charset="0"/>
              </a:rPr>
              <a:t>h0 : same distribution</a:t>
            </a:r>
          </a:p>
          <a:p>
            <a:endParaRPr lang="en-US" sz="2400" dirty="0">
              <a:solidFill>
                <a:schemeClr val="bg1"/>
              </a:solidFill>
              <a:latin typeface="Lato" panose="020F0502020204030203" pitchFamily="34" charset="0"/>
              <a:cs typeface="Lato" panose="020F0502020204030203" pitchFamily="34" charset="0"/>
            </a:endParaRPr>
          </a:p>
          <a:p>
            <a:r>
              <a:rPr lang="el-GR" sz="2400" dirty="0">
                <a:solidFill>
                  <a:schemeClr val="bg1"/>
                </a:solidFill>
                <a:latin typeface="Lato" panose="020F0502020204030203" pitchFamily="34" charset="0"/>
                <a:cs typeface="Lato" panose="020F0502020204030203" pitchFamily="34" charset="0"/>
              </a:rPr>
              <a:t>α</a:t>
            </a:r>
            <a:r>
              <a:rPr lang="en-US" sz="2400" dirty="0">
                <a:solidFill>
                  <a:schemeClr val="bg1"/>
                </a:solidFill>
                <a:latin typeface="Lato" panose="020F0502020204030203" pitchFamily="34" charset="0"/>
                <a:cs typeface="Lato" panose="020F0502020204030203" pitchFamily="34" charset="0"/>
              </a:rPr>
              <a:t> = 0.001</a:t>
            </a:r>
          </a:p>
          <a:p>
            <a:endParaRPr lang="en-US" sz="2400" dirty="0">
              <a:solidFill>
                <a:schemeClr val="bg1"/>
              </a:solidFill>
              <a:latin typeface="Lato" panose="020F0502020204030203" pitchFamily="34" charset="0"/>
              <a:cs typeface="Lato" panose="020F0502020204030203" pitchFamily="34" charset="0"/>
            </a:endParaRPr>
          </a:p>
          <a:p>
            <a:r>
              <a:rPr lang="en-US" sz="2400" dirty="0">
                <a:solidFill>
                  <a:schemeClr val="bg1"/>
                </a:solidFill>
                <a:latin typeface="Lato" panose="020F0502020204030203" pitchFamily="34" charset="0"/>
                <a:cs typeface="Lato" panose="020F0502020204030203" pitchFamily="34" charset="0"/>
              </a:rPr>
              <a:t>p &lt; </a:t>
            </a:r>
            <a:r>
              <a:rPr lang="el-GR" sz="2400" dirty="0">
                <a:solidFill>
                  <a:schemeClr val="bg1"/>
                </a:solidFill>
                <a:latin typeface="Lato" panose="020F0502020204030203" pitchFamily="34" charset="0"/>
                <a:cs typeface="Lato" panose="020F0502020204030203" pitchFamily="34" charset="0"/>
              </a:rPr>
              <a:t>α</a:t>
            </a:r>
            <a:r>
              <a:rPr lang="en-US" sz="2400" dirty="0">
                <a:solidFill>
                  <a:schemeClr val="bg1"/>
                </a:solidFill>
                <a:latin typeface="Lato" panose="020F0502020204030203" pitchFamily="34" charset="0"/>
                <a:cs typeface="Lato" panose="020F0502020204030203" pitchFamily="34" charset="0"/>
              </a:rPr>
              <a:t> </a:t>
            </a:r>
            <a:r>
              <a:rPr lang="en-US" sz="2400" dirty="0">
                <a:solidFill>
                  <a:schemeClr val="bg1"/>
                </a:solidFill>
                <a:latin typeface="Lato" panose="020F0502020204030203" pitchFamily="34" charset="0"/>
                <a:cs typeface="Lato" panose="020F0502020204030203" pitchFamily="34" charset="0"/>
                <a:sym typeface="Wingdings" panose="05000000000000000000" pitchFamily="2" charset="2"/>
              </a:rPr>
              <a:t> reject h0, different</a:t>
            </a:r>
          </a:p>
          <a:p>
            <a:endParaRPr lang="en-US" sz="2400" dirty="0">
              <a:solidFill>
                <a:schemeClr val="bg1"/>
              </a:solidFill>
              <a:latin typeface="Lato" panose="020F0502020204030203" pitchFamily="34" charset="0"/>
              <a:cs typeface="Lato" panose="020F0502020204030203" pitchFamily="34" charset="0"/>
              <a:sym typeface="Wingdings" panose="05000000000000000000" pitchFamily="2" charset="2"/>
            </a:endParaRPr>
          </a:p>
          <a:p>
            <a:r>
              <a:rPr lang="en-US" sz="2400" dirty="0">
                <a:solidFill>
                  <a:schemeClr val="bg1"/>
                </a:solidFill>
                <a:latin typeface="Lato" panose="020F0502020204030203" pitchFamily="34" charset="0"/>
                <a:cs typeface="Lato" panose="020F0502020204030203" pitchFamily="34" charset="0"/>
                <a:sym typeface="Wingdings" panose="05000000000000000000" pitchFamily="2" charset="2"/>
              </a:rPr>
              <a:t>p &gt; </a:t>
            </a:r>
            <a:r>
              <a:rPr lang="el-GR" sz="2400" dirty="0">
                <a:solidFill>
                  <a:schemeClr val="bg1"/>
                </a:solidFill>
                <a:latin typeface="Lato" panose="020F0502020204030203" pitchFamily="34" charset="0"/>
                <a:cs typeface="Lato" panose="020F0502020204030203" pitchFamily="34" charset="0"/>
              </a:rPr>
              <a:t>α</a:t>
            </a:r>
            <a:r>
              <a:rPr lang="en-US" sz="2400" dirty="0">
                <a:solidFill>
                  <a:schemeClr val="bg1"/>
                </a:solidFill>
                <a:latin typeface="Lato" panose="020F0502020204030203" pitchFamily="34" charset="0"/>
                <a:cs typeface="Lato" panose="020F0502020204030203" pitchFamily="34" charset="0"/>
              </a:rPr>
              <a:t> </a:t>
            </a:r>
            <a:r>
              <a:rPr lang="en-US" sz="2400" dirty="0">
                <a:solidFill>
                  <a:schemeClr val="bg1"/>
                </a:solidFill>
                <a:latin typeface="Lato" panose="020F0502020204030203" pitchFamily="34" charset="0"/>
                <a:cs typeface="Lato" panose="020F0502020204030203" pitchFamily="34" charset="0"/>
                <a:sym typeface="Wingdings" panose="05000000000000000000" pitchFamily="2" charset="2"/>
              </a:rPr>
              <a:t> fail to reject h0</a:t>
            </a:r>
            <a:endParaRPr lang="en-US" sz="2400" dirty="0">
              <a:solidFill>
                <a:schemeClr val="bg1"/>
              </a:solidFill>
              <a:latin typeface="Lato" panose="020F0502020204030203" pitchFamily="34" charset="0"/>
              <a:cs typeface="Lato" panose="020F0502020204030203" pitchFamily="34" charset="0"/>
            </a:endParaRPr>
          </a:p>
        </p:txBody>
      </p:sp>
    </p:spTree>
    <p:extLst>
      <p:ext uri="{BB962C8B-B14F-4D97-AF65-F5344CB8AC3E}">
        <p14:creationId xmlns:p14="http://schemas.microsoft.com/office/powerpoint/2010/main" val="204662444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Shape 514">
          <a:extLst>
            <a:ext uri="{FF2B5EF4-FFF2-40B4-BE49-F238E27FC236}">
              <a16:creationId xmlns:a16="http://schemas.microsoft.com/office/drawing/2014/main" id="{AB714A26-B106-9AE0-66F6-1325AFBB729C}"/>
            </a:ext>
          </a:extLst>
        </p:cNvPr>
        <p:cNvGrpSpPr/>
        <p:nvPr/>
      </p:nvGrpSpPr>
      <p:grpSpPr>
        <a:xfrm>
          <a:off x="0" y="0"/>
          <a:ext cx="0" cy="0"/>
          <a:chOff x="0" y="0"/>
          <a:chExt cx="0" cy="0"/>
        </a:xfrm>
      </p:grpSpPr>
      <p:sp>
        <p:nvSpPr>
          <p:cNvPr id="3" name="CasellaDiTesto 2">
            <a:extLst>
              <a:ext uri="{FF2B5EF4-FFF2-40B4-BE49-F238E27FC236}">
                <a16:creationId xmlns:a16="http://schemas.microsoft.com/office/drawing/2014/main" id="{3E2529EF-4DD9-1ABE-ED81-1E85D41A81CE}"/>
              </a:ext>
            </a:extLst>
          </p:cNvPr>
          <p:cNvSpPr txBox="1"/>
          <p:nvPr/>
        </p:nvSpPr>
        <p:spPr>
          <a:xfrm>
            <a:off x="221578" y="191574"/>
            <a:ext cx="9411033" cy="646331"/>
          </a:xfrm>
          <a:prstGeom prst="rect">
            <a:avLst/>
          </a:prstGeom>
          <a:noFill/>
        </p:spPr>
        <p:txBody>
          <a:bodyPr wrap="square" rtlCol="0">
            <a:spAutoFit/>
          </a:bodyPr>
          <a:lstStyle/>
          <a:p>
            <a:r>
              <a:rPr lang="en-US" sz="3600" b="1" dirty="0">
                <a:solidFill>
                  <a:schemeClr val="bg1"/>
                </a:solidFill>
                <a:latin typeface="Garamond" panose="02020404030301010803" pitchFamily="18" charset="0"/>
                <a:ea typeface="Lexend"/>
                <a:cs typeface="Lato" panose="020F0502020204030203" pitchFamily="34" charset="0"/>
                <a:sym typeface="Lexend"/>
              </a:rPr>
              <a:t>Metric-based method - Results</a:t>
            </a:r>
          </a:p>
        </p:txBody>
      </p:sp>
      <p:sp>
        <p:nvSpPr>
          <p:cNvPr id="6" name="CasellaDiTesto 5">
            <a:extLst>
              <a:ext uri="{FF2B5EF4-FFF2-40B4-BE49-F238E27FC236}">
                <a16:creationId xmlns:a16="http://schemas.microsoft.com/office/drawing/2014/main" id="{10C9B0FA-2687-AE7C-1C90-5AEE8EDD1778}"/>
              </a:ext>
            </a:extLst>
          </p:cNvPr>
          <p:cNvSpPr txBox="1"/>
          <p:nvPr/>
        </p:nvSpPr>
        <p:spPr>
          <a:xfrm>
            <a:off x="221578" y="837905"/>
            <a:ext cx="11919583" cy="1130181"/>
          </a:xfrm>
          <a:prstGeom prst="rect">
            <a:avLst/>
          </a:prstGeom>
          <a:noFill/>
        </p:spPr>
        <p:txBody>
          <a:bodyPr wrap="square" rtlCol="0">
            <a:spAutoFit/>
          </a:bodyPr>
          <a:lstStyle/>
          <a:p>
            <a:pPr>
              <a:lnSpc>
                <a:spcPct val="150000"/>
              </a:lnSpc>
            </a:pPr>
            <a:r>
              <a:rPr lang="en-US" sz="2400" dirty="0">
                <a:solidFill>
                  <a:schemeClr val="bg1"/>
                </a:solidFill>
                <a:latin typeface="Lato" panose="020F0502020204030203" pitchFamily="34" charset="0"/>
                <a:cs typeface="Lato" panose="020F0502020204030203" pitchFamily="34" charset="0"/>
              </a:rPr>
              <a:t>Combinations </a:t>
            </a:r>
            <a:r>
              <a:rPr lang="en-US" sz="2400" dirty="0" err="1">
                <a:solidFill>
                  <a:schemeClr val="bg1"/>
                </a:solidFill>
                <a:latin typeface="Lato" panose="020F0502020204030203" pitchFamily="34" charset="0"/>
                <a:cs typeface="Lato" panose="020F0502020204030203" pitchFamily="34" charset="0"/>
              </a:rPr>
              <a:t>range+binning+smoothing</a:t>
            </a:r>
            <a:r>
              <a:rPr lang="en-US" sz="2400" dirty="0">
                <a:solidFill>
                  <a:schemeClr val="bg1"/>
                </a:solidFill>
                <a:latin typeface="Lato" panose="020F0502020204030203" pitchFamily="34" charset="0"/>
                <a:cs typeface="Lato" panose="020F0502020204030203" pitchFamily="34" charset="0"/>
              </a:rPr>
              <a:t> </a:t>
            </a:r>
            <a:r>
              <a:rPr lang="en-US" sz="2400" dirty="0">
                <a:solidFill>
                  <a:schemeClr val="bg1"/>
                </a:solidFill>
                <a:latin typeface="Lato" panose="020F0502020204030203" pitchFamily="34" charset="0"/>
                <a:cs typeface="Lato" panose="020F0502020204030203" pitchFamily="34" charset="0"/>
                <a:sym typeface="Wingdings" panose="05000000000000000000" pitchFamily="2" charset="2"/>
              </a:rPr>
              <a:t> large number of cases</a:t>
            </a:r>
          </a:p>
          <a:p>
            <a:pPr>
              <a:lnSpc>
                <a:spcPct val="150000"/>
              </a:lnSpc>
            </a:pPr>
            <a:r>
              <a:rPr lang="en-US" sz="2400" dirty="0">
                <a:solidFill>
                  <a:schemeClr val="bg1"/>
                </a:solidFill>
                <a:latin typeface="Lato" panose="020F0502020204030203" pitchFamily="34" charset="0"/>
                <a:cs typeface="Lato" panose="020F0502020204030203" pitchFamily="34" charset="0"/>
                <a:sym typeface="Wingdings" panose="05000000000000000000" pitchFamily="2" charset="2"/>
              </a:rPr>
              <a:t>Selected cases with higher S/N  100 cases per configuration</a:t>
            </a:r>
          </a:p>
        </p:txBody>
      </p:sp>
      <p:pic>
        <p:nvPicPr>
          <p:cNvPr id="5" name="Immagine 4">
            <a:extLst>
              <a:ext uri="{FF2B5EF4-FFF2-40B4-BE49-F238E27FC236}">
                <a16:creationId xmlns:a16="http://schemas.microsoft.com/office/drawing/2014/main" id="{EBB363D6-2816-5E83-0B04-329274FB14C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21578" y="3135672"/>
            <a:ext cx="1805224" cy="354692"/>
          </a:xfrm>
          <a:prstGeom prst="rect">
            <a:avLst/>
          </a:prstGeom>
        </p:spPr>
      </p:pic>
      <p:pic>
        <p:nvPicPr>
          <p:cNvPr id="9" name="Immagine 8">
            <a:extLst>
              <a:ext uri="{FF2B5EF4-FFF2-40B4-BE49-F238E27FC236}">
                <a16:creationId xmlns:a16="http://schemas.microsoft.com/office/drawing/2014/main" id="{87B4CBBB-DBBD-B258-4C85-798BE6E48C6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27999" y="3971706"/>
            <a:ext cx="2169100" cy="315934"/>
          </a:xfrm>
          <a:prstGeom prst="rect">
            <a:avLst/>
          </a:prstGeom>
        </p:spPr>
      </p:pic>
      <p:pic>
        <p:nvPicPr>
          <p:cNvPr id="11" name="Immagine 10">
            <a:extLst>
              <a:ext uri="{FF2B5EF4-FFF2-40B4-BE49-F238E27FC236}">
                <a16:creationId xmlns:a16="http://schemas.microsoft.com/office/drawing/2014/main" id="{B4956E5E-0D45-8199-12A9-243D0453E369}"/>
              </a:ext>
            </a:extLst>
          </p:cNvPr>
          <p:cNvPicPr>
            <a:picLocks noChangeAspect="1"/>
          </p:cNvPicPr>
          <p:nvPr/>
        </p:nvPicPr>
        <p:blipFill>
          <a:blip r:embed="rId5"/>
          <a:stretch>
            <a:fillRect/>
          </a:stretch>
        </p:blipFill>
        <p:spPr>
          <a:xfrm>
            <a:off x="2645478" y="2242412"/>
            <a:ext cx="9546522" cy="4220567"/>
          </a:xfrm>
          <a:prstGeom prst="rect">
            <a:avLst/>
          </a:prstGeom>
        </p:spPr>
      </p:pic>
    </p:spTree>
    <p:extLst>
      <p:ext uri="{BB962C8B-B14F-4D97-AF65-F5344CB8AC3E}">
        <p14:creationId xmlns:p14="http://schemas.microsoft.com/office/powerpoint/2010/main" val="263237237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Shape 514">
          <a:extLst>
            <a:ext uri="{FF2B5EF4-FFF2-40B4-BE49-F238E27FC236}">
              <a16:creationId xmlns:a16="http://schemas.microsoft.com/office/drawing/2014/main" id="{D0B2D2A1-403A-F1C4-6126-4E484B257775}"/>
            </a:ext>
          </a:extLst>
        </p:cNvPr>
        <p:cNvGrpSpPr/>
        <p:nvPr/>
      </p:nvGrpSpPr>
      <p:grpSpPr>
        <a:xfrm>
          <a:off x="0" y="0"/>
          <a:ext cx="0" cy="0"/>
          <a:chOff x="0" y="0"/>
          <a:chExt cx="0" cy="0"/>
        </a:xfrm>
      </p:grpSpPr>
      <p:sp>
        <p:nvSpPr>
          <p:cNvPr id="3" name="CasellaDiTesto 2">
            <a:extLst>
              <a:ext uri="{FF2B5EF4-FFF2-40B4-BE49-F238E27FC236}">
                <a16:creationId xmlns:a16="http://schemas.microsoft.com/office/drawing/2014/main" id="{7C3D0F14-E3E5-0715-151F-C9FFB2F583E2}"/>
              </a:ext>
            </a:extLst>
          </p:cNvPr>
          <p:cNvSpPr txBox="1"/>
          <p:nvPr/>
        </p:nvSpPr>
        <p:spPr>
          <a:xfrm>
            <a:off x="88955" y="72912"/>
            <a:ext cx="9411033" cy="646331"/>
          </a:xfrm>
          <a:prstGeom prst="rect">
            <a:avLst/>
          </a:prstGeom>
          <a:noFill/>
        </p:spPr>
        <p:txBody>
          <a:bodyPr wrap="square" rtlCol="0">
            <a:spAutoFit/>
          </a:bodyPr>
          <a:lstStyle/>
          <a:p>
            <a:r>
              <a:rPr lang="en-US" sz="3600" b="1" dirty="0">
                <a:solidFill>
                  <a:schemeClr val="bg1"/>
                </a:solidFill>
                <a:latin typeface="Garamond" panose="02020404030301010803" pitchFamily="18" charset="0"/>
                <a:ea typeface="Lexend"/>
                <a:cs typeface="Lato" panose="020F0502020204030203" pitchFamily="34" charset="0"/>
                <a:sym typeface="Lexend"/>
              </a:rPr>
              <a:t>Metric-based method - Results</a:t>
            </a:r>
          </a:p>
        </p:txBody>
      </p:sp>
      <p:pic>
        <p:nvPicPr>
          <p:cNvPr id="4" name="Immagine 3">
            <a:extLst>
              <a:ext uri="{FF2B5EF4-FFF2-40B4-BE49-F238E27FC236}">
                <a16:creationId xmlns:a16="http://schemas.microsoft.com/office/drawing/2014/main" id="{7D9116E1-698D-EA3B-E65B-21A4158BC19A}"/>
              </a:ext>
            </a:extLst>
          </p:cNvPr>
          <p:cNvPicPr>
            <a:picLocks noChangeAspect="1"/>
          </p:cNvPicPr>
          <p:nvPr/>
        </p:nvPicPr>
        <p:blipFill>
          <a:blip r:embed="rId3"/>
          <a:stretch>
            <a:fillRect/>
          </a:stretch>
        </p:blipFill>
        <p:spPr>
          <a:xfrm>
            <a:off x="433069" y="1155802"/>
            <a:ext cx="5243525" cy="4907760"/>
          </a:xfrm>
          <a:prstGeom prst="rect">
            <a:avLst/>
          </a:prstGeom>
        </p:spPr>
      </p:pic>
      <p:pic>
        <p:nvPicPr>
          <p:cNvPr id="8" name="Immagine 7">
            <a:extLst>
              <a:ext uri="{FF2B5EF4-FFF2-40B4-BE49-F238E27FC236}">
                <a16:creationId xmlns:a16="http://schemas.microsoft.com/office/drawing/2014/main" id="{1715E166-35D9-9D86-BC69-A616C608CA95}"/>
              </a:ext>
            </a:extLst>
          </p:cNvPr>
          <p:cNvPicPr>
            <a:picLocks noChangeAspect="1"/>
          </p:cNvPicPr>
          <p:nvPr/>
        </p:nvPicPr>
        <p:blipFill>
          <a:blip r:embed="rId4"/>
          <a:stretch>
            <a:fillRect/>
          </a:stretch>
        </p:blipFill>
        <p:spPr>
          <a:xfrm>
            <a:off x="6227176" y="1155802"/>
            <a:ext cx="5633939" cy="4907760"/>
          </a:xfrm>
          <a:prstGeom prst="rect">
            <a:avLst/>
          </a:prstGeom>
        </p:spPr>
      </p:pic>
    </p:spTree>
    <p:extLst>
      <p:ext uri="{BB962C8B-B14F-4D97-AF65-F5344CB8AC3E}">
        <p14:creationId xmlns:p14="http://schemas.microsoft.com/office/powerpoint/2010/main" val="393406800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8" name="CasellaDiTesto 7">
            <a:extLst>
              <a:ext uri="{FF2B5EF4-FFF2-40B4-BE49-F238E27FC236}">
                <a16:creationId xmlns:a16="http://schemas.microsoft.com/office/drawing/2014/main" id="{AED34CEA-1DA8-33BD-3176-9E5FBE6E8EA0}"/>
              </a:ext>
            </a:extLst>
          </p:cNvPr>
          <p:cNvSpPr txBox="1"/>
          <p:nvPr/>
        </p:nvSpPr>
        <p:spPr>
          <a:xfrm>
            <a:off x="554339" y="265245"/>
            <a:ext cx="3919939" cy="1200329"/>
          </a:xfrm>
          <a:prstGeom prst="rect">
            <a:avLst/>
          </a:prstGeom>
          <a:noFill/>
        </p:spPr>
        <p:txBody>
          <a:bodyPr wrap="square" rtlCol="0">
            <a:spAutoFit/>
          </a:bodyPr>
          <a:lstStyle/>
          <a:p>
            <a:pPr algn="ctr"/>
            <a:r>
              <a:rPr lang="en-US" sz="3600" b="1" noProof="0" dirty="0">
                <a:solidFill>
                  <a:schemeClr val="bg1"/>
                </a:solidFill>
                <a:latin typeface="Garamond" panose="02020404030301010803" pitchFamily="18" charset="0"/>
              </a:rPr>
              <a:t>Non-Gaussianities</a:t>
            </a:r>
          </a:p>
          <a:p>
            <a:pPr algn="ctr"/>
            <a:r>
              <a:rPr lang="en-US" sz="3600" b="1" noProof="0" dirty="0">
                <a:solidFill>
                  <a:schemeClr val="bg1"/>
                </a:solidFill>
                <a:latin typeface="Garamond" panose="02020404030301010803" pitchFamily="18" charset="0"/>
              </a:rPr>
              <a:t>in LSS</a:t>
            </a:r>
          </a:p>
        </p:txBody>
      </p:sp>
      <p:sp>
        <p:nvSpPr>
          <p:cNvPr id="3" name="CasellaDiTesto 2">
            <a:extLst>
              <a:ext uri="{FF2B5EF4-FFF2-40B4-BE49-F238E27FC236}">
                <a16:creationId xmlns:a16="http://schemas.microsoft.com/office/drawing/2014/main" id="{D7480FC9-B774-3B1A-3043-1CAEDF6567E3}"/>
              </a:ext>
            </a:extLst>
          </p:cNvPr>
          <p:cNvSpPr txBox="1"/>
          <p:nvPr/>
        </p:nvSpPr>
        <p:spPr>
          <a:xfrm>
            <a:off x="453712" y="1879265"/>
            <a:ext cx="4333616" cy="3661002"/>
          </a:xfrm>
          <a:prstGeom prst="rect">
            <a:avLst/>
          </a:prstGeom>
          <a:noFill/>
        </p:spPr>
        <p:txBody>
          <a:bodyPr wrap="square" rtlCol="0">
            <a:spAutoFit/>
          </a:bodyPr>
          <a:lstStyle/>
          <a:p>
            <a:pPr>
              <a:lnSpc>
                <a:spcPct val="200000"/>
              </a:lnSpc>
            </a:pPr>
            <a:r>
              <a:rPr lang="en-US" sz="2400" noProof="0" dirty="0">
                <a:solidFill>
                  <a:schemeClr val="bg1"/>
                </a:solidFill>
                <a:latin typeface="Lato" panose="020F0502020204030203" pitchFamily="34" charset="0"/>
                <a:cs typeface="Lato" panose="020F0502020204030203" pitchFamily="34" charset="0"/>
              </a:rPr>
              <a:t>Gravitational evolution</a:t>
            </a:r>
          </a:p>
          <a:p>
            <a:pPr>
              <a:lnSpc>
                <a:spcPct val="200000"/>
              </a:lnSpc>
            </a:pPr>
            <a:r>
              <a:rPr lang="en-US" sz="2400" noProof="0" dirty="0">
                <a:solidFill>
                  <a:schemeClr val="bg1"/>
                </a:solidFill>
                <a:latin typeface="Lato" panose="020F0502020204030203" pitchFamily="34" charset="0"/>
                <a:cs typeface="Lato" panose="020F0502020204030203" pitchFamily="34" charset="0"/>
                <a:sym typeface="Wingdings" panose="05000000000000000000" pitchFamily="2" charset="2"/>
              </a:rPr>
              <a:t> non-Gaussian features</a:t>
            </a:r>
          </a:p>
          <a:p>
            <a:pPr>
              <a:lnSpc>
                <a:spcPct val="200000"/>
              </a:lnSpc>
            </a:pPr>
            <a:endParaRPr lang="en-US" sz="2400" noProof="0" dirty="0">
              <a:solidFill>
                <a:schemeClr val="bg1"/>
              </a:solidFill>
              <a:latin typeface="Lato" panose="020F0502020204030203" pitchFamily="34" charset="0"/>
              <a:cs typeface="Lato" panose="020F0502020204030203" pitchFamily="34" charset="0"/>
              <a:sym typeface="Wingdings" panose="05000000000000000000" pitchFamily="2" charset="2"/>
            </a:endParaRPr>
          </a:p>
          <a:p>
            <a:pPr>
              <a:lnSpc>
                <a:spcPct val="200000"/>
              </a:lnSpc>
            </a:pPr>
            <a:r>
              <a:rPr lang="en-US" sz="2400" noProof="0" dirty="0">
                <a:solidFill>
                  <a:schemeClr val="bg1"/>
                </a:solidFill>
                <a:latin typeface="Lato" panose="020F0502020204030203" pitchFamily="34" charset="0"/>
                <a:cs typeface="Lato" panose="020F0502020204030203" pitchFamily="34" charset="0"/>
                <a:sym typeface="Wingdings" panose="05000000000000000000" pitchFamily="2" charset="2"/>
              </a:rPr>
              <a:t>Tight high-density peaks</a:t>
            </a:r>
          </a:p>
          <a:p>
            <a:pPr>
              <a:lnSpc>
                <a:spcPct val="200000"/>
              </a:lnSpc>
            </a:pPr>
            <a:r>
              <a:rPr lang="en-US" sz="2400" noProof="0" dirty="0">
                <a:solidFill>
                  <a:schemeClr val="bg1"/>
                </a:solidFill>
                <a:latin typeface="Lato" panose="020F0502020204030203" pitchFamily="34" charset="0"/>
                <a:cs typeface="Lato" panose="020F0502020204030203" pitchFamily="34" charset="0"/>
                <a:sym typeface="Wingdings" panose="05000000000000000000" pitchFamily="2" charset="2"/>
              </a:rPr>
              <a:t>Larger underdensities (voids)</a:t>
            </a:r>
            <a:endParaRPr lang="en-US" sz="2400" noProof="0" dirty="0">
              <a:solidFill>
                <a:schemeClr val="bg1"/>
              </a:solidFill>
              <a:latin typeface="Lato" panose="020F0502020204030203" pitchFamily="34" charset="0"/>
              <a:cs typeface="Lato" panose="020F0502020204030203" pitchFamily="34" charset="0"/>
            </a:endParaRPr>
          </a:p>
        </p:txBody>
      </p:sp>
      <p:pic>
        <p:nvPicPr>
          <p:cNvPr id="4" name="Immagine 3">
            <a:extLst>
              <a:ext uri="{FF2B5EF4-FFF2-40B4-BE49-F238E27FC236}">
                <a16:creationId xmlns:a16="http://schemas.microsoft.com/office/drawing/2014/main" id="{30FB438D-542F-2D0B-CBD6-AB44A3E88C4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710545" y="0"/>
            <a:ext cx="7481455" cy="6858000"/>
          </a:xfrm>
          <a:prstGeom prst="rect">
            <a:avLst/>
          </a:prstGeom>
        </p:spPr>
      </p:pic>
    </p:spTree>
    <p:extLst>
      <p:ext uri="{BB962C8B-B14F-4D97-AF65-F5344CB8AC3E}">
        <p14:creationId xmlns:p14="http://schemas.microsoft.com/office/powerpoint/2010/main" val="308915549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Shape 514">
          <a:extLst>
            <a:ext uri="{FF2B5EF4-FFF2-40B4-BE49-F238E27FC236}">
              <a16:creationId xmlns:a16="http://schemas.microsoft.com/office/drawing/2014/main" id="{8A7234E6-134F-A7D8-601A-5AC5D2153A27}"/>
            </a:ext>
          </a:extLst>
        </p:cNvPr>
        <p:cNvGrpSpPr/>
        <p:nvPr/>
      </p:nvGrpSpPr>
      <p:grpSpPr>
        <a:xfrm>
          <a:off x="0" y="0"/>
          <a:ext cx="0" cy="0"/>
          <a:chOff x="0" y="0"/>
          <a:chExt cx="0" cy="0"/>
        </a:xfrm>
      </p:grpSpPr>
      <p:sp>
        <p:nvSpPr>
          <p:cNvPr id="3" name="CasellaDiTesto 2">
            <a:extLst>
              <a:ext uri="{FF2B5EF4-FFF2-40B4-BE49-F238E27FC236}">
                <a16:creationId xmlns:a16="http://schemas.microsoft.com/office/drawing/2014/main" id="{30B1D851-4987-AD67-2FE4-75D1E9256FA8}"/>
              </a:ext>
            </a:extLst>
          </p:cNvPr>
          <p:cNvSpPr txBox="1"/>
          <p:nvPr/>
        </p:nvSpPr>
        <p:spPr>
          <a:xfrm>
            <a:off x="88955" y="72912"/>
            <a:ext cx="9411033" cy="646331"/>
          </a:xfrm>
          <a:prstGeom prst="rect">
            <a:avLst/>
          </a:prstGeom>
          <a:noFill/>
        </p:spPr>
        <p:txBody>
          <a:bodyPr wrap="square" rtlCol="0">
            <a:spAutoFit/>
          </a:bodyPr>
          <a:lstStyle/>
          <a:p>
            <a:r>
              <a:rPr lang="en-US" sz="3600" b="1" dirty="0">
                <a:solidFill>
                  <a:schemeClr val="bg1"/>
                </a:solidFill>
                <a:latin typeface="Garamond" panose="02020404030301010803" pitchFamily="18" charset="0"/>
                <a:ea typeface="Lexend"/>
                <a:cs typeface="Lato" panose="020F0502020204030203" pitchFamily="34" charset="0"/>
                <a:sym typeface="Lexend"/>
              </a:rPr>
              <a:t>Metric-based method - Results</a:t>
            </a:r>
          </a:p>
        </p:txBody>
      </p:sp>
      <p:pic>
        <p:nvPicPr>
          <p:cNvPr id="5" name="Immagine 4">
            <a:extLst>
              <a:ext uri="{FF2B5EF4-FFF2-40B4-BE49-F238E27FC236}">
                <a16:creationId xmlns:a16="http://schemas.microsoft.com/office/drawing/2014/main" id="{B5289B26-26CD-6F8F-EE61-04EF8B07EBBB}"/>
              </a:ext>
            </a:extLst>
          </p:cNvPr>
          <p:cNvPicPr>
            <a:picLocks noChangeAspect="1"/>
          </p:cNvPicPr>
          <p:nvPr/>
        </p:nvPicPr>
        <p:blipFill>
          <a:blip r:embed="rId3"/>
          <a:stretch>
            <a:fillRect/>
          </a:stretch>
        </p:blipFill>
        <p:spPr>
          <a:xfrm>
            <a:off x="110817" y="1262910"/>
            <a:ext cx="11970365" cy="5092962"/>
          </a:xfrm>
          <a:prstGeom prst="rect">
            <a:avLst/>
          </a:prstGeom>
        </p:spPr>
      </p:pic>
    </p:spTree>
    <p:extLst>
      <p:ext uri="{BB962C8B-B14F-4D97-AF65-F5344CB8AC3E}">
        <p14:creationId xmlns:p14="http://schemas.microsoft.com/office/powerpoint/2010/main" val="157544648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Shape 514">
          <a:extLst>
            <a:ext uri="{FF2B5EF4-FFF2-40B4-BE49-F238E27FC236}">
              <a16:creationId xmlns:a16="http://schemas.microsoft.com/office/drawing/2014/main" id="{E2FCC8BD-717A-9446-B79C-3D148E66A33F}"/>
            </a:ext>
          </a:extLst>
        </p:cNvPr>
        <p:cNvGrpSpPr/>
        <p:nvPr/>
      </p:nvGrpSpPr>
      <p:grpSpPr>
        <a:xfrm>
          <a:off x="0" y="0"/>
          <a:ext cx="0" cy="0"/>
          <a:chOff x="0" y="0"/>
          <a:chExt cx="0" cy="0"/>
        </a:xfrm>
      </p:grpSpPr>
      <p:sp>
        <p:nvSpPr>
          <p:cNvPr id="3" name="CasellaDiTesto 2">
            <a:extLst>
              <a:ext uri="{FF2B5EF4-FFF2-40B4-BE49-F238E27FC236}">
                <a16:creationId xmlns:a16="http://schemas.microsoft.com/office/drawing/2014/main" id="{7F43E174-9F2B-1C8D-5D25-C73F7B67F427}"/>
              </a:ext>
            </a:extLst>
          </p:cNvPr>
          <p:cNvSpPr txBox="1"/>
          <p:nvPr/>
        </p:nvSpPr>
        <p:spPr>
          <a:xfrm>
            <a:off x="88955" y="72912"/>
            <a:ext cx="9411033" cy="646331"/>
          </a:xfrm>
          <a:prstGeom prst="rect">
            <a:avLst/>
          </a:prstGeom>
          <a:noFill/>
        </p:spPr>
        <p:txBody>
          <a:bodyPr wrap="square" rtlCol="0">
            <a:spAutoFit/>
          </a:bodyPr>
          <a:lstStyle/>
          <a:p>
            <a:r>
              <a:rPr lang="en-US" sz="3600" b="1" dirty="0">
                <a:solidFill>
                  <a:schemeClr val="bg1"/>
                </a:solidFill>
                <a:latin typeface="Garamond" panose="02020404030301010803" pitchFamily="18" charset="0"/>
                <a:ea typeface="Lexend"/>
                <a:cs typeface="Lato" panose="020F0502020204030203" pitchFamily="34" charset="0"/>
                <a:sym typeface="Lexend"/>
              </a:rPr>
              <a:t>Hypothesis-rejection method - Results</a:t>
            </a:r>
          </a:p>
        </p:txBody>
      </p:sp>
      <p:pic>
        <p:nvPicPr>
          <p:cNvPr id="4" name="Immagine 3">
            <a:extLst>
              <a:ext uri="{FF2B5EF4-FFF2-40B4-BE49-F238E27FC236}">
                <a16:creationId xmlns:a16="http://schemas.microsoft.com/office/drawing/2014/main" id="{B1BA8269-A95A-4500-6F07-D52F0CBBA6BC}"/>
              </a:ext>
            </a:extLst>
          </p:cNvPr>
          <p:cNvPicPr>
            <a:picLocks noChangeAspect="1"/>
          </p:cNvPicPr>
          <p:nvPr/>
        </p:nvPicPr>
        <p:blipFill>
          <a:blip r:embed="rId3"/>
          <a:stretch>
            <a:fillRect/>
          </a:stretch>
        </p:blipFill>
        <p:spPr>
          <a:xfrm>
            <a:off x="516000" y="1263093"/>
            <a:ext cx="11160000" cy="5095889"/>
          </a:xfrm>
          <a:prstGeom prst="rect">
            <a:avLst/>
          </a:prstGeom>
        </p:spPr>
      </p:pic>
    </p:spTree>
    <p:extLst>
      <p:ext uri="{BB962C8B-B14F-4D97-AF65-F5344CB8AC3E}">
        <p14:creationId xmlns:p14="http://schemas.microsoft.com/office/powerpoint/2010/main" val="305114222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Shape 514">
          <a:extLst>
            <a:ext uri="{FF2B5EF4-FFF2-40B4-BE49-F238E27FC236}">
              <a16:creationId xmlns:a16="http://schemas.microsoft.com/office/drawing/2014/main" id="{C9B02425-E0D6-81D7-1C89-C1DE5A552163}"/>
            </a:ext>
          </a:extLst>
        </p:cNvPr>
        <p:cNvGrpSpPr/>
        <p:nvPr/>
      </p:nvGrpSpPr>
      <p:grpSpPr>
        <a:xfrm>
          <a:off x="0" y="0"/>
          <a:ext cx="0" cy="0"/>
          <a:chOff x="0" y="0"/>
          <a:chExt cx="0" cy="0"/>
        </a:xfrm>
      </p:grpSpPr>
      <p:sp>
        <p:nvSpPr>
          <p:cNvPr id="4" name="CasellaDiTesto 3">
            <a:extLst>
              <a:ext uri="{FF2B5EF4-FFF2-40B4-BE49-F238E27FC236}">
                <a16:creationId xmlns:a16="http://schemas.microsoft.com/office/drawing/2014/main" id="{4B2526EA-1524-A710-2D5C-7B70745C5A74}"/>
              </a:ext>
            </a:extLst>
          </p:cNvPr>
          <p:cNvSpPr txBox="1"/>
          <p:nvPr/>
        </p:nvSpPr>
        <p:spPr>
          <a:xfrm>
            <a:off x="430982" y="228360"/>
            <a:ext cx="10076435" cy="646331"/>
          </a:xfrm>
          <a:prstGeom prst="rect">
            <a:avLst/>
          </a:prstGeom>
          <a:noFill/>
        </p:spPr>
        <p:txBody>
          <a:bodyPr wrap="square" rtlCol="0">
            <a:spAutoFit/>
          </a:bodyPr>
          <a:lstStyle/>
          <a:p>
            <a:r>
              <a:rPr lang="en-US" sz="3600" b="1" noProof="0" dirty="0">
                <a:solidFill>
                  <a:schemeClr val="bg1"/>
                </a:solidFill>
                <a:latin typeface="Garamond" panose="02020404030301010803" pitchFamily="18" charset="0"/>
              </a:rPr>
              <a:t>Conclusions</a:t>
            </a:r>
          </a:p>
        </p:txBody>
      </p:sp>
      <p:sp>
        <p:nvSpPr>
          <p:cNvPr id="6" name="CasellaDiTesto 5">
            <a:extLst>
              <a:ext uri="{FF2B5EF4-FFF2-40B4-BE49-F238E27FC236}">
                <a16:creationId xmlns:a16="http://schemas.microsoft.com/office/drawing/2014/main" id="{73BF3D05-7512-8488-FF20-F37790709660}"/>
              </a:ext>
            </a:extLst>
          </p:cNvPr>
          <p:cNvSpPr txBox="1"/>
          <p:nvPr/>
        </p:nvSpPr>
        <p:spPr>
          <a:xfrm>
            <a:off x="131460" y="1298308"/>
            <a:ext cx="11929080" cy="5008166"/>
          </a:xfrm>
          <a:prstGeom prst="rect">
            <a:avLst/>
          </a:prstGeom>
          <a:noFill/>
        </p:spPr>
        <p:txBody>
          <a:bodyPr wrap="square" rtlCol="0">
            <a:spAutoFit/>
          </a:bodyPr>
          <a:lstStyle/>
          <a:p>
            <a:pPr marL="285750" indent="-285750">
              <a:lnSpc>
                <a:spcPct val="150000"/>
              </a:lnSpc>
              <a:buFont typeface="Arial" panose="020B0604020202020204" pitchFamily="34" charset="0"/>
              <a:buChar char="•"/>
            </a:pPr>
            <a:r>
              <a:rPr lang="it-IT" sz="2400" dirty="0">
                <a:solidFill>
                  <a:schemeClr val="bg1"/>
                </a:solidFill>
                <a:latin typeface="Lato" panose="020F0502020204030203" pitchFamily="34" charset="0"/>
                <a:cs typeface="Lato" panose="020F0502020204030203" pitchFamily="34" charset="0"/>
              </a:rPr>
              <a:t>2PCF </a:t>
            </a:r>
            <a:r>
              <a:rPr lang="it-IT" sz="2400" dirty="0" err="1">
                <a:solidFill>
                  <a:schemeClr val="bg1"/>
                </a:solidFill>
                <a:latin typeface="Lato" panose="020F0502020204030203" pitchFamily="34" charset="0"/>
                <a:cs typeface="Lato" panose="020F0502020204030203" pitchFamily="34" charset="0"/>
              </a:rPr>
              <a:t>systematically</a:t>
            </a:r>
            <a:r>
              <a:rPr lang="it-IT" sz="2400" dirty="0">
                <a:solidFill>
                  <a:schemeClr val="bg1"/>
                </a:solidFill>
                <a:latin typeface="Lato" panose="020F0502020204030203" pitchFamily="34" charset="0"/>
                <a:cs typeface="Lato" panose="020F0502020204030203" pitchFamily="34" charset="0"/>
              </a:rPr>
              <a:t> </a:t>
            </a:r>
            <a:r>
              <a:rPr lang="it-IT" sz="2400" dirty="0" err="1">
                <a:solidFill>
                  <a:schemeClr val="bg1"/>
                </a:solidFill>
                <a:latin typeface="Lato" panose="020F0502020204030203" pitchFamily="34" charset="0"/>
                <a:cs typeface="Lato" panose="020F0502020204030203" pitchFamily="34" charset="0"/>
              </a:rPr>
              <a:t>outperformed</a:t>
            </a:r>
            <a:r>
              <a:rPr lang="it-IT" sz="2400" dirty="0">
                <a:solidFill>
                  <a:schemeClr val="bg1"/>
                </a:solidFill>
                <a:latin typeface="Lato" panose="020F0502020204030203" pitchFamily="34" charset="0"/>
                <a:cs typeface="Lato" panose="020F0502020204030203" pitchFamily="34" charset="0"/>
              </a:rPr>
              <a:t> </a:t>
            </a:r>
          </a:p>
          <a:p>
            <a:pPr marL="285750" indent="-285750">
              <a:lnSpc>
                <a:spcPct val="150000"/>
              </a:lnSpc>
              <a:buFont typeface="Arial" panose="020B0604020202020204" pitchFamily="34" charset="0"/>
              <a:buChar char="•"/>
            </a:pPr>
            <a:r>
              <a:rPr lang="it-IT" sz="2400" dirty="0">
                <a:solidFill>
                  <a:schemeClr val="bg1"/>
                </a:solidFill>
                <a:latin typeface="Lato" panose="020F0502020204030203" pitchFamily="34" charset="0"/>
                <a:cs typeface="Lato" panose="020F0502020204030203" pitchFamily="34" charset="0"/>
              </a:rPr>
              <a:t>No clear winner! </a:t>
            </a:r>
            <a:r>
              <a:rPr lang="it-IT" sz="2400" dirty="0" err="1">
                <a:solidFill>
                  <a:schemeClr val="bg1"/>
                </a:solidFill>
                <a:latin typeface="Lato" panose="020F0502020204030203" pitchFamily="34" charset="0"/>
                <a:cs typeface="Lato" panose="020F0502020204030203" pitchFamily="34" charset="0"/>
              </a:rPr>
              <a:t>Different</a:t>
            </a:r>
            <a:r>
              <a:rPr lang="it-IT" sz="2400" dirty="0">
                <a:solidFill>
                  <a:schemeClr val="bg1"/>
                </a:solidFill>
                <a:latin typeface="Lato" panose="020F0502020204030203" pitchFamily="34" charset="0"/>
                <a:cs typeface="Lato" panose="020F0502020204030203" pitchFamily="34" charset="0"/>
              </a:rPr>
              <a:t> </a:t>
            </a:r>
            <a:r>
              <a:rPr lang="it-IT" sz="2400" dirty="0" err="1">
                <a:solidFill>
                  <a:schemeClr val="bg1"/>
                </a:solidFill>
                <a:latin typeface="Lato" panose="020F0502020204030203" pitchFamily="34" charset="0"/>
                <a:cs typeface="Lato" panose="020F0502020204030203" pitchFamily="34" charset="0"/>
              </a:rPr>
              <a:t>configuration</a:t>
            </a:r>
            <a:r>
              <a:rPr lang="it-IT" sz="2400" dirty="0">
                <a:solidFill>
                  <a:schemeClr val="bg1"/>
                </a:solidFill>
                <a:latin typeface="Lato" panose="020F0502020204030203" pitchFamily="34" charset="0"/>
                <a:cs typeface="Lato" panose="020F0502020204030203" pitchFamily="34" charset="0"/>
              </a:rPr>
              <a:t> </a:t>
            </a:r>
            <a:r>
              <a:rPr lang="it-IT" sz="2400" dirty="0">
                <a:solidFill>
                  <a:schemeClr val="bg1"/>
                </a:solidFill>
                <a:latin typeface="Lato" panose="020F0502020204030203" pitchFamily="34" charset="0"/>
                <a:cs typeface="Lato" panose="020F0502020204030203" pitchFamily="34" charset="0"/>
                <a:sym typeface="Wingdings" panose="05000000000000000000" pitchFamily="2" charset="2"/>
              </a:rPr>
              <a:t> </a:t>
            </a:r>
            <a:r>
              <a:rPr lang="it-IT" sz="2400" dirty="0" err="1">
                <a:solidFill>
                  <a:schemeClr val="bg1"/>
                </a:solidFill>
                <a:latin typeface="Lato" panose="020F0502020204030203" pitchFamily="34" charset="0"/>
                <a:cs typeface="Lato" panose="020F0502020204030203" pitchFamily="34" charset="0"/>
                <a:sym typeface="Wingdings" panose="05000000000000000000" pitchFamily="2" charset="2"/>
              </a:rPr>
              <a:t>different</a:t>
            </a:r>
            <a:r>
              <a:rPr lang="it-IT" sz="2400" dirty="0">
                <a:solidFill>
                  <a:schemeClr val="bg1"/>
                </a:solidFill>
                <a:latin typeface="Lato" panose="020F0502020204030203" pitchFamily="34" charset="0"/>
                <a:cs typeface="Lato" panose="020F0502020204030203" pitchFamily="34" charset="0"/>
                <a:sym typeface="Wingdings" panose="05000000000000000000" pitchFamily="2" charset="2"/>
              </a:rPr>
              <a:t> </a:t>
            </a:r>
            <a:r>
              <a:rPr lang="it-IT" sz="2400" dirty="0" err="1">
                <a:solidFill>
                  <a:schemeClr val="bg1"/>
                </a:solidFill>
                <a:latin typeface="Lato" panose="020F0502020204030203" pitchFamily="34" charset="0"/>
                <a:cs typeface="Lato" panose="020F0502020204030203" pitchFamily="34" charset="0"/>
                <a:sym typeface="Wingdings" panose="05000000000000000000" pitchFamily="2" charset="2"/>
              </a:rPr>
              <a:t>optimal</a:t>
            </a:r>
            <a:r>
              <a:rPr lang="it-IT" sz="2400" dirty="0">
                <a:solidFill>
                  <a:schemeClr val="bg1"/>
                </a:solidFill>
                <a:latin typeface="Lato" panose="020F0502020204030203" pitchFamily="34" charset="0"/>
                <a:cs typeface="Lato" panose="020F0502020204030203" pitchFamily="34" charset="0"/>
                <a:sym typeface="Wingdings" panose="05000000000000000000" pitchFamily="2" charset="2"/>
              </a:rPr>
              <a:t> probe</a:t>
            </a:r>
          </a:p>
          <a:p>
            <a:pPr marL="285750" indent="-285750">
              <a:lnSpc>
                <a:spcPct val="150000"/>
              </a:lnSpc>
              <a:buFont typeface="Arial" panose="020B0604020202020204" pitchFamily="34" charset="0"/>
              <a:buChar char="•"/>
            </a:pPr>
            <a:r>
              <a:rPr lang="it-IT" sz="2400" dirty="0">
                <a:solidFill>
                  <a:schemeClr val="bg1"/>
                </a:solidFill>
                <a:latin typeface="Lato" panose="020F0502020204030203" pitchFamily="34" charset="0"/>
                <a:cs typeface="Lato" panose="020F0502020204030203" pitchFamily="34" charset="0"/>
                <a:sym typeface="Wingdings" panose="05000000000000000000" pitchFamily="2" charset="2"/>
              </a:rPr>
              <a:t>For future </a:t>
            </a:r>
            <a:r>
              <a:rPr lang="it-IT" sz="2400" dirty="0" err="1">
                <a:solidFill>
                  <a:schemeClr val="bg1"/>
                </a:solidFill>
                <a:latin typeface="Lato" panose="020F0502020204030203" pitchFamily="34" charset="0"/>
                <a:cs typeface="Lato" panose="020F0502020204030203" pitchFamily="34" charset="0"/>
                <a:sym typeface="Wingdings" panose="05000000000000000000" pitchFamily="2" charset="2"/>
              </a:rPr>
              <a:t>analyses</a:t>
            </a:r>
            <a:r>
              <a:rPr lang="it-IT" sz="2400" dirty="0">
                <a:solidFill>
                  <a:schemeClr val="bg1"/>
                </a:solidFill>
                <a:latin typeface="Lato" panose="020F0502020204030203" pitchFamily="34" charset="0"/>
                <a:cs typeface="Lato" panose="020F0502020204030203" pitchFamily="34" charset="0"/>
                <a:sym typeface="Wingdings" panose="05000000000000000000" pitchFamily="2" charset="2"/>
              </a:rPr>
              <a:t>  </a:t>
            </a:r>
            <a:r>
              <a:rPr lang="it-IT" sz="2400" dirty="0" err="1">
                <a:solidFill>
                  <a:schemeClr val="bg1"/>
                </a:solidFill>
                <a:latin typeface="Lato" panose="020F0502020204030203" pitchFamily="34" charset="0"/>
                <a:cs typeface="Lato" panose="020F0502020204030203" pitchFamily="34" charset="0"/>
                <a:sym typeface="Wingdings" panose="05000000000000000000" pitchFamily="2" charset="2"/>
              </a:rPr>
              <a:t>risky</a:t>
            </a:r>
            <a:r>
              <a:rPr lang="it-IT" sz="2400" dirty="0">
                <a:solidFill>
                  <a:schemeClr val="bg1"/>
                </a:solidFill>
                <a:latin typeface="Lato" panose="020F0502020204030203" pitchFamily="34" charset="0"/>
                <a:cs typeface="Lato" panose="020F0502020204030203" pitchFamily="34" charset="0"/>
                <a:sym typeface="Wingdings" panose="05000000000000000000" pitchFamily="2" charset="2"/>
              </a:rPr>
              <a:t> </a:t>
            </a:r>
            <a:r>
              <a:rPr lang="it-IT" sz="2400" dirty="0" err="1">
                <a:solidFill>
                  <a:schemeClr val="bg1"/>
                </a:solidFill>
                <a:latin typeface="Lato" panose="020F0502020204030203" pitchFamily="34" charset="0"/>
                <a:cs typeface="Lato" panose="020F0502020204030203" pitchFamily="34" charset="0"/>
                <a:sym typeface="Wingdings" panose="05000000000000000000" pitchFamily="2" charset="2"/>
              </a:rPr>
              <a:t>choosing</a:t>
            </a:r>
            <a:r>
              <a:rPr lang="it-IT" sz="2400" dirty="0">
                <a:solidFill>
                  <a:schemeClr val="bg1"/>
                </a:solidFill>
                <a:latin typeface="Lato" panose="020F0502020204030203" pitchFamily="34" charset="0"/>
                <a:cs typeface="Lato" panose="020F0502020204030203" pitchFamily="34" charset="0"/>
                <a:sym typeface="Wingdings" panose="05000000000000000000" pitchFamily="2" charset="2"/>
              </a:rPr>
              <a:t> single HOS on </a:t>
            </a:r>
            <a:r>
              <a:rPr lang="it-IT" sz="2400" dirty="0" err="1">
                <a:solidFill>
                  <a:schemeClr val="bg1"/>
                </a:solidFill>
                <a:latin typeface="Lato" panose="020F0502020204030203" pitchFamily="34" charset="0"/>
                <a:cs typeface="Lato" panose="020F0502020204030203" pitchFamily="34" charset="0"/>
                <a:sym typeface="Wingdings" panose="05000000000000000000" pitchFamily="2" charset="2"/>
              </a:rPr>
              <a:t>average</a:t>
            </a:r>
            <a:r>
              <a:rPr lang="it-IT" sz="2400" dirty="0">
                <a:solidFill>
                  <a:schemeClr val="bg1"/>
                </a:solidFill>
                <a:latin typeface="Lato" panose="020F0502020204030203" pitchFamily="34" charset="0"/>
                <a:cs typeface="Lato" panose="020F0502020204030203" pitchFamily="34" charset="0"/>
                <a:sym typeface="Wingdings" panose="05000000000000000000" pitchFamily="2" charset="2"/>
              </a:rPr>
              <a:t> performance</a:t>
            </a:r>
          </a:p>
          <a:p>
            <a:pPr marL="285750" indent="-285750">
              <a:lnSpc>
                <a:spcPct val="150000"/>
              </a:lnSpc>
              <a:buFont typeface="Arial" panose="020B0604020202020204" pitchFamily="34" charset="0"/>
              <a:buChar char="•"/>
            </a:pPr>
            <a:r>
              <a:rPr lang="it-IT" sz="2400" dirty="0" err="1">
                <a:solidFill>
                  <a:schemeClr val="bg1"/>
                </a:solidFill>
                <a:latin typeface="Lato" panose="020F0502020204030203" pitchFamily="34" charset="0"/>
                <a:cs typeface="Lato" panose="020F0502020204030203" pitchFamily="34" charset="0"/>
                <a:sym typeface="Wingdings" panose="05000000000000000000" pitchFamily="2" charset="2"/>
              </a:rPr>
              <a:t>Correct</a:t>
            </a:r>
            <a:r>
              <a:rPr lang="it-IT" sz="2400" dirty="0">
                <a:solidFill>
                  <a:schemeClr val="bg1"/>
                </a:solidFill>
                <a:latin typeface="Lato" panose="020F0502020204030203" pitchFamily="34" charset="0"/>
                <a:cs typeface="Lato" panose="020F0502020204030203" pitchFamily="34" charset="0"/>
                <a:sym typeface="Wingdings" panose="05000000000000000000" pitchFamily="2" charset="2"/>
              </a:rPr>
              <a:t> strategy  full toolkit, </a:t>
            </a:r>
            <a:r>
              <a:rPr lang="it-IT" sz="2400" dirty="0" err="1">
                <a:solidFill>
                  <a:schemeClr val="bg1"/>
                </a:solidFill>
                <a:latin typeface="Lato" panose="020F0502020204030203" pitchFamily="34" charset="0"/>
                <a:cs typeface="Lato" panose="020F0502020204030203" pitchFamily="34" charset="0"/>
                <a:sym typeface="Wingdings" panose="05000000000000000000" pitchFamily="2" charset="2"/>
              </a:rPr>
              <a:t>let</a:t>
            </a:r>
            <a:r>
              <a:rPr lang="it-IT" sz="2400" dirty="0">
                <a:solidFill>
                  <a:schemeClr val="bg1"/>
                </a:solidFill>
                <a:latin typeface="Lato" panose="020F0502020204030203" pitchFamily="34" charset="0"/>
                <a:cs typeface="Lato" panose="020F0502020204030203" pitchFamily="34" charset="0"/>
                <a:sym typeface="Wingdings" panose="05000000000000000000" pitchFamily="2" charset="2"/>
              </a:rPr>
              <a:t> data tell </a:t>
            </a:r>
            <a:r>
              <a:rPr lang="it-IT" sz="2400" dirty="0" err="1">
                <a:solidFill>
                  <a:schemeClr val="bg1"/>
                </a:solidFill>
                <a:latin typeface="Lato" panose="020F0502020204030203" pitchFamily="34" charset="0"/>
                <a:cs typeface="Lato" panose="020F0502020204030203" pitchFamily="34" charset="0"/>
                <a:sym typeface="Wingdings" panose="05000000000000000000" pitchFamily="2" charset="2"/>
              </a:rPr>
              <a:t>where</a:t>
            </a:r>
            <a:r>
              <a:rPr lang="it-IT" sz="2400" dirty="0">
                <a:solidFill>
                  <a:schemeClr val="bg1"/>
                </a:solidFill>
                <a:latin typeface="Lato" panose="020F0502020204030203" pitchFamily="34" charset="0"/>
                <a:cs typeface="Lato" panose="020F0502020204030203" pitchFamily="34" charset="0"/>
                <a:sym typeface="Wingdings" panose="05000000000000000000" pitchFamily="2" charset="2"/>
              </a:rPr>
              <a:t> to head</a:t>
            </a:r>
          </a:p>
          <a:p>
            <a:pPr marL="285750" indent="-285750">
              <a:lnSpc>
                <a:spcPct val="150000"/>
              </a:lnSpc>
              <a:buFont typeface="Arial" panose="020B0604020202020204" pitchFamily="34" charset="0"/>
              <a:buChar char="•"/>
            </a:pPr>
            <a:r>
              <a:rPr lang="it-IT" sz="2400" dirty="0">
                <a:solidFill>
                  <a:schemeClr val="bg1"/>
                </a:solidFill>
                <a:latin typeface="Lato" panose="020F0502020204030203" pitchFamily="34" charset="0"/>
                <a:cs typeface="Lato" panose="020F0502020204030203" pitchFamily="34" charset="0"/>
                <a:sym typeface="Wingdings" panose="05000000000000000000" pitchFamily="2" charset="2"/>
              </a:rPr>
              <a:t>2PCF </a:t>
            </a:r>
            <a:r>
              <a:rPr lang="it-IT" sz="2400" dirty="0" err="1">
                <a:solidFill>
                  <a:schemeClr val="bg1"/>
                </a:solidFill>
                <a:latin typeface="Lato" panose="020F0502020204030203" pitchFamily="34" charset="0"/>
                <a:cs typeface="Lato" panose="020F0502020204030203" pitchFamily="34" charset="0"/>
                <a:sym typeface="Wingdings" panose="05000000000000000000" pitchFamily="2" charset="2"/>
              </a:rPr>
              <a:t>still</a:t>
            </a:r>
            <a:r>
              <a:rPr lang="it-IT" sz="2400" dirty="0">
                <a:solidFill>
                  <a:schemeClr val="bg1"/>
                </a:solidFill>
                <a:latin typeface="Lato" panose="020F0502020204030203" pitchFamily="34" charset="0"/>
                <a:cs typeface="Lato" panose="020F0502020204030203" pitchFamily="34" charset="0"/>
                <a:sym typeface="Wingdings" panose="05000000000000000000" pitchFamily="2" charset="2"/>
              </a:rPr>
              <a:t> </a:t>
            </a:r>
            <a:r>
              <a:rPr lang="it-IT" sz="2400" dirty="0" err="1">
                <a:solidFill>
                  <a:schemeClr val="bg1"/>
                </a:solidFill>
                <a:latin typeface="Lato" panose="020F0502020204030203" pitchFamily="34" charset="0"/>
                <a:cs typeface="Lato" panose="020F0502020204030203" pitchFamily="34" charset="0"/>
                <a:sym typeface="Wingdings" panose="05000000000000000000" pitchFamily="2" charset="2"/>
              </a:rPr>
              <a:t>backbone</a:t>
            </a:r>
            <a:r>
              <a:rPr lang="it-IT" sz="2400" dirty="0">
                <a:solidFill>
                  <a:schemeClr val="bg1"/>
                </a:solidFill>
                <a:latin typeface="Lato" panose="020F0502020204030203" pitchFamily="34" charset="0"/>
                <a:cs typeface="Lato" panose="020F0502020204030203" pitchFamily="34" charset="0"/>
                <a:sym typeface="Wingdings" panose="05000000000000000000" pitchFamily="2" charset="2"/>
              </a:rPr>
              <a:t> of </a:t>
            </a:r>
            <a:r>
              <a:rPr lang="it-IT" sz="2400" dirty="0" err="1">
                <a:solidFill>
                  <a:schemeClr val="bg1"/>
                </a:solidFill>
                <a:latin typeface="Lato" panose="020F0502020204030203" pitchFamily="34" charset="0"/>
                <a:cs typeface="Lato" panose="020F0502020204030203" pitchFamily="34" charset="0"/>
                <a:sym typeface="Wingdings" panose="05000000000000000000" pitchFamily="2" charset="2"/>
              </a:rPr>
              <a:t>cosmological</a:t>
            </a:r>
            <a:r>
              <a:rPr lang="it-IT" sz="2400" dirty="0">
                <a:solidFill>
                  <a:schemeClr val="bg1"/>
                </a:solidFill>
                <a:latin typeface="Lato" panose="020F0502020204030203" pitchFamily="34" charset="0"/>
                <a:cs typeface="Lato" panose="020F0502020204030203" pitchFamily="34" charset="0"/>
                <a:sym typeface="Wingdings" panose="05000000000000000000" pitchFamily="2" charset="2"/>
              </a:rPr>
              <a:t> </a:t>
            </a:r>
            <a:r>
              <a:rPr lang="it-IT" sz="2400" dirty="0" err="1">
                <a:solidFill>
                  <a:schemeClr val="bg1"/>
                </a:solidFill>
                <a:latin typeface="Lato" panose="020F0502020204030203" pitchFamily="34" charset="0"/>
                <a:cs typeface="Lato" panose="020F0502020204030203" pitchFamily="34" charset="0"/>
                <a:sym typeface="Wingdings" panose="05000000000000000000" pitchFamily="2" charset="2"/>
              </a:rPr>
              <a:t>analysis</a:t>
            </a:r>
            <a:r>
              <a:rPr lang="it-IT" sz="2400" dirty="0">
                <a:solidFill>
                  <a:schemeClr val="bg1"/>
                </a:solidFill>
                <a:latin typeface="Lato" panose="020F0502020204030203" pitchFamily="34" charset="0"/>
                <a:cs typeface="Lato" panose="020F0502020204030203" pitchFamily="34" charset="0"/>
                <a:sym typeface="Wingdings" panose="05000000000000000000" pitchFamily="2" charset="2"/>
              </a:rPr>
              <a:t>  </a:t>
            </a:r>
            <a:r>
              <a:rPr lang="it-IT" sz="2400" dirty="0" err="1">
                <a:solidFill>
                  <a:schemeClr val="bg1"/>
                </a:solidFill>
                <a:latin typeface="Lato" panose="020F0502020204030203" pitchFamily="34" charset="0"/>
                <a:cs typeface="Lato" panose="020F0502020204030203" pitchFamily="34" charset="0"/>
                <a:sym typeface="Wingdings" panose="05000000000000000000" pitchFamily="2" charset="2"/>
              </a:rPr>
              <a:t>maybe</a:t>
            </a:r>
            <a:r>
              <a:rPr lang="it-IT" sz="2400" dirty="0">
                <a:solidFill>
                  <a:schemeClr val="bg1"/>
                </a:solidFill>
                <a:latin typeface="Lato" panose="020F0502020204030203" pitchFamily="34" charset="0"/>
                <a:cs typeface="Lato" panose="020F0502020204030203" pitchFamily="34" charset="0"/>
                <a:sym typeface="Wingdings" panose="05000000000000000000" pitchFamily="2" charset="2"/>
              </a:rPr>
              <a:t> </a:t>
            </a:r>
            <a:r>
              <a:rPr lang="it-IT" sz="2400" dirty="0" err="1">
                <a:solidFill>
                  <a:schemeClr val="bg1"/>
                </a:solidFill>
                <a:latin typeface="Lato" panose="020F0502020204030203" pitchFamily="34" charset="0"/>
                <a:cs typeface="Lato" panose="020F0502020204030203" pitchFamily="34" charset="0"/>
                <a:sym typeface="Wingdings" panose="05000000000000000000" pitchFamily="2" charset="2"/>
              </a:rPr>
              <a:t>insufficient</a:t>
            </a:r>
            <a:r>
              <a:rPr lang="it-IT" sz="2400" dirty="0">
                <a:solidFill>
                  <a:schemeClr val="bg1"/>
                </a:solidFill>
                <a:latin typeface="Lato" panose="020F0502020204030203" pitchFamily="34" charset="0"/>
                <a:cs typeface="Lato" panose="020F0502020204030203" pitchFamily="34" charset="0"/>
                <a:sym typeface="Wingdings" panose="05000000000000000000" pitchFamily="2" charset="2"/>
              </a:rPr>
              <a:t> for </a:t>
            </a:r>
            <a:r>
              <a:rPr lang="it-IT" sz="2400" dirty="0" err="1">
                <a:solidFill>
                  <a:schemeClr val="bg1"/>
                </a:solidFill>
                <a:latin typeface="Lato" panose="020F0502020204030203" pitchFamily="34" charset="0"/>
                <a:cs typeface="Lato" panose="020F0502020204030203" pitchFamily="34" charset="0"/>
                <a:sym typeface="Wingdings" panose="05000000000000000000" pitchFamily="2" charset="2"/>
              </a:rPr>
              <a:t>beyond</a:t>
            </a:r>
            <a:r>
              <a:rPr lang="it-IT" sz="2400" dirty="0">
                <a:solidFill>
                  <a:schemeClr val="bg1"/>
                </a:solidFill>
                <a:latin typeface="Lato" panose="020F0502020204030203" pitchFamily="34" charset="0"/>
                <a:cs typeface="Lato" panose="020F0502020204030203" pitchFamily="34" charset="0"/>
                <a:sym typeface="Wingdings" panose="05000000000000000000" pitchFamily="2" charset="2"/>
              </a:rPr>
              <a:t> GR</a:t>
            </a:r>
            <a:endParaRPr lang="it-IT" sz="2400" dirty="0">
              <a:solidFill>
                <a:schemeClr val="bg1"/>
              </a:solidFill>
              <a:latin typeface="Lato" panose="020F0502020204030203" pitchFamily="34" charset="0"/>
              <a:cs typeface="Lato" panose="020F0502020204030203" pitchFamily="34" charset="0"/>
            </a:endParaRPr>
          </a:p>
          <a:p>
            <a:pPr marL="285750" indent="-285750">
              <a:lnSpc>
                <a:spcPct val="150000"/>
              </a:lnSpc>
              <a:buFont typeface="Arial" panose="020B0604020202020204" pitchFamily="34" charset="0"/>
              <a:buChar char="•"/>
            </a:pPr>
            <a:r>
              <a:rPr lang="it-IT" sz="2400" dirty="0" err="1">
                <a:solidFill>
                  <a:schemeClr val="bg1"/>
                </a:solidFill>
                <a:latin typeface="Lato" panose="020F0502020204030203" pitchFamily="34" charset="0"/>
                <a:cs typeface="Lato" panose="020F0502020204030203" pitchFamily="34" charset="0"/>
                <a:sym typeface="Wingdings" panose="05000000000000000000" pitchFamily="2" charset="2"/>
              </a:rPr>
              <a:t>Realistic</a:t>
            </a:r>
            <a:r>
              <a:rPr lang="it-IT" sz="2400" dirty="0">
                <a:solidFill>
                  <a:schemeClr val="bg1"/>
                </a:solidFill>
                <a:latin typeface="Lato" panose="020F0502020204030203" pitchFamily="34" charset="0"/>
                <a:cs typeface="Lato" panose="020F0502020204030203" pitchFamily="34" charset="0"/>
                <a:sym typeface="Wingdings" panose="05000000000000000000" pitchFamily="2" charset="2"/>
              </a:rPr>
              <a:t> survey  </a:t>
            </a:r>
            <a:r>
              <a:rPr lang="it-IT" sz="2400" dirty="0" err="1">
                <a:solidFill>
                  <a:schemeClr val="bg1"/>
                </a:solidFill>
                <a:latin typeface="Lato" panose="020F0502020204030203" pitchFamily="34" charset="0"/>
                <a:cs typeface="Lato" panose="020F0502020204030203" pitchFamily="34" charset="0"/>
                <a:sym typeface="Wingdings" panose="05000000000000000000" pitchFamily="2" charset="2"/>
              </a:rPr>
              <a:t>tomography</a:t>
            </a:r>
            <a:r>
              <a:rPr lang="it-IT" sz="2400" dirty="0">
                <a:solidFill>
                  <a:schemeClr val="bg1"/>
                </a:solidFill>
                <a:latin typeface="Lato" panose="020F0502020204030203" pitchFamily="34" charset="0"/>
                <a:cs typeface="Lato" panose="020F0502020204030203" pitchFamily="34" charset="0"/>
                <a:sym typeface="Wingdings" panose="05000000000000000000" pitchFamily="2" charset="2"/>
              </a:rPr>
              <a:t>, </a:t>
            </a:r>
            <a:r>
              <a:rPr lang="it-IT" sz="2400" dirty="0" err="1">
                <a:solidFill>
                  <a:schemeClr val="bg1"/>
                </a:solidFill>
                <a:latin typeface="Lato" panose="020F0502020204030203" pitchFamily="34" charset="0"/>
                <a:cs typeface="Lato" panose="020F0502020204030203" pitchFamily="34" charset="0"/>
                <a:sym typeface="Wingdings" panose="05000000000000000000" pitchFamily="2" charset="2"/>
              </a:rPr>
              <a:t>systematics</a:t>
            </a:r>
            <a:r>
              <a:rPr lang="it-IT" sz="2400" dirty="0">
                <a:solidFill>
                  <a:schemeClr val="bg1"/>
                </a:solidFill>
                <a:latin typeface="Lato" panose="020F0502020204030203" pitchFamily="34" charset="0"/>
                <a:cs typeface="Lato" panose="020F0502020204030203" pitchFamily="34" charset="0"/>
                <a:sym typeface="Wingdings" panose="05000000000000000000" pitchFamily="2" charset="2"/>
              </a:rPr>
              <a:t>: IA, source clustering, </a:t>
            </a:r>
            <a:r>
              <a:rPr lang="it-IT" sz="2400" dirty="0" err="1">
                <a:solidFill>
                  <a:schemeClr val="bg1"/>
                </a:solidFill>
                <a:latin typeface="Lato" panose="020F0502020204030203" pitchFamily="34" charset="0"/>
                <a:cs typeface="Lato" panose="020F0502020204030203" pitchFamily="34" charset="0"/>
                <a:sym typeface="Wingdings" panose="05000000000000000000" pitchFamily="2" charset="2"/>
              </a:rPr>
              <a:t>baryonic</a:t>
            </a:r>
            <a:r>
              <a:rPr lang="it-IT" sz="2400" dirty="0">
                <a:solidFill>
                  <a:schemeClr val="bg1"/>
                </a:solidFill>
                <a:latin typeface="Lato" panose="020F0502020204030203" pitchFamily="34" charset="0"/>
                <a:cs typeface="Lato" panose="020F0502020204030203" pitchFamily="34" charset="0"/>
                <a:sym typeface="Wingdings" panose="05000000000000000000" pitchFamily="2" charset="2"/>
              </a:rPr>
              <a:t> feedback</a:t>
            </a:r>
          </a:p>
          <a:p>
            <a:pPr>
              <a:lnSpc>
                <a:spcPct val="150000"/>
              </a:lnSpc>
            </a:pPr>
            <a:endParaRPr lang="it-IT" sz="2400" dirty="0">
              <a:solidFill>
                <a:schemeClr val="bg1"/>
              </a:solidFill>
              <a:latin typeface="Lato" panose="020F0502020204030203" pitchFamily="34" charset="0"/>
              <a:cs typeface="Lato" panose="020F0502020204030203" pitchFamily="34" charset="0"/>
              <a:sym typeface="Wingdings" panose="05000000000000000000" pitchFamily="2" charset="2"/>
            </a:endParaRPr>
          </a:p>
          <a:p>
            <a:pPr marL="285750" indent="-285750">
              <a:lnSpc>
                <a:spcPct val="150000"/>
              </a:lnSpc>
              <a:buFont typeface="Arial" panose="020B0604020202020204" pitchFamily="34" charset="0"/>
              <a:buChar char="•"/>
            </a:pPr>
            <a:r>
              <a:rPr lang="it-IT" sz="2400" dirty="0">
                <a:solidFill>
                  <a:schemeClr val="bg1"/>
                </a:solidFill>
                <a:latin typeface="Lato" panose="020F0502020204030203" pitchFamily="34" charset="0"/>
                <a:cs typeface="Lato" panose="020F0502020204030203" pitchFamily="34" charset="0"/>
                <a:sym typeface="Wingdings" panose="05000000000000000000" pitchFamily="2" charset="2"/>
              </a:rPr>
              <a:t>Excellent timing:  Euclid, LSST, Nancy Roman Space </a:t>
            </a:r>
            <a:r>
              <a:rPr lang="it-IT" sz="2400" dirty="0" err="1">
                <a:solidFill>
                  <a:schemeClr val="bg1"/>
                </a:solidFill>
                <a:latin typeface="Lato" panose="020F0502020204030203" pitchFamily="34" charset="0"/>
                <a:cs typeface="Lato" panose="020F0502020204030203" pitchFamily="34" charset="0"/>
                <a:sym typeface="Wingdings" panose="05000000000000000000" pitchFamily="2" charset="2"/>
              </a:rPr>
              <a:t>Telescope</a:t>
            </a:r>
            <a:endParaRPr lang="it-IT" sz="2400" dirty="0">
              <a:solidFill>
                <a:schemeClr val="bg1"/>
              </a:solidFill>
              <a:latin typeface="Lato" panose="020F0502020204030203" pitchFamily="34" charset="0"/>
              <a:cs typeface="Lato" panose="020F0502020204030203" pitchFamily="34" charset="0"/>
              <a:sym typeface="Wingdings" panose="05000000000000000000" pitchFamily="2" charset="2"/>
            </a:endParaRPr>
          </a:p>
          <a:p>
            <a:pPr>
              <a:lnSpc>
                <a:spcPct val="150000"/>
              </a:lnSpc>
            </a:pPr>
            <a:r>
              <a:rPr lang="it-IT" sz="2400" dirty="0">
                <a:solidFill>
                  <a:schemeClr val="bg1"/>
                </a:solidFill>
                <a:latin typeface="Lato" panose="020F0502020204030203" pitchFamily="34" charset="0"/>
                <a:cs typeface="Lato" panose="020F0502020204030203" pitchFamily="34" charset="0"/>
                <a:sym typeface="Wingdings" panose="05000000000000000000" pitchFamily="2" charset="2"/>
              </a:rPr>
              <a:t>	 high-</a:t>
            </a:r>
            <a:r>
              <a:rPr lang="it-IT" sz="2400" dirty="0" err="1">
                <a:solidFill>
                  <a:schemeClr val="bg1"/>
                </a:solidFill>
                <a:latin typeface="Lato" panose="020F0502020204030203" pitchFamily="34" charset="0"/>
                <a:cs typeface="Lato" panose="020F0502020204030203" pitchFamily="34" charset="0"/>
                <a:sym typeface="Wingdings" panose="05000000000000000000" pitchFamily="2" charset="2"/>
              </a:rPr>
              <a:t>precision</a:t>
            </a:r>
            <a:r>
              <a:rPr lang="it-IT" sz="2400" dirty="0">
                <a:solidFill>
                  <a:schemeClr val="bg1"/>
                </a:solidFill>
                <a:latin typeface="Lato" panose="020F0502020204030203" pitchFamily="34" charset="0"/>
                <a:cs typeface="Lato" panose="020F0502020204030203" pitchFamily="34" charset="0"/>
                <a:sym typeface="Wingdings" panose="05000000000000000000" pitchFamily="2" charset="2"/>
              </a:rPr>
              <a:t> data from LSS</a:t>
            </a:r>
            <a:endParaRPr lang="it-IT" sz="2400" dirty="0">
              <a:solidFill>
                <a:schemeClr val="bg1"/>
              </a:solidFill>
              <a:latin typeface="Lato" panose="020F0502020204030203" pitchFamily="34" charset="0"/>
              <a:cs typeface="Lato" panose="020F0502020204030203" pitchFamily="34" charset="0"/>
            </a:endParaRPr>
          </a:p>
        </p:txBody>
      </p:sp>
    </p:spTree>
    <p:extLst>
      <p:ext uri="{BB962C8B-B14F-4D97-AF65-F5344CB8AC3E}">
        <p14:creationId xmlns:p14="http://schemas.microsoft.com/office/powerpoint/2010/main" val="284339554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Shape 514">
          <a:extLst>
            <a:ext uri="{FF2B5EF4-FFF2-40B4-BE49-F238E27FC236}">
              <a16:creationId xmlns:a16="http://schemas.microsoft.com/office/drawing/2014/main" id="{35636275-7CF4-797D-C54C-C4B0AC8E013F}"/>
            </a:ext>
          </a:extLst>
        </p:cNvPr>
        <p:cNvGrpSpPr/>
        <p:nvPr/>
      </p:nvGrpSpPr>
      <p:grpSpPr>
        <a:xfrm>
          <a:off x="0" y="0"/>
          <a:ext cx="0" cy="0"/>
          <a:chOff x="0" y="0"/>
          <a:chExt cx="0" cy="0"/>
        </a:xfrm>
      </p:grpSpPr>
      <p:sp>
        <p:nvSpPr>
          <p:cNvPr id="4" name="CasellaDiTesto 3">
            <a:extLst>
              <a:ext uri="{FF2B5EF4-FFF2-40B4-BE49-F238E27FC236}">
                <a16:creationId xmlns:a16="http://schemas.microsoft.com/office/drawing/2014/main" id="{18E7D2C9-F6D9-B571-8C75-23E22C9AEB3A}"/>
              </a:ext>
            </a:extLst>
          </p:cNvPr>
          <p:cNvSpPr txBox="1"/>
          <p:nvPr/>
        </p:nvSpPr>
        <p:spPr>
          <a:xfrm>
            <a:off x="3844007" y="2151727"/>
            <a:ext cx="4503986" cy="2554545"/>
          </a:xfrm>
          <a:prstGeom prst="rect">
            <a:avLst/>
          </a:prstGeom>
          <a:noFill/>
        </p:spPr>
        <p:txBody>
          <a:bodyPr wrap="square" rtlCol="0">
            <a:spAutoFit/>
          </a:bodyPr>
          <a:lstStyle/>
          <a:p>
            <a:pPr algn="ctr"/>
            <a:r>
              <a:rPr lang="en-US" sz="8000" b="1" noProof="0" dirty="0">
                <a:solidFill>
                  <a:schemeClr val="bg1"/>
                </a:solidFill>
                <a:latin typeface="Garamond" panose="02020404030301010803" pitchFamily="18" charset="0"/>
              </a:rPr>
              <a:t>Extra</a:t>
            </a:r>
          </a:p>
          <a:p>
            <a:pPr algn="ctr"/>
            <a:r>
              <a:rPr lang="en-US" sz="8000" b="1" dirty="0">
                <a:solidFill>
                  <a:schemeClr val="bg1"/>
                </a:solidFill>
                <a:latin typeface="Garamond" panose="02020404030301010803" pitchFamily="18" charset="0"/>
              </a:rPr>
              <a:t>Slides</a:t>
            </a:r>
            <a:endParaRPr lang="en-US" sz="8000" b="1" noProof="0" dirty="0">
              <a:solidFill>
                <a:schemeClr val="bg1"/>
              </a:solidFill>
              <a:latin typeface="Garamond" panose="02020404030301010803" pitchFamily="18" charset="0"/>
            </a:endParaRPr>
          </a:p>
        </p:txBody>
      </p:sp>
    </p:spTree>
    <p:extLst>
      <p:ext uri="{BB962C8B-B14F-4D97-AF65-F5344CB8AC3E}">
        <p14:creationId xmlns:p14="http://schemas.microsoft.com/office/powerpoint/2010/main" val="113793376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a:extLst>
            <a:ext uri="{FF2B5EF4-FFF2-40B4-BE49-F238E27FC236}">
              <a16:creationId xmlns:a16="http://schemas.microsoft.com/office/drawing/2014/main" id="{BBE52054-BB11-6393-46A9-9352F05FECB0}"/>
            </a:ext>
          </a:extLst>
        </p:cNvPr>
        <p:cNvGrpSpPr/>
        <p:nvPr/>
      </p:nvGrpSpPr>
      <p:grpSpPr>
        <a:xfrm>
          <a:off x="0" y="0"/>
          <a:ext cx="0" cy="0"/>
          <a:chOff x="0" y="0"/>
          <a:chExt cx="0" cy="0"/>
        </a:xfrm>
      </p:grpSpPr>
      <p:sp>
        <p:nvSpPr>
          <p:cNvPr id="4" name="CasellaDiTesto 3">
            <a:extLst>
              <a:ext uri="{FF2B5EF4-FFF2-40B4-BE49-F238E27FC236}">
                <a16:creationId xmlns:a16="http://schemas.microsoft.com/office/drawing/2014/main" id="{6CA6C714-495F-5C06-735E-959657328B15}"/>
              </a:ext>
            </a:extLst>
          </p:cNvPr>
          <p:cNvSpPr txBox="1"/>
          <p:nvPr/>
        </p:nvSpPr>
        <p:spPr>
          <a:xfrm>
            <a:off x="242518" y="249454"/>
            <a:ext cx="10076435" cy="646331"/>
          </a:xfrm>
          <a:prstGeom prst="rect">
            <a:avLst/>
          </a:prstGeom>
          <a:noFill/>
        </p:spPr>
        <p:txBody>
          <a:bodyPr wrap="square" rtlCol="0">
            <a:spAutoFit/>
          </a:bodyPr>
          <a:lstStyle/>
          <a:p>
            <a:r>
              <a:rPr lang="en-US" sz="3600" b="1" noProof="0" dirty="0">
                <a:solidFill>
                  <a:schemeClr val="bg1"/>
                </a:solidFill>
                <a:latin typeface="Garamond" panose="02020404030301010803" pitchFamily="18" charset="0"/>
              </a:rPr>
              <a:t>Higher-order statistics</a:t>
            </a:r>
          </a:p>
        </p:txBody>
      </p:sp>
      <p:sp>
        <p:nvSpPr>
          <p:cNvPr id="7" name="Google Shape;299;p46">
            <a:extLst>
              <a:ext uri="{FF2B5EF4-FFF2-40B4-BE49-F238E27FC236}">
                <a16:creationId xmlns:a16="http://schemas.microsoft.com/office/drawing/2014/main" id="{57F2FACA-D048-467A-45B9-898C9595BFB0}"/>
              </a:ext>
            </a:extLst>
          </p:cNvPr>
          <p:cNvSpPr txBox="1"/>
          <p:nvPr/>
        </p:nvSpPr>
        <p:spPr>
          <a:xfrm>
            <a:off x="948248" y="2068482"/>
            <a:ext cx="4332487" cy="1477297"/>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sz="2800" dirty="0">
                <a:solidFill>
                  <a:schemeClr val="lt1"/>
                </a:solidFill>
                <a:latin typeface="Lato" panose="020F0502020204030203" pitchFamily="34" charset="0"/>
                <a:ea typeface="Lexend"/>
                <a:cs typeface="Lato" panose="020F0502020204030203" pitchFamily="34" charset="0"/>
                <a:sym typeface="Lexend"/>
              </a:rPr>
              <a:t>1pt 𝛋 – PDF</a:t>
            </a:r>
          </a:p>
          <a:p>
            <a:pPr marL="0" lvl="0" indent="0" algn="l" rtl="0">
              <a:spcBef>
                <a:spcPts val="0"/>
              </a:spcBef>
              <a:spcAft>
                <a:spcPts val="0"/>
              </a:spcAft>
              <a:buNone/>
            </a:pPr>
            <a:endParaRPr lang="en-GB" sz="2800" dirty="0">
              <a:solidFill>
                <a:schemeClr val="lt1"/>
              </a:solidFill>
              <a:latin typeface="Lato" panose="020F0502020204030203" pitchFamily="34" charset="0"/>
              <a:ea typeface="Lexend"/>
              <a:cs typeface="Lato" panose="020F0502020204030203" pitchFamily="34" charset="0"/>
              <a:sym typeface="Lexend"/>
            </a:endParaRPr>
          </a:p>
          <a:p>
            <a:r>
              <a:rPr lang="en-GB" sz="2800" dirty="0">
                <a:solidFill>
                  <a:schemeClr val="lt1"/>
                </a:solidFill>
                <a:latin typeface="Lato" panose="020F0502020204030203" pitchFamily="34" charset="0"/>
                <a:ea typeface="Lexend"/>
                <a:cs typeface="Lato" panose="020F0502020204030203" pitchFamily="34" charset="0"/>
                <a:sym typeface="Lexend"/>
              </a:rPr>
              <a:t>𝛋 - higher-order moments</a:t>
            </a:r>
          </a:p>
        </p:txBody>
      </p:sp>
      <p:sp>
        <p:nvSpPr>
          <p:cNvPr id="14" name="Google Shape;333;p48">
            <a:extLst>
              <a:ext uri="{FF2B5EF4-FFF2-40B4-BE49-F238E27FC236}">
                <a16:creationId xmlns:a16="http://schemas.microsoft.com/office/drawing/2014/main" id="{C59F7593-3DF3-61CD-4597-1D7797C29A75}"/>
              </a:ext>
            </a:extLst>
          </p:cNvPr>
          <p:cNvSpPr txBox="1"/>
          <p:nvPr/>
        </p:nvSpPr>
        <p:spPr>
          <a:xfrm>
            <a:off x="7496545" y="1206708"/>
            <a:ext cx="4332487" cy="2769959"/>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sz="2800" dirty="0">
                <a:solidFill>
                  <a:schemeClr val="lt1"/>
                </a:solidFill>
                <a:latin typeface="Lato" panose="020F0502020204030203" pitchFamily="34" charset="0"/>
                <a:ea typeface="Lexend"/>
                <a:cs typeface="Lato" panose="020F0502020204030203" pitchFamily="34" charset="0"/>
                <a:sym typeface="Lexend"/>
              </a:rPr>
              <a:t>𝛋 - peak counts</a:t>
            </a:r>
          </a:p>
          <a:p>
            <a:pPr marL="0" lvl="0" indent="0" algn="l" rtl="0">
              <a:spcBef>
                <a:spcPts val="0"/>
              </a:spcBef>
              <a:spcAft>
                <a:spcPts val="0"/>
              </a:spcAft>
              <a:buNone/>
            </a:pPr>
            <a:r>
              <a:rPr lang="en-GB" sz="2800" dirty="0">
                <a:solidFill>
                  <a:schemeClr val="lt1"/>
                </a:solidFill>
                <a:latin typeface="Lato" panose="020F0502020204030203" pitchFamily="34" charset="0"/>
                <a:ea typeface="Lexend"/>
                <a:cs typeface="Lato" panose="020F0502020204030203" pitchFamily="34" charset="0"/>
                <a:sym typeface="Lexend"/>
              </a:rPr>
              <a:t>(M</a:t>
            </a:r>
            <a:r>
              <a:rPr lang="en-GB" sz="2800" baseline="-25000" dirty="0">
                <a:solidFill>
                  <a:schemeClr val="lt1"/>
                </a:solidFill>
                <a:latin typeface="Lato" panose="020F0502020204030203" pitchFamily="34" charset="0"/>
                <a:ea typeface="Lexend"/>
                <a:cs typeface="Lato" panose="020F0502020204030203" pitchFamily="34" charset="0"/>
                <a:sym typeface="Lexend"/>
              </a:rPr>
              <a:t>ap</a:t>
            </a:r>
            <a:r>
              <a:rPr lang="en-GB" sz="2800" dirty="0">
                <a:solidFill>
                  <a:schemeClr val="lt1"/>
                </a:solidFill>
                <a:latin typeface="Lato" panose="020F0502020204030203" pitchFamily="34" charset="0"/>
                <a:ea typeface="Lexend"/>
                <a:cs typeface="Lato" panose="020F0502020204030203" pitchFamily="34" charset="0"/>
                <a:sym typeface="Lexend"/>
              </a:rPr>
              <a:t> -)</a:t>
            </a:r>
          </a:p>
          <a:p>
            <a:pPr marL="0" lvl="0" indent="0" algn="l" rtl="0">
              <a:spcBef>
                <a:spcPts val="0"/>
              </a:spcBef>
              <a:spcAft>
                <a:spcPts val="0"/>
              </a:spcAft>
              <a:buNone/>
            </a:pPr>
            <a:endParaRPr lang="en-GB" sz="2800" dirty="0">
              <a:solidFill>
                <a:schemeClr val="lt1"/>
              </a:solidFill>
              <a:latin typeface="Lato" panose="020F0502020204030203" pitchFamily="34" charset="0"/>
              <a:ea typeface="Lexend"/>
              <a:cs typeface="Lato" panose="020F0502020204030203" pitchFamily="34" charset="0"/>
              <a:sym typeface="Lexend"/>
            </a:endParaRPr>
          </a:p>
          <a:p>
            <a:r>
              <a:rPr lang="en-GB" sz="2800" dirty="0">
                <a:solidFill>
                  <a:schemeClr val="lt1"/>
                </a:solidFill>
                <a:latin typeface="Lato" panose="020F0502020204030203" pitchFamily="34" charset="0"/>
                <a:ea typeface="Lexend"/>
                <a:cs typeface="Lato" panose="020F0502020204030203" pitchFamily="34" charset="0"/>
                <a:sym typeface="Lexend"/>
              </a:rPr>
              <a:t>𝛋 – Minkowski functionals</a:t>
            </a:r>
          </a:p>
          <a:p>
            <a:pPr marL="0" lvl="0" indent="0" algn="l" rtl="0">
              <a:spcBef>
                <a:spcPts val="0"/>
              </a:spcBef>
              <a:spcAft>
                <a:spcPts val="0"/>
              </a:spcAft>
              <a:buNone/>
            </a:pPr>
            <a:endParaRPr lang="en-US" sz="2800" dirty="0">
              <a:solidFill>
                <a:schemeClr val="lt1"/>
              </a:solidFill>
              <a:latin typeface="Lato" panose="020F0502020204030203" pitchFamily="34" charset="0"/>
              <a:ea typeface="Lexend"/>
              <a:cs typeface="Lato" panose="020F0502020204030203" pitchFamily="34" charset="0"/>
              <a:sym typeface="Lexend"/>
            </a:endParaRPr>
          </a:p>
          <a:p>
            <a:r>
              <a:rPr lang="en-GB" sz="2800" dirty="0">
                <a:solidFill>
                  <a:schemeClr val="lt1"/>
                </a:solidFill>
                <a:latin typeface="Lato" panose="020F0502020204030203" pitchFamily="34" charset="0"/>
                <a:ea typeface="Lexend"/>
                <a:cs typeface="Lato" panose="020F0502020204030203" pitchFamily="34" charset="0"/>
                <a:sym typeface="Lexend"/>
              </a:rPr>
              <a:t>𝛋 - Betti numbers</a:t>
            </a:r>
          </a:p>
        </p:txBody>
      </p:sp>
      <p:sp>
        <p:nvSpPr>
          <p:cNvPr id="20" name="Google Shape;334;p48">
            <a:extLst>
              <a:ext uri="{FF2B5EF4-FFF2-40B4-BE49-F238E27FC236}">
                <a16:creationId xmlns:a16="http://schemas.microsoft.com/office/drawing/2014/main" id="{CF25AE5F-8E60-55D8-4744-BB47D18EC3DA}"/>
              </a:ext>
            </a:extLst>
          </p:cNvPr>
          <p:cNvSpPr txBox="1"/>
          <p:nvPr/>
        </p:nvSpPr>
        <p:spPr>
          <a:xfrm>
            <a:off x="5370069" y="2394482"/>
            <a:ext cx="2110097" cy="677078"/>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GB" sz="3200" b="1" dirty="0">
                <a:solidFill>
                  <a:schemeClr val="lt1"/>
                </a:solidFill>
                <a:latin typeface="Lato" panose="020F0502020204030203" pitchFamily="34" charset="0"/>
                <a:ea typeface="Lexend"/>
                <a:cs typeface="Lato" panose="020F0502020204030203" pitchFamily="34" charset="0"/>
                <a:sym typeface="Lexend"/>
              </a:rPr>
              <a:t>+</a:t>
            </a:r>
            <a:endParaRPr lang="en-GB" sz="2800" b="1" dirty="0">
              <a:solidFill>
                <a:schemeClr val="lt1"/>
              </a:solidFill>
              <a:latin typeface="Lato" panose="020F0502020204030203" pitchFamily="34" charset="0"/>
              <a:ea typeface="Lexend"/>
              <a:cs typeface="Lato" panose="020F0502020204030203" pitchFamily="34" charset="0"/>
              <a:sym typeface="Lexend"/>
            </a:endParaRPr>
          </a:p>
        </p:txBody>
      </p:sp>
      <p:sp>
        <p:nvSpPr>
          <p:cNvPr id="24" name="Google Shape;334;p48">
            <a:extLst>
              <a:ext uri="{FF2B5EF4-FFF2-40B4-BE49-F238E27FC236}">
                <a16:creationId xmlns:a16="http://schemas.microsoft.com/office/drawing/2014/main" id="{EFE88E92-E312-DD30-6708-BD2052BA2767}"/>
              </a:ext>
            </a:extLst>
          </p:cNvPr>
          <p:cNvSpPr txBox="1"/>
          <p:nvPr/>
        </p:nvSpPr>
        <p:spPr>
          <a:xfrm>
            <a:off x="5370068" y="4640534"/>
            <a:ext cx="2110097" cy="1477297"/>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GB" sz="2800" b="1" dirty="0">
                <a:solidFill>
                  <a:schemeClr val="lt1"/>
                </a:solidFill>
                <a:latin typeface="Lato" panose="020F0502020204030203" pitchFamily="34" charset="0"/>
                <a:ea typeface="Lexend"/>
                <a:cs typeface="Lato" panose="020F0502020204030203" pitchFamily="34" charset="0"/>
                <a:sym typeface="Lexend"/>
              </a:rPr>
              <a:t>Vs</a:t>
            </a:r>
            <a:r>
              <a:rPr lang="en-GB" sz="2800" dirty="0">
                <a:solidFill>
                  <a:schemeClr val="lt1"/>
                </a:solidFill>
                <a:latin typeface="Lato" panose="020F0502020204030203" pitchFamily="34" charset="0"/>
                <a:ea typeface="Lexend"/>
                <a:cs typeface="Lato" panose="020F0502020204030203" pitchFamily="34" charset="0"/>
                <a:sym typeface="Lexend"/>
              </a:rPr>
              <a:t>.</a:t>
            </a:r>
          </a:p>
          <a:p>
            <a:pPr marL="0" lvl="0" indent="0" algn="ctr" rtl="0">
              <a:spcBef>
                <a:spcPts val="0"/>
              </a:spcBef>
              <a:spcAft>
                <a:spcPts val="0"/>
              </a:spcAft>
              <a:buNone/>
            </a:pPr>
            <a:endParaRPr lang="en-GB" sz="2800" dirty="0">
              <a:solidFill>
                <a:schemeClr val="lt1"/>
              </a:solidFill>
              <a:latin typeface="Lato" panose="020F0502020204030203" pitchFamily="34" charset="0"/>
              <a:ea typeface="Lexend"/>
              <a:cs typeface="Lato" panose="020F0502020204030203" pitchFamily="34" charset="0"/>
              <a:sym typeface="Lexend"/>
            </a:endParaRPr>
          </a:p>
          <a:p>
            <a:pPr algn="ctr"/>
            <a:r>
              <a:rPr lang="en-GB" sz="2800" dirty="0">
                <a:solidFill>
                  <a:schemeClr val="lt1"/>
                </a:solidFill>
                <a:latin typeface="Lato" panose="020F0502020204030203" pitchFamily="34" charset="0"/>
                <a:ea typeface="Lexend"/>
                <a:cs typeface="Lato" panose="020F0502020204030203" pitchFamily="34" charset="0"/>
                <a:sym typeface="Lexend"/>
              </a:rPr>
              <a:t>𝛋 – 2PCF</a:t>
            </a:r>
          </a:p>
        </p:txBody>
      </p:sp>
    </p:spTree>
    <p:extLst>
      <p:ext uri="{BB962C8B-B14F-4D97-AF65-F5344CB8AC3E}">
        <p14:creationId xmlns:p14="http://schemas.microsoft.com/office/powerpoint/2010/main" val="189752154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a:extLst>
            <a:ext uri="{FF2B5EF4-FFF2-40B4-BE49-F238E27FC236}">
              <a16:creationId xmlns:a16="http://schemas.microsoft.com/office/drawing/2014/main" id="{B2AD3201-0A0C-C60D-E657-4C6B84085F2C}"/>
            </a:ext>
          </a:extLst>
        </p:cNvPr>
        <p:cNvGrpSpPr/>
        <p:nvPr/>
      </p:nvGrpSpPr>
      <p:grpSpPr>
        <a:xfrm>
          <a:off x="0" y="0"/>
          <a:ext cx="0" cy="0"/>
          <a:chOff x="0" y="0"/>
          <a:chExt cx="0" cy="0"/>
        </a:xfrm>
      </p:grpSpPr>
      <p:sp>
        <p:nvSpPr>
          <p:cNvPr id="4" name="CasellaDiTesto 3">
            <a:extLst>
              <a:ext uri="{FF2B5EF4-FFF2-40B4-BE49-F238E27FC236}">
                <a16:creationId xmlns:a16="http://schemas.microsoft.com/office/drawing/2014/main" id="{F45B8BB9-5CF3-6BB5-89BD-589209FE9E41}"/>
              </a:ext>
            </a:extLst>
          </p:cNvPr>
          <p:cNvSpPr txBox="1"/>
          <p:nvPr/>
        </p:nvSpPr>
        <p:spPr>
          <a:xfrm>
            <a:off x="554338" y="265245"/>
            <a:ext cx="7291354" cy="646331"/>
          </a:xfrm>
          <a:prstGeom prst="rect">
            <a:avLst/>
          </a:prstGeom>
          <a:noFill/>
        </p:spPr>
        <p:txBody>
          <a:bodyPr wrap="square" rtlCol="0">
            <a:spAutoFit/>
          </a:bodyPr>
          <a:lstStyle/>
          <a:p>
            <a:r>
              <a:rPr lang="en-US" sz="3600" b="1" noProof="0" dirty="0">
                <a:solidFill>
                  <a:schemeClr val="bg1"/>
                </a:solidFill>
                <a:latin typeface="Garamond" panose="02020404030301010803" pitchFamily="18" charset="0"/>
              </a:rPr>
              <a:t>Higher-order statistics – one-point</a:t>
            </a:r>
          </a:p>
        </p:txBody>
      </p:sp>
      <p:sp>
        <p:nvSpPr>
          <p:cNvPr id="7" name="Google Shape;299;p46">
            <a:extLst>
              <a:ext uri="{FF2B5EF4-FFF2-40B4-BE49-F238E27FC236}">
                <a16:creationId xmlns:a16="http://schemas.microsoft.com/office/drawing/2014/main" id="{E7882B9C-8449-C1BC-D411-B5492693A983}"/>
              </a:ext>
            </a:extLst>
          </p:cNvPr>
          <p:cNvSpPr txBox="1"/>
          <p:nvPr/>
        </p:nvSpPr>
        <p:spPr>
          <a:xfrm>
            <a:off x="354135" y="1523512"/>
            <a:ext cx="2102413" cy="615523"/>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sz="2800" dirty="0">
                <a:solidFill>
                  <a:schemeClr val="lt1"/>
                </a:solidFill>
                <a:latin typeface="Lato" panose="020F0502020204030203" pitchFamily="34" charset="0"/>
                <a:ea typeface="Lexend"/>
                <a:cs typeface="Lato" panose="020F0502020204030203" pitchFamily="34" charset="0"/>
                <a:sym typeface="Lexend"/>
              </a:rPr>
              <a:t>1pt 𝛋 - PDF</a:t>
            </a:r>
            <a:endParaRPr sz="2800" dirty="0">
              <a:solidFill>
                <a:schemeClr val="lt1"/>
              </a:solidFill>
              <a:latin typeface="Lato" panose="020F0502020204030203" pitchFamily="34" charset="0"/>
              <a:ea typeface="Lexend"/>
              <a:cs typeface="Lato" panose="020F0502020204030203" pitchFamily="34" charset="0"/>
              <a:sym typeface="Lexend"/>
            </a:endParaRPr>
          </a:p>
        </p:txBody>
      </p:sp>
      <p:sp>
        <p:nvSpPr>
          <p:cNvPr id="9" name="Google Shape;300;p46">
            <a:extLst>
              <a:ext uri="{FF2B5EF4-FFF2-40B4-BE49-F238E27FC236}">
                <a16:creationId xmlns:a16="http://schemas.microsoft.com/office/drawing/2014/main" id="{0F4E092F-565F-3391-961B-4A339CAF893B}"/>
              </a:ext>
            </a:extLst>
          </p:cNvPr>
          <p:cNvSpPr txBox="1"/>
          <p:nvPr/>
        </p:nvSpPr>
        <p:spPr>
          <a:xfrm>
            <a:off x="379116" y="3478177"/>
            <a:ext cx="4332487" cy="615523"/>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sz="2800" dirty="0">
                <a:solidFill>
                  <a:schemeClr val="lt1"/>
                </a:solidFill>
                <a:latin typeface="Lato" panose="020F0502020204030203" pitchFamily="34" charset="0"/>
                <a:ea typeface="Lexend"/>
                <a:cs typeface="Lato" panose="020F0502020204030203" pitchFamily="34" charset="0"/>
                <a:sym typeface="Lexend"/>
              </a:rPr>
              <a:t>𝛋 - higher-order moments</a:t>
            </a:r>
            <a:endParaRPr sz="2800" dirty="0">
              <a:solidFill>
                <a:schemeClr val="lt1"/>
              </a:solidFill>
              <a:latin typeface="Lato" panose="020F0502020204030203" pitchFamily="34" charset="0"/>
              <a:ea typeface="Lexend"/>
              <a:cs typeface="Lato" panose="020F0502020204030203" pitchFamily="34" charset="0"/>
              <a:sym typeface="Lexend"/>
            </a:endParaRPr>
          </a:p>
        </p:txBody>
      </p:sp>
      <p:sp>
        <p:nvSpPr>
          <p:cNvPr id="11" name="Google Shape;304;p46">
            <a:extLst>
              <a:ext uri="{FF2B5EF4-FFF2-40B4-BE49-F238E27FC236}">
                <a16:creationId xmlns:a16="http://schemas.microsoft.com/office/drawing/2014/main" id="{2601A611-8C15-DA94-573C-AB8D9E182708}"/>
              </a:ext>
            </a:extLst>
          </p:cNvPr>
          <p:cNvSpPr txBox="1"/>
          <p:nvPr/>
        </p:nvSpPr>
        <p:spPr>
          <a:xfrm>
            <a:off x="354135" y="5830488"/>
            <a:ext cx="2248369" cy="615523"/>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sz="2800" dirty="0">
                <a:solidFill>
                  <a:schemeClr val="lt1"/>
                </a:solidFill>
                <a:latin typeface="Lato" panose="020F0502020204030203" pitchFamily="34" charset="0"/>
                <a:ea typeface="Lexend"/>
                <a:cs typeface="Lato" panose="020F0502020204030203" pitchFamily="34" charset="0"/>
                <a:sym typeface="Lexend"/>
              </a:rPr>
              <a:t>𝛋 - ℓ1 norm</a:t>
            </a:r>
            <a:endParaRPr sz="2800" dirty="0">
              <a:solidFill>
                <a:schemeClr val="lt1"/>
              </a:solidFill>
              <a:latin typeface="Lato" panose="020F0502020204030203" pitchFamily="34" charset="0"/>
              <a:ea typeface="Lexend"/>
              <a:cs typeface="Lato" panose="020F0502020204030203" pitchFamily="34" charset="0"/>
              <a:sym typeface="Lexend"/>
            </a:endParaRPr>
          </a:p>
        </p:txBody>
      </p:sp>
      <p:pic>
        <p:nvPicPr>
          <p:cNvPr id="13" name="Google Shape;294;p45" title="1pdf.png">
            <a:extLst>
              <a:ext uri="{FF2B5EF4-FFF2-40B4-BE49-F238E27FC236}">
                <a16:creationId xmlns:a16="http://schemas.microsoft.com/office/drawing/2014/main" id="{836378A4-B2EA-A819-2540-E1B8C2A0B503}"/>
              </a:ext>
            </a:extLst>
          </p:cNvPr>
          <p:cNvPicPr preferRelativeResize="0"/>
          <p:nvPr/>
        </p:nvPicPr>
        <p:blipFill>
          <a:blip r:embed="rId3">
            <a:alphaModFix/>
          </a:blip>
          <a:stretch>
            <a:fillRect/>
          </a:stretch>
        </p:blipFill>
        <p:spPr>
          <a:xfrm>
            <a:off x="4965185" y="1355455"/>
            <a:ext cx="5361049" cy="817625"/>
          </a:xfrm>
          <a:prstGeom prst="rect">
            <a:avLst/>
          </a:prstGeom>
          <a:noFill/>
          <a:ln>
            <a:noFill/>
          </a:ln>
        </p:spPr>
      </p:pic>
      <p:pic>
        <p:nvPicPr>
          <p:cNvPr id="15" name="Google Shape;307;p46" title="kmomenst_short.png">
            <a:extLst>
              <a:ext uri="{FF2B5EF4-FFF2-40B4-BE49-F238E27FC236}">
                <a16:creationId xmlns:a16="http://schemas.microsoft.com/office/drawing/2014/main" id="{10F53B85-DC61-B4C8-B645-FF285632614A}"/>
              </a:ext>
            </a:extLst>
          </p:cNvPr>
          <p:cNvPicPr preferRelativeResize="0">
            <a:picLocks noChangeAspect="1"/>
          </p:cNvPicPr>
          <p:nvPr/>
        </p:nvPicPr>
        <p:blipFill>
          <a:blip r:embed="rId4">
            <a:alphaModFix/>
          </a:blip>
          <a:stretch>
            <a:fillRect/>
          </a:stretch>
        </p:blipFill>
        <p:spPr>
          <a:xfrm>
            <a:off x="4891918" y="2974010"/>
            <a:ext cx="7106964" cy="1974159"/>
          </a:xfrm>
          <a:prstGeom prst="rect">
            <a:avLst/>
          </a:prstGeom>
          <a:noFill/>
          <a:ln>
            <a:noFill/>
          </a:ln>
        </p:spPr>
      </p:pic>
      <p:pic>
        <p:nvPicPr>
          <p:cNvPr id="17" name="Google Shape;341;p48" title="l1norm.png">
            <a:extLst>
              <a:ext uri="{FF2B5EF4-FFF2-40B4-BE49-F238E27FC236}">
                <a16:creationId xmlns:a16="http://schemas.microsoft.com/office/drawing/2014/main" id="{5F5D4449-73D1-2D9E-DE21-9C245A7AF2D2}"/>
              </a:ext>
            </a:extLst>
          </p:cNvPr>
          <p:cNvPicPr preferRelativeResize="0"/>
          <p:nvPr/>
        </p:nvPicPr>
        <p:blipFill>
          <a:blip r:embed="rId5">
            <a:alphaModFix/>
          </a:blip>
          <a:stretch>
            <a:fillRect/>
          </a:stretch>
        </p:blipFill>
        <p:spPr>
          <a:xfrm>
            <a:off x="4891918" y="5489625"/>
            <a:ext cx="4929599" cy="1297250"/>
          </a:xfrm>
          <a:prstGeom prst="rect">
            <a:avLst/>
          </a:prstGeom>
          <a:noFill/>
          <a:ln>
            <a:noFill/>
          </a:ln>
        </p:spPr>
      </p:pic>
    </p:spTree>
    <p:extLst>
      <p:ext uri="{BB962C8B-B14F-4D97-AF65-F5344CB8AC3E}">
        <p14:creationId xmlns:p14="http://schemas.microsoft.com/office/powerpoint/2010/main" val="383161864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a:extLst>
            <a:ext uri="{FF2B5EF4-FFF2-40B4-BE49-F238E27FC236}">
              <a16:creationId xmlns:a16="http://schemas.microsoft.com/office/drawing/2014/main" id="{11E87A28-A23A-E541-5344-DB165C2DE98D}"/>
            </a:ext>
          </a:extLst>
        </p:cNvPr>
        <p:cNvGrpSpPr/>
        <p:nvPr/>
      </p:nvGrpSpPr>
      <p:grpSpPr>
        <a:xfrm>
          <a:off x="0" y="0"/>
          <a:ext cx="0" cy="0"/>
          <a:chOff x="0" y="0"/>
          <a:chExt cx="0" cy="0"/>
        </a:xfrm>
      </p:grpSpPr>
      <p:sp>
        <p:nvSpPr>
          <p:cNvPr id="4" name="CasellaDiTesto 3">
            <a:extLst>
              <a:ext uri="{FF2B5EF4-FFF2-40B4-BE49-F238E27FC236}">
                <a16:creationId xmlns:a16="http://schemas.microsoft.com/office/drawing/2014/main" id="{BCE068EC-93B6-5829-BDCC-5206318D5499}"/>
              </a:ext>
            </a:extLst>
          </p:cNvPr>
          <p:cNvSpPr txBox="1"/>
          <p:nvPr/>
        </p:nvSpPr>
        <p:spPr>
          <a:xfrm>
            <a:off x="554338" y="265245"/>
            <a:ext cx="7291354" cy="646331"/>
          </a:xfrm>
          <a:prstGeom prst="rect">
            <a:avLst/>
          </a:prstGeom>
          <a:noFill/>
        </p:spPr>
        <p:txBody>
          <a:bodyPr wrap="square" rtlCol="0">
            <a:spAutoFit/>
          </a:bodyPr>
          <a:lstStyle/>
          <a:p>
            <a:r>
              <a:rPr lang="en-US" sz="3600" b="1" noProof="0" dirty="0">
                <a:solidFill>
                  <a:schemeClr val="bg1"/>
                </a:solidFill>
                <a:latin typeface="Garamond" panose="02020404030301010803" pitchFamily="18" charset="0"/>
              </a:rPr>
              <a:t>Higher-order statistics – topological</a:t>
            </a:r>
          </a:p>
        </p:txBody>
      </p:sp>
      <p:sp>
        <p:nvSpPr>
          <p:cNvPr id="7" name="Google Shape;333;p48">
            <a:extLst>
              <a:ext uri="{FF2B5EF4-FFF2-40B4-BE49-F238E27FC236}">
                <a16:creationId xmlns:a16="http://schemas.microsoft.com/office/drawing/2014/main" id="{1189230E-EF75-D1E3-D0AA-19FCDA136F55}"/>
              </a:ext>
            </a:extLst>
          </p:cNvPr>
          <p:cNvSpPr txBox="1"/>
          <p:nvPr/>
        </p:nvSpPr>
        <p:spPr>
          <a:xfrm>
            <a:off x="455669" y="1313910"/>
            <a:ext cx="2859904" cy="104641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sz="2800" dirty="0">
                <a:solidFill>
                  <a:schemeClr val="lt1"/>
                </a:solidFill>
                <a:latin typeface="Lato" panose="020F0502020204030203" pitchFamily="34" charset="0"/>
                <a:ea typeface="Lexend"/>
                <a:cs typeface="Lato" panose="020F0502020204030203" pitchFamily="34" charset="0"/>
                <a:sym typeface="Lexend"/>
              </a:rPr>
              <a:t>𝛋 - peak counts</a:t>
            </a:r>
          </a:p>
          <a:p>
            <a:pPr marL="0" lvl="0" indent="0" algn="l" rtl="0">
              <a:spcBef>
                <a:spcPts val="0"/>
              </a:spcBef>
              <a:spcAft>
                <a:spcPts val="0"/>
              </a:spcAft>
              <a:buNone/>
            </a:pPr>
            <a:r>
              <a:rPr lang="en-GB" sz="2800" dirty="0">
                <a:solidFill>
                  <a:schemeClr val="lt1"/>
                </a:solidFill>
                <a:latin typeface="Lato" panose="020F0502020204030203" pitchFamily="34" charset="0"/>
                <a:ea typeface="Lexend"/>
                <a:cs typeface="Lato" panose="020F0502020204030203" pitchFamily="34" charset="0"/>
                <a:sym typeface="Lexend"/>
              </a:rPr>
              <a:t>(Map -)</a:t>
            </a:r>
            <a:endParaRPr sz="2800" dirty="0">
              <a:solidFill>
                <a:schemeClr val="lt1"/>
              </a:solidFill>
              <a:latin typeface="Lato" panose="020F0502020204030203" pitchFamily="34" charset="0"/>
              <a:ea typeface="Lexend"/>
              <a:cs typeface="Lato" panose="020F0502020204030203" pitchFamily="34" charset="0"/>
              <a:sym typeface="Lexend"/>
            </a:endParaRPr>
          </a:p>
        </p:txBody>
      </p:sp>
      <p:sp>
        <p:nvSpPr>
          <p:cNvPr id="9" name="Google Shape;334;p48">
            <a:extLst>
              <a:ext uri="{FF2B5EF4-FFF2-40B4-BE49-F238E27FC236}">
                <a16:creationId xmlns:a16="http://schemas.microsoft.com/office/drawing/2014/main" id="{6C5D37D8-8C06-AD66-62F7-477EBA8E1D73}"/>
              </a:ext>
            </a:extLst>
          </p:cNvPr>
          <p:cNvSpPr txBox="1"/>
          <p:nvPr/>
        </p:nvSpPr>
        <p:spPr>
          <a:xfrm>
            <a:off x="404014" y="5873244"/>
            <a:ext cx="3148883" cy="615523"/>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sz="2800" dirty="0">
                <a:solidFill>
                  <a:schemeClr val="lt1"/>
                </a:solidFill>
                <a:latin typeface="Lato" panose="020F0502020204030203" pitchFamily="34" charset="0"/>
                <a:ea typeface="Lexend"/>
                <a:cs typeface="Lato" panose="020F0502020204030203" pitchFamily="34" charset="0"/>
                <a:sym typeface="Lexend"/>
              </a:rPr>
              <a:t>𝛋 - Betti numbers</a:t>
            </a:r>
            <a:endParaRPr sz="2800" dirty="0">
              <a:solidFill>
                <a:schemeClr val="lt1"/>
              </a:solidFill>
              <a:latin typeface="Lato" panose="020F0502020204030203" pitchFamily="34" charset="0"/>
              <a:ea typeface="Lexend"/>
              <a:cs typeface="Lato" panose="020F0502020204030203" pitchFamily="34" charset="0"/>
              <a:sym typeface="Lexend"/>
            </a:endParaRPr>
          </a:p>
        </p:txBody>
      </p:sp>
      <p:sp>
        <p:nvSpPr>
          <p:cNvPr id="11" name="Google Shape;335;p48">
            <a:extLst>
              <a:ext uri="{FF2B5EF4-FFF2-40B4-BE49-F238E27FC236}">
                <a16:creationId xmlns:a16="http://schemas.microsoft.com/office/drawing/2014/main" id="{5BAE8B0B-A9FA-FF9D-98C2-642F1AF9CBB9}"/>
              </a:ext>
            </a:extLst>
          </p:cNvPr>
          <p:cNvSpPr txBox="1"/>
          <p:nvPr/>
        </p:nvSpPr>
        <p:spPr>
          <a:xfrm>
            <a:off x="404015" y="3501258"/>
            <a:ext cx="4607735" cy="615523"/>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sz="2800" dirty="0">
                <a:solidFill>
                  <a:schemeClr val="lt1"/>
                </a:solidFill>
                <a:latin typeface="Lato" panose="020F0502020204030203" pitchFamily="34" charset="0"/>
                <a:ea typeface="Lexend"/>
                <a:cs typeface="Lato" panose="020F0502020204030203" pitchFamily="34" charset="0"/>
                <a:sym typeface="Lexend"/>
              </a:rPr>
              <a:t>𝛋 – Minkowski functionals</a:t>
            </a:r>
            <a:endParaRPr sz="2800" dirty="0">
              <a:solidFill>
                <a:schemeClr val="lt1"/>
              </a:solidFill>
              <a:latin typeface="Lato" panose="020F0502020204030203" pitchFamily="34" charset="0"/>
              <a:ea typeface="Lexend"/>
              <a:cs typeface="Lato" panose="020F0502020204030203" pitchFamily="34" charset="0"/>
              <a:sym typeface="Lexend"/>
            </a:endParaRPr>
          </a:p>
        </p:txBody>
      </p:sp>
      <p:pic>
        <p:nvPicPr>
          <p:cNvPr id="13" name="Google Shape;324;p47">
            <a:extLst>
              <a:ext uri="{FF2B5EF4-FFF2-40B4-BE49-F238E27FC236}">
                <a16:creationId xmlns:a16="http://schemas.microsoft.com/office/drawing/2014/main" id="{7FFC6036-62D7-3A09-0728-88CE4B64DC1F}"/>
              </a:ext>
            </a:extLst>
          </p:cNvPr>
          <p:cNvPicPr preferRelativeResize="0">
            <a:picLocks noChangeAspect="1"/>
          </p:cNvPicPr>
          <p:nvPr/>
        </p:nvPicPr>
        <p:blipFill rotWithShape="1">
          <a:blip r:embed="rId3">
            <a:alphaModFix/>
          </a:blip>
          <a:srcRect/>
          <a:stretch/>
        </p:blipFill>
        <p:spPr>
          <a:xfrm>
            <a:off x="6226737" y="1366664"/>
            <a:ext cx="5330229" cy="737272"/>
          </a:xfrm>
          <a:prstGeom prst="rect">
            <a:avLst/>
          </a:prstGeom>
          <a:noFill/>
          <a:ln>
            <a:noFill/>
          </a:ln>
        </p:spPr>
      </p:pic>
      <p:pic>
        <p:nvPicPr>
          <p:cNvPr id="15" name="Google Shape;374;p50">
            <a:extLst>
              <a:ext uri="{FF2B5EF4-FFF2-40B4-BE49-F238E27FC236}">
                <a16:creationId xmlns:a16="http://schemas.microsoft.com/office/drawing/2014/main" id="{5E4F654F-A6F4-7023-0378-967E60D06BB9}"/>
              </a:ext>
            </a:extLst>
          </p:cNvPr>
          <p:cNvPicPr preferRelativeResize="0"/>
          <p:nvPr/>
        </p:nvPicPr>
        <p:blipFill rotWithShape="1">
          <a:blip r:embed="rId4">
            <a:alphaModFix/>
          </a:blip>
          <a:srcRect/>
          <a:stretch/>
        </p:blipFill>
        <p:spPr>
          <a:xfrm>
            <a:off x="7390529" y="2559024"/>
            <a:ext cx="2971800" cy="2399938"/>
          </a:xfrm>
          <a:prstGeom prst="rect">
            <a:avLst/>
          </a:prstGeom>
          <a:noFill/>
          <a:ln>
            <a:noFill/>
          </a:ln>
        </p:spPr>
      </p:pic>
      <p:pic>
        <p:nvPicPr>
          <p:cNvPr id="17" name="Google Shape;357;p49">
            <a:extLst>
              <a:ext uri="{FF2B5EF4-FFF2-40B4-BE49-F238E27FC236}">
                <a16:creationId xmlns:a16="http://schemas.microsoft.com/office/drawing/2014/main" id="{C5C2E6B6-9A85-B2FE-D880-79F4F6952135}"/>
              </a:ext>
            </a:extLst>
          </p:cNvPr>
          <p:cNvPicPr preferRelativeResize="0">
            <a:picLocks noChangeAspect="1"/>
          </p:cNvPicPr>
          <p:nvPr/>
        </p:nvPicPr>
        <p:blipFill rotWithShape="1">
          <a:blip r:embed="rId5">
            <a:alphaModFix/>
          </a:blip>
          <a:srcRect b="18626"/>
          <a:stretch/>
        </p:blipFill>
        <p:spPr>
          <a:xfrm>
            <a:off x="6167473" y="5456216"/>
            <a:ext cx="5417912" cy="1371898"/>
          </a:xfrm>
          <a:prstGeom prst="rect">
            <a:avLst/>
          </a:prstGeom>
          <a:noFill/>
          <a:ln>
            <a:noFill/>
          </a:ln>
        </p:spPr>
      </p:pic>
    </p:spTree>
    <p:extLst>
      <p:ext uri="{BB962C8B-B14F-4D97-AF65-F5344CB8AC3E}">
        <p14:creationId xmlns:p14="http://schemas.microsoft.com/office/powerpoint/2010/main" val="304771928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a:extLst>
            <a:ext uri="{FF2B5EF4-FFF2-40B4-BE49-F238E27FC236}">
              <a16:creationId xmlns:a16="http://schemas.microsoft.com/office/drawing/2014/main" id="{D33E2DE0-7E86-09D3-E488-2D58320CDE6C}"/>
            </a:ext>
          </a:extLst>
        </p:cNvPr>
        <p:cNvGrpSpPr/>
        <p:nvPr/>
      </p:nvGrpSpPr>
      <p:grpSpPr>
        <a:xfrm>
          <a:off x="0" y="0"/>
          <a:ext cx="0" cy="0"/>
          <a:chOff x="0" y="0"/>
          <a:chExt cx="0" cy="0"/>
        </a:xfrm>
      </p:grpSpPr>
      <p:sp>
        <p:nvSpPr>
          <p:cNvPr id="3" name="Segnaposto contenuto 2">
            <a:extLst>
              <a:ext uri="{FF2B5EF4-FFF2-40B4-BE49-F238E27FC236}">
                <a16:creationId xmlns:a16="http://schemas.microsoft.com/office/drawing/2014/main" id="{128C2D49-240C-CF42-2E63-EA73F3FDDCD3}"/>
              </a:ext>
            </a:extLst>
          </p:cNvPr>
          <p:cNvSpPr>
            <a:spLocks noGrp="1"/>
          </p:cNvSpPr>
          <p:nvPr>
            <p:ph idx="1"/>
          </p:nvPr>
        </p:nvSpPr>
        <p:spPr>
          <a:xfrm>
            <a:off x="265245" y="911576"/>
            <a:ext cx="11656855" cy="5946424"/>
          </a:xfrm>
        </p:spPr>
        <p:txBody>
          <a:bodyPr>
            <a:normAutofit lnSpcReduction="10000"/>
          </a:bodyPr>
          <a:lstStyle/>
          <a:p>
            <a:pPr marL="0" indent="0">
              <a:lnSpc>
                <a:spcPct val="150000"/>
              </a:lnSpc>
              <a:buNone/>
            </a:pPr>
            <a:r>
              <a:rPr lang="en-US" sz="2400" dirty="0">
                <a:solidFill>
                  <a:schemeClr val="bg1"/>
                </a:solidFill>
                <a:latin typeface="Lato" panose="020F0502020204030203" pitchFamily="34" charset="0"/>
                <a:ea typeface="Cambria" panose="02040503050406030204" pitchFamily="18" charset="0"/>
                <a:cs typeface="Lato" panose="020F0502020204030203" pitchFamily="34" charset="0"/>
                <a:sym typeface="Wingdings" panose="05000000000000000000" pitchFamily="2" charset="2"/>
              </a:rPr>
              <a:t>Assuming Gaussian distributed HOS</a:t>
            </a:r>
            <a:endParaRPr lang="en-US" sz="2400" dirty="0">
              <a:solidFill>
                <a:schemeClr val="bg1"/>
              </a:solidFill>
              <a:latin typeface="Cambria" panose="02040503050406030204" pitchFamily="18" charset="0"/>
              <a:ea typeface="Cambria" panose="02040503050406030204" pitchFamily="18" charset="0"/>
              <a:cs typeface="Lato" panose="020F0502020204030203" pitchFamily="34" charset="0"/>
              <a:sym typeface="Wingdings" panose="05000000000000000000" pitchFamily="2" charset="2"/>
            </a:endParaRPr>
          </a:p>
          <a:p>
            <a:pPr marL="0" indent="0">
              <a:lnSpc>
                <a:spcPct val="150000"/>
              </a:lnSpc>
              <a:buNone/>
            </a:pPr>
            <a:r>
              <a:rPr lang="en-US" sz="2400" u="sng" dirty="0">
                <a:solidFill>
                  <a:schemeClr val="bg1"/>
                </a:solidFill>
                <a:latin typeface="Lato" panose="020F0502020204030203" pitchFamily="34" charset="0"/>
                <a:cs typeface="Lato" panose="020F0502020204030203" pitchFamily="34" charset="0"/>
                <a:sym typeface="Wingdings" panose="05000000000000000000" pitchFamily="2" charset="2"/>
              </a:rPr>
              <a:t>SMAPE-test</a:t>
            </a:r>
            <a:r>
              <a:rPr lang="en-US" sz="2400" dirty="0">
                <a:solidFill>
                  <a:schemeClr val="bg1"/>
                </a:solidFill>
                <a:latin typeface="Lato" panose="020F0502020204030203" pitchFamily="34" charset="0"/>
                <a:cs typeface="Lato" panose="020F0502020204030203" pitchFamily="34" charset="0"/>
                <a:sym typeface="Wingdings" panose="05000000000000000000" pitchFamily="2" charset="2"/>
              </a:rPr>
              <a:t> (Symmetrized Mean Absolute Percentage Error)</a:t>
            </a:r>
          </a:p>
          <a:p>
            <a:pPr marL="0" indent="0">
              <a:lnSpc>
                <a:spcPct val="150000"/>
              </a:lnSpc>
              <a:buNone/>
            </a:pPr>
            <a:endParaRPr lang="en-US" sz="2400" u="sng" dirty="0">
              <a:solidFill>
                <a:schemeClr val="bg1"/>
              </a:solidFill>
              <a:latin typeface="Lato" panose="020F0502020204030203" pitchFamily="34" charset="0"/>
              <a:cs typeface="Lato" panose="020F0502020204030203" pitchFamily="34" charset="0"/>
              <a:sym typeface="Wingdings" panose="05000000000000000000" pitchFamily="2" charset="2"/>
            </a:endParaRPr>
          </a:p>
          <a:p>
            <a:pPr marL="0" indent="0">
              <a:lnSpc>
                <a:spcPct val="150000"/>
              </a:lnSpc>
              <a:buNone/>
            </a:pPr>
            <a:r>
              <a:rPr lang="en-US" sz="2400" dirty="0">
                <a:solidFill>
                  <a:schemeClr val="bg1"/>
                </a:solidFill>
                <a:latin typeface="Lato" panose="020F0502020204030203" pitchFamily="34" charset="0"/>
                <a:cs typeface="Lato" panose="020F0502020204030203" pitchFamily="34" charset="0"/>
                <a:sym typeface="Wingdings" panose="05000000000000000000" pitchFamily="2" charset="2"/>
              </a:rPr>
              <a:t>If N</a:t>
            </a:r>
            <a:r>
              <a:rPr lang="en-US" sz="2400" baseline="-25000" dirty="0">
                <a:solidFill>
                  <a:schemeClr val="bg1"/>
                </a:solidFill>
                <a:latin typeface="Lato" panose="020F0502020204030203" pitchFamily="34" charset="0"/>
                <a:cs typeface="Lato" panose="020F0502020204030203" pitchFamily="34" charset="0"/>
                <a:sym typeface="Wingdings" panose="05000000000000000000" pitchFamily="2" charset="2"/>
              </a:rPr>
              <a:t>d</a:t>
            </a:r>
            <a:r>
              <a:rPr lang="en-US" sz="2400" dirty="0">
                <a:solidFill>
                  <a:schemeClr val="bg1"/>
                </a:solidFill>
                <a:latin typeface="Lato" panose="020F0502020204030203" pitchFamily="34" charset="0"/>
                <a:cs typeface="Lato" panose="020F0502020204030203" pitchFamily="34" charset="0"/>
                <a:sym typeface="Wingdings" panose="05000000000000000000" pitchFamily="2" charset="2"/>
              </a:rPr>
              <a:t> ~ </a:t>
            </a:r>
            <a:r>
              <a:rPr lang="en-US" sz="2400" dirty="0" err="1">
                <a:solidFill>
                  <a:schemeClr val="bg1"/>
                </a:solidFill>
                <a:latin typeface="Lato" panose="020F0502020204030203" pitchFamily="34" charset="0"/>
                <a:cs typeface="Lato" panose="020F0502020204030203" pitchFamily="34" charset="0"/>
                <a:sym typeface="Wingdings" panose="05000000000000000000" pitchFamily="2" charset="2"/>
              </a:rPr>
              <a:t>N</a:t>
            </a:r>
            <a:r>
              <a:rPr lang="en-US" sz="2400" baseline="-25000" dirty="0" err="1">
                <a:solidFill>
                  <a:schemeClr val="bg1"/>
                </a:solidFill>
                <a:latin typeface="Lato" panose="020F0502020204030203" pitchFamily="34" charset="0"/>
                <a:cs typeface="Lato" panose="020F0502020204030203" pitchFamily="34" charset="0"/>
                <a:sym typeface="Wingdings" panose="05000000000000000000" pitchFamily="2" charset="2"/>
              </a:rPr>
              <a:t>f</a:t>
            </a:r>
            <a:r>
              <a:rPr lang="en-US" sz="2400" dirty="0">
                <a:solidFill>
                  <a:schemeClr val="bg1"/>
                </a:solidFill>
                <a:latin typeface="Lato" panose="020F0502020204030203" pitchFamily="34" charset="0"/>
                <a:cs typeface="Lato" panose="020F0502020204030203" pitchFamily="34" charset="0"/>
                <a:sym typeface="Wingdings" panose="05000000000000000000" pitchFamily="2" charset="2"/>
              </a:rPr>
              <a:t>, </a:t>
            </a:r>
            <a:r>
              <a:rPr lang="en-US" sz="2400" dirty="0" err="1">
                <a:solidFill>
                  <a:schemeClr val="bg1"/>
                </a:solidFill>
                <a:latin typeface="Lato" panose="020F0502020204030203" pitchFamily="34" charset="0"/>
                <a:cs typeface="Lato" panose="020F0502020204030203" pitchFamily="34" charset="0"/>
                <a:sym typeface="Wingdings" panose="05000000000000000000" pitchFamily="2" charset="2"/>
              </a:rPr>
              <a:t>y</a:t>
            </a:r>
            <a:r>
              <a:rPr lang="en-US" sz="2400" baseline="-25000" dirty="0" err="1">
                <a:solidFill>
                  <a:schemeClr val="bg1"/>
                </a:solidFill>
                <a:latin typeface="Lato" panose="020F0502020204030203" pitchFamily="34" charset="0"/>
                <a:cs typeface="Lato" panose="020F0502020204030203" pitchFamily="34" charset="0"/>
                <a:sym typeface="Wingdings" panose="05000000000000000000" pitchFamily="2" charset="2"/>
              </a:rPr>
              <a:t>i</a:t>
            </a:r>
            <a:r>
              <a:rPr lang="en-US" sz="2400" dirty="0">
                <a:solidFill>
                  <a:schemeClr val="bg1"/>
                </a:solidFill>
                <a:latin typeface="Lato" panose="020F0502020204030203" pitchFamily="34" charset="0"/>
                <a:cs typeface="Lato" panose="020F0502020204030203" pitchFamily="34" charset="0"/>
                <a:sym typeface="Wingdings" panose="05000000000000000000" pitchFamily="2" charset="2"/>
              </a:rPr>
              <a:t> no more follows </a:t>
            </a:r>
            <a:r>
              <a:rPr lang="el-GR" sz="2400" dirty="0">
                <a:solidFill>
                  <a:schemeClr val="bg1"/>
                </a:solidFill>
                <a:latin typeface="Cambria" panose="02040503050406030204" pitchFamily="18" charset="0"/>
                <a:ea typeface="Cambria" panose="02040503050406030204" pitchFamily="18" charset="0"/>
                <a:cs typeface="Lato" panose="020F0502020204030203" pitchFamily="34" charset="0"/>
                <a:sym typeface="Wingdings" panose="05000000000000000000" pitchFamily="2" charset="2"/>
              </a:rPr>
              <a:t>χ</a:t>
            </a:r>
            <a:r>
              <a:rPr lang="en-US" sz="2400" baseline="30000" dirty="0">
                <a:solidFill>
                  <a:schemeClr val="bg1"/>
                </a:solidFill>
                <a:latin typeface="Cambria" panose="02040503050406030204" pitchFamily="18" charset="0"/>
                <a:ea typeface="Cambria" panose="02040503050406030204" pitchFamily="18" charset="0"/>
                <a:cs typeface="Lato" panose="020F0502020204030203" pitchFamily="34" charset="0"/>
                <a:sym typeface="Wingdings" panose="05000000000000000000" pitchFamily="2" charset="2"/>
              </a:rPr>
              <a:t>2</a:t>
            </a:r>
            <a:r>
              <a:rPr lang="en-US" sz="2400" dirty="0">
                <a:solidFill>
                  <a:schemeClr val="bg1"/>
                </a:solidFill>
                <a:latin typeface="Cambria" panose="02040503050406030204" pitchFamily="18" charset="0"/>
                <a:ea typeface="Cambria" panose="02040503050406030204" pitchFamily="18" charset="0"/>
                <a:cs typeface="Lato" panose="020F0502020204030203" pitchFamily="34" charset="0"/>
                <a:sym typeface="Wingdings" panose="05000000000000000000" pitchFamily="2" charset="2"/>
              </a:rPr>
              <a:t> </a:t>
            </a:r>
            <a:r>
              <a:rPr lang="en-US" sz="2400" dirty="0">
                <a:solidFill>
                  <a:schemeClr val="bg1"/>
                </a:solidFill>
                <a:latin typeface="Lato" panose="020F0502020204030203" pitchFamily="34" charset="0"/>
                <a:cs typeface="Lato" panose="020F0502020204030203" pitchFamily="34" charset="0"/>
                <a:sym typeface="Wingdings" panose="05000000000000000000" pitchFamily="2" charset="2"/>
              </a:rPr>
              <a:t>distribution</a:t>
            </a:r>
          </a:p>
          <a:p>
            <a:pPr marL="0" indent="0">
              <a:lnSpc>
                <a:spcPct val="150000"/>
              </a:lnSpc>
              <a:buNone/>
            </a:pPr>
            <a:r>
              <a:rPr lang="en-US" sz="2400" dirty="0">
                <a:solidFill>
                  <a:schemeClr val="bg1"/>
                </a:solidFill>
                <a:latin typeface="Lato" panose="020F0502020204030203" pitchFamily="34" charset="0"/>
                <a:cs typeface="Lato" panose="020F0502020204030203" pitchFamily="34" charset="0"/>
                <a:sym typeface="Wingdings" panose="05000000000000000000" pitchFamily="2" charset="2"/>
              </a:rPr>
              <a:t>500 realizations from multivariate Gaussian, with mean and variance as SLICS</a:t>
            </a:r>
          </a:p>
          <a:p>
            <a:pPr>
              <a:lnSpc>
                <a:spcPct val="150000"/>
              </a:lnSpc>
              <a:buFont typeface="Wingdings" panose="05000000000000000000" pitchFamily="2" charset="2"/>
              <a:buChar char="à"/>
            </a:pPr>
            <a:r>
              <a:rPr lang="en-US" sz="2400" dirty="0">
                <a:solidFill>
                  <a:schemeClr val="bg1"/>
                </a:solidFill>
                <a:latin typeface="Lato" panose="020F0502020204030203" pitchFamily="34" charset="0"/>
                <a:cs typeface="Lato" panose="020F0502020204030203" pitchFamily="34" charset="0"/>
                <a:sym typeface="Wingdings" panose="05000000000000000000" pitchFamily="2" charset="2"/>
              </a:rPr>
              <a:t>mean </a:t>
            </a:r>
            <a:r>
              <a:rPr lang="en-US" sz="2400" dirty="0" err="1">
                <a:solidFill>
                  <a:schemeClr val="bg1"/>
                </a:solidFill>
                <a:latin typeface="Lato" panose="020F0502020204030203" pitchFamily="34" charset="0"/>
                <a:cs typeface="Lato" panose="020F0502020204030203" pitchFamily="34" charset="0"/>
                <a:sym typeface="Wingdings" panose="05000000000000000000" pitchFamily="2" charset="2"/>
              </a:rPr>
              <a:t>P</a:t>
            </a:r>
            <a:r>
              <a:rPr lang="en-US" sz="2400" baseline="-25000" dirty="0" err="1">
                <a:solidFill>
                  <a:schemeClr val="bg1"/>
                </a:solidFill>
                <a:latin typeface="Lato" panose="020F0502020204030203" pitchFamily="34" charset="0"/>
                <a:cs typeface="Lato" panose="020F0502020204030203" pitchFamily="34" charset="0"/>
                <a:sym typeface="Wingdings" panose="05000000000000000000" pitchFamily="2" charset="2"/>
              </a:rPr>
              <a:t>gauss</a:t>
            </a:r>
            <a:r>
              <a:rPr lang="en-US" sz="2400" dirty="0">
                <a:solidFill>
                  <a:schemeClr val="bg1"/>
                </a:solidFill>
                <a:latin typeface="Lato" panose="020F0502020204030203" pitchFamily="34" charset="0"/>
                <a:cs typeface="Lato" panose="020F0502020204030203" pitchFamily="34" charset="0"/>
                <a:sym typeface="Wingdings" panose="05000000000000000000" pitchFamily="2" charset="2"/>
              </a:rPr>
              <a:t>(</a:t>
            </a:r>
            <a:r>
              <a:rPr lang="en-US" sz="2400" dirty="0" err="1">
                <a:solidFill>
                  <a:schemeClr val="bg1"/>
                </a:solidFill>
                <a:latin typeface="Lato" panose="020F0502020204030203" pitchFamily="34" charset="0"/>
                <a:cs typeface="Lato" panose="020F0502020204030203" pitchFamily="34" charset="0"/>
                <a:sym typeface="Wingdings" panose="05000000000000000000" pitchFamily="2" charset="2"/>
              </a:rPr>
              <a:t>y</a:t>
            </a:r>
            <a:r>
              <a:rPr lang="en-US" sz="2400" baseline="-25000" dirty="0" err="1">
                <a:solidFill>
                  <a:schemeClr val="bg1"/>
                </a:solidFill>
                <a:latin typeface="Lato" panose="020F0502020204030203" pitchFamily="34" charset="0"/>
                <a:cs typeface="Lato" panose="020F0502020204030203" pitchFamily="34" charset="0"/>
                <a:sym typeface="Wingdings" panose="05000000000000000000" pitchFamily="2" charset="2"/>
              </a:rPr>
              <a:t>i</a:t>
            </a:r>
            <a:r>
              <a:rPr lang="en-US" sz="2400" dirty="0">
                <a:solidFill>
                  <a:schemeClr val="bg1"/>
                </a:solidFill>
                <a:latin typeface="Lato" panose="020F0502020204030203" pitchFamily="34" charset="0"/>
                <a:cs typeface="Lato" panose="020F0502020204030203" pitchFamily="34" charset="0"/>
                <a:sym typeface="Wingdings" panose="05000000000000000000" pitchFamily="2" charset="2"/>
              </a:rPr>
              <a:t>) as new target realization</a:t>
            </a:r>
          </a:p>
          <a:p>
            <a:pPr>
              <a:lnSpc>
                <a:spcPct val="150000"/>
              </a:lnSpc>
              <a:buFont typeface="Wingdings" panose="05000000000000000000" pitchFamily="2" charset="2"/>
              <a:buChar char="à"/>
            </a:pPr>
            <a:endParaRPr lang="en-US" sz="2400" dirty="0">
              <a:solidFill>
                <a:schemeClr val="bg1"/>
              </a:solidFill>
              <a:latin typeface="Lato" panose="020F0502020204030203" pitchFamily="34" charset="0"/>
              <a:cs typeface="Lato" panose="020F0502020204030203" pitchFamily="34" charset="0"/>
              <a:sym typeface="Wingdings" panose="05000000000000000000" pitchFamily="2" charset="2"/>
            </a:endParaRPr>
          </a:p>
          <a:p>
            <a:pPr marL="0" indent="0">
              <a:lnSpc>
                <a:spcPct val="150000"/>
              </a:lnSpc>
              <a:buNone/>
            </a:pPr>
            <a:endParaRPr lang="en-US" sz="2400" dirty="0">
              <a:solidFill>
                <a:schemeClr val="bg1"/>
              </a:solidFill>
              <a:latin typeface="Lato" panose="020F0502020204030203" pitchFamily="34" charset="0"/>
              <a:cs typeface="Lato" panose="020F0502020204030203" pitchFamily="34" charset="0"/>
              <a:sym typeface="Wingdings" panose="05000000000000000000" pitchFamily="2" charset="2"/>
            </a:endParaRPr>
          </a:p>
          <a:p>
            <a:pPr marL="0" indent="0">
              <a:lnSpc>
                <a:spcPct val="150000"/>
              </a:lnSpc>
              <a:buNone/>
            </a:pPr>
            <a:r>
              <a:rPr lang="en-US" sz="2400" dirty="0">
                <a:solidFill>
                  <a:schemeClr val="bg1"/>
                </a:solidFill>
                <a:latin typeface="Lato" panose="020F0502020204030203" pitchFamily="34" charset="0"/>
                <a:cs typeface="Lato" panose="020F0502020204030203" pitchFamily="34" charset="0"/>
                <a:sym typeface="Wingdings" panose="05000000000000000000" pitchFamily="2" charset="2"/>
              </a:rPr>
              <a:t>S</a:t>
            </a:r>
            <a:r>
              <a:rPr lang="en-US" sz="2400" baseline="-25000" dirty="0">
                <a:solidFill>
                  <a:schemeClr val="bg1"/>
                </a:solidFill>
                <a:latin typeface="Lato" panose="020F0502020204030203" pitchFamily="34" charset="0"/>
                <a:cs typeface="Lato" panose="020F0502020204030203" pitchFamily="34" charset="0"/>
                <a:sym typeface="Wingdings" panose="05000000000000000000" pitchFamily="2" charset="2"/>
              </a:rPr>
              <a:t>mean</a:t>
            </a:r>
            <a:r>
              <a:rPr lang="en-US" sz="2400" dirty="0">
                <a:solidFill>
                  <a:schemeClr val="bg1"/>
                </a:solidFill>
                <a:latin typeface="Lato" panose="020F0502020204030203" pitchFamily="34" charset="0"/>
                <a:cs typeface="Lato" panose="020F0502020204030203" pitchFamily="34" charset="0"/>
                <a:sym typeface="Wingdings" panose="05000000000000000000" pitchFamily="2" charset="2"/>
              </a:rPr>
              <a:t> and </a:t>
            </a:r>
            <a:r>
              <a:rPr lang="en-US" sz="2400" dirty="0" err="1">
                <a:solidFill>
                  <a:schemeClr val="bg1"/>
                </a:solidFill>
                <a:latin typeface="Lato" panose="020F0502020204030203" pitchFamily="34" charset="0"/>
                <a:cs typeface="Lato" panose="020F0502020204030203" pitchFamily="34" charset="0"/>
                <a:sym typeface="Wingdings" panose="05000000000000000000" pitchFamily="2" charset="2"/>
              </a:rPr>
              <a:t>S</a:t>
            </a:r>
            <a:r>
              <a:rPr lang="en-US" sz="2400" baseline="-25000" dirty="0" err="1">
                <a:solidFill>
                  <a:schemeClr val="bg1"/>
                </a:solidFill>
                <a:latin typeface="Lato" panose="020F0502020204030203" pitchFamily="34" charset="0"/>
                <a:cs typeface="Lato" panose="020F0502020204030203" pitchFamily="34" charset="0"/>
                <a:sym typeface="Wingdings" panose="05000000000000000000" pitchFamily="2" charset="2"/>
              </a:rPr>
              <a:t>sd</a:t>
            </a:r>
            <a:r>
              <a:rPr lang="en-US" sz="2400" dirty="0">
                <a:solidFill>
                  <a:schemeClr val="bg1"/>
                </a:solidFill>
                <a:latin typeface="Lato" panose="020F0502020204030203" pitchFamily="34" charset="0"/>
                <a:cs typeface="Lato" panose="020F0502020204030203" pitchFamily="34" charset="0"/>
                <a:sym typeface="Wingdings" panose="05000000000000000000" pitchFamily="2" charset="2"/>
              </a:rPr>
              <a:t> from mean from 500 realizations</a:t>
            </a:r>
          </a:p>
        </p:txBody>
      </p:sp>
      <p:sp>
        <p:nvSpPr>
          <p:cNvPr id="6" name="CasellaDiTesto 5">
            <a:extLst>
              <a:ext uri="{FF2B5EF4-FFF2-40B4-BE49-F238E27FC236}">
                <a16:creationId xmlns:a16="http://schemas.microsoft.com/office/drawing/2014/main" id="{4D7D58FC-BAA2-DC60-F18F-CD617843E2F9}"/>
              </a:ext>
            </a:extLst>
          </p:cNvPr>
          <p:cNvSpPr txBox="1"/>
          <p:nvPr/>
        </p:nvSpPr>
        <p:spPr>
          <a:xfrm>
            <a:off x="265245" y="265245"/>
            <a:ext cx="10076435" cy="646331"/>
          </a:xfrm>
          <a:prstGeom prst="rect">
            <a:avLst/>
          </a:prstGeom>
          <a:noFill/>
        </p:spPr>
        <p:txBody>
          <a:bodyPr wrap="square" rtlCol="0">
            <a:spAutoFit/>
          </a:bodyPr>
          <a:lstStyle/>
          <a:p>
            <a:r>
              <a:rPr lang="en-US" sz="3600" b="1" noProof="0" dirty="0" err="1">
                <a:solidFill>
                  <a:schemeClr val="bg1"/>
                </a:solidFill>
                <a:latin typeface="Garamond" panose="02020404030301010803" pitchFamily="18" charset="0"/>
              </a:rPr>
              <a:t>Gaussianity</a:t>
            </a:r>
            <a:r>
              <a:rPr lang="en-US" sz="3600" b="1" noProof="0" dirty="0">
                <a:solidFill>
                  <a:schemeClr val="bg1"/>
                </a:solidFill>
                <a:latin typeface="Garamond" panose="02020404030301010803" pitchFamily="18" charset="0"/>
              </a:rPr>
              <a:t> test</a:t>
            </a:r>
          </a:p>
        </p:txBody>
      </p:sp>
      <p:pic>
        <p:nvPicPr>
          <p:cNvPr id="9" name="Immagine 8">
            <a:extLst>
              <a:ext uri="{FF2B5EF4-FFF2-40B4-BE49-F238E27FC236}">
                <a16:creationId xmlns:a16="http://schemas.microsoft.com/office/drawing/2014/main" id="{485C7558-F51B-A0C6-DC07-B4633A517C7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100932" y="2283389"/>
            <a:ext cx="5985480" cy="453446"/>
          </a:xfrm>
          <a:prstGeom prst="rect">
            <a:avLst/>
          </a:prstGeom>
        </p:spPr>
      </p:pic>
      <p:pic>
        <p:nvPicPr>
          <p:cNvPr id="11" name="Immagine 10">
            <a:extLst>
              <a:ext uri="{FF2B5EF4-FFF2-40B4-BE49-F238E27FC236}">
                <a16:creationId xmlns:a16="http://schemas.microsoft.com/office/drawing/2014/main" id="{0595F96B-A92E-EC0C-DB8C-97C7E9A1470F}"/>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100932" y="5143640"/>
            <a:ext cx="5700494" cy="562318"/>
          </a:xfrm>
          <a:prstGeom prst="rect">
            <a:avLst/>
          </a:prstGeom>
        </p:spPr>
      </p:pic>
    </p:spTree>
    <p:extLst>
      <p:ext uri="{BB962C8B-B14F-4D97-AF65-F5344CB8AC3E}">
        <p14:creationId xmlns:p14="http://schemas.microsoft.com/office/powerpoint/2010/main" val="229086264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Shape 514">
          <a:extLst>
            <a:ext uri="{FF2B5EF4-FFF2-40B4-BE49-F238E27FC236}">
              <a16:creationId xmlns:a16="http://schemas.microsoft.com/office/drawing/2014/main" id="{AA5D5095-8BB5-4E15-4E68-980952F927C6}"/>
            </a:ext>
          </a:extLst>
        </p:cNvPr>
        <p:cNvGrpSpPr/>
        <p:nvPr/>
      </p:nvGrpSpPr>
      <p:grpSpPr>
        <a:xfrm>
          <a:off x="0" y="0"/>
          <a:ext cx="0" cy="0"/>
          <a:chOff x="0" y="0"/>
          <a:chExt cx="0" cy="0"/>
        </a:xfrm>
      </p:grpSpPr>
      <p:sp>
        <p:nvSpPr>
          <p:cNvPr id="3" name="CasellaDiTesto 2">
            <a:extLst>
              <a:ext uri="{FF2B5EF4-FFF2-40B4-BE49-F238E27FC236}">
                <a16:creationId xmlns:a16="http://schemas.microsoft.com/office/drawing/2014/main" id="{CAD56AFA-C0B0-B4F6-75E8-9582E2BA18D5}"/>
              </a:ext>
            </a:extLst>
          </p:cNvPr>
          <p:cNvSpPr txBox="1"/>
          <p:nvPr/>
        </p:nvSpPr>
        <p:spPr>
          <a:xfrm>
            <a:off x="242518" y="249454"/>
            <a:ext cx="9411033" cy="646331"/>
          </a:xfrm>
          <a:prstGeom prst="rect">
            <a:avLst/>
          </a:prstGeom>
          <a:noFill/>
        </p:spPr>
        <p:txBody>
          <a:bodyPr wrap="square" rtlCol="0">
            <a:spAutoFit/>
          </a:bodyPr>
          <a:lstStyle/>
          <a:p>
            <a:r>
              <a:rPr lang="en-US" sz="3600" b="1" dirty="0">
                <a:solidFill>
                  <a:schemeClr val="bg1"/>
                </a:solidFill>
                <a:latin typeface="Garamond" panose="02020404030301010803" pitchFamily="18" charset="0"/>
                <a:ea typeface="Lexend"/>
                <a:cs typeface="Lato" panose="020F0502020204030203" pitchFamily="34" charset="0"/>
                <a:sym typeface="Lexend"/>
              </a:rPr>
              <a:t>Metrics-based method</a:t>
            </a:r>
          </a:p>
        </p:txBody>
      </p:sp>
      <p:pic>
        <p:nvPicPr>
          <p:cNvPr id="5" name="Immagine 4">
            <a:extLst>
              <a:ext uri="{FF2B5EF4-FFF2-40B4-BE49-F238E27FC236}">
                <a16:creationId xmlns:a16="http://schemas.microsoft.com/office/drawing/2014/main" id="{43531F30-5795-371C-1C78-64BBB04E553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863185" y="1327536"/>
            <a:ext cx="8234597" cy="564560"/>
          </a:xfrm>
          <a:prstGeom prst="rect">
            <a:avLst/>
          </a:prstGeom>
        </p:spPr>
      </p:pic>
      <p:sp>
        <p:nvSpPr>
          <p:cNvPr id="6" name="CasellaDiTesto 5">
            <a:extLst>
              <a:ext uri="{FF2B5EF4-FFF2-40B4-BE49-F238E27FC236}">
                <a16:creationId xmlns:a16="http://schemas.microsoft.com/office/drawing/2014/main" id="{E24B3B4E-AC4F-A6E7-E9EE-99F3EFF739B7}"/>
              </a:ext>
            </a:extLst>
          </p:cNvPr>
          <p:cNvSpPr txBox="1"/>
          <p:nvPr/>
        </p:nvSpPr>
        <p:spPr>
          <a:xfrm>
            <a:off x="136208" y="2492201"/>
            <a:ext cx="11919583" cy="3970318"/>
          </a:xfrm>
          <a:prstGeom prst="rect">
            <a:avLst/>
          </a:prstGeom>
          <a:noFill/>
        </p:spPr>
        <p:txBody>
          <a:bodyPr wrap="square" rtlCol="0">
            <a:spAutoFit/>
          </a:bodyPr>
          <a:lstStyle/>
          <a:p>
            <a:pPr marL="571500" indent="-571500">
              <a:buAutoNum type="romanLcPeriod"/>
            </a:pPr>
            <a:r>
              <a:rPr lang="en-US" sz="2800" dirty="0">
                <a:solidFill>
                  <a:schemeClr val="bg1"/>
                </a:solidFill>
                <a:latin typeface="Lato" panose="020F0502020204030203" pitchFamily="34" charset="0"/>
                <a:cs typeface="Lato" panose="020F0502020204030203" pitchFamily="34" charset="0"/>
              </a:rPr>
              <a:t>For metric M and observable O, compute fiducial DV in GR/MG from 256 DUSTGRAIN maps.</a:t>
            </a:r>
          </a:p>
          <a:p>
            <a:pPr marL="571500" indent="-571500">
              <a:buAutoNum type="romanLcPeriod"/>
            </a:pPr>
            <a:r>
              <a:rPr lang="en-US" sz="2800" dirty="0">
                <a:solidFill>
                  <a:schemeClr val="bg1"/>
                </a:solidFill>
                <a:latin typeface="Lato" panose="020F0502020204030203" pitchFamily="34" charset="0"/>
                <a:cs typeface="Lato" panose="020F0502020204030203" pitchFamily="34" charset="0"/>
              </a:rPr>
              <a:t>Generate 256 DVs (</a:t>
            </a:r>
            <a:r>
              <a:rPr lang="en-US" sz="2800" dirty="0" err="1">
                <a:solidFill>
                  <a:schemeClr val="bg1"/>
                </a:solidFill>
                <a:latin typeface="Lato" panose="020F0502020204030203" pitchFamily="34" charset="0"/>
                <a:cs typeface="Lato" panose="020F0502020204030203" pitchFamily="34" charset="0"/>
              </a:rPr>
              <a:t>D</a:t>
            </a:r>
            <a:r>
              <a:rPr lang="en-US" sz="2800" baseline="-25000" dirty="0" err="1">
                <a:solidFill>
                  <a:schemeClr val="bg1"/>
                </a:solidFill>
                <a:latin typeface="Lato" panose="020F0502020204030203" pitchFamily="34" charset="0"/>
                <a:cs typeface="Lato" panose="020F0502020204030203" pitchFamily="34" charset="0"/>
              </a:rPr>
              <a:t>rnd</a:t>
            </a:r>
            <a:r>
              <a:rPr lang="en-US" sz="2800" dirty="0">
                <a:solidFill>
                  <a:schemeClr val="bg1"/>
                </a:solidFill>
                <a:latin typeface="Lato" panose="020F0502020204030203" pitchFamily="34" charset="0"/>
                <a:cs typeface="Lato" panose="020F0502020204030203" pitchFamily="34" charset="0"/>
              </a:rPr>
              <a:t>) for GR/MG from Gaussian centered on fiducial values and with covariance from GR.</a:t>
            </a:r>
          </a:p>
          <a:p>
            <a:pPr marL="571500" indent="-571500">
              <a:buAutoNum type="romanLcPeriod"/>
            </a:pPr>
            <a:r>
              <a:rPr lang="en-US" sz="2800" dirty="0">
                <a:solidFill>
                  <a:schemeClr val="bg1"/>
                </a:solidFill>
                <a:latin typeface="Lato" panose="020F0502020204030203" pitchFamily="34" charset="0"/>
                <a:cs typeface="Lato" panose="020F0502020204030203" pitchFamily="34" charset="0"/>
              </a:rPr>
              <a:t>For each realization, compute M for either </a:t>
            </a:r>
            <a:r>
              <a:rPr lang="en-US" sz="2800" dirty="0" err="1">
                <a:solidFill>
                  <a:schemeClr val="bg1"/>
                </a:solidFill>
                <a:latin typeface="Lato" panose="020F0502020204030203" pitchFamily="34" charset="0"/>
                <a:cs typeface="Lato" panose="020F0502020204030203" pitchFamily="34" charset="0"/>
              </a:rPr>
              <a:t>D</a:t>
            </a:r>
            <a:r>
              <a:rPr lang="en-US" sz="2800" baseline="-25000" dirty="0" err="1">
                <a:solidFill>
                  <a:schemeClr val="bg1"/>
                </a:solidFill>
                <a:latin typeface="Lato" panose="020F0502020204030203" pitchFamily="34" charset="0"/>
                <a:cs typeface="Lato" panose="020F0502020204030203" pitchFamily="34" charset="0"/>
              </a:rPr>
              <a:t>rnd</a:t>
            </a:r>
            <a:r>
              <a:rPr lang="en-US" sz="2800" dirty="0">
                <a:solidFill>
                  <a:schemeClr val="bg1"/>
                </a:solidFill>
                <a:latin typeface="Lato" panose="020F0502020204030203" pitchFamily="34" charset="0"/>
                <a:cs typeface="Lato" panose="020F0502020204030203" pitchFamily="34" charset="0"/>
              </a:rPr>
              <a:t> GR or </a:t>
            </a:r>
            <a:r>
              <a:rPr lang="en-US" sz="2800" dirty="0" err="1">
                <a:solidFill>
                  <a:schemeClr val="bg1"/>
                </a:solidFill>
                <a:latin typeface="Lato" panose="020F0502020204030203" pitchFamily="34" charset="0"/>
                <a:cs typeface="Lato" panose="020F0502020204030203" pitchFamily="34" charset="0"/>
              </a:rPr>
              <a:t>D</a:t>
            </a:r>
            <a:r>
              <a:rPr lang="en-US" sz="2800" baseline="-25000" dirty="0" err="1">
                <a:solidFill>
                  <a:schemeClr val="bg1"/>
                </a:solidFill>
                <a:latin typeface="Lato" panose="020F0502020204030203" pitchFamily="34" charset="0"/>
                <a:cs typeface="Lato" panose="020F0502020204030203" pitchFamily="34" charset="0"/>
              </a:rPr>
              <a:t>rnd</a:t>
            </a:r>
            <a:r>
              <a:rPr lang="en-US" sz="2800" dirty="0">
                <a:solidFill>
                  <a:schemeClr val="bg1"/>
                </a:solidFill>
                <a:latin typeface="Lato" panose="020F0502020204030203" pitchFamily="34" charset="0"/>
                <a:cs typeface="Lato" panose="020F0502020204030203" pitchFamily="34" charset="0"/>
              </a:rPr>
              <a:t> MG </a:t>
            </a:r>
            <a:r>
              <a:rPr lang="en-US" sz="2800" dirty="0">
                <a:solidFill>
                  <a:schemeClr val="bg1"/>
                </a:solidFill>
                <a:latin typeface="Lato" panose="020F0502020204030203" pitchFamily="34" charset="0"/>
                <a:cs typeface="Lato" panose="020F0502020204030203" pitchFamily="34" charset="0"/>
                <a:sym typeface="Wingdings" panose="05000000000000000000" pitchFamily="2" charset="2"/>
              </a:rPr>
              <a:t></a:t>
            </a:r>
            <a:r>
              <a:rPr lang="en-US" sz="2800" dirty="0">
                <a:solidFill>
                  <a:schemeClr val="bg1"/>
                </a:solidFill>
                <a:latin typeface="Lato" panose="020F0502020204030203" pitchFamily="34" charset="0"/>
                <a:cs typeface="Lato" panose="020F0502020204030203" pitchFamily="34" charset="0"/>
              </a:rPr>
              <a:t> </a:t>
            </a:r>
            <a:r>
              <a:rPr lang="en-US" sz="2800" dirty="0" err="1">
                <a:solidFill>
                  <a:schemeClr val="bg1"/>
                </a:solidFill>
                <a:latin typeface="Lato" panose="020F0502020204030203" pitchFamily="34" charset="0"/>
                <a:cs typeface="Lato" panose="020F0502020204030203" pitchFamily="34" charset="0"/>
              </a:rPr>
              <a:t>M</a:t>
            </a:r>
            <a:r>
              <a:rPr lang="en-US" sz="2800" baseline="-25000" dirty="0" err="1">
                <a:solidFill>
                  <a:schemeClr val="bg1"/>
                </a:solidFill>
                <a:latin typeface="Lato" panose="020F0502020204030203" pitchFamily="34" charset="0"/>
                <a:cs typeface="Lato" panose="020F0502020204030203" pitchFamily="34" charset="0"/>
              </a:rPr>
              <a:t>rnd</a:t>
            </a:r>
            <a:r>
              <a:rPr lang="en-US" sz="2800" dirty="0">
                <a:solidFill>
                  <a:schemeClr val="bg1"/>
                </a:solidFill>
                <a:latin typeface="Lato" panose="020F0502020204030203" pitchFamily="34" charset="0"/>
                <a:cs typeface="Lato" panose="020F0502020204030203" pitchFamily="34" charset="0"/>
              </a:rPr>
              <a:t> GR, </a:t>
            </a:r>
            <a:r>
              <a:rPr lang="en-US" sz="2800" dirty="0" err="1">
                <a:solidFill>
                  <a:schemeClr val="bg1"/>
                </a:solidFill>
                <a:latin typeface="Lato" panose="020F0502020204030203" pitchFamily="34" charset="0"/>
                <a:cs typeface="Lato" panose="020F0502020204030203" pitchFamily="34" charset="0"/>
              </a:rPr>
              <a:t>M</a:t>
            </a:r>
            <a:r>
              <a:rPr lang="en-US" sz="2800" baseline="-25000" dirty="0" err="1">
                <a:solidFill>
                  <a:schemeClr val="bg1"/>
                </a:solidFill>
                <a:latin typeface="Lato" panose="020F0502020204030203" pitchFamily="34" charset="0"/>
                <a:cs typeface="Lato" panose="020F0502020204030203" pitchFamily="34" charset="0"/>
              </a:rPr>
              <a:t>rnd</a:t>
            </a:r>
            <a:r>
              <a:rPr lang="en-US" sz="2800" baseline="-25000" dirty="0">
                <a:solidFill>
                  <a:schemeClr val="bg1"/>
                </a:solidFill>
                <a:latin typeface="Lato" panose="020F0502020204030203" pitchFamily="34" charset="0"/>
                <a:cs typeface="Lato" panose="020F0502020204030203" pitchFamily="34" charset="0"/>
              </a:rPr>
              <a:t> </a:t>
            </a:r>
            <a:r>
              <a:rPr lang="en-US" sz="2800" dirty="0">
                <a:solidFill>
                  <a:schemeClr val="bg1"/>
                </a:solidFill>
                <a:latin typeface="Lato" panose="020F0502020204030203" pitchFamily="34" charset="0"/>
                <a:cs typeface="Lato" panose="020F0502020204030203" pitchFamily="34" charset="0"/>
              </a:rPr>
              <a:t>MG</a:t>
            </a:r>
          </a:p>
          <a:p>
            <a:pPr marL="571500" indent="-571500">
              <a:buAutoNum type="romanLcPeriod"/>
            </a:pPr>
            <a:r>
              <a:rPr lang="en-US" sz="2800" dirty="0">
                <a:solidFill>
                  <a:schemeClr val="bg1"/>
                </a:solidFill>
                <a:latin typeface="Lato" panose="020F0502020204030203" pitchFamily="34" charset="0"/>
                <a:cs typeface="Lato" panose="020F0502020204030203" pitchFamily="34" charset="0"/>
              </a:rPr>
              <a:t>Repeat steps </a:t>
            </a:r>
            <a:r>
              <a:rPr lang="en-US" sz="2800" dirty="0" err="1">
                <a:solidFill>
                  <a:schemeClr val="bg1"/>
                </a:solidFill>
                <a:latin typeface="Lato" panose="020F0502020204030203" pitchFamily="34" charset="0"/>
                <a:cs typeface="Lato" panose="020F0502020204030203" pitchFamily="34" charset="0"/>
              </a:rPr>
              <a:t>i</a:t>
            </a:r>
            <a:r>
              <a:rPr lang="en-US" sz="2800" dirty="0">
                <a:solidFill>
                  <a:schemeClr val="bg1"/>
                </a:solidFill>
                <a:latin typeface="Lato" panose="020F0502020204030203" pitchFamily="34" charset="0"/>
                <a:cs typeface="Lato" panose="020F0502020204030203" pitchFamily="34" charset="0"/>
              </a:rPr>
              <a:t>. - iii. 500 times. From set (</a:t>
            </a:r>
            <a:r>
              <a:rPr lang="en-US" sz="2800" dirty="0" err="1">
                <a:solidFill>
                  <a:schemeClr val="bg1"/>
                </a:solidFill>
                <a:latin typeface="Lato" panose="020F0502020204030203" pitchFamily="34" charset="0"/>
                <a:cs typeface="Lato" panose="020F0502020204030203" pitchFamily="34" charset="0"/>
              </a:rPr>
              <a:t>M</a:t>
            </a:r>
            <a:r>
              <a:rPr lang="en-US" sz="2800" baseline="-25000" dirty="0" err="1">
                <a:solidFill>
                  <a:schemeClr val="bg1"/>
                </a:solidFill>
                <a:latin typeface="Lato" panose="020F0502020204030203" pitchFamily="34" charset="0"/>
                <a:cs typeface="Lato" panose="020F0502020204030203" pitchFamily="34" charset="0"/>
              </a:rPr>
              <a:t>rnd</a:t>
            </a:r>
            <a:r>
              <a:rPr lang="en-US" sz="2800" dirty="0">
                <a:solidFill>
                  <a:schemeClr val="bg1"/>
                </a:solidFill>
                <a:latin typeface="Lato" panose="020F0502020204030203" pitchFamily="34" charset="0"/>
                <a:cs typeface="Lato" panose="020F0502020204030203" pitchFamily="34" charset="0"/>
              </a:rPr>
              <a:t> GR, </a:t>
            </a:r>
            <a:r>
              <a:rPr lang="en-US" sz="2800" dirty="0" err="1">
                <a:solidFill>
                  <a:schemeClr val="bg1"/>
                </a:solidFill>
                <a:latin typeface="Lato" panose="020F0502020204030203" pitchFamily="34" charset="0"/>
                <a:cs typeface="Lato" panose="020F0502020204030203" pitchFamily="34" charset="0"/>
              </a:rPr>
              <a:t>M</a:t>
            </a:r>
            <a:r>
              <a:rPr lang="en-US" sz="2800" baseline="-25000" dirty="0" err="1">
                <a:solidFill>
                  <a:schemeClr val="bg1"/>
                </a:solidFill>
                <a:latin typeface="Lato" panose="020F0502020204030203" pitchFamily="34" charset="0"/>
                <a:cs typeface="Lato" panose="020F0502020204030203" pitchFamily="34" charset="0"/>
              </a:rPr>
              <a:t>rnd</a:t>
            </a:r>
            <a:r>
              <a:rPr lang="en-US" sz="2800" dirty="0">
                <a:solidFill>
                  <a:schemeClr val="bg1"/>
                </a:solidFill>
                <a:latin typeface="Lato" panose="020F0502020204030203" pitchFamily="34" charset="0"/>
                <a:cs typeface="Lato" panose="020F0502020204030203" pitchFamily="34" charset="0"/>
              </a:rPr>
              <a:t> MG) estimate (M</a:t>
            </a:r>
            <a:r>
              <a:rPr lang="en-US" sz="2800" baseline="-25000" dirty="0">
                <a:solidFill>
                  <a:schemeClr val="bg1"/>
                </a:solidFill>
                <a:latin typeface="Lato" panose="020F0502020204030203" pitchFamily="34" charset="0"/>
                <a:cs typeface="Lato" panose="020F0502020204030203" pitchFamily="34" charset="0"/>
              </a:rPr>
              <a:t>GR</a:t>
            </a:r>
            <a:r>
              <a:rPr lang="en-US" sz="2800" dirty="0">
                <a:solidFill>
                  <a:schemeClr val="bg1"/>
                </a:solidFill>
                <a:latin typeface="Lato" panose="020F0502020204030203" pitchFamily="34" charset="0"/>
                <a:cs typeface="Lato" panose="020F0502020204030203" pitchFamily="34" charset="0"/>
              </a:rPr>
              <a:t>, M</a:t>
            </a:r>
            <a:r>
              <a:rPr lang="en-US" sz="2800" baseline="-25000" dirty="0">
                <a:solidFill>
                  <a:schemeClr val="bg1"/>
                </a:solidFill>
                <a:latin typeface="Lato" panose="020F0502020204030203" pitchFamily="34" charset="0"/>
                <a:cs typeface="Lato" panose="020F0502020204030203" pitchFamily="34" charset="0"/>
              </a:rPr>
              <a:t>MG</a:t>
            </a:r>
            <a:r>
              <a:rPr lang="en-US" sz="2800" dirty="0">
                <a:solidFill>
                  <a:schemeClr val="bg1"/>
                </a:solidFill>
                <a:latin typeface="Lato" panose="020F0502020204030203" pitchFamily="34" charset="0"/>
                <a:cs typeface="Lato" panose="020F0502020204030203" pitchFamily="34" charset="0"/>
              </a:rPr>
              <a:t>) and errors: median and symmetrized 68% confidence ranges of distributions.</a:t>
            </a:r>
          </a:p>
        </p:txBody>
      </p:sp>
    </p:spTree>
    <p:extLst>
      <p:ext uri="{BB962C8B-B14F-4D97-AF65-F5344CB8AC3E}">
        <p14:creationId xmlns:p14="http://schemas.microsoft.com/office/powerpoint/2010/main" val="267249036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Shape 514">
          <a:extLst>
            <a:ext uri="{FF2B5EF4-FFF2-40B4-BE49-F238E27FC236}">
              <a16:creationId xmlns:a16="http://schemas.microsoft.com/office/drawing/2014/main" id="{257AF500-A16F-BBFA-7F67-6085BA279901}"/>
            </a:ext>
          </a:extLst>
        </p:cNvPr>
        <p:cNvGrpSpPr/>
        <p:nvPr/>
      </p:nvGrpSpPr>
      <p:grpSpPr>
        <a:xfrm>
          <a:off x="0" y="0"/>
          <a:ext cx="0" cy="0"/>
          <a:chOff x="0" y="0"/>
          <a:chExt cx="0" cy="0"/>
        </a:xfrm>
      </p:grpSpPr>
      <p:sp>
        <p:nvSpPr>
          <p:cNvPr id="3" name="CasellaDiTesto 2">
            <a:extLst>
              <a:ext uri="{FF2B5EF4-FFF2-40B4-BE49-F238E27FC236}">
                <a16:creationId xmlns:a16="http://schemas.microsoft.com/office/drawing/2014/main" id="{350FC044-C7CD-21F2-3113-CFB90013F8D6}"/>
              </a:ext>
            </a:extLst>
          </p:cNvPr>
          <p:cNvSpPr txBox="1"/>
          <p:nvPr/>
        </p:nvSpPr>
        <p:spPr>
          <a:xfrm>
            <a:off x="88955" y="72912"/>
            <a:ext cx="9411033" cy="646331"/>
          </a:xfrm>
          <a:prstGeom prst="rect">
            <a:avLst/>
          </a:prstGeom>
          <a:noFill/>
        </p:spPr>
        <p:txBody>
          <a:bodyPr wrap="square" rtlCol="0">
            <a:spAutoFit/>
          </a:bodyPr>
          <a:lstStyle/>
          <a:p>
            <a:r>
              <a:rPr lang="en-US" sz="3600" b="1" dirty="0">
                <a:solidFill>
                  <a:schemeClr val="bg1"/>
                </a:solidFill>
                <a:latin typeface="Garamond" panose="02020404030301010803" pitchFamily="18" charset="0"/>
                <a:ea typeface="Lexend"/>
                <a:cs typeface="Lato" panose="020F0502020204030203" pitchFamily="34" charset="0"/>
                <a:sym typeface="Lexend"/>
              </a:rPr>
              <a:t>Hypothesis-rejection method - Results</a:t>
            </a:r>
          </a:p>
        </p:txBody>
      </p:sp>
      <p:pic>
        <p:nvPicPr>
          <p:cNvPr id="5" name="Immagine 4">
            <a:extLst>
              <a:ext uri="{FF2B5EF4-FFF2-40B4-BE49-F238E27FC236}">
                <a16:creationId xmlns:a16="http://schemas.microsoft.com/office/drawing/2014/main" id="{F121B51D-CF84-21E5-4017-16AFE761B9F6}"/>
              </a:ext>
            </a:extLst>
          </p:cNvPr>
          <p:cNvPicPr>
            <a:picLocks noChangeAspect="1"/>
          </p:cNvPicPr>
          <p:nvPr/>
        </p:nvPicPr>
        <p:blipFill>
          <a:blip r:embed="rId3"/>
          <a:stretch>
            <a:fillRect/>
          </a:stretch>
        </p:blipFill>
        <p:spPr>
          <a:xfrm>
            <a:off x="697714" y="1240711"/>
            <a:ext cx="10796571" cy="5076000"/>
          </a:xfrm>
          <a:prstGeom prst="rect">
            <a:avLst/>
          </a:prstGeom>
        </p:spPr>
      </p:pic>
    </p:spTree>
    <p:extLst>
      <p:ext uri="{BB962C8B-B14F-4D97-AF65-F5344CB8AC3E}">
        <p14:creationId xmlns:p14="http://schemas.microsoft.com/office/powerpoint/2010/main" val="272251258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a:extLst>
            <a:ext uri="{FF2B5EF4-FFF2-40B4-BE49-F238E27FC236}">
              <a16:creationId xmlns:a16="http://schemas.microsoft.com/office/drawing/2014/main" id="{813CC0EC-6CC1-E853-9B47-B612CA1485FA}"/>
            </a:ext>
          </a:extLst>
        </p:cNvPr>
        <p:cNvGrpSpPr/>
        <p:nvPr/>
      </p:nvGrpSpPr>
      <p:grpSpPr>
        <a:xfrm>
          <a:off x="0" y="0"/>
          <a:ext cx="0" cy="0"/>
          <a:chOff x="0" y="0"/>
          <a:chExt cx="0" cy="0"/>
        </a:xfrm>
      </p:grpSpPr>
      <p:pic>
        <p:nvPicPr>
          <p:cNvPr id="3" name="Immagine 2">
            <a:extLst>
              <a:ext uri="{FF2B5EF4-FFF2-40B4-BE49-F238E27FC236}">
                <a16:creationId xmlns:a16="http://schemas.microsoft.com/office/drawing/2014/main" id="{11E7B76A-167C-0A0E-166C-B6F6D5D1148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688332" y="0"/>
            <a:ext cx="10503668" cy="6858000"/>
          </a:xfrm>
          <a:prstGeom prst="rect">
            <a:avLst/>
          </a:prstGeom>
        </p:spPr>
      </p:pic>
      <p:sp>
        <p:nvSpPr>
          <p:cNvPr id="5" name="CasellaDiTesto 4">
            <a:extLst>
              <a:ext uri="{FF2B5EF4-FFF2-40B4-BE49-F238E27FC236}">
                <a16:creationId xmlns:a16="http://schemas.microsoft.com/office/drawing/2014/main" id="{0281B6B1-6843-02E5-3D0B-BB3EC92A5B57}"/>
              </a:ext>
            </a:extLst>
          </p:cNvPr>
          <p:cNvSpPr txBox="1"/>
          <p:nvPr/>
        </p:nvSpPr>
        <p:spPr>
          <a:xfrm>
            <a:off x="237325" y="202425"/>
            <a:ext cx="2226669" cy="584775"/>
          </a:xfrm>
          <a:prstGeom prst="rect">
            <a:avLst/>
          </a:prstGeom>
          <a:noFill/>
        </p:spPr>
        <p:txBody>
          <a:bodyPr wrap="square" rtlCol="0">
            <a:spAutoFit/>
          </a:bodyPr>
          <a:lstStyle/>
          <a:p>
            <a:r>
              <a:rPr lang="en-US" sz="1600" noProof="0" dirty="0">
                <a:solidFill>
                  <a:schemeClr val="bg1"/>
                </a:solidFill>
                <a:latin typeface="Lato" panose="020F0502020204030203" pitchFamily="34" charset="0"/>
                <a:cs typeface="Lato" panose="020F0502020204030203" pitchFamily="34" charset="0"/>
              </a:rPr>
              <a:t>See “Coles, </a:t>
            </a:r>
            <a:r>
              <a:rPr lang="en-US" sz="1600" noProof="0" dirty="0" err="1">
                <a:solidFill>
                  <a:schemeClr val="bg1"/>
                </a:solidFill>
                <a:latin typeface="Lato" panose="020F0502020204030203" pitchFamily="34" charset="0"/>
                <a:cs typeface="Lato" panose="020F0502020204030203" pitchFamily="34" charset="0"/>
              </a:rPr>
              <a:t>Lucchin</a:t>
            </a:r>
            <a:r>
              <a:rPr lang="en-US" sz="1600" noProof="0" dirty="0">
                <a:solidFill>
                  <a:schemeClr val="bg1"/>
                </a:solidFill>
                <a:latin typeface="Lato" panose="020F0502020204030203" pitchFamily="34" charset="0"/>
                <a:cs typeface="Lato" panose="020F0502020204030203" pitchFamily="34" charset="0"/>
              </a:rPr>
              <a:t>” 2</a:t>
            </a:r>
            <a:r>
              <a:rPr lang="en-US" sz="1600" baseline="30000" noProof="0" dirty="0">
                <a:solidFill>
                  <a:schemeClr val="bg1"/>
                </a:solidFill>
                <a:latin typeface="Lato" panose="020F0502020204030203" pitchFamily="34" charset="0"/>
                <a:cs typeface="Lato" panose="020F0502020204030203" pitchFamily="34" charset="0"/>
              </a:rPr>
              <a:t>nd</a:t>
            </a:r>
            <a:r>
              <a:rPr lang="en-US" sz="1600" noProof="0" dirty="0">
                <a:solidFill>
                  <a:schemeClr val="bg1"/>
                </a:solidFill>
                <a:latin typeface="Lato" panose="020F0502020204030203" pitchFamily="34" charset="0"/>
                <a:cs typeface="Lato" panose="020F0502020204030203" pitchFamily="34" charset="0"/>
              </a:rPr>
              <a:t> ed, chap. 16</a:t>
            </a:r>
          </a:p>
        </p:txBody>
      </p:sp>
      <p:sp>
        <p:nvSpPr>
          <p:cNvPr id="8" name="CasellaDiTesto 7">
            <a:extLst>
              <a:ext uri="{FF2B5EF4-FFF2-40B4-BE49-F238E27FC236}">
                <a16:creationId xmlns:a16="http://schemas.microsoft.com/office/drawing/2014/main" id="{1C3FE4BE-3A8A-EA7B-5E16-DA32EEBBEE33}"/>
              </a:ext>
            </a:extLst>
          </p:cNvPr>
          <p:cNvSpPr txBox="1"/>
          <p:nvPr/>
        </p:nvSpPr>
        <p:spPr>
          <a:xfrm>
            <a:off x="188464" y="1218704"/>
            <a:ext cx="2750180" cy="2532681"/>
          </a:xfrm>
          <a:prstGeom prst="rect">
            <a:avLst/>
          </a:prstGeom>
          <a:noFill/>
        </p:spPr>
        <p:txBody>
          <a:bodyPr wrap="square" rtlCol="0">
            <a:spAutoFit/>
          </a:bodyPr>
          <a:lstStyle/>
          <a:p>
            <a:pPr>
              <a:lnSpc>
                <a:spcPct val="150000"/>
              </a:lnSpc>
            </a:pPr>
            <a:r>
              <a:rPr lang="en-US" noProof="0" dirty="0">
                <a:solidFill>
                  <a:schemeClr val="bg1"/>
                </a:solidFill>
                <a:latin typeface="Lato" panose="020F0502020204030203" pitchFamily="34" charset="0"/>
                <a:cs typeface="Lato" panose="020F0502020204030203" pitchFamily="34" charset="0"/>
              </a:rPr>
              <a:t>Fourier transform of δ</a:t>
            </a:r>
          </a:p>
          <a:p>
            <a:pPr>
              <a:lnSpc>
                <a:spcPct val="150000"/>
              </a:lnSpc>
            </a:pPr>
            <a:r>
              <a:rPr lang="en-US" dirty="0">
                <a:solidFill>
                  <a:schemeClr val="bg1"/>
                </a:solidFill>
                <a:latin typeface="Lato" panose="020F0502020204030203" pitchFamily="34" charset="0"/>
                <a:cs typeface="Lato" panose="020F0502020204030203" pitchFamily="34" charset="0"/>
              </a:rPr>
              <a:t>complex</a:t>
            </a:r>
          </a:p>
          <a:p>
            <a:pPr>
              <a:lnSpc>
                <a:spcPct val="150000"/>
              </a:lnSpc>
            </a:pPr>
            <a:r>
              <a:rPr lang="en-US" dirty="0">
                <a:solidFill>
                  <a:schemeClr val="bg1"/>
                </a:solidFill>
                <a:latin typeface="Lato" panose="020F0502020204030203" pitchFamily="34" charset="0"/>
                <a:cs typeface="Lato" panose="020F0502020204030203" pitchFamily="34" charset="0"/>
                <a:sym typeface="Wingdings" panose="05000000000000000000" pitchFamily="2" charset="2"/>
              </a:rPr>
              <a:t> </a:t>
            </a:r>
            <a:r>
              <a:rPr lang="en-US" dirty="0">
                <a:solidFill>
                  <a:schemeClr val="bg1"/>
                </a:solidFill>
                <a:latin typeface="Lato" panose="020F0502020204030203" pitchFamily="34" charset="0"/>
                <a:cs typeface="Lato" panose="020F0502020204030203" pitchFamily="34" charset="0"/>
              </a:rPr>
              <a:t>amplitude and phase</a:t>
            </a:r>
            <a:endParaRPr lang="en-US" noProof="0" dirty="0">
              <a:solidFill>
                <a:schemeClr val="bg1"/>
              </a:solidFill>
              <a:latin typeface="Lato" panose="020F0502020204030203" pitchFamily="34" charset="0"/>
              <a:cs typeface="Lato" panose="020F0502020204030203" pitchFamily="34" charset="0"/>
            </a:endParaRPr>
          </a:p>
          <a:p>
            <a:pPr>
              <a:lnSpc>
                <a:spcPct val="150000"/>
              </a:lnSpc>
            </a:pPr>
            <a:endParaRPr lang="en-US" noProof="0" dirty="0">
              <a:solidFill>
                <a:schemeClr val="bg1"/>
              </a:solidFill>
              <a:latin typeface="Lato" panose="020F0502020204030203" pitchFamily="34" charset="0"/>
              <a:cs typeface="Lato" panose="020F0502020204030203" pitchFamily="34" charset="0"/>
              <a:sym typeface="Wingdings" panose="05000000000000000000" pitchFamily="2" charset="2"/>
            </a:endParaRPr>
          </a:p>
          <a:p>
            <a:pPr>
              <a:lnSpc>
                <a:spcPct val="150000"/>
              </a:lnSpc>
            </a:pPr>
            <a:r>
              <a:rPr lang="en-US" noProof="0" dirty="0">
                <a:solidFill>
                  <a:schemeClr val="bg1"/>
                </a:solidFill>
                <a:latin typeface="Lato" panose="020F0502020204030203" pitchFamily="34" charset="0"/>
                <a:cs typeface="Lato" panose="020F0502020204030203" pitchFamily="34" charset="0"/>
                <a:sym typeface="Wingdings" panose="05000000000000000000" pitchFamily="2" charset="2"/>
              </a:rPr>
              <a:t>Phase reshuffling</a:t>
            </a:r>
          </a:p>
          <a:p>
            <a:pPr>
              <a:lnSpc>
                <a:spcPct val="150000"/>
              </a:lnSpc>
            </a:pPr>
            <a:r>
              <a:rPr lang="en-US" noProof="0" dirty="0">
                <a:solidFill>
                  <a:schemeClr val="bg1"/>
                </a:solidFill>
                <a:latin typeface="Lato" panose="020F0502020204030203" pitchFamily="34" charset="0"/>
                <a:cs typeface="Lato" panose="020F0502020204030203" pitchFamily="34" charset="0"/>
                <a:sym typeface="Wingdings" panose="05000000000000000000" pitchFamily="2" charset="2"/>
              </a:rPr>
              <a:t> Same amplitude</a:t>
            </a:r>
            <a:endParaRPr lang="en-US" noProof="0" dirty="0">
              <a:solidFill>
                <a:schemeClr val="bg1"/>
              </a:solidFill>
              <a:latin typeface="Lato" panose="020F0502020204030203" pitchFamily="34" charset="0"/>
              <a:cs typeface="Lato" panose="020F0502020204030203" pitchFamily="34" charset="0"/>
            </a:endParaRPr>
          </a:p>
        </p:txBody>
      </p:sp>
    </p:spTree>
    <p:extLst>
      <p:ext uri="{BB962C8B-B14F-4D97-AF65-F5344CB8AC3E}">
        <p14:creationId xmlns:p14="http://schemas.microsoft.com/office/powerpoint/2010/main" val="5966760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Shape 197"/>
        <p:cNvGrpSpPr/>
        <p:nvPr/>
      </p:nvGrpSpPr>
      <p:grpSpPr>
        <a:xfrm>
          <a:off x="0" y="0"/>
          <a:ext cx="0" cy="0"/>
          <a:chOff x="0" y="0"/>
          <a:chExt cx="0" cy="0"/>
        </a:xfrm>
      </p:grpSpPr>
      <p:pic>
        <p:nvPicPr>
          <p:cNvPr id="198" name="Google Shape;198;p31" descr="Immagine che contiene schermata, Blu elettrico, Blu intenso, Policromia&#10;&#10;Descrizione generata automaticamente"/>
          <p:cNvPicPr preferRelativeResize="0"/>
          <p:nvPr/>
        </p:nvPicPr>
        <p:blipFill rotWithShape="1">
          <a:blip r:embed="rId3">
            <a:alphaModFix/>
          </a:blip>
          <a:srcRect/>
          <a:stretch/>
        </p:blipFill>
        <p:spPr>
          <a:xfrm>
            <a:off x="10" y="648202"/>
            <a:ext cx="4040849" cy="4900857"/>
          </a:xfrm>
          <a:prstGeom prst="rect">
            <a:avLst/>
          </a:prstGeom>
          <a:noFill/>
          <a:ln>
            <a:noFill/>
          </a:ln>
        </p:spPr>
      </p:pic>
      <p:pic>
        <p:nvPicPr>
          <p:cNvPr id="200" name="Google Shape;200;p31" descr="Immagine che contiene testo, schermata&#10;&#10;Descrizione generata automaticamente"/>
          <p:cNvPicPr preferRelativeResize="0"/>
          <p:nvPr/>
        </p:nvPicPr>
        <p:blipFill rotWithShape="1">
          <a:blip r:embed="rId4">
            <a:alphaModFix/>
          </a:blip>
          <a:srcRect/>
          <a:stretch/>
        </p:blipFill>
        <p:spPr>
          <a:xfrm>
            <a:off x="7610235" y="648202"/>
            <a:ext cx="4591928" cy="5025705"/>
          </a:xfrm>
          <a:prstGeom prst="rect">
            <a:avLst/>
          </a:prstGeom>
          <a:noFill/>
          <a:ln>
            <a:noFill/>
          </a:ln>
        </p:spPr>
      </p:pic>
      <p:sp>
        <p:nvSpPr>
          <p:cNvPr id="201" name="Google Shape;201;p31"/>
          <p:cNvSpPr txBox="1"/>
          <p:nvPr/>
        </p:nvSpPr>
        <p:spPr>
          <a:xfrm>
            <a:off x="291932" y="5880781"/>
            <a:ext cx="3974400" cy="954067"/>
          </a:xfrm>
          <a:prstGeom prst="rect">
            <a:avLst/>
          </a:prstGeom>
          <a:noFill/>
          <a:ln>
            <a:noFill/>
          </a:ln>
        </p:spPr>
        <p:txBody>
          <a:bodyPr spcFirstLastPara="1" wrap="square" lIns="91433" tIns="45700" rIns="91433" bIns="45700" anchor="t" anchorCtr="0">
            <a:spAutoFit/>
          </a:bodyPr>
          <a:lstStyle/>
          <a:p>
            <a:pPr algn="ctr"/>
            <a:r>
              <a:rPr lang="en-GB" sz="2800" dirty="0">
                <a:solidFill>
                  <a:schemeClr val="lt1"/>
                </a:solidFill>
                <a:latin typeface="Lato" panose="020F0502020204030203" pitchFamily="34" charset="0"/>
                <a:ea typeface="Exo 2"/>
                <a:cs typeface="Lato" panose="020F0502020204030203" pitchFamily="34" charset="0"/>
                <a:sym typeface="Exo 2"/>
              </a:rPr>
              <a:t>Cosmic shear</a:t>
            </a:r>
            <a:endParaRPr sz="2800" dirty="0">
              <a:latin typeface="Lato" panose="020F0502020204030203" pitchFamily="34" charset="0"/>
              <a:cs typeface="Lato" panose="020F0502020204030203" pitchFamily="34" charset="0"/>
            </a:endParaRPr>
          </a:p>
          <a:p>
            <a:pPr algn="ctr"/>
            <a:r>
              <a:rPr lang="en-GB" sz="2800" dirty="0">
                <a:solidFill>
                  <a:schemeClr val="lt1"/>
                </a:solidFill>
                <a:latin typeface="Lato" panose="020F0502020204030203" pitchFamily="34" charset="0"/>
                <a:ea typeface="Exo 2"/>
                <a:cs typeface="Lato" panose="020F0502020204030203" pitchFamily="34" charset="0"/>
                <a:sym typeface="Exo 2"/>
              </a:rPr>
              <a:t>(coherent deformation)</a:t>
            </a:r>
            <a:endParaRPr sz="2800" dirty="0">
              <a:latin typeface="Lato" panose="020F0502020204030203" pitchFamily="34" charset="0"/>
              <a:cs typeface="Lato" panose="020F0502020204030203" pitchFamily="34" charset="0"/>
            </a:endParaRPr>
          </a:p>
        </p:txBody>
      </p:sp>
      <p:sp>
        <p:nvSpPr>
          <p:cNvPr id="202" name="Google Shape;202;p31"/>
          <p:cNvSpPr txBox="1"/>
          <p:nvPr/>
        </p:nvSpPr>
        <p:spPr>
          <a:xfrm>
            <a:off x="7530967" y="5880782"/>
            <a:ext cx="4610000" cy="954067"/>
          </a:xfrm>
          <a:prstGeom prst="rect">
            <a:avLst/>
          </a:prstGeom>
          <a:noFill/>
          <a:ln>
            <a:noFill/>
          </a:ln>
        </p:spPr>
        <p:txBody>
          <a:bodyPr spcFirstLastPara="1" wrap="square" lIns="91433" tIns="45700" rIns="91433" bIns="45700" anchor="t" anchorCtr="0">
            <a:spAutoFit/>
          </a:bodyPr>
          <a:lstStyle/>
          <a:p>
            <a:pPr algn="ctr"/>
            <a:r>
              <a:rPr lang="en-GB" sz="2800" dirty="0">
                <a:solidFill>
                  <a:srgbClr val="3F3F3F"/>
                </a:solidFill>
                <a:latin typeface="Lato" panose="020F0502020204030203" pitchFamily="34" charset="0"/>
                <a:ea typeface="Exo 2"/>
                <a:cs typeface="Lato" panose="020F0502020204030203" pitchFamily="34" charset="0"/>
                <a:sym typeface="Exo 2"/>
              </a:rPr>
              <a:t>Convergence maps (projected mass)</a:t>
            </a:r>
            <a:endParaRPr sz="2800" dirty="0">
              <a:solidFill>
                <a:srgbClr val="3F3F3F"/>
              </a:solidFill>
              <a:latin typeface="Lato" panose="020F0502020204030203" pitchFamily="34" charset="0"/>
              <a:ea typeface="Exo 2"/>
              <a:cs typeface="Lato" panose="020F0502020204030203" pitchFamily="34" charset="0"/>
              <a:sym typeface="Exo 2"/>
            </a:endParaRPr>
          </a:p>
        </p:txBody>
      </p:sp>
      <p:sp>
        <p:nvSpPr>
          <p:cNvPr id="203" name="Google Shape;203;p31"/>
          <p:cNvSpPr txBox="1"/>
          <p:nvPr/>
        </p:nvSpPr>
        <p:spPr>
          <a:xfrm>
            <a:off x="1403" y="5412457"/>
            <a:ext cx="581200" cy="256505"/>
          </a:xfrm>
          <a:prstGeom prst="rect">
            <a:avLst/>
          </a:prstGeom>
          <a:noFill/>
          <a:ln>
            <a:noFill/>
          </a:ln>
        </p:spPr>
        <p:txBody>
          <a:bodyPr spcFirstLastPara="1" wrap="square" lIns="91433" tIns="45700" rIns="91433" bIns="45700" anchor="t" anchorCtr="0">
            <a:spAutoFit/>
          </a:bodyPr>
          <a:lstStyle/>
          <a:p>
            <a:r>
              <a:rPr lang="en-GB" sz="1067">
                <a:solidFill>
                  <a:schemeClr val="lt1"/>
                </a:solidFill>
                <a:latin typeface="Exo 2"/>
                <a:ea typeface="Exo 2"/>
                <a:cs typeface="Exo 2"/>
                <a:sym typeface="Exo 2"/>
              </a:rPr>
              <a:t>[CEA]</a:t>
            </a:r>
            <a:endParaRPr sz="1467"/>
          </a:p>
        </p:txBody>
      </p:sp>
      <p:sp>
        <p:nvSpPr>
          <p:cNvPr id="204" name="Google Shape;204;p31"/>
          <p:cNvSpPr txBox="1"/>
          <p:nvPr/>
        </p:nvSpPr>
        <p:spPr>
          <a:xfrm>
            <a:off x="10389423" y="5412457"/>
            <a:ext cx="1748800" cy="256505"/>
          </a:xfrm>
          <a:prstGeom prst="rect">
            <a:avLst/>
          </a:prstGeom>
          <a:noFill/>
          <a:ln>
            <a:noFill/>
          </a:ln>
        </p:spPr>
        <p:txBody>
          <a:bodyPr spcFirstLastPara="1" wrap="square" lIns="91433" tIns="45700" rIns="91433" bIns="45700" anchor="t" anchorCtr="0">
            <a:spAutoFit/>
          </a:bodyPr>
          <a:lstStyle/>
          <a:p>
            <a:r>
              <a:rPr lang="en-GB" sz="1067">
                <a:solidFill>
                  <a:srgbClr val="3F3F3F"/>
                </a:solidFill>
                <a:latin typeface="Exo 2"/>
                <a:ea typeface="Exo 2"/>
                <a:cs typeface="Exo 2"/>
                <a:sym typeface="Exo 2"/>
              </a:rPr>
              <a:t>[Euclid/Weak lensing]</a:t>
            </a:r>
            <a:endParaRPr sz="1467"/>
          </a:p>
        </p:txBody>
      </p:sp>
      <p:pic>
        <p:nvPicPr>
          <p:cNvPr id="205" name="Google Shape;205;p31"/>
          <p:cNvPicPr preferRelativeResize="0"/>
          <p:nvPr/>
        </p:nvPicPr>
        <p:blipFill>
          <a:blip r:embed="rId5">
            <a:alphaModFix/>
          </a:blip>
          <a:stretch>
            <a:fillRect/>
          </a:stretch>
        </p:blipFill>
        <p:spPr>
          <a:xfrm>
            <a:off x="4514784" y="978833"/>
            <a:ext cx="2901313" cy="738800"/>
          </a:xfrm>
          <a:prstGeom prst="rect">
            <a:avLst/>
          </a:prstGeom>
          <a:noFill/>
          <a:ln w="9525" cap="flat" cmpd="sng">
            <a:solidFill>
              <a:srgbClr val="00FFFF"/>
            </a:solidFill>
            <a:prstDash val="solid"/>
            <a:round/>
            <a:headEnd type="none" w="sm" len="sm"/>
            <a:tailEnd type="none" w="sm" len="sm"/>
          </a:ln>
        </p:spPr>
      </p:pic>
      <p:pic>
        <p:nvPicPr>
          <p:cNvPr id="206" name="Google Shape;206;p31"/>
          <p:cNvPicPr preferRelativeResize="0"/>
          <p:nvPr/>
        </p:nvPicPr>
        <p:blipFill>
          <a:blip r:embed="rId6">
            <a:alphaModFix/>
          </a:blip>
          <a:stretch>
            <a:fillRect/>
          </a:stretch>
        </p:blipFill>
        <p:spPr>
          <a:xfrm>
            <a:off x="5032533" y="2069834"/>
            <a:ext cx="1865800" cy="381367"/>
          </a:xfrm>
          <a:prstGeom prst="rect">
            <a:avLst/>
          </a:prstGeom>
          <a:noFill/>
          <a:ln w="9525" cap="flat" cmpd="sng">
            <a:solidFill>
              <a:srgbClr val="00FFFF"/>
            </a:solidFill>
            <a:prstDash val="solid"/>
            <a:round/>
            <a:headEnd type="none" w="sm" len="sm"/>
            <a:tailEnd type="none" w="sm" len="sm"/>
          </a:ln>
        </p:spPr>
      </p:pic>
      <p:pic>
        <p:nvPicPr>
          <p:cNvPr id="207" name="Google Shape;207;p31"/>
          <p:cNvPicPr preferRelativeResize="0"/>
          <p:nvPr/>
        </p:nvPicPr>
        <p:blipFill>
          <a:blip r:embed="rId7">
            <a:alphaModFix amt="35000"/>
          </a:blip>
          <a:stretch>
            <a:fillRect/>
          </a:stretch>
        </p:blipFill>
        <p:spPr>
          <a:xfrm>
            <a:off x="4410800" y="4303649"/>
            <a:ext cx="3109267" cy="830985"/>
          </a:xfrm>
          <a:prstGeom prst="rect">
            <a:avLst/>
          </a:prstGeom>
          <a:noFill/>
          <a:ln>
            <a:noFill/>
          </a:ln>
        </p:spPr>
      </p:pic>
      <p:sp>
        <p:nvSpPr>
          <p:cNvPr id="208" name="Google Shape;208;p31"/>
          <p:cNvSpPr/>
          <p:nvPr/>
        </p:nvSpPr>
        <p:spPr>
          <a:xfrm>
            <a:off x="5243233" y="3032863"/>
            <a:ext cx="1444400" cy="194000"/>
          </a:xfrm>
          <a:prstGeom prst="rightArrow">
            <a:avLst>
              <a:gd name="adj1" fmla="val 50000"/>
              <a:gd name="adj2" fmla="val 50000"/>
            </a:avLst>
          </a:prstGeom>
          <a:solidFill>
            <a:srgbClr val="3F3F3F"/>
          </a:solidFill>
          <a:ln w="9525" cap="flat" cmpd="sng">
            <a:solidFill>
              <a:schemeClr val="dk2"/>
            </a:solidFill>
            <a:prstDash val="solid"/>
            <a:round/>
            <a:headEnd type="none" w="sm" len="sm"/>
            <a:tailEnd type="none" w="sm" len="sm"/>
          </a:ln>
        </p:spPr>
        <p:txBody>
          <a:bodyPr spcFirstLastPara="1" wrap="square" lIns="121900" tIns="121900" rIns="121900" bIns="121900" anchor="ctr" anchorCtr="0">
            <a:noAutofit/>
          </a:bodyPr>
          <a:lstStyle/>
          <a:p>
            <a:pPr algn="ctr"/>
            <a:endParaRPr sz="2400"/>
          </a:p>
        </p:txBody>
      </p:sp>
      <p:sp>
        <p:nvSpPr>
          <p:cNvPr id="209" name="Google Shape;209;p31"/>
          <p:cNvSpPr txBox="1"/>
          <p:nvPr/>
        </p:nvSpPr>
        <p:spPr>
          <a:xfrm>
            <a:off x="4667633" y="3226834"/>
            <a:ext cx="2595600" cy="656614"/>
          </a:xfrm>
          <a:prstGeom prst="rect">
            <a:avLst/>
          </a:prstGeom>
          <a:noFill/>
          <a:ln>
            <a:noFill/>
          </a:ln>
        </p:spPr>
        <p:txBody>
          <a:bodyPr spcFirstLastPara="1" wrap="square" lIns="121900" tIns="121900" rIns="121900" bIns="121900" anchor="t" anchorCtr="0">
            <a:spAutoFit/>
          </a:bodyPr>
          <a:lstStyle/>
          <a:p>
            <a:r>
              <a:rPr lang="en-GB" sz="2667" dirty="0">
                <a:solidFill>
                  <a:srgbClr val="3F3F3F"/>
                </a:solidFill>
                <a:latin typeface="Lato" panose="020F0502020204030203" pitchFamily="34" charset="0"/>
                <a:ea typeface="Exo 2"/>
                <a:cs typeface="Lato" panose="020F0502020204030203" pitchFamily="34" charset="0"/>
                <a:sym typeface="Exo 2"/>
              </a:rPr>
              <a:t>Mass-mapping</a:t>
            </a:r>
            <a:endParaRPr sz="2667" dirty="0">
              <a:solidFill>
                <a:srgbClr val="3F3F3F"/>
              </a:solidFill>
              <a:latin typeface="Lato" panose="020F0502020204030203" pitchFamily="34" charset="0"/>
              <a:ea typeface="Exo 2"/>
              <a:cs typeface="Lato" panose="020F0502020204030203" pitchFamily="34" charset="0"/>
              <a:sym typeface="Exo 2"/>
            </a:endParaRPr>
          </a:p>
        </p:txBody>
      </p:sp>
      <p:sp>
        <p:nvSpPr>
          <p:cNvPr id="3" name="CasellaDiTesto 2">
            <a:extLst>
              <a:ext uri="{FF2B5EF4-FFF2-40B4-BE49-F238E27FC236}">
                <a16:creationId xmlns:a16="http://schemas.microsoft.com/office/drawing/2014/main" id="{624B4866-197F-1E42-F511-08845106926E}"/>
              </a:ext>
            </a:extLst>
          </p:cNvPr>
          <p:cNvSpPr txBox="1"/>
          <p:nvPr/>
        </p:nvSpPr>
        <p:spPr>
          <a:xfrm>
            <a:off x="582603" y="120683"/>
            <a:ext cx="6544477" cy="646331"/>
          </a:xfrm>
          <a:prstGeom prst="rect">
            <a:avLst/>
          </a:prstGeom>
          <a:noFill/>
        </p:spPr>
        <p:txBody>
          <a:bodyPr wrap="square" rtlCol="0">
            <a:spAutoFit/>
          </a:bodyPr>
          <a:lstStyle/>
          <a:p>
            <a:r>
              <a:rPr lang="en-US" sz="3600" b="1" noProof="0" dirty="0">
                <a:solidFill>
                  <a:schemeClr val="bg1"/>
                </a:solidFill>
                <a:latin typeface="Garamond" panose="02020404030301010803" pitchFamily="18" charset="0"/>
              </a:rPr>
              <a:t>From shear to convergence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Shape 213"/>
        <p:cNvGrpSpPr/>
        <p:nvPr/>
      </p:nvGrpSpPr>
      <p:grpSpPr>
        <a:xfrm>
          <a:off x="0" y="0"/>
          <a:ext cx="0" cy="0"/>
          <a:chOff x="0" y="0"/>
          <a:chExt cx="0" cy="0"/>
        </a:xfrm>
      </p:grpSpPr>
      <p:pic>
        <p:nvPicPr>
          <p:cNvPr id="214" name="Google Shape;214;p32" descr="Immagine che contiene schermata, Blu elettrico, Blu intenso, Policromia&#10;&#10;Descrizione generata automaticamente"/>
          <p:cNvPicPr preferRelativeResize="0"/>
          <p:nvPr/>
        </p:nvPicPr>
        <p:blipFill rotWithShape="1">
          <a:blip r:embed="rId3">
            <a:alphaModFix/>
          </a:blip>
          <a:srcRect/>
          <a:stretch/>
        </p:blipFill>
        <p:spPr>
          <a:xfrm>
            <a:off x="10" y="648202"/>
            <a:ext cx="4040849" cy="4900857"/>
          </a:xfrm>
          <a:prstGeom prst="rect">
            <a:avLst/>
          </a:prstGeom>
          <a:noFill/>
          <a:ln>
            <a:noFill/>
          </a:ln>
        </p:spPr>
      </p:pic>
      <p:pic>
        <p:nvPicPr>
          <p:cNvPr id="215" name="Google Shape;215;p32" descr="Immagine che contiene testo, schermata&#10;&#10;Descrizione generata automaticamente"/>
          <p:cNvPicPr preferRelativeResize="0"/>
          <p:nvPr/>
        </p:nvPicPr>
        <p:blipFill rotWithShape="1">
          <a:blip r:embed="rId4">
            <a:alphaModFix/>
          </a:blip>
          <a:srcRect/>
          <a:stretch/>
        </p:blipFill>
        <p:spPr>
          <a:xfrm>
            <a:off x="7610068" y="648202"/>
            <a:ext cx="4591928" cy="5025705"/>
          </a:xfrm>
          <a:prstGeom prst="rect">
            <a:avLst/>
          </a:prstGeom>
          <a:noFill/>
          <a:ln>
            <a:noFill/>
          </a:ln>
        </p:spPr>
      </p:pic>
      <p:sp>
        <p:nvSpPr>
          <p:cNvPr id="216" name="Google Shape;216;p32"/>
          <p:cNvSpPr txBox="1"/>
          <p:nvPr/>
        </p:nvSpPr>
        <p:spPr>
          <a:xfrm>
            <a:off x="7530800" y="5880782"/>
            <a:ext cx="4610000" cy="954067"/>
          </a:xfrm>
          <a:prstGeom prst="rect">
            <a:avLst/>
          </a:prstGeom>
          <a:noFill/>
          <a:ln>
            <a:noFill/>
          </a:ln>
        </p:spPr>
        <p:txBody>
          <a:bodyPr spcFirstLastPara="1" wrap="square" lIns="91433" tIns="45700" rIns="91433" bIns="45700" anchor="t" anchorCtr="0">
            <a:spAutoFit/>
          </a:bodyPr>
          <a:lstStyle/>
          <a:p>
            <a:pPr algn="ctr"/>
            <a:r>
              <a:rPr lang="en-GB" sz="2800" dirty="0">
                <a:solidFill>
                  <a:schemeClr val="lt1"/>
                </a:solidFill>
                <a:latin typeface="Lato" panose="020F0502020204030203" pitchFamily="34" charset="0"/>
                <a:ea typeface="Exo 2"/>
                <a:cs typeface="Lato" panose="020F0502020204030203" pitchFamily="34" charset="0"/>
                <a:sym typeface="Exo 2"/>
              </a:rPr>
              <a:t>Convergence maps (projected mass)</a:t>
            </a:r>
            <a:endParaRPr sz="1867" dirty="0">
              <a:solidFill>
                <a:schemeClr val="lt1"/>
              </a:solidFill>
              <a:latin typeface="Lato" panose="020F0502020204030203" pitchFamily="34" charset="0"/>
              <a:ea typeface="Exo 2"/>
              <a:cs typeface="Lato" panose="020F0502020204030203" pitchFamily="34" charset="0"/>
              <a:sym typeface="Exo 2"/>
            </a:endParaRPr>
          </a:p>
        </p:txBody>
      </p:sp>
      <p:sp>
        <p:nvSpPr>
          <p:cNvPr id="217" name="Google Shape;217;p32"/>
          <p:cNvSpPr txBox="1"/>
          <p:nvPr/>
        </p:nvSpPr>
        <p:spPr>
          <a:xfrm>
            <a:off x="1403" y="5412457"/>
            <a:ext cx="581200" cy="256505"/>
          </a:xfrm>
          <a:prstGeom prst="rect">
            <a:avLst/>
          </a:prstGeom>
          <a:noFill/>
          <a:ln>
            <a:noFill/>
          </a:ln>
        </p:spPr>
        <p:txBody>
          <a:bodyPr spcFirstLastPara="1" wrap="square" lIns="91433" tIns="45700" rIns="91433" bIns="45700" anchor="t" anchorCtr="0">
            <a:spAutoFit/>
          </a:bodyPr>
          <a:lstStyle/>
          <a:p>
            <a:r>
              <a:rPr lang="en-GB" sz="1067">
                <a:solidFill>
                  <a:srgbClr val="3F3F3F"/>
                </a:solidFill>
                <a:latin typeface="Exo 2"/>
                <a:ea typeface="Exo 2"/>
                <a:cs typeface="Exo 2"/>
                <a:sym typeface="Exo 2"/>
              </a:rPr>
              <a:t>[CEA]</a:t>
            </a:r>
            <a:endParaRPr sz="1467"/>
          </a:p>
        </p:txBody>
      </p:sp>
      <p:sp>
        <p:nvSpPr>
          <p:cNvPr id="218" name="Google Shape;218;p32"/>
          <p:cNvSpPr txBox="1"/>
          <p:nvPr/>
        </p:nvSpPr>
        <p:spPr>
          <a:xfrm>
            <a:off x="10389256" y="5412457"/>
            <a:ext cx="1748800" cy="256505"/>
          </a:xfrm>
          <a:prstGeom prst="rect">
            <a:avLst/>
          </a:prstGeom>
          <a:noFill/>
          <a:ln>
            <a:noFill/>
          </a:ln>
        </p:spPr>
        <p:txBody>
          <a:bodyPr spcFirstLastPara="1" wrap="square" lIns="91433" tIns="45700" rIns="91433" bIns="45700" anchor="t" anchorCtr="0">
            <a:spAutoFit/>
          </a:bodyPr>
          <a:lstStyle/>
          <a:p>
            <a:r>
              <a:rPr lang="en-GB" sz="1067">
                <a:solidFill>
                  <a:schemeClr val="lt1"/>
                </a:solidFill>
                <a:latin typeface="Exo 2"/>
                <a:ea typeface="Exo 2"/>
                <a:cs typeface="Exo 2"/>
                <a:sym typeface="Exo 2"/>
              </a:rPr>
              <a:t>[Euclid/Weak lensing]</a:t>
            </a:r>
            <a:endParaRPr sz="1467"/>
          </a:p>
        </p:txBody>
      </p:sp>
      <p:sp>
        <p:nvSpPr>
          <p:cNvPr id="219" name="Google Shape;219;p32"/>
          <p:cNvSpPr txBox="1"/>
          <p:nvPr/>
        </p:nvSpPr>
        <p:spPr>
          <a:xfrm>
            <a:off x="291932" y="5880781"/>
            <a:ext cx="3974400" cy="954067"/>
          </a:xfrm>
          <a:prstGeom prst="rect">
            <a:avLst/>
          </a:prstGeom>
          <a:noFill/>
          <a:ln>
            <a:noFill/>
          </a:ln>
        </p:spPr>
        <p:txBody>
          <a:bodyPr spcFirstLastPara="1" wrap="square" lIns="91433" tIns="45700" rIns="91433" bIns="45700" anchor="t" anchorCtr="0">
            <a:spAutoFit/>
          </a:bodyPr>
          <a:lstStyle/>
          <a:p>
            <a:pPr algn="ctr"/>
            <a:r>
              <a:rPr lang="en-GB" sz="2800" dirty="0">
                <a:solidFill>
                  <a:srgbClr val="262626"/>
                </a:solidFill>
                <a:latin typeface="Lato" panose="020F0502020204030203" pitchFamily="34" charset="0"/>
                <a:ea typeface="Exo 2"/>
                <a:cs typeface="Lato" panose="020F0502020204030203" pitchFamily="34" charset="0"/>
                <a:sym typeface="Exo 2"/>
              </a:rPr>
              <a:t>Cosmic shear</a:t>
            </a:r>
            <a:endParaRPr sz="2800" dirty="0">
              <a:latin typeface="Lato" panose="020F0502020204030203" pitchFamily="34" charset="0"/>
              <a:cs typeface="Lato" panose="020F0502020204030203" pitchFamily="34" charset="0"/>
            </a:endParaRPr>
          </a:p>
          <a:p>
            <a:pPr algn="ctr"/>
            <a:r>
              <a:rPr lang="en-GB" sz="2800" dirty="0">
                <a:solidFill>
                  <a:srgbClr val="262626"/>
                </a:solidFill>
                <a:latin typeface="Lato" panose="020F0502020204030203" pitchFamily="34" charset="0"/>
                <a:ea typeface="Exo 2"/>
                <a:cs typeface="Lato" panose="020F0502020204030203" pitchFamily="34" charset="0"/>
                <a:sym typeface="Exo 2"/>
              </a:rPr>
              <a:t>(coherent deformation)</a:t>
            </a:r>
            <a:endParaRPr sz="2800" dirty="0">
              <a:latin typeface="Lato" panose="020F0502020204030203" pitchFamily="34" charset="0"/>
              <a:cs typeface="Lato" panose="020F0502020204030203" pitchFamily="34" charset="0"/>
            </a:endParaRPr>
          </a:p>
        </p:txBody>
      </p:sp>
      <p:pic>
        <p:nvPicPr>
          <p:cNvPr id="220" name="Google Shape;220;p32"/>
          <p:cNvPicPr preferRelativeResize="0"/>
          <p:nvPr/>
        </p:nvPicPr>
        <p:blipFill>
          <a:blip r:embed="rId5">
            <a:alphaModFix amt="35000"/>
          </a:blip>
          <a:stretch>
            <a:fillRect/>
          </a:stretch>
        </p:blipFill>
        <p:spPr>
          <a:xfrm>
            <a:off x="4514784" y="978833"/>
            <a:ext cx="2901313" cy="738800"/>
          </a:xfrm>
          <a:prstGeom prst="rect">
            <a:avLst/>
          </a:prstGeom>
          <a:noFill/>
          <a:ln>
            <a:noFill/>
          </a:ln>
        </p:spPr>
      </p:pic>
      <p:pic>
        <p:nvPicPr>
          <p:cNvPr id="221" name="Google Shape;221;p32"/>
          <p:cNvPicPr preferRelativeResize="0"/>
          <p:nvPr/>
        </p:nvPicPr>
        <p:blipFill>
          <a:blip r:embed="rId6">
            <a:alphaModFix amt="35000"/>
          </a:blip>
          <a:stretch>
            <a:fillRect/>
          </a:stretch>
        </p:blipFill>
        <p:spPr>
          <a:xfrm>
            <a:off x="5032533" y="2069834"/>
            <a:ext cx="1865800" cy="381367"/>
          </a:xfrm>
          <a:prstGeom prst="rect">
            <a:avLst/>
          </a:prstGeom>
          <a:noFill/>
          <a:ln>
            <a:noFill/>
          </a:ln>
        </p:spPr>
      </p:pic>
      <p:pic>
        <p:nvPicPr>
          <p:cNvPr id="222" name="Google Shape;222;p32"/>
          <p:cNvPicPr preferRelativeResize="0"/>
          <p:nvPr/>
        </p:nvPicPr>
        <p:blipFill>
          <a:blip r:embed="rId7">
            <a:alphaModFix/>
          </a:blip>
          <a:stretch>
            <a:fillRect/>
          </a:stretch>
        </p:blipFill>
        <p:spPr>
          <a:xfrm>
            <a:off x="4410800" y="4303649"/>
            <a:ext cx="3109267" cy="830985"/>
          </a:xfrm>
          <a:prstGeom prst="rect">
            <a:avLst/>
          </a:prstGeom>
          <a:noFill/>
          <a:ln w="9525" cap="flat" cmpd="sng">
            <a:solidFill>
              <a:srgbClr val="00FFFF"/>
            </a:solidFill>
            <a:prstDash val="solid"/>
            <a:round/>
            <a:headEnd type="none" w="sm" len="sm"/>
            <a:tailEnd type="none" w="sm" len="sm"/>
          </a:ln>
        </p:spPr>
      </p:pic>
      <p:sp>
        <p:nvSpPr>
          <p:cNvPr id="223" name="Google Shape;223;p32"/>
          <p:cNvSpPr/>
          <p:nvPr/>
        </p:nvSpPr>
        <p:spPr>
          <a:xfrm>
            <a:off x="5243233" y="3032863"/>
            <a:ext cx="1444400" cy="194000"/>
          </a:xfrm>
          <a:prstGeom prst="rightArrow">
            <a:avLst>
              <a:gd name="adj1" fmla="val 50000"/>
              <a:gd name="adj2" fmla="val 50000"/>
            </a:avLst>
          </a:prstGeom>
          <a:solidFill>
            <a:schemeClr val="lt2"/>
          </a:solidFill>
          <a:ln w="9525" cap="flat" cmpd="sng">
            <a:solidFill>
              <a:schemeClr val="dk2"/>
            </a:solidFill>
            <a:prstDash val="solid"/>
            <a:round/>
            <a:headEnd type="none" w="sm" len="sm"/>
            <a:tailEnd type="none" w="sm" len="sm"/>
          </a:ln>
        </p:spPr>
        <p:txBody>
          <a:bodyPr spcFirstLastPara="1" wrap="square" lIns="121900" tIns="121900" rIns="121900" bIns="121900" anchor="ctr" anchorCtr="0">
            <a:noAutofit/>
          </a:bodyPr>
          <a:lstStyle/>
          <a:p>
            <a:pPr algn="ctr"/>
            <a:endParaRPr sz="2400"/>
          </a:p>
        </p:txBody>
      </p:sp>
      <p:sp>
        <p:nvSpPr>
          <p:cNvPr id="224" name="Google Shape;224;p32"/>
          <p:cNvSpPr txBox="1"/>
          <p:nvPr/>
        </p:nvSpPr>
        <p:spPr>
          <a:xfrm>
            <a:off x="4667633" y="3226834"/>
            <a:ext cx="2595600" cy="656614"/>
          </a:xfrm>
          <a:prstGeom prst="rect">
            <a:avLst/>
          </a:prstGeom>
          <a:noFill/>
          <a:ln>
            <a:noFill/>
          </a:ln>
        </p:spPr>
        <p:txBody>
          <a:bodyPr spcFirstLastPara="1" wrap="square" lIns="121900" tIns="121900" rIns="121900" bIns="121900" anchor="t" anchorCtr="0">
            <a:spAutoFit/>
          </a:bodyPr>
          <a:lstStyle/>
          <a:p>
            <a:r>
              <a:rPr lang="en-GB" sz="2667" dirty="0">
                <a:solidFill>
                  <a:schemeClr val="lt1"/>
                </a:solidFill>
                <a:latin typeface="Lato" panose="020F0502020204030203" pitchFamily="34" charset="0"/>
                <a:ea typeface="Exo 2"/>
                <a:cs typeface="Lato" panose="020F0502020204030203" pitchFamily="34" charset="0"/>
                <a:sym typeface="Exo 2"/>
              </a:rPr>
              <a:t>Mass-mapping</a:t>
            </a:r>
            <a:endParaRPr sz="2667" dirty="0">
              <a:solidFill>
                <a:schemeClr val="lt1"/>
              </a:solidFill>
              <a:latin typeface="Lato" panose="020F0502020204030203" pitchFamily="34" charset="0"/>
              <a:ea typeface="Exo 2"/>
              <a:cs typeface="Lato" panose="020F0502020204030203" pitchFamily="34" charset="0"/>
              <a:sym typeface="Exo 2"/>
            </a:endParaRPr>
          </a:p>
        </p:txBody>
      </p:sp>
      <p:sp>
        <p:nvSpPr>
          <p:cNvPr id="3" name="CasellaDiTesto 2">
            <a:extLst>
              <a:ext uri="{FF2B5EF4-FFF2-40B4-BE49-F238E27FC236}">
                <a16:creationId xmlns:a16="http://schemas.microsoft.com/office/drawing/2014/main" id="{71AAFE76-D509-6D81-D2BB-C17C079EC620}"/>
              </a:ext>
            </a:extLst>
          </p:cNvPr>
          <p:cNvSpPr txBox="1"/>
          <p:nvPr/>
        </p:nvSpPr>
        <p:spPr>
          <a:xfrm>
            <a:off x="582603" y="120683"/>
            <a:ext cx="6544477" cy="646331"/>
          </a:xfrm>
          <a:prstGeom prst="rect">
            <a:avLst/>
          </a:prstGeom>
          <a:noFill/>
        </p:spPr>
        <p:txBody>
          <a:bodyPr wrap="square" rtlCol="0">
            <a:spAutoFit/>
          </a:bodyPr>
          <a:lstStyle/>
          <a:p>
            <a:r>
              <a:rPr lang="en-US" sz="3600" b="1" noProof="0" dirty="0">
                <a:solidFill>
                  <a:schemeClr val="bg1"/>
                </a:solidFill>
                <a:latin typeface="Garamond" panose="02020404030301010803" pitchFamily="18" charset="0"/>
              </a:rPr>
              <a:t>From shear to convergence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a:extLst>
            <a:ext uri="{FF2B5EF4-FFF2-40B4-BE49-F238E27FC236}">
              <a16:creationId xmlns:a16="http://schemas.microsoft.com/office/drawing/2014/main" id="{B2AD3201-0A0C-C60D-E657-4C6B84085F2C}"/>
            </a:ext>
          </a:extLst>
        </p:cNvPr>
        <p:cNvGrpSpPr/>
        <p:nvPr/>
      </p:nvGrpSpPr>
      <p:grpSpPr>
        <a:xfrm>
          <a:off x="0" y="0"/>
          <a:ext cx="0" cy="0"/>
          <a:chOff x="0" y="0"/>
          <a:chExt cx="0" cy="0"/>
        </a:xfrm>
      </p:grpSpPr>
      <p:pic>
        <p:nvPicPr>
          <p:cNvPr id="10" name="Immagine 9">
            <a:extLst>
              <a:ext uri="{FF2B5EF4-FFF2-40B4-BE49-F238E27FC236}">
                <a16:creationId xmlns:a16="http://schemas.microsoft.com/office/drawing/2014/main" id="{85F2FE4E-8615-A469-DF55-F14AF439DD3C}"/>
              </a:ext>
            </a:extLst>
          </p:cNvPr>
          <p:cNvPicPr>
            <a:picLocks noChangeAspect="1"/>
          </p:cNvPicPr>
          <p:nvPr/>
        </p:nvPicPr>
        <p:blipFill>
          <a:blip r:embed="rId3"/>
          <a:stretch>
            <a:fillRect/>
          </a:stretch>
        </p:blipFill>
        <p:spPr>
          <a:xfrm>
            <a:off x="5462038" y="757982"/>
            <a:ext cx="6584189" cy="4311083"/>
          </a:xfrm>
          <a:prstGeom prst="rect">
            <a:avLst/>
          </a:prstGeom>
        </p:spPr>
      </p:pic>
      <p:sp>
        <p:nvSpPr>
          <p:cNvPr id="4" name="CasellaDiTesto 3">
            <a:extLst>
              <a:ext uri="{FF2B5EF4-FFF2-40B4-BE49-F238E27FC236}">
                <a16:creationId xmlns:a16="http://schemas.microsoft.com/office/drawing/2014/main" id="{F45B8BB9-5CF3-6BB5-89BD-589209FE9E41}"/>
              </a:ext>
            </a:extLst>
          </p:cNvPr>
          <p:cNvSpPr txBox="1"/>
          <p:nvPr/>
        </p:nvSpPr>
        <p:spPr>
          <a:xfrm>
            <a:off x="0" y="-20593"/>
            <a:ext cx="7291354" cy="646331"/>
          </a:xfrm>
          <a:prstGeom prst="rect">
            <a:avLst/>
          </a:prstGeom>
          <a:noFill/>
        </p:spPr>
        <p:txBody>
          <a:bodyPr wrap="square" rtlCol="0">
            <a:spAutoFit/>
          </a:bodyPr>
          <a:lstStyle/>
          <a:p>
            <a:r>
              <a:rPr lang="en-US" sz="3600" b="1" noProof="0" dirty="0">
                <a:solidFill>
                  <a:schemeClr val="bg1"/>
                </a:solidFill>
                <a:latin typeface="Garamond" panose="02020404030301010803" pitchFamily="18" charset="0"/>
              </a:rPr>
              <a:t>Higher-order statistics – one-point</a:t>
            </a:r>
          </a:p>
        </p:txBody>
      </p:sp>
      <p:sp>
        <p:nvSpPr>
          <p:cNvPr id="7" name="Google Shape;299;p46">
            <a:extLst>
              <a:ext uri="{FF2B5EF4-FFF2-40B4-BE49-F238E27FC236}">
                <a16:creationId xmlns:a16="http://schemas.microsoft.com/office/drawing/2014/main" id="{E7882B9C-8449-C1BC-D411-B5492693A983}"/>
              </a:ext>
            </a:extLst>
          </p:cNvPr>
          <p:cNvSpPr txBox="1"/>
          <p:nvPr/>
        </p:nvSpPr>
        <p:spPr>
          <a:xfrm>
            <a:off x="1543264" y="5069065"/>
            <a:ext cx="2102413" cy="615523"/>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sz="2800" dirty="0">
                <a:solidFill>
                  <a:schemeClr val="lt1"/>
                </a:solidFill>
                <a:latin typeface="Lato" panose="020F0502020204030203" pitchFamily="34" charset="0"/>
                <a:ea typeface="Lexend"/>
                <a:cs typeface="Lato" panose="020F0502020204030203" pitchFamily="34" charset="0"/>
                <a:sym typeface="Lexend"/>
              </a:rPr>
              <a:t>1pt 𝛋 - PDF</a:t>
            </a:r>
            <a:endParaRPr sz="2800" dirty="0">
              <a:solidFill>
                <a:schemeClr val="lt1"/>
              </a:solidFill>
              <a:latin typeface="Lato" panose="020F0502020204030203" pitchFamily="34" charset="0"/>
              <a:ea typeface="Lexend"/>
              <a:cs typeface="Lato" panose="020F0502020204030203" pitchFamily="34" charset="0"/>
              <a:sym typeface="Lexend"/>
            </a:endParaRPr>
          </a:p>
        </p:txBody>
      </p:sp>
      <p:sp>
        <p:nvSpPr>
          <p:cNvPr id="9" name="Google Shape;300;p46">
            <a:extLst>
              <a:ext uri="{FF2B5EF4-FFF2-40B4-BE49-F238E27FC236}">
                <a16:creationId xmlns:a16="http://schemas.microsoft.com/office/drawing/2014/main" id="{0F4E092F-565F-3391-961B-4A339CAF893B}"/>
              </a:ext>
            </a:extLst>
          </p:cNvPr>
          <p:cNvSpPr txBox="1"/>
          <p:nvPr/>
        </p:nvSpPr>
        <p:spPr>
          <a:xfrm>
            <a:off x="6835626" y="5069064"/>
            <a:ext cx="4332487" cy="615523"/>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sz="2800" dirty="0">
                <a:solidFill>
                  <a:schemeClr val="lt1"/>
                </a:solidFill>
                <a:latin typeface="Lato" panose="020F0502020204030203" pitchFamily="34" charset="0"/>
                <a:ea typeface="Lexend"/>
                <a:cs typeface="Lato" panose="020F0502020204030203" pitchFamily="34" charset="0"/>
                <a:sym typeface="Lexend"/>
              </a:rPr>
              <a:t>𝛋 - higher-order moments</a:t>
            </a:r>
            <a:endParaRPr sz="2800" dirty="0">
              <a:solidFill>
                <a:schemeClr val="lt1"/>
              </a:solidFill>
              <a:latin typeface="Lato" panose="020F0502020204030203" pitchFamily="34" charset="0"/>
              <a:ea typeface="Lexend"/>
              <a:cs typeface="Lato" panose="020F0502020204030203" pitchFamily="34" charset="0"/>
              <a:sym typeface="Lexend"/>
            </a:endParaRPr>
          </a:p>
        </p:txBody>
      </p:sp>
      <p:pic>
        <p:nvPicPr>
          <p:cNvPr id="3" name="Immagine 2">
            <a:extLst>
              <a:ext uri="{FF2B5EF4-FFF2-40B4-BE49-F238E27FC236}">
                <a16:creationId xmlns:a16="http://schemas.microsoft.com/office/drawing/2014/main" id="{1BE3C554-78A5-E34A-E76D-0CB0FB8863CB}"/>
              </a:ext>
            </a:extLst>
          </p:cNvPr>
          <p:cNvPicPr>
            <a:picLocks noChangeAspect="1"/>
          </p:cNvPicPr>
          <p:nvPr/>
        </p:nvPicPr>
        <p:blipFill>
          <a:blip r:embed="rId4"/>
          <a:stretch>
            <a:fillRect/>
          </a:stretch>
        </p:blipFill>
        <p:spPr>
          <a:xfrm>
            <a:off x="208986" y="757982"/>
            <a:ext cx="4622799" cy="4311083"/>
          </a:xfrm>
          <a:prstGeom prst="rect">
            <a:avLst/>
          </a:prstGeom>
        </p:spPr>
      </p:pic>
      <p:sp>
        <p:nvSpPr>
          <p:cNvPr id="12" name="CasellaDiTesto 11">
            <a:extLst>
              <a:ext uri="{FF2B5EF4-FFF2-40B4-BE49-F238E27FC236}">
                <a16:creationId xmlns:a16="http://schemas.microsoft.com/office/drawing/2014/main" id="{BF215D18-1638-FADF-19C7-E7B40EAD8C27}"/>
              </a:ext>
            </a:extLst>
          </p:cNvPr>
          <p:cNvSpPr txBox="1"/>
          <p:nvPr/>
        </p:nvSpPr>
        <p:spPr>
          <a:xfrm>
            <a:off x="-11228" y="6581001"/>
            <a:ext cx="1193606" cy="276999"/>
          </a:xfrm>
          <a:prstGeom prst="rect">
            <a:avLst/>
          </a:prstGeom>
          <a:noFill/>
        </p:spPr>
        <p:txBody>
          <a:bodyPr wrap="square" rtlCol="0">
            <a:spAutoFit/>
          </a:bodyPr>
          <a:lstStyle/>
          <a:p>
            <a:r>
              <a:rPr lang="en-US" sz="1200" dirty="0">
                <a:solidFill>
                  <a:schemeClr val="bg2">
                    <a:lumMod val="90000"/>
                  </a:schemeClr>
                </a:solidFill>
                <a:latin typeface="Arial" panose="020B0604020202020204" pitchFamily="34" charset="0"/>
                <a:cs typeface="Arial" panose="020B0604020202020204" pitchFamily="34" charset="0"/>
              </a:rPr>
              <a:t>[2405.09651]</a:t>
            </a:r>
          </a:p>
        </p:txBody>
      </p:sp>
      <p:sp>
        <p:nvSpPr>
          <p:cNvPr id="16" name="CasellaDiTesto 15">
            <a:extLst>
              <a:ext uri="{FF2B5EF4-FFF2-40B4-BE49-F238E27FC236}">
                <a16:creationId xmlns:a16="http://schemas.microsoft.com/office/drawing/2014/main" id="{DF6CE077-061D-A96E-BFFD-A7DDF8FDDC7D}"/>
              </a:ext>
            </a:extLst>
          </p:cNvPr>
          <p:cNvSpPr txBox="1"/>
          <p:nvPr/>
        </p:nvSpPr>
        <p:spPr>
          <a:xfrm>
            <a:off x="11168113" y="6581000"/>
            <a:ext cx="1193606" cy="276999"/>
          </a:xfrm>
          <a:prstGeom prst="rect">
            <a:avLst/>
          </a:prstGeom>
          <a:noFill/>
        </p:spPr>
        <p:txBody>
          <a:bodyPr wrap="square" rtlCol="0">
            <a:spAutoFit/>
          </a:bodyPr>
          <a:lstStyle/>
          <a:p>
            <a:r>
              <a:rPr lang="en-US" sz="1200" dirty="0">
                <a:solidFill>
                  <a:schemeClr val="bg2">
                    <a:lumMod val="90000"/>
                  </a:schemeClr>
                </a:solidFill>
                <a:latin typeface="Arial" panose="020B0604020202020204" pitchFamily="34" charset="0"/>
                <a:cs typeface="Arial" panose="020B0604020202020204" pitchFamily="34" charset="0"/>
              </a:rPr>
              <a:t>[2110.10141]</a:t>
            </a:r>
          </a:p>
        </p:txBody>
      </p:sp>
    </p:spTree>
    <p:extLst>
      <p:ext uri="{BB962C8B-B14F-4D97-AF65-F5344CB8AC3E}">
        <p14:creationId xmlns:p14="http://schemas.microsoft.com/office/powerpoint/2010/main" val="423813454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a:extLst>
            <a:ext uri="{FF2B5EF4-FFF2-40B4-BE49-F238E27FC236}">
              <a16:creationId xmlns:a16="http://schemas.microsoft.com/office/drawing/2014/main" id="{11E87A28-A23A-E541-5344-DB165C2DE98D}"/>
            </a:ext>
          </a:extLst>
        </p:cNvPr>
        <p:cNvGrpSpPr/>
        <p:nvPr/>
      </p:nvGrpSpPr>
      <p:grpSpPr>
        <a:xfrm>
          <a:off x="0" y="0"/>
          <a:ext cx="0" cy="0"/>
          <a:chOff x="0" y="0"/>
          <a:chExt cx="0" cy="0"/>
        </a:xfrm>
      </p:grpSpPr>
      <p:sp>
        <p:nvSpPr>
          <p:cNvPr id="4" name="CasellaDiTesto 3">
            <a:extLst>
              <a:ext uri="{FF2B5EF4-FFF2-40B4-BE49-F238E27FC236}">
                <a16:creationId xmlns:a16="http://schemas.microsoft.com/office/drawing/2014/main" id="{BCE068EC-93B6-5829-BDCC-5206318D5499}"/>
              </a:ext>
            </a:extLst>
          </p:cNvPr>
          <p:cNvSpPr txBox="1"/>
          <p:nvPr/>
        </p:nvSpPr>
        <p:spPr>
          <a:xfrm>
            <a:off x="0" y="0"/>
            <a:ext cx="7291354" cy="646331"/>
          </a:xfrm>
          <a:prstGeom prst="rect">
            <a:avLst/>
          </a:prstGeom>
          <a:noFill/>
        </p:spPr>
        <p:txBody>
          <a:bodyPr wrap="square" rtlCol="0">
            <a:spAutoFit/>
          </a:bodyPr>
          <a:lstStyle/>
          <a:p>
            <a:r>
              <a:rPr lang="en-US" sz="3600" b="1" noProof="0" dirty="0">
                <a:solidFill>
                  <a:schemeClr val="bg1"/>
                </a:solidFill>
                <a:latin typeface="Garamond" panose="02020404030301010803" pitchFamily="18" charset="0"/>
              </a:rPr>
              <a:t>Higher-order statistics – topological</a:t>
            </a:r>
          </a:p>
        </p:txBody>
      </p:sp>
      <p:sp>
        <p:nvSpPr>
          <p:cNvPr id="7" name="Google Shape;333;p48">
            <a:extLst>
              <a:ext uri="{FF2B5EF4-FFF2-40B4-BE49-F238E27FC236}">
                <a16:creationId xmlns:a16="http://schemas.microsoft.com/office/drawing/2014/main" id="{1189230E-EF75-D1E3-D0AA-19FCDA136F55}"/>
              </a:ext>
            </a:extLst>
          </p:cNvPr>
          <p:cNvSpPr txBox="1"/>
          <p:nvPr/>
        </p:nvSpPr>
        <p:spPr>
          <a:xfrm>
            <a:off x="5632983" y="1672442"/>
            <a:ext cx="2859904" cy="615523"/>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sz="2800" dirty="0">
                <a:solidFill>
                  <a:schemeClr val="lt1"/>
                </a:solidFill>
                <a:latin typeface="Lato" panose="020F0502020204030203" pitchFamily="34" charset="0"/>
                <a:ea typeface="Lexend"/>
                <a:cs typeface="Lato" panose="020F0502020204030203" pitchFamily="34" charset="0"/>
                <a:sym typeface="Lexend"/>
              </a:rPr>
              <a:t>𝛋 - peak counts</a:t>
            </a:r>
          </a:p>
        </p:txBody>
      </p:sp>
      <p:sp>
        <p:nvSpPr>
          <p:cNvPr id="9" name="Google Shape;334;p48">
            <a:extLst>
              <a:ext uri="{FF2B5EF4-FFF2-40B4-BE49-F238E27FC236}">
                <a16:creationId xmlns:a16="http://schemas.microsoft.com/office/drawing/2014/main" id="{6C5D37D8-8C06-AD66-62F7-477EBA8E1D73}"/>
              </a:ext>
            </a:extLst>
          </p:cNvPr>
          <p:cNvSpPr txBox="1"/>
          <p:nvPr/>
        </p:nvSpPr>
        <p:spPr>
          <a:xfrm>
            <a:off x="6804470" y="6326436"/>
            <a:ext cx="3148883" cy="615523"/>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sz="2800" dirty="0">
                <a:solidFill>
                  <a:schemeClr val="lt1"/>
                </a:solidFill>
                <a:latin typeface="Lato" panose="020F0502020204030203" pitchFamily="34" charset="0"/>
                <a:ea typeface="Lexend"/>
                <a:cs typeface="Lato" panose="020F0502020204030203" pitchFamily="34" charset="0"/>
                <a:sym typeface="Lexend"/>
              </a:rPr>
              <a:t>𝛋 - Betti numbers</a:t>
            </a:r>
            <a:endParaRPr sz="2800" dirty="0">
              <a:solidFill>
                <a:schemeClr val="lt1"/>
              </a:solidFill>
              <a:latin typeface="Lato" panose="020F0502020204030203" pitchFamily="34" charset="0"/>
              <a:ea typeface="Lexend"/>
              <a:cs typeface="Lato" panose="020F0502020204030203" pitchFamily="34" charset="0"/>
              <a:sym typeface="Lexend"/>
            </a:endParaRPr>
          </a:p>
        </p:txBody>
      </p:sp>
      <p:sp>
        <p:nvSpPr>
          <p:cNvPr id="11" name="Google Shape;335;p48">
            <a:extLst>
              <a:ext uri="{FF2B5EF4-FFF2-40B4-BE49-F238E27FC236}">
                <a16:creationId xmlns:a16="http://schemas.microsoft.com/office/drawing/2014/main" id="{5BAE8B0B-A9FA-FF9D-98C2-642F1AF9CBB9}"/>
              </a:ext>
            </a:extLst>
          </p:cNvPr>
          <p:cNvSpPr txBox="1"/>
          <p:nvPr/>
        </p:nvSpPr>
        <p:spPr>
          <a:xfrm>
            <a:off x="7965098" y="448346"/>
            <a:ext cx="4607735" cy="615523"/>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sz="2800" dirty="0">
                <a:solidFill>
                  <a:schemeClr val="lt1"/>
                </a:solidFill>
                <a:latin typeface="Lato" panose="020F0502020204030203" pitchFamily="34" charset="0"/>
                <a:ea typeface="Lexend"/>
                <a:cs typeface="Lato" panose="020F0502020204030203" pitchFamily="34" charset="0"/>
                <a:sym typeface="Lexend"/>
              </a:rPr>
              <a:t>𝛋 – Minkowski functionals</a:t>
            </a:r>
            <a:endParaRPr sz="2800" dirty="0">
              <a:solidFill>
                <a:schemeClr val="lt1"/>
              </a:solidFill>
              <a:latin typeface="Lato" panose="020F0502020204030203" pitchFamily="34" charset="0"/>
              <a:ea typeface="Lexend"/>
              <a:cs typeface="Lato" panose="020F0502020204030203" pitchFamily="34" charset="0"/>
              <a:sym typeface="Lexend"/>
            </a:endParaRPr>
          </a:p>
        </p:txBody>
      </p:sp>
      <p:pic>
        <p:nvPicPr>
          <p:cNvPr id="6" name="Immagine 5">
            <a:extLst>
              <a:ext uri="{FF2B5EF4-FFF2-40B4-BE49-F238E27FC236}">
                <a16:creationId xmlns:a16="http://schemas.microsoft.com/office/drawing/2014/main" id="{E95B8664-34A6-3FA6-1F53-28A8AB3D8059}"/>
              </a:ext>
            </a:extLst>
          </p:cNvPr>
          <p:cNvPicPr>
            <a:picLocks noChangeAspect="1"/>
          </p:cNvPicPr>
          <p:nvPr/>
        </p:nvPicPr>
        <p:blipFill>
          <a:blip r:embed="rId3"/>
          <a:stretch>
            <a:fillRect/>
          </a:stretch>
        </p:blipFill>
        <p:spPr>
          <a:xfrm>
            <a:off x="0" y="941272"/>
            <a:ext cx="5632983" cy="3405858"/>
          </a:xfrm>
          <a:prstGeom prst="rect">
            <a:avLst/>
          </a:prstGeom>
        </p:spPr>
      </p:pic>
      <p:sp>
        <p:nvSpPr>
          <p:cNvPr id="10" name="CasellaDiTesto 9">
            <a:extLst>
              <a:ext uri="{FF2B5EF4-FFF2-40B4-BE49-F238E27FC236}">
                <a16:creationId xmlns:a16="http://schemas.microsoft.com/office/drawing/2014/main" id="{5ABC08E4-352E-306E-48B9-C8C508E0200A}"/>
              </a:ext>
            </a:extLst>
          </p:cNvPr>
          <p:cNvSpPr txBox="1"/>
          <p:nvPr/>
        </p:nvSpPr>
        <p:spPr>
          <a:xfrm>
            <a:off x="5577886" y="4128164"/>
            <a:ext cx="1193606" cy="276999"/>
          </a:xfrm>
          <a:prstGeom prst="rect">
            <a:avLst/>
          </a:prstGeom>
          <a:noFill/>
        </p:spPr>
        <p:txBody>
          <a:bodyPr wrap="square" rtlCol="0">
            <a:spAutoFit/>
          </a:bodyPr>
          <a:lstStyle/>
          <a:p>
            <a:r>
              <a:rPr lang="en-US" sz="1200" dirty="0">
                <a:solidFill>
                  <a:schemeClr val="bg2">
                    <a:lumMod val="90000"/>
                  </a:schemeClr>
                </a:solidFill>
                <a:latin typeface="Arial" panose="020B0604020202020204" pitchFamily="34" charset="0"/>
                <a:cs typeface="Arial" panose="020B0604020202020204" pitchFamily="34" charset="0"/>
              </a:rPr>
              <a:t>[2012.02777]</a:t>
            </a:r>
          </a:p>
        </p:txBody>
      </p:sp>
      <p:pic>
        <p:nvPicPr>
          <p:cNvPr id="14" name="Immagine 13">
            <a:extLst>
              <a:ext uri="{FF2B5EF4-FFF2-40B4-BE49-F238E27FC236}">
                <a16:creationId xmlns:a16="http://schemas.microsoft.com/office/drawing/2014/main" id="{6110FE28-6F53-BBC3-E29C-71D8D249EBA4}"/>
              </a:ext>
            </a:extLst>
          </p:cNvPr>
          <p:cNvPicPr>
            <a:picLocks noChangeAspect="1"/>
          </p:cNvPicPr>
          <p:nvPr/>
        </p:nvPicPr>
        <p:blipFill>
          <a:blip r:embed="rId4"/>
          <a:stretch>
            <a:fillRect/>
          </a:stretch>
        </p:blipFill>
        <p:spPr>
          <a:xfrm>
            <a:off x="8824947" y="1151725"/>
            <a:ext cx="3367054" cy="5231339"/>
          </a:xfrm>
          <a:prstGeom prst="rect">
            <a:avLst/>
          </a:prstGeom>
        </p:spPr>
      </p:pic>
      <p:sp>
        <p:nvSpPr>
          <p:cNvPr id="18" name="CasellaDiTesto 17">
            <a:extLst>
              <a:ext uri="{FF2B5EF4-FFF2-40B4-BE49-F238E27FC236}">
                <a16:creationId xmlns:a16="http://schemas.microsoft.com/office/drawing/2014/main" id="{DDA92D4D-112E-36B1-E109-D572430EE552}"/>
              </a:ext>
            </a:extLst>
          </p:cNvPr>
          <p:cNvSpPr txBox="1"/>
          <p:nvPr/>
        </p:nvSpPr>
        <p:spPr>
          <a:xfrm>
            <a:off x="11219838" y="6558776"/>
            <a:ext cx="1193606" cy="276999"/>
          </a:xfrm>
          <a:prstGeom prst="rect">
            <a:avLst/>
          </a:prstGeom>
          <a:noFill/>
        </p:spPr>
        <p:txBody>
          <a:bodyPr wrap="square" rtlCol="0">
            <a:spAutoFit/>
          </a:bodyPr>
          <a:lstStyle/>
          <a:p>
            <a:r>
              <a:rPr lang="en-US" sz="1200" dirty="0">
                <a:solidFill>
                  <a:schemeClr val="bg2">
                    <a:lumMod val="90000"/>
                  </a:schemeClr>
                </a:solidFill>
                <a:latin typeface="Arial" panose="020B0604020202020204" pitchFamily="34" charset="0"/>
                <a:cs typeface="Arial" panose="020B0604020202020204" pitchFamily="34" charset="0"/>
              </a:rPr>
              <a:t>[1911.06243]</a:t>
            </a:r>
          </a:p>
        </p:txBody>
      </p:sp>
      <p:pic>
        <p:nvPicPr>
          <p:cNvPr id="20" name="Immagine 19">
            <a:extLst>
              <a:ext uri="{FF2B5EF4-FFF2-40B4-BE49-F238E27FC236}">
                <a16:creationId xmlns:a16="http://schemas.microsoft.com/office/drawing/2014/main" id="{40619565-58A5-621E-06F5-9E6489CC4899}"/>
              </a:ext>
            </a:extLst>
          </p:cNvPr>
          <p:cNvPicPr>
            <a:picLocks noChangeAspect="1"/>
          </p:cNvPicPr>
          <p:nvPr/>
        </p:nvPicPr>
        <p:blipFill>
          <a:blip r:embed="rId5"/>
          <a:stretch>
            <a:fillRect/>
          </a:stretch>
        </p:blipFill>
        <p:spPr>
          <a:xfrm>
            <a:off x="0" y="4537099"/>
            <a:ext cx="6771492" cy="2320901"/>
          </a:xfrm>
          <a:prstGeom prst="rect">
            <a:avLst/>
          </a:prstGeom>
        </p:spPr>
      </p:pic>
      <p:sp>
        <p:nvSpPr>
          <p:cNvPr id="22" name="CasellaDiTesto 21">
            <a:extLst>
              <a:ext uri="{FF2B5EF4-FFF2-40B4-BE49-F238E27FC236}">
                <a16:creationId xmlns:a16="http://schemas.microsoft.com/office/drawing/2014/main" id="{C07D3C04-8DD3-A737-7429-5E87729A775F}"/>
              </a:ext>
            </a:extLst>
          </p:cNvPr>
          <p:cNvSpPr txBox="1"/>
          <p:nvPr/>
        </p:nvSpPr>
        <p:spPr>
          <a:xfrm>
            <a:off x="6771492" y="6187936"/>
            <a:ext cx="1193606" cy="276999"/>
          </a:xfrm>
          <a:prstGeom prst="rect">
            <a:avLst/>
          </a:prstGeom>
          <a:noFill/>
        </p:spPr>
        <p:txBody>
          <a:bodyPr wrap="square" rtlCol="0">
            <a:spAutoFit/>
          </a:bodyPr>
          <a:lstStyle/>
          <a:p>
            <a:r>
              <a:rPr lang="en-US" sz="1200" dirty="0">
                <a:solidFill>
                  <a:schemeClr val="bg2">
                    <a:lumMod val="90000"/>
                  </a:schemeClr>
                </a:solidFill>
                <a:latin typeface="Arial" panose="020B0604020202020204" pitchFamily="34" charset="0"/>
                <a:cs typeface="Arial" panose="020B0604020202020204" pitchFamily="34" charset="0"/>
              </a:rPr>
              <a:t>[1908.01619]</a:t>
            </a:r>
          </a:p>
        </p:txBody>
      </p:sp>
    </p:spTree>
    <p:extLst>
      <p:ext uri="{BB962C8B-B14F-4D97-AF65-F5344CB8AC3E}">
        <p14:creationId xmlns:p14="http://schemas.microsoft.com/office/powerpoint/2010/main" val="130876853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a:extLst>
            <a:ext uri="{FF2B5EF4-FFF2-40B4-BE49-F238E27FC236}">
              <a16:creationId xmlns:a16="http://schemas.microsoft.com/office/drawing/2014/main" id="{E31FD751-AF5C-B8CF-F3BD-A70E6D16905A}"/>
            </a:ext>
          </a:extLst>
        </p:cNvPr>
        <p:cNvGrpSpPr/>
        <p:nvPr/>
      </p:nvGrpSpPr>
      <p:grpSpPr>
        <a:xfrm>
          <a:off x="0" y="0"/>
          <a:ext cx="0" cy="0"/>
          <a:chOff x="0" y="0"/>
          <a:chExt cx="0" cy="0"/>
        </a:xfrm>
      </p:grpSpPr>
      <p:sp>
        <p:nvSpPr>
          <p:cNvPr id="6" name="CasellaDiTesto 5">
            <a:extLst>
              <a:ext uri="{FF2B5EF4-FFF2-40B4-BE49-F238E27FC236}">
                <a16:creationId xmlns:a16="http://schemas.microsoft.com/office/drawing/2014/main" id="{4A3563E4-3620-5A5E-203F-AFAC28D759FF}"/>
              </a:ext>
            </a:extLst>
          </p:cNvPr>
          <p:cNvSpPr txBox="1"/>
          <p:nvPr/>
        </p:nvSpPr>
        <p:spPr>
          <a:xfrm>
            <a:off x="242518" y="249454"/>
            <a:ext cx="10076435" cy="646331"/>
          </a:xfrm>
          <a:prstGeom prst="rect">
            <a:avLst/>
          </a:prstGeom>
          <a:noFill/>
        </p:spPr>
        <p:txBody>
          <a:bodyPr wrap="square" rtlCol="0">
            <a:spAutoFit/>
          </a:bodyPr>
          <a:lstStyle/>
          <a:p>
            <a:r>
              <a:rPr lang="en-US" sz="3600" b="1" noProof="0" dirty="0">
                <a:solidFill>
                  <a:schemeClr val="bg1"/>
                </a:solidFill>
                <a:latin typeface="Garamond" panose="02020404030301010803" pitchFamily="18" charset="0"/>
              </a:rPr>
              <a:t>Break modified gravity degeneracy</a:t>
            </a:r>
          </a:p>
        </p:txBody>
      </p:sp>
      <p:pic>
        <p:nvPicPr>
          <p:cNvPr id="7" name="Immagine 6">
            <a:extLst>
              <a:ext uri="{FF2B5EF4-FFF2-40B4-BE49-F238E27FC236}">
                <a16:creationId xmlns:a16="http://schemas.microsoft.com/office/drawing/2014/main" id="{3A9D4F79-707A-62AD-5302-1E5005B26553}"/>
              </a:ext>
            </a:extLst>
          </p:cNvPr>
          <p:cNvPicPr>
            <a:picLocks noChangeAspect="1"/>
          </p:cNvPicPr>
          <p:nvPr/>
        </p:nvPicPr>
        <p:blipFill>
          <a:blip r:embed="rId3"/>
          <a:stretch>
            <a:fillRect/>
          </a:stretch>
        </p:blipFill>
        <p:spPr>
          <a:xfrm>
            <a:off x="417182" y="1274164"/>
            <a:ext cx="11482511" cy="5424323"/>
          </a:xfrm>
          <a:prstGeom prst="rect">
            <a:avLst/>
          </a:prstGeom>
        </p:spPr>
      </p:pic>
      <p:pic>
        <p:nvPicPr>
          <p:cNvPr id="9" name="Immagine 8">
            <a:extLst>
              <a:ext uri="{FF2B5EF4-FFF2-40B4-BE49-F238E27FC236}">
                <a16:creationId xmlns:a16="http://schemas.microsoft.com/office/drawing/2014/main" id="{1D3D356C-523B-FF8B-9A05-7BC89D76821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023692" y="4804204"/>
            <a:ext cx="1876001" cy="1876001"/>
          </a:xfrm>
          <a:prstGeom prst="roundRect">
            <a:avLst/>
          </a:prstGeom>
        </p:spPr>
      </p:pic>
    </p:spTree>
    <p:extLst>
      <p:ext uri="{BB962C8B-B14F-4D97-AF65-F5344CB8AC3E}">
        <p14:creationId xmlns:p14="http://schemas.microsoft.com/office/powerpoint/2010/main" val="190577632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a:extLst>
            <a:ext uri="{FF2B5EF4-FFF2-40B4-BE49-F238E27FC236}">
              <a16:creationId xmlns:a16="http://schemas.microsoft.com/office/drawing/2014/main" id="{B80EDD26-0D49-7292-230B-8EF8965FAF78}"/>
            </a:ext>
          </a:extLst>
        </p:cNvPr>
        <p:cNvGrpSpPr/>
        <p:nvPr/>
      </p:nvGrpSpPr>
      <p:grpSpPr>
        <a:xfrm>
          <a:off x="0" y="0"/>
          <a:ext cx="0" cy="0"/>
          <a:chOff x="0" y="0"/>
          <a:chExt cx="0" cy="0"/>
        </a:xfrm>
      </p:grpSpPr>
      <p:pic>
        <p:nvPicPr>
          <p:cNvPr id="7" name="Immagine 6">
            <a:extLst>
              <a:ext uri="{FF2B5EF4-FFF2-40B4-BE49-F238E27FC236}">
                <a16:creationId xmlns:a16="http://schemas.microsoft.com/office/drawing/2014/main" id="{31F63D66-B609-4569-BF00-86D8DFFFF680}"/>
              </a:ext>
            </a:extLst>
          </p:cNvPr>
          <p:cNvPicPr>
            <a:picLocks noChangeAspect="1"/>
          </p:cNvPicPr>
          <p:nvPr/>
        </p:nvPicPr>
        <p:blipFill>
          <a:blip r:embed="rId3">
            <a:extLst>
              <a:ext uri="{28A0092B-C50C-407E-A947-70E740481C1C}">
                <a14:useLocalDpi xmlns:a14="http://schemas.microsoft.com/office/drawing/2010/main" val="0"/>
              </a:ext>
            </a:extLst>
          </a:blip>
          <a:srcRect l="15530" r="16614"/>
          <a:stretch>
            <a:fillRect/>
          </a:stretch>
        </p:blipFill>
        <p:spPr>
          <a:xfrm>
            <a:off x="6028626" y="1096218"/>
            <a:ext cx="6163374" cy="5109137"/>
          </a:xfrm>
          <a:prstGeom prst="rect">
            <a:avLst/>
          </a:prstGeom>
        </p:spPr>
      </p:pic>
      <p:sp>
        <p:nvSpPr>
          <p:cNvPr id="3" name="Segnaposto contenuto 2">
            <a:extLst>
              <a:ext uri="{FF2B5EF4-FFF2-40B4-BE49-F238E27FC236}">
                <a16:creationId xmlns:a16="http://schemas.microsoft.com/office/drawing/2014/main" id="{202D491D-2E5A-29E9-65D8-4310FA7095BA}"/>
              </a:ext>
            </a:extLst>
          </p:cNvPr>
          <p:cNvSpPr>
            <a:spLocks noGrp="1"/>
          </p:cNvSpPr>
          <p:nvPr>
            <p:ph idx="1"/>
          </p:nvPr>
        </p:nvSpPr>
        <p:spPr>
          <a:xfrm>
            <a:off x="109895" y="1549910"/>
            <a:ext cx="9145013" cy="4655445"/>
          </a:xfrm>
        </p:spPr>
        <p:txBody>
          <a:bodyPr>
            <a:normAutofit/>
          </a:bodyPr>
          <a:lstStyle/>
          <a:p>
            <a:pPr marL="0" indent="0">
              <a:lnSpc>
                <a:spcPct val="100000"/>
              </a:lnSpc>
              <a:buNone/>
            </a:pPr>
            <a:r>
              <a:rPr lang="it-IT" dirty="0" err="1">
                <a:solidFill>
                  <a:schemeClr val="bg1"/>
                </a:solidFill>
                <a:latin typeface="Lato" panose="020F0502020204030203" pitchFamily="34" charset="0"/>
                <a:cs typeface="Lato" panose="020F0502020204030203" pitchFamily="34" charset="0"/>
              </a:rPr>
              <a:t>Phenomenological</a:t>
            </a:r>
            <a:r>
              <a:rPr lang="it-IT" dirty="0">
                <a:solidFill>
                  <a:schemeClr val="bg1"/>
                </a:solidFill>
                <a:latin typeface="Lato" panose="020F0502020204030203" pitchFamily="34" charset="0"/>
                <a:cs typeface="Lato" panose="020F0502020204030203" pitchFamily="34" charset="0"/>
              </a:rPr>
              <a:t> model</a:t>
            </a:r>
          </a:p>
          <a:p>
            <a:pPr marL="0" indent="0">
              <a:lnSpc>
                <a:spcPct val="100000"/>
              </a:lnSpc>
              <a:buNone/>
            </a:pPr>
            <a:endParaRPr lang="it-IT" dirty="0">
              <a:solidFill>
                <a:schemeClr val="bg1"/>
              </a:solidFill>
              <a:latin typeface="Lato" panose="020F0502020204030203" pitchFamily="34" charset="0"/>
              <a:cs typeface="Lato" panose="020F0502020204030203" pitchFamily="34" charset="0"/>
            </a:endParaRPr>
          </a:p>
          <a:p>
            <a:pPr marL="0" indent="0">
              <a:lnSpc>
                <a:spcPct val="100000"/>
              </a:lnSpc>
              <a:buNone/>
            </a:pPr>
            <a:r>
              <a:rPr lang="it-IT" dirty="0">
                <a:solidFill>
                  <a:schemeClr val="bg1"/>
                </a:solidFill>
                <a:latin typeface="Lato" panose="020F0502020204030203" pitchFamily="34" charset="0"/>
                <a:cs typeface="Lato" panose="020F0502020204030203" pitchFamily="34" charset="0"/>
              </a:rPr>
              <a:t>General </a:t>
            </a:r>
            <a:r>
              <a:rPr lang="it-IT" dirty="0" err="1">
                <a:solidFill>
                  <a:schemeClr val="bg1"/>
                </a:solidFill>
                <a:latin typeface="Lato" panose="020F0502020204030203" pitchFamily="34" charset="0"/>
                <a:cs typeface="Lato" panose="020F0502020204030203" pitchFamily="34" charset="0"/>
              </a:rPr>
              <a:t>Relativity</a:t>
            </a:r>
            <a:r>
              <a:rPr lang="it-IT" dirty="0">
                <a:solidFill>
                  <a:schemeClr val="bg1"/>
                </a:solidFill>
                <a:latin typeface="Lato" panose="020F0502020204030203" pitchFamily="34" charset="0"/>
                <a:cs typeface="Lato" panose="020F0502020204030203" pitchFamily="34" charset="0"/>
              </a:rPr>
              <a:t> (GR)</a:t>
            </a:r>
          </a:p>
          <a:p>
            <a:pPr marL="0" indent="0">
              <a:lnSpc>
                <a:spcPct val="100000"/>
              </a:lnSpc>
              <a:buNone/>
            </a:pPr>
            <a:endParaRPr lang="it-IT" dirty="0">
              <a:solidFill>
                <a:schemeClr val="bg1"/>
              </a:solidFill>
              <a:latin typeface="Lato" panose="020F0502020204030203" pitchFamily="34" charset="0"/>
              <a:cs typeface="Lato" panose="020F0502020204030203" pitchFamily="34" charset="0"/>
            </a:endParaRPr>
          </a:p>
          <a:p>
            <a:pPr marL="0" indent="0">
              <a:lnSpc>
                <a:spcPct val="100000"/>
              </a:lnSpc>
              <a:buNone/>
            </a:pPr>
            <a:r>
              <a:rPr lang="en-US" b="1" dirty="0">
                <a:solidFill>
                  <a:schemeClr val="bg1"/>
                </a:solidFill>
                <a:latin typeface="Lato" panose="020F0502020204030203" pitchFamily="34" charset="0"/>
                <a:ea typeface="Cambria" panose="02040503050406030204" pitchFamily="18" charset="0"/>
                <a:cs typeface="Lato" panose="020F0502020204030203" pitchFamily="34" charset="0"/>
              </a:rPr>
              <a:t>Λ</a:t>
            </a:r>
            <a:r>
              <a:rPr lang="en-US" dirty="0">
                <a:solidFill>
                  <a:schemeClr val="bg1"/>
                </a:solidFill>
                <a:latin typeface="Lato" panose="020F0502020204030203" pitchFamily="34" charset="0"/>
                <a:ea typeface="Cambria" panose="02040503050406030204" pitchFamily="18" charset="0"/>
                <a:cs typeface="Lato" panose="020F0502020204030203" pitchFamily="34" charset="0"/>
              </a:rPr>
              <a:t>: Dark Energy–</a:t>
            </a:r>
            <a:r>
              <a:rPr lang="en-US" b="1" dirty="0">
                <a:solidFill>
                  <a:schemeClr val="bg1"/>
                </a:solidFill>
                <a:latin typeface="Lato" panose="020F0502020204030203" pitchFamily="34" charset="0"/>
                <a:ea typeface="Cambria" panose="02040503050406030204" pitchFamily="18" charset="0"/>
                <a:cs typeface="Lato" panose="020F0502020204030203" pitchFamily="34" charset="0"/>
              </a:rPr>
              <a:t>CDM</a:t>
            </a:r>
            <a:r>
              <a:rPr lang="en-US" dirty="0">
                <a:solidFill>
                  <a:schemeClr val="bg1"/>
                </a:solidFill>
                <a:latin typeface="Lato" panose="020F0502020204030203" pitchFamily="34" charset="0"/>
                <a:ea typeface="Cambria" panose="02040503050406030204" pitchFamily="18" charset="0"/>
                <a:cs typeface="Lato" panose="020F0502020204030203" pitchFamily="34" charset="0"/>
              </a:rPr>
              <a:t>: Cold Dark Matter</a:t>
            </a:r>
          </a:p>
          <a:p>
            <a:pPr marL="0" indent="0">
              <a:lnSpc>
                <a:spcPct val="100000"/>
              </a:lnSpc>
              <a:buNone/>
            </a:pPr>
            <a:endParaRPr lang="en-US" dirty="0">
              <a:solidFill>
                <a:schemeClr val="bg1"/>
              </a:solidFill>
              <a:latin typeface="Lato" panose="020F0502020204030203" pitchFamily="34" charset="0"/>
              <a:ea typeface="Cambria" panose="02040503050406030204" pitchFamily="18" charset="0"/>
              <a:cs typeface="Lato" panose="020F0502020204030203" pitchFamily="34" charset="0"/>
            </a:endParaRPr>
          </a:p>
          <a:p>
            <a:pPr marL="0" indent="0">
              <a:lnSpc>
                <a:spcPct val="100000"/>
              </a:lnSpc>
              <a:buNone/>
            </a:pPr>
            <a:r>
              <a:rPr lang="en-US" dirty="0">
                <a:solidFill>
                  <a:schemeClr val="bg1"/>
                </a:solidFill>
                <a:latin typeface="Lato" panose="020F0502020204030203" pitchFamily="34" charset="0"/>
                <a:ea typeface="Cambria" panose="02040503050406030204" pitchFamily="18" charset="0"/>
                <a:cs typeface="Lato" panose="020F0502020204030203" pitchFamily="34" charset="0"/>
              </a:rPr>
              <a:t>Cosmological tensions (H</a:t>
            </a:r>
            <a:r>
              <a:rPr lang="en-US" baseline="-25000" dirty="0">
                <a:solidFill>
                  <a:schemeClr val="bg1"/>
                </a:solidFill>
                <a:latin typeface="Lato" panose="020F0502020204030203" pitchFamily="34" charset="0"/>
                <a:ea typeface="Cambria" panose="02040503050406030204" pitchFamily="18" charset="0"/>
                <a:cs typeface="Lato" panose="020F0502020204030203" pitchFamily="34" charset="0"/>
              </a:rPr>
              <a:t>0</a:t>
            </a:r>
            <a:r>
              <a:rPr lang="en-US" dirty="0">
                <a:solidFill>
                  <a:schemeClr val="bg1"/>
                </a:solidFill>
                <a:latin typeface="Lato" panose="020F0502020204030203" pitchFamily="34" charset="0"/>
                <a:ea typeface="Cambria" panose="02040503050406030204" pitchFamily="18" charset="0"/>
                <a:cs typeface="Lato" panose="020F0502020204030203" pitchFamily="34" charset="0"/>
              </a:rPr>
              <a:t>, S</a:t>
            </a:r>
            <a:r>
              <a:rPr lang="en-US" baseline="-25000" dirty="0">
                <a:solidFill>
                  <a:schemeClr val="bg1"/>
                </a:solidFill>
                <a:latin typeface="Lato" panose="020F0502020204030203" pitchFamily="34" charset="0"/>
                <a:ea typeface="Cambria" panose="02040503050406030204" pitchFamily="18" charset="0"/>
                <a:cs typeface="Lato" panose="020F0502020204030203" pitchFamily="34" charset="0"/>
              </a:rPr>
              <a:t>8</a:t>
            </a:r>
            <a:r>
              <a:rPr lang="en-US" dirty="0">
                <a:solidFill>
                  <a:schemeClr val="bg1"/>
                </a:solidFill>
                <a:latin typeface="Lato" panose="020F0502020204030203" pitchFamily="34" charset="0"/>
                <a:ea typeface="Cambria" panose="02040503050406030204" pitchFamily="18" charset="0"/>
                <a:cs typeface="Lato" panose="020F0502020204030203" pitchFamily="34" charset="0"/>
              </a:rPr>
              <a:t>)</a:t>
            </a:r>
            <a:endParaRPr lang="it-IT" dirty="0">
              <a:solidFill>
                <a:schemeClr val="bg1"/>
              </a:solidFill>
              <a:latin typeface="Lato" panose="020F0502020204030203" pitchFamily="34" charset="0"/>
              <a:cs typeface="Lato" panose="020F0502020204030203" pitchFamily="34" charset="0"/>
            </a:endParaRPr>
          </a:p>
        </p:txBody>
      </p:sp>
      <p:sp>
        <p:nvSpPr>
          <p:cNvPr id="4" name="CasellaDiTesto 3">
            <a:extLst>
              <a:ext uri="{FF2B5EF4-FFF2-40B4-BE49-F238E27FC236}">
                <a16:creationId xmlns:a16="http://schemas.microsoft.com/office/drawing/2014/main" id="{4328E270-4A0C-DE9C-0D1F-BE4724C67975}"/>
              </a:ext>
            </a:extLst>
          </p:cNvPr>
          <p:cNvSpPr txBox="1"/>
          <p:nvPr/>
        </p:nvSpPr>
        <p:spPr>
          <a:xfrm>
            <a:off x="242518" y="249454"/>
            <a:ext cx="10076435" cy="646331"/>
          </a:xfrm>
          <a:prstGeom prst="rect">
            <a:avLst/>
          </a:prstGeom>
          <a:noFill/>
        </p:spPr>
        <p:txBody>
          <a:bodyPr wrap="square" rtlCol="0">
            <a:spAutoFit/>
          </a:bodyPr>
          <a:lstStyle/>
          <a:p>
            <a:r>
              <a:rPr lang="en-US" sz="3600" b="1" noProof="0" dirty="0">
                <a:solidFill>
                  <a:schemeClr val="bg1"/>
                </a:solidFill>
                <a:latin typeface="Garamond" panose="02020404030301010803" pitchFamily="18" charset="0"/>
              </a:rPr>
              <a:t>Standard cosmological model - </a:t>
            </a:r>
            <a:r>
              <a:rPr lang="en-US" sz="3600" b="1" dirty="0">
                <a:solidFill>
                  <a:schemeClr val="bg1"/>
                </a:solidFill>
                <a:latin typeface="Garamond" panose="02020404030301010803" pitchFamily="18" charset="0"/>
                <a:ea typeface="Cambria" panose="02040503050406030204" pitchFamily="18" charset="0"/>
              </a:rPr>
              <a:t>Λ</a:t>
            </a:r>
            <a:r>
              <a:rPr lang="en-US" sz="3600" b="1" dirty="0">
                <a:solidFill>
                  <a:schemeClr val="bg1"/>
                </a:solidFill>
                <a:latin typeface="Garamond" panose="02020404030301010803" pitchFamily="18" charset="0"/>
              </a:rPr>
              <a:t>CDM</a:t>
            </a:r>
            <a:endParaRPr lang="en-US" sz="3600" b="1" noProof="0" dirty="0">
              <a:solidFill>
                <a:schemeClr val="bg1"/>
              </a:solidFill>
              <a:latin typeface="Garamond" panose="02020404030301010803" pitchFamily="18" charset="0"/>
            </a:endParaRPr>
          </a:p>
        </p:txBody>
      </p:sp>
      <p:sp>
        <p:nvSpPr>
          <p:cNvPr id="9" name="Google Shape;221;p38">
            <a:extLst>
              <a:ext uri="{FF2B5EF4-FFF2-40B4-BE49-F238E27FC236}">
                <a16:creationId xmlns:a16="http://schemas.microsoft.com/office/drawing/2014/main" id="{4D1C8B0D-B814-FA21-176B-02FF5202C2B7}"/>
              </a:ext>
            </a:extLst>
          </p:cNvPr>
          <p:cNvSpPr txBox="1"/>
          <p:nvPr/>
        </p:nvSpPr>
        <p:spPr>
          <a:xfrm>
            <a:off x="10910550" y="6488709"/>
            <a:ext cx="1353579" cy="369291"/>
          </a:xfrm>
          <a:prstGeom prst="rect">
            <a:avLst/>
          </a:prstGeom>
          <a:noFill/>
          <a:ln>
            <a:noFill/>
          </a:ln>
        </p:spPr>
        <p:txBody>
          <a:bodyPr spcFirstLastPara="1" wrap="square" lIns="121900" tIns="121900" rIns="121900" bIns="121900" anchor="t" anchorCtr="0">
            <a:spAutoFit/>
          </a:bodyPr>
          <a:lstStyle/>
          <a:p>
            <a:r>
              <a:rPr lang="en-GB" sz="800" dirty="0">
                <a:solidFill>
                  <a:srgbClr val="999999"/>
                </a:solidFill>
                <a:latin typeface="Lexend"/>
                <a:ea typeface="Lexend"/>
                <a:cs typeface="Lexend"/>
                <a:sym typeface="Lexend"/>
              </a:rPr>
              <a:t>[Image credits: NASA]</a:t>
            </a:r>
            <a:endParaRPr sz="800" dirty="0">
              <a:solidFill>
                <a:srgbClr val="999999"/>
              </a:solidFill>
              <a:latin typeface="Lexend"/>
              <a:ea typeface="Lexend"/>
              <a:cs typeface="Lexend"/>
              <a:sym typeface="Lexend"/>
            </a:endParaRPr>
          </a:p>
        </p:txBody>
      </p:sp>
    </p:spTree>
    <p:extLst>
      <p:ext uri="{BB962C8B-B14F-4D97-AF65-F5344CB8AC3E}">
        <p14:creationId xmlns:p14="http://schemas.microsoft.com/office/powerpoint/2010/main" val="3366817427"/>
      </p:ext>
    </p:extLst>
  </p:cSld>
  <p:clrMapOvr>
    <a:masterClrMapping/>
  </p:clrMapOvr>
</p:sld>
</file>

<file path=ppt/theme/theme1.xml><?xml version="1.0" encoding="utf-8"?>
<a:theme xmlns:a="http://schemas.openxmlformats.org/drawingml/2006/main" name="Tema di Office">
  <a:themeElements>
    <a:clrScheme name="Personalizzato 1">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60CBF3"/>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3069</TotalTime>
  <Words>1911</Words>
  <Application>Microsoft Office PowerPoint</Application>
  <PresentationFormat>Widescreen</PresentationFormat>
  <Paragraphs>227</Paragraphs>
  <Slides>29</Slides>
  <Notes>27</Notes>
  <HiddenSlides>0</HiddenSlides>
  <MMClips>0</MMClips>
  <ScaleCrop>false</ScaleCrop>
  <HeadingPairs>
    <vt:vector size="6" baseType="variant">
      <vt:variant>
        <vt:lpstr>Caratteri utilizzati</vt:lpstr>
      </vt:variant>
      <vt:variant>
        <vt:i4>9</vt:i4>
      </vt:variant>
      <vt:variant>
        <vt:lpstr>Tema</vt:lpstr>
      </vt:variant>
      <vt:variant>
        <vt:i4>1</vt:i4>
      </vt:variant>
      <vt:variant>
        <vt:lpstr>Titoli diapositive</vt:lpstr>
      </vt:variant>
      <vt:variant>
        <vt:i4>29</vt:i4>
      </vt:variant>
    </vt:vector>
  </HeadingPairs>
  <TitlesOfParts>
    <vt:vector size="39" baseType="lpstr">
      <vt:lpstr>Aptos</vt:lpstr>
      <vt:lpstr>Aptos Display</vt:lpstr>
      <vt:lpstr>Arial</vt:lpstr>
      <vt:lpstr>Cambria</vt:lpstr>
      <vt:lpstr>Exo 2</vt:lpstr>
      <vt:lpstr>Garamond</vt:lpstr>
      <vt:lpstr>Lato</vt:lpstr>
      <vt:lpstr>Lexend</vt:lpstr>
      <vt:lpstr>Wingdings</vt:lpstr>
      <vt:lpstr>Tema di Office</vt:lpstr>
      <vt:lpstr>Non-Gaussian statistics  to break degeneracies  in Modified Gravity</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alessandro vadala'</dc:creator>
  <cp:lastModifiedBy>alessandro vadala'</cp:lastModifiedBy>
  <cp:revision>1</cp:revision>
  <dcterms:created xsi:type="dcterms:W3CDTF">2026-04-09T14:26:47Z</dcterms:created>
  <dcterms:modified xsi:type="dcterms:W3CDTF">2026-06-23T13:56:22Z</dcterms:modified>
</cp:coreProperties>
</file>