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57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40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AE091-1D06-FF9A-86BE-ECB2A6DB99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D3C457-36C4-D739-A033-32E9F228AA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0D3F3F-CBF9-7967-8423-55BEE5176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0D4F-313B-415D-8940-ACE100EE9299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C35E68-1C36-A4F1-2397-D935DB56F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D0B28-BC73-3DEA-F987-64BC5BD0C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14928-BC79-4ECB-BF09-A1CD7228B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903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99874-66A9-3B2B-1148-CC9DA262D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6CA6DC-B161-C0DF-56DB-FEA65AF638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E8AAA2-BF13-614F-D38A-1935177F9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0D4F-313B-415D-8940-ACE100EE9299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9DD746-F870-4268-A203-5ECA244F1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ED1918-E39E-B32E-19AC-F265C80A8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14928-BC79-4ECB-BF09-A1CD7228B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534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E4253A-6736-92F1-378D-5D0D162AB0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87A7F2-F6AF-437A-1785-D2B6D7A266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1BD1B-6E96-9474-CED8-DA10D27D1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0D4F-313B-415D-8940-ACE100EE9299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3FD5EB-527A-2BC7-0380-32EB0E132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3F01B-B378-FEBB-9B0A-E46F74E72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14928-BC79-4ECB-BF09-A1CD7228B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993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86348-2055-46C9-175C-4DFBF1B2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E2B75F-175D-4302-B693-FE5649B2DF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A26BCD-3B1F-D578-C878-92D368B3C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0D4F-313B-415D-8940-ACE100EE9299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82D76-EE14-FE38-BF75-0C8994E06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ECD7A-DC63-A720-CF7D-4777B1162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14928-BC79-4ECB-BF09-A1CD7228B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855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9AB6D-A26C-D7BE-9671-17FBB2B94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E03EF-CF36-79BF-78E8-E261BF01BC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D5D5B0-146D-D8FB-AF10-6ADE0520B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0D4F-313B-415D-8940-ACE100EE9299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C7BDE-5DFD-C3C8-1DBD-FA8DE9F4B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F3473-C810-8620-AC95-E97A11B21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14928-BC79-4ECB-BF09-A1CD7228B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093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D00C-5886-6326-96E6-F9E9EA63C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3C7484-DF87-3A94-0AFB-7018CA8859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F589ED-8F14-200F-7F92-C1B7C2F215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08F467-82A6-67D4-645B-10CF9EE4F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0D4F-313B-415D-8940-ACE100EE9299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0195D0-BD6B-95D4-631D-6A009B721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A81095-AA29-6853-C5D0-B12D11F42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14928-BC79-4ECB-BF09-A1CD7228B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430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AF0A1-9FEE-24B5-89DC-645DDFE2C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997C5-EAAB-1746-5B99-F3ECD846CD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CDD302-33B4-8446-0FBC-BAA416E09D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BCC504-6F89-2D76-DAE7-8E7A9964A3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318F11-52FE-17FC-89E4-4387D85E60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043F41-CF5B-750C-E0C4-265B8656A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0D4F-313B-415D-8940-ACE100EE9299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169FB3-706B-E5C7-A41C-7ED8A9536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D19E71-1B65-DE5F-6129-8DEFC1711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14928-BC79-4ECB-BF09-A1CD7228B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543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CD449-AC5B-7BD8-1FE1-3D760A4FD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02C21A-FFFF-FE60-D90E-1AB857661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0D4F-313B-415D-8940-ACE100EE9299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0862F1-2400-8066-639C-A25B3B8FD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FDA42F-3E4A-4C9B-8BEE-B32EE99C2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14928-BC79-4ECB-BF09-A1CD7228B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122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CB981B-6197-6597-47B0-3FE646C1C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0D4F-313B-415D-8940-ACE100EE9299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09D234-6B7D-453F-40B9-398664E08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848099-D801-E22B-5AE1-8B46271CF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14928-BC79-4ECB-BF09-A1CD7228B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795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903A5-37FB-3A90-A437-07E4801BD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E5532F-6863-EF09-096C-639F46C00F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181B7B-DC98-0401-FB8F-312DD09C84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9F3698-320A-DEDA-DEC3-FB01C5C0A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0D4F-313B-415D-8940-ACE100EE9299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BB43DC-7D55-7683-BE5C-0953EE8FD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8C4D47-6DBA-792B-EE2F-46B826652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14928-BC79-4ECB-BF09-A1CD7228B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591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15276-80FB-A113-7140-CC9E76621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08504F-4220-64F1-AB75-814F6EEBB2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E0FD3A-A423-662D-9EC0-66D133AE47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619A93-F857-D94B-BB7E-D574B34E4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0D4F-313B-415D-8940-ACE100EE9299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0D4BFD-EDD6-9D56-0E7F-88B1F7BF7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09D478-C552-7C7D-024D-2991BE657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14928-BC79-4ECB-BF09-A1CD7228B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980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25A2CA-0E4B-3B8C-8078-A395FECA0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C88067-1551-5E62-5D00-E05C941532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0B1A28-1FAC-2C88-5F7E-B4EC87D15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D80D4F-313B-415D-8940-ACE100EE9299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63FBFF-971A-F54B-5D65-9697C2D428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C176D4-F88E-D966-EDBF-2BEDA40ACB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614928-BC79-4ECB-BF09-A1CD7228B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650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C2655-14DA-736E-C99E-A7984C11C9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87526"/>
            <a:ext cx="9144000" cy="2387600"/>
          </a:xfrm>
        </p:spPr>
        <p:txBody>
          <a:bodyPr>
            <a:noAutofit/>
          </a:bodyPr>
          <a:lstStyle/>
          <a:p>
            <a:r>
              <a:rPr lang="en-GB" sz="4800" dirty="0"/>
              <a:t>Observation of light-by-light scattering in ultraperipheral </a:t>
            </a:r>
            <a:r>
              <a:rPr lang="en-GB" sz="4800" dirty="0" err="1"/>
              <a:t>Pb+Pb</a:t>
            </a:r>
            <a:r>
              <a:rPr lang="en-GB" sz="4800" dirty="0"/>
              <a:t> collisions with the ATLAS detector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92FCEC-9104-7B0E-93F3-0E811D230A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Journal Club Paper Review Slides</a:t>
            </a:r>
          </a:p>
        </p:txBody>
      </p:sp>
    </p:spTree>
    <p:extLst>
      <p:ext uri="{BB962C8B-B14F-4D97-AF65-F5344CB8AC3E}">
        <p14:creationId xmlns:p14="http://schemas.microsoft.com/office/powerpoint/2010/main" val="155678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5F279-F6FF-3DCC-DCA5-126026C92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ATLAS detector</a:t>
            </a:r>
          </a:p>
        </p:txBody>
      </p:sp>
      <p:pic>
        <p:nvPicPr>
          <p:cNvPr id="5" name="Picture 4" descr="A diagram of a machine&#10;&#10;AI-generated content may be incorrect.">
            <a:extLst>
              <a:ext uri="{FF2B5EF4-FFF2-40B4-BE49-F238E27FC236}">
                <a16:creationId xmlns:a16="http://schemas.microsoft.com/office/drawing/2014/main" id="{41745C20-92E8-2F3D-1E8C-B061195205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019" y="1471399"/>
            <a:ext cx="9180298" cy="523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71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8FDBA-8154-70B8-B516-941CF9E86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3416060" cy="1325563"/>
          </a:xfrm>
        </p:spPr>
        <p:txBody>
          <a:bodyPr/>
          <a:lstStyle/>
          <a:p>
            <a:r>
              <a:rPr lang="en-GB"/>
              <a:t>EM Cluster Et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5D6F6-1B75-AE41-AD1B-F79EAA0B20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466" y="2082660"/>
            <a:ext cx="4780472" cy="3133445"/>
          </a:xfrm>
        </p:spPr>
        <p:txBody>
          <a:bodyPr>
            <a:normAutofit/>
          </a:bodyPr>
          <a:lstStyle/>
          <a:p>
            <a:r>
              <a:rPr lang="en-GB" dirty="0"/>
              <a:t>Above is one trigger tower.</a:t>
            </a:r>
          </a:p>
          <a:p>
            <a:r>
              <a:rPr lang="en-GB" dirty="0"/>
              <a:t>Made in the </a:t>
            </a:r>
            <a:r>
              <a:rPr lang="en-GB" dirty="0" err="1"/>
              <a:t>Ecal</a:t>
            </a:r>
            <a:r>
              <a:rPr lang="en-GB" dirty="0"/>
              <a:t> with sums of Supercells (one unit 0.1 eta*0.1 phi).</a:t>
            </a:r>
          </a:p>
          <a:p>
            <a:r>
              <a:rPr lang="en-GB" dirty="0"/>
              <a:t>One “unit” is called TOB (Trigger object made of 3*3 trigger towers) .</a:t>
            </a:r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EDC4764B-CFC1-3987-C65B-0B60617D5AF9}"/>
              </a:ext>
            </a:extLst>
          </p:cNvPr>
          <p:cNvGrpSpPr/>
          <p:nvPr/>
        </p:nvGrpSpPr>
        <p:grpSpPr>
          <a:xfrm>
            <a:off x="5796965" y="3001992"/>
            <a:ext cx="5957962" cy="3809999"/>
            <a:chOff x="4272965" y="1124354"/>
            <a:chExt cx="5712064" cy="3177277"/>
          </a:xfrm>
        </p:grpSpPr>
        <p:pic>
          <p:nvPicPr>
            <p:cNvPr id="130" name="Picture 129" descr="A blue rectangular object with black background&#10;&#10;AI-generated content may be incorrect.">
              <a:extLst>
                <a:ext uri="{FF2B5EF4-FFF2-40B4-BE49-F238E27FC236}">
                  <a16:creationId xmlns:a16="http://schemas.microsoft.com/office/drawing/2014/main" id="{B13BA158-BC96-F2A5-563D-7B20BE81CB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6857"/>
            <a:stretch/>
          </p:blipFill>
          <p:spPr>
            <a:xfrm>
              <a:off x="6466980" y="1124354"/>
              <a:ext cx="2967155" cy="2992611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6FFA5C1-2D88-12A4-F5ED-51222DA78605}"/>
                </a:ext>
              </a:extLst>
            </p:cNvPr>
            <p:cNvGrpSpPr/>
            <p:nvPr/>
          </p:nvGrpSpPr>
          <p:grpSpPr>
            <a:xfrm>
              <a:off x="4272965" y="3237332"/>
              <a:ext cx="2518739" cy="484699"/>
              <a:chOff x="34506" y="2503141"/>
              <a:chExt cx="2518739" cy="484699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A6707B0-7C60-BBBF-DA58-08A7950A266D}"/>
                  </a:ext>
                </a:extLst>
              </p:cNvPr>
              <p:cNvSpPr txBox="1"/>
              <p:nvPr/>
            </p:nvSpPr>
            <p:spPr>
              <a:xfrm>
                <a:off x="34506" y="2503141"/>
                <a:ext cx="186929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L0 (Pre-Sampler)</a:t>
                </a:r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38494D7C-9AA3-AB74-9071-802CA630FEB5}"/>
                  </a:ext>
                </a:extLst>
              </p:cNvPr>
              <p:cNvCxnSpPr>
                <a:cxnSpLocks/>
                <a:stCxn id="18" idx="3"/>
              </p:cNvCxnSpPr>
              <p:nvPr/>
            </p:nvCxnSpPr>
            <p:spPr>
              <a:xfrm>
                <a:off x="1903798" y="2687807"/>
                <a:ext cx="649447" cy="30003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875BC4B-837A-572D-9829-37510D070609}"/>
                </a:ext>
              </a:extLst>
            </p:cNvPr>
            <p:cNvGrpSpPr/>
            <p:nvPr/>
          </p:nvGrpSpPr>
          <p:grpSpPr>
            <a:xfrm>
              <a:off x="7786729" y="3572014"/>
              <a:ext cx="1479430" cy="729617"/>
              <a:chOff x="3581400" y="4102466"/>
              <a:chExt cx="1479430" cy="729617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753D75C-29A5-D0EC-7598-54A71B940030}"/>
                  </a:ext>
                </a:extLst>
              </p:cNvPr>
              <p:cNvSpPr txBox="1"/>
              <p:nvPr/>
            </p:nvSpPr>
            <p:spPr>
              <a:xfrm>
                <a:off x="4124746" y="4462751"/>
                <a:ext cx="9360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Layer 1</a:t>
                </a:r>
              </a:p>
            </p:txBody>
          </p: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807DA9A4-8251-B205-D31F-3AD8910A57C8}"/>
                  </a:ext>
                </a:extLst>
              </p:cNvPr>
              <p:cNvCxnSpPr>
                <a:stCxn id="16" idx="1"/>
              </p:cNvCxnSpPr>
              <p:nvPr/>
            </p:nvCxnSpPr>
            <p:spPr>
              <a:xfrm flipH="1" flipV="1">
                <a:off x="3581400" y="4102466"/>
                <a:ext cx="543346" cy="54495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C8273A2-BC9F-1DF0-A5FC-45674F03F96D}"/>
                </a:ext>
              </a:extLst>
            </p:cNvPr>
            <p:cNvGrpSpPr/>
            <p:nvPr/>
          </p:nvGrpSpPr>
          <p:grpSpPr>
            <a:xfrm>
              <a:off x="8197925" y="3171893"/>
              <a:ext cx="1711023" cy="514214"/>
              <a:chOff x="3939396" y="3542581"/>
              <a:chExt cx="1711023" cy="514214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823F6A8-93CB-35DC-18C2-060FDC06183B}"/>
                  </a:ext>
                </a:extLst>
              </p:cNvPr>
              <p:cNvSpPr txBox="1"/>
              <p:nvPr/>
            </p:nvSpPr>
            <p:spPr>
              <a:xfrm>
                <a:off x="4714335" y="3687463"/>
                <a:ext cx="9360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Layer 2</a:t>
                </a:r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EE0A5FFA-2BB3-766F-8A05-174AADB189CA}"/>
                  </a:ext>
                </a:extLst>
              </p:cNvPr>
              <p:cNvCxnSpPr>
                <a:stCxn id="14" idx="1"/>
              </p:cNvCxnSpPr>
              <p:nvPr/>
            </p:nvCxnSpPr>
            <p:spPr>
              <a:xfrm flipH="1" flipV="1">
                <a:off x="3939396" y="3542581"/>
                <a:ext cx="774939" cy="32954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76923A1-7F07-7583-67DE-7E99E7067758}"/>
                </a:ext>
              </a:extLst>
            </p:cNvPr>
            <p:cNvGrpSpPr/>
            <p:nvPr/>
          </p:nvGrpSpPr>
          <p:grpSpPr>
            <a:xfrm>
              <a:off x="8547289" y="2035899"/>
              <a:ext cx="1437740" cy="369332"/>
              <a:chOff x="4249947" y="2616006"/>
              <a:chExt cx="1437740" cy="369332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E30D838-5402-B97D-7553-AE01E4C20AFB}"/>
                  </a:ext>
                </a:extLst>
              </p:cNvPr>
              <p:cNvSpPr txBox="1"/>
              <p:nvPr/>
            </p:nvSpPr>
            <p:spPr>
              <a:xfrm>
                <a:off x="4751603" y="2616006"/>
                <a:ext cx="9360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Layer 3</a:t>
                </a:r>
              </a:p>
            </p:txBody>
          </p: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A20C3B2F-6C92-9AE2-2D54-676234C59E28}"/>
                  </a:ext>
                </a:extLst>
              </p:cNvPr>
              <p:cNvCxnSpPr>
                <a:cxnSpLocks/>
                <a:stCxn id="12" idx="1"/>
              </p:cNvCxnSpPr>
              <p:nvPr/>
            </p:nvCxnSpPr>
            <p:spPr>
              <a:xfrm flipH="1" flipV="1">
                <a:off x="4249947" y="2729075"/>
                <a:ext cx="501656" cy="7159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132" name="Picture 2" descr="The ATLAS Trigger System for LHC Run 3 and Trigger performance in 2022 -  CERN Document Server">
            <a:extLst>
              <a:ext uri="{FF2B5EF4-FFF2-40B4-BE49-F238E27FC236}">
                <a16:creationId xmlns:a16="http://schemas.microsoft.com/office/drawing/2014/main" id="{40318F05-EBD9-E1B1-D80B-9B4A7CE38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670" y="-17691"/>
            <a:ext cx="4489648" cy="320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9113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0FCEF-F255-BFD4-190B-752FA9438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Light by Light Scattering</a:t>
            </a:r>
          </a:p>
        </p:txBody>
      </p:sp>
      <p:pic>
        <p:nvPicPr>
          <p:cNvPr id="5" name="Content Placeholder 4" descr="A diagram of a complex structure&#10;&#10;AI-generated content may be incorrect.">
            <a:extLst>
              <a:ext uri="{FF2B5EF4-FFF2-40B4-BE49-F238E27FC236}">
                <a16:creationId xmlns:a16="http://schemas.microsoft.com/office/drawing/2014/main" id="{095999E1-5C68-B0E8-795C-8EC119889B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278"/>
          <a:stretch/>
        </p:blipFill>
        <p:spPr>
          <a:xfrm>
            <a:off x="6901671" y="1690688"/>
            <a:ext cx="4272412" cy="3967904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E65189-C0C5-BC81-F49F-3C7BB321D027}"/>
              </a:ext>
            </a:extLst>
          </p:cNvPr>
          <p:cNvSpPr txBox="1"/>
          <p:nvPr/>
        </p:nvSpPr>
        <p:spPr>
          <a:xfrm>
            <a:off x="838200" y="1690687"/>
            <a:ext cx="58837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Forbidden in classical 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Can proceed via box diagrams like that shown here.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Useful as cross-section sensitive to BSM effects.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These are ultra-peripheral-collisions (UPC).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Higher cross-section in Pb-Pb collisions, photon flux scales with square of number of protons.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6529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70155189-D96C-4527-B0EC-654B946BE6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36BED-0609-18AC-BEE8-E5AAFBB17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2357887" cy="10351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Fig 1</a:t>
            </a:r>
          </a:p>
        </p:txBody>
      </p:sp>
      <p:pic>
        <p:nvPicPr>
          <p:cNvPr id="9" name="Picture 8" descr="A graph of a graph of a number of electrons&#10;&#10;AI-generated content may be incorrect.">
            <a:extLst>
              <a:ext uri="{FF2B5EF4-FFF2-40B4-BE49-F238E27FC236}">
                <a16:creationId xmlns:a16="http://schemas.microsoft.com/office/drawing/2014/main" id="{4580C9F8-880B-BA06-BCC0-3E6CDEC1E7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480486"/>
            <a:ext cx="3945629" cy="3762297"/>
          </a:xfrm>
          <a:prstGeom prst="rect">
            <a:avLst/>
          </a:prstGeom>
        </p:spPr>
      </p:pic>
      <p:pic>
        <p:nvPicPr>
          <p:cNvPr id="7" name="Picture 6" descr="A graph of a graph with black and white text&#10;&#10;AI-generated content may be incorrect.">
            <a:extLst>
              <a:ext uri="{FF2B5EF4-FFF2-40B4-BE49-F238E27FC236}">
                <a16:creationId xmlns:a16="http://schemas.microsoft.com/office/drawing/2014/main" id="{06E488DA-0DF2-F376-24DD-4686DBF6F5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628" y="1480486"/>
            <a:ext cx="3945629" cy="3762297"/>
          </a:xfrm>
          <a:prstGeom prst="rect">
            <a:avLst/>
          </a:prstGeom>
        </p:spPr>
      </p:pic>
      <p:pic>
        <p:nvPicPr>
          <p:cNvPr id="5" name="Picture 4" descr="A graph of a function&#10;&#10;AI-generated content may be incorrect.">
            <a:extLst>
              <a:ext uri="{FF2B5EF4-FFF2-40B4-BE49-F238E27FC236}">
                <a16:creationId xmlns:a16="http://schemas.microsoft.com/office/drawing/2014/main" id="{3F41F6C2-D6C9-918B-CB0E-F3C9ECBB4F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5286" y="1480486"/>
            <a:ext cx="3945628" cy="375821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93D4EE8-DF6C-1EA0-FE1E-8BD3611210F5}"/>
              </a:ext>
            </a:extLst>
          </p:cNvPr>
          <p:cNvSpPr txBox="1"/>
          <p:nvPr/>
        </p:nvSpPr>
        <p:spPr>
          <a:xfrm>
            <a:off x="1634654" y="5192848"/>
            <a:ext cx="416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2681CA-290D-A3CB-C282-F9C45E3A8EA8}"/>
              </a:ext>
            </a:extLst>
          </p:cNvPr>
          <p:cNvSpPr txBox="1"/>
          <p:nvPr/>
        </p:nvSpPr>
        <p:spPr>
          <a:xfrm>
            <a:off x="5788692" y="5192848"/>
            <a:ext cx="416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11EC16-5E43-11BA-9E35-12A1D4785AF1}"/>
              </a:ext>
            </a:extLst>
          </p:cNvPr>
          <p:cNvSpPr txBox="1"/>
          <p:nvPr/>
        </p:nvSpPr>
        <p:spPr>
          <a:xfrm>
            <a:off x="10140530" y="5192848"/>
            <a:ext cx="416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730554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383BC-75B6-11DA-A02A-67DD91A24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639019" cy="1325563"/>
          </a:xfrm>
        </p:spPr>
        <p:txBody>
          <a:bodyPr/>
          <a:lstStyle/>
          <a:p>
            <a:r>
              <a:rPr lang="en-GB" dirty="0"/>
              <a:t>Fig 2</a:t>
            </a:r>
          </a:p>
        </p:txBody>
      </p:sp>
      <p:pic>
        <p:nvPicPr>
          <p:cNvPr id="5" name="Picture 4" descr="A graph of a number of data&#10;&#10;AI-generated content may be incorrect.">
            <a:extLst>
              <a:ext uri="{FF2B5EF4-FFF2-40B4-BE49-F238E27FC236}">
                <a16:creationId xmlns:a16="http://schemas.microsoft.com/office/drawing/2014/main" id="{44003E10-FA4B-C239-B84B-98F899D466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384" y="385549"/>
            <a:ext cx="6805231" cy="6086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281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2539B-0BED-3C85-8C44-B323EDCC8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357223" cy="1325563"/>
          </a:xfrm>
        </p:spPr>
        <p:txBody>
          <a:bodyPr/>
          <a:lstStyle/>
          <a:p>
            <a:r>
              <a:rPr lang="en-GB" dirty="0"/>
              <a:t>Fig 3</a:t>
            </a:r>
          </a:p>
        </p:txBody>
      </p:sp>
      <p:pic>
        <p:nvPicPr>
          <p:cNvPr id="5" name="Picture 4" descr="A graph of a graph&#10;&#10;AI-generated content may be incorrect.">
            <a:extLst>
              <a:ext uri="{FF2B5EF4-FFF2-40B4-BE49-F238E27FC236}">
                <a16:creationId xmlns:a16="http://schemas.microsoft.com/office/drawing/2014/main" id="{7280AC3A-4D0B-6993-4468-8DC5D0EC61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78" y="1003110"/>
            <a:ext cx="5424349" cy="4851779"/>
          </a:xfrm>
          <a:prstGeom prst="rect">
            <a:avLst/>
          </a:prstGeom>
        </p:spPr>
      </p:pic>
      <p:pic>
        <p:nvPicPr>
          <p:cNvPr id="7" name="Picture 6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2708909A-E36B-E49C-9FA5-6CA1BB7107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305" y="1003109"/>
            <a:ext cx="5424349" cy="48517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3B0148-472D-0208-6F72-1596B1D84242}"/>
              </a:ext>
            </a:extLst>
          </p:cNvPr>
          <p:cNvSpPr txBox="1"/>
          <p:nvPr/>
        </p:nvSpPr>
        <p:spPr>
          <a:xfrm>
            <a:off x="2978244" y="5670222"/>
            <a:ext cx="416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5A809A-27E6-3D29-E291-517D2B395ACE}"/>
              </a:ext>
            </a:extLst>
          </p:cNvPr>
          <p:cNvSpPr txBox="1"/>
          <p:nvPr/>
        </p:nvSpPr>
        <p:spPr>
          <a:xfrm>
            <a:off x="9085479" y="5670222"/>
            <a:ext cx="416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208068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1276</TotalTime>
  <Words>133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Office Theme</vt:lpstr>
      <vt:lpstr>Observation of light-by-light scattering in ultraperipheral Pb+Pb collisions with the ATLAS detector</vt:lpstr>
      <vt:lpstr>ATLAS detector</vt:lpstr>
      <vt:lpstr>EM Cluster Et</vt:lpstr>
      <vt:lpstr>Light by Light Scattering</vt:lpstr>
      <vt:lpstr>Fig 1</vt:lpstr>
      <vt:lpstr>Fig 2</vt:lpstr>
      <vt:lpstr>Fig 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Richard Mole</dc:creator>
  <cp:lastModifiedBy>Richard Mole</cp:lastModifiedBy>
  <cp:revision>36</cp:revision>
  <dcterms:created xsi:type="dcterms:W3CDTF">2025-05-09T08:40:44Z</dcterms:created>
  <dcterms:modified xsi:type="dcterms:W3CDTF">2025-05-13T12:04:35Z</dcterms:modified>
</cp:coreProperties>
</file>