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2"/>
  </p:notesMasterIdLst>
  <p:sldIdLst>
    <p:sldId id="256" r:id="rId5"/>
    <p:sldId id="1561" r:id="rId6"/>
    <p:sldId id="1560" r:id="rId7"/>
    <p:sldId id="423" r:id="rId8"/>
    <p:sldId id="763" r:id="rId9"/>
    <p:sldId id="1557" r:id="rId10"/>
    <p:sldId id="1556" r:id="rId11"/>
    <p:sldId id="1558" r:id="rId12"/>
    <p:sldId id="1555" r:id="rId13"/>
    <p:sldId id="1554" r:id="rId14"/>
    <p:sldId id="592" r:id="rId15"/>
    <p:sldId id="662" r:id="rId16"/>
    <p:sldId id="622" r:id="rId17"/>
    <p:sldId id="624" r:id="rId18"/>
    <p:sldId id="308" r:id="rId19"/>
    <p:sldId id="725" r:id="rId20"/>
    <p:sldId id="726" r:id="rId21"/>
    <p:sldId id="753" r:id="rId22"/>
    <p:sldId id="754" r:id="rId23"/>
    <p:sldId id="727" r:id="rId24"/>
    <p:sldId id="750" r:id="rId25"/>
    <p:sldId id="751" r:id="rId26"/>
    <p:sldId id="752" r:id="rId27"/>
    <p:sldId id="685" r:id="rId28"/>
    <p:sldId id="686" r:id="rId29"/>
    <p:sldId id="687" r:id="rId30"/>
    <p:sldId id="688" r:id="rId31"/>
    <p:sldId id="689" r:id="rId32"/>
    <p:sldId id="690" r:id="rId33"/>
    <p:sldId id="733" r:id="rId34"/>
    <p:sldId id="734" r:id="rId35"/>
    <p:sldId id="735" r:id="rId36"/>
    <p:sldId id="736" r:id="rId37"/>
    <p:sldId id="737" r:id="rId38"/>
    <p:sldId id="738" r:id="rId39"/>
    <p:sldId id="739" r:id="rId40"/>
    <p:sldId id="714" r:id="rId41"/>
  </p:sldIdLst>
  <p:sldSz cx="9144000" cy="6858000" type="screen4x3"/>
  <p:notesSz cx="7104063" cy="102346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028" autoAdjust="0"/>
  </p:normalViewPr>
  <p:slideViewPr>
    <p:cSldViewPr>
      <p:cViewPr varScale="1">
        <p:scale>
          <a:sx n="57" d="100"/>
          <a:sy n="57" d="100"/>
        </p:scale>
        <p:origin x="154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C6AF3-A265-42F2-9449-4CDF534197E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8082FF-8A3A-4F91-BA3B-6FEFB43BDF18}">
      <dgm:prSet phldrT="[텍스트]"/>
      <dgm:spPr/>
      <dgm:t>
        <a:bodyPr/>
        <a:lstStyle/>
        <a:p>
          <a:r>
            <a:rPr lang="en-US" dirty="0">
              <a:latin typeface="Century" panose="02040604050505020304" pitchFamily="18" charset="0"/>
            </a:rPr>
            <a:t>KN BH in (A)</a:t>
          </a:r>
          <a:r>
            <a:rPr lang="en-US" dirty="0" err="1">
              <a:latin typeface="Century" panose="02040604050505020304" pitchFamily="18" charset="0"/>
            </a:rPr>
            <a:t>dS</a:t>
          </a:r>
          <a:endParaRPr lang="en-US" dirty="0">
            <a:latin typeface="Century" panose="02040604050505020304" pitchFamily="18" charset="0"/>
          </a:endParaRPr>
        </a:p>
        <a:p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Warped AdS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3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baseline="30000" dirty="0">
              <a:solidFill>
                <a:srgbClr val="FF0000"/>
              </a:solidFill>
              <a:latin typeface="Century" panose="02040604050505020304" pitchFamily="18" charset="0"/>
            </a:rPr>
            <a:t>1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 </a:t>
          </a:r>
        </a:p>
      </dgm:t>
    </dgm:pt>
    <dgm:pt modelId="{B7E1C50A-B8CB-434E-8E26-4D924CA22901}" type="parTrans" cxnId="{49072772-4A4B-4C5E-9772-12941A95672F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B5563E6A-DB9B-46E7-A75B-EEA5A1E1B1C9}" type="sibTrans" cxnId="{49072772-4A4B-4C5E-9772-12941A95672F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516CA25A-DCA4-469F-985E-371B3240D829}">
      <dgm:prSet phldrT="[텍스트]"/>
      <dgm:spPr/>
      <dgm:t>
        <a:bodyPr/>
        <a:lstStyle/>
        <a:p>
          <a:r>
            <a:rPr lang="en-US" dirty="0">
              <a:latin typeface="Century" panose="02040604050505020304" pitchFamily="18" charset="0"/>
            </a:rPr>
            <a:t>QED in (A)</a:t>
          </a:r>
          <a:r>
            <a:rPr lang="en-US" dirty="0" err="1">
              <a:latin typeface="Century" panose="02040604050505020304" pitchFamily="18" charset="0"/>
            </a:rPr>
            <a:t>dS</a:t>
          </a:r>
          <a:endParaRPr lang="en-US" dirty="0">
            <a:latin typeface="Century" panose="02040604050505020304" pitchFamily="18" charset="0"/>
          </a:endParaRPr>
        </a:p>
        <a:p>
          <a:r>
            <a:rPr lang="en-US" dirty="0">
              <a:latin typeface="Century" panose="02040604050505020304" pitchFamily="18" charset="0"/>
            </a:rPr>
            <a:t>(A)</a:t>
          </a:r>
          <a:r>
            <a:rPr lang="en-US" dirty="0" err="1">
              <a:latin typeface="Century" panose="02040604050505020304" pitchFamily="18" charset="0"/>
            </a:rPr>
            <a:t>dS</a:t>
          </a:r>
          <a:endParaRPr lang="en-US" dirty="0">
            <a:latin typeface="Century" panose="02040604050505020304" pitchFamily="18" charset="0"/>
          </a:endParaRPr>
        </a:p>
      </dgm:t>
    </dgm:pt>
    <dgm:pt modelId="{0A9BCF2B-E39A-4312-8158-1B3E2B7922C3}" type="parTrans" cxnId="{B7D35310-B4FB-48D9-9A19-12827336DEC5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56D04965-7B6F-4740-B132-37EACA4073F6}" type="sibTrans" cxnId="{B7D35310-B4FB-48D9-9A19-12827336DEC5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57C94F87-B20B-4DDC-A9AB-A26472C6766A}">
      <dgm:prSet phldrT="[텍스트]"/>
      <dgm:spPr/>
      <dgm:t>
        <a:bodyPr/>
        <a:lstStyle/>
        <a:p>
          <a:r>
            <a:rPr lang="en-US" dirty="0">
              <a:latin typeface="Century" panose="02040604050505020304" pitchFamily="18" charset="0"/>
            </a:rPr>
            <a:t>RN in (A)</a:t>
          </a:r>
          <a:r>
            <a:rPr lang="en-US" dirty="0" err="1">
              <a:latin typeface="Century" panose="02040604050505020304" pitchFamily="18" charset="0"/>
            </a:rPr>
            <a:t>dS</a:t>
          </a:r>
          <a:endParaRPr lang="en-US" dirty="0">
            <a:latin typeface="Century" panose="02040604050505020304" pitchFamily="18" charset="0"/>
          </a:endParaRPr>
        </a:p>
        <a:p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baseline="30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: R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S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, </a:t>
          </a:r>
          <a:r>
            <a:rPr lang="en-US" dirty="0" err="1">
              <a:solidFill>
                <a:srgbClr val="FF0000"/>
              </a:solidFill>
              <a:latin typeface="Century" panose="02040604050505020304" pitchFamily="18" charset="0"/>
            </a:rPr>
            <a:t>R</a:t>
          </a:r>
          <a:r>
            <a:rPr lang="en-US" baseline="-25000" dirty="0" err="1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endParaRPr lang="en-US" baseline="-25000" dirty="0">
            <a:solidFill>
              <a:srgbClr val="FF0000"/>
            </a:solidFill>
            <a:latin typeface="Century" panose="02040604050505020304" pitchFamily="18" charset="0"/>
          </a:endParaRPr>
        </a:p>
      </dgm:t>
    </dgm:pt>
    <dgm:pt modelId="{7351A393-868C-4DB8-8E1F-39EC7457BFB1}" type="parTrans" cxnId="{1D083464-96C9-4A7E-9C21-1AF7244C3D3D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9379A5E0-A577-4817-9A9A-A02629AC7025}" type="sibTrans" cxnId="{1D083464-96C9-4A7E-9C21-1AF7244C3D3D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DDD4C788-2ED8-4703-A222-59C66B3F5ECE}">
      <dgm:prSet phldrT="[텍스트]"/>
      <dgm:spPr/>
      <dgm:t>
        <a:bodyPr/>
        <a:lstStyle/>
        <a:p>
          <a:r>
            <a:rPr lang="en-US" dirty="0">
              <a:latin typeface="Century" panose="02040604050505020304" pitchFamily="18" charset="0"/>
            </a:rPr>
            <a:t>RN BH</a:t>
          </a:r>
        </a:p>
        <a:p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baseline="30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: R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S</a:t>
          </a:r>
        </a:p>
      </dgm:t>
    </dgm:pt>
    <dgm:pt modelId="{F97DCDD1-15E1-4342-9DDD-E429A65AF0EA}" type="parTrans" cxnId="{931C7780-C7B9-432C-8BB6-F7D4B6B8AF47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5F8A8A4C-D232-446A-94AE-E48D4443E9F8}" type="sibTrans" cxnId="{931C7780-C7B9-432C-8BB6-F7D4B6B8AF47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A0DC4E12-9486-4C02-B232-BE68CC0163E0}">
      <dgm:prSet/>
      <dgm:spPr/>
      <dgm:t>
        <a:bodyPr/>
        <a:lstStyle/>
        <a:p>
          <a:r>
            <a:rPr lang="en-US" dirty="0">
              <a:latin typeface="Century" panose="02040604050505020304" pitchFamily="18" charset="0"/>
            </a:rPr>
            <a:t>KN BH</a:t>
          </a:r>
        </a:p>
        <a:p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Warped AdS</a:t>
          </a:r>
          <a:r>
            <a:rPr lang="en-US" baseline="-25000" dirty="0">
              <a:solidFill>
                <a:srgbClr val="FF0000"/>
              </a:solidFill>
              <a:latin typeface="Century" panose="02040604050505020304" pitchFamily="18" charset="0"/>
            </a:rPr>
            <a:t>3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baseline="30000" dirty="0">
              <a:solidFill>
                <a:srgbClr val="FF0000"/>
              </a:solidFill>
              <a:latin typeface="Century" panose="02040604050505020304" pitchFamily="18" charset="0"/>
            </a:rPr>
            <a:t>1</a:t>
          </a:r>
          <a:r>
            <a:rPr lang="en-US" dirty="0">
              <a:solidFill>
                <a:srgbClr val="FF0000"/>
              </a:solidFill>
              <a:latin typeface="Century" panose="02040604050505020304" pitchFamily="18" charset="0"/>
            </a:rPr>
            <a:t> </a:t>
          </a:r>
        </a:p>
      </dgm:t>
    </dgm:pt>
    <dgm:pt modelId="{71B0A805-3CCD-490F-B04D-D8153F2DB393}" type="parTrans" cxnId="{B0BD6D66-D2C8-4FAC-AAF0-4254E0196024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2D270A21-351A-4293-BF33-D574E9AEC746}" type="sibTrans" cxnId="{B0BD6D66-D2C8-4FAC-AAF0-4254E0196024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CB681422-BFA5-4804-A022-DEC08952C07C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17388C53-7E77-4F17-81E3-83D3571B2417}" type="parTrans" cxnId="{6E8B8D25-E68E-4004-83EC-299F2F91EB4B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244E4CC0-C1FE-4926-BF9F-419E21D19ECD}" type="sibTrans" cxnId="{6E8B8D25-E68E-4004-83EC-299F2F91EB4B}">
      <dgm:prSet/>
      <dgm:spPr/>
      <dgm:t>
        <a:bodyPr/>
        <a:lstStyle/>
        <a:p>
          <a:endParaRPr lang="en-US">
            <a:latin typeface="Century" panose="02040604050505020304" pitchFamily="18" charset="0"/>
          </a:endParaRPr>
        </a:p>
      </dgm:t>
    </dgm:pt>
    <dgm:pt modelId="{43A119CC-F130-4C07-B6B1-A50FAF88909E}" type="pres">
      <dgm:prSet presAssocID="{BD4C6AF3-A265-42F2-9449-4CDF534197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E5DFE81-A130-47A7-9BF8-4F27B6862FB4}" type="pres">
      <dgm:prSet presAssocID="{478082FF-8A3A-4F91-BA3B-6FEFB43BDF18}" presName="hierRoot1" presStyleCnt="0"/>
      <dgm:spPr/>
    </dgm:pt>
    <dgm:pt modelId="{D31C6799-15E5-4C74-93D2-B4AFEBA5FFDE}" type="pres">
      <dgm:prSet presAssocID="{478082FF-8A3A-4F91-BA3B-6FEFB43BDF18}" presName="composite" presStyleCnt="0"/>
      <dgm:spPr/>
    </dgm:pt>
    <dgm:pt modelId="{1F8F681E-8111-48D5-9155-B184074DB3EC}" type="pres">
      <dgm:prSet presAssocID="{478082FF-8A3A-4F91-BA3B-6FEFB43BDF18}" presName="background" presStyleLbl="node0" presStyleIdx="0" presStyleCnt="1"/>
      <dgm:spPr/>
    </dgm:pt>
    <dgm:pt modelId="{9D46BF61-7E49-4F61-BAD4-5B9B2E6298DB}" type="pres">
      <dgm:prSet presAssocID="{478082FF-8A3A-4F91-BA3B-6FEFB43BDF18}" presName="text" presStyleLbl="fgAcc0" presStyleIdx="0" presStyleCnt="1" custScaleX="180756">
        <dgm:presLayoutVars>
          <dgm:chPref val="3"/>
        </dgm:presLayoutVars>
      </dgm:prSet>
      <dgm:spPr/>
    </dgm:pt>
    <dgm:pt modelId="{26E2E942-24CE-4BDB-B49D-A27CB94E2B8E}" type="pres">
      <dgm:prSet presAssocID="{478082FF-8A3A-4F91-BA3B-6FEFB43BDF18}" presName="hierChild2" presStyleCnt="0"/>
      <dgm:spPr/>
    </dgm:pt>
    <dgm:pt modelId="{FA7FB200-5C71-4EA0-B9DF-7E371EF2F8D0}" type="pres">
      <dgm:prSet presAssocID="{71B0A805-3CCD-490F-B04D-D8153F2DB393}" presName="Name10" presStyleLbl="parChTrans1D2" presStyleIdx="0" presStyleCnt="3"/>
      <dgm:spPr/>
    </dgm:pt>
    <dgm:pt modelId="{C04B446F-D3A4-49B2-9E06-5F5D356736C8}" type="pres">
      <dgm:prSet presAssocID="{A0DC4E12-9486-4C02-B232-BE68CC0163E0}" presName="hierRoot2" presStyleCnt="0"/>
      <dgm:spPr/>
    </dgm:pt>
    <dgm:pt modelId="{618B9EAF-1DEA-4D9B-B2BF-037ED5DAA0A3}" type="pres">
      <dgm:prSet presAssocID="{A0DC4E12-9486-4C02-B232-BE68CC0163E0}" presName="composite2" presStyleCnt="0"/>
      <dgm:spPr/>
    </dgm:pt>
    <dgm:pt modelId="{635D13CB-FB8B-490A-AA96-CD367305271B}" type="pres">
      <dgm:prSet presAssocID="{A0DC4E12-9486-4C02-B232-BE68CC0163E0}" presName="background2" presStyleLbl="node2" presStyleIdx="0" presStyleCnt="3"/>
      <dgm:spPr/>
    </dgm:pt>
    <dgm:pt modelId="{B47BAC7B-748A-41AE-843E-CE9E5AC5403D}" type="pres">
      <dgm:prSet presAssocID="{A0DC4E12-9486-4C02-B232-BE68CC0163E0}" presName="text2" presStyleLbl="fgAcc2" presStyleIdx="0" presStyleCnt="3" custScaleX="125782" custLinFactNeighborX="-35451">
        <dgm:presLayoutVars>
          <dgm:chPref val="3"/>
        </dgm:presLayoutVars>
      </dgm:prSet>
      <dgm:spPr/>
    </dgm:pt>
    <dgm:pt modelId="{05760C05-BF07-4640-BE8B-DAF749C1D657}" type="pres">
      <dgm:prSet presAssocID="{A0DC4E12-9486-4C02-B232-BE68CC0163E0}" presName="hierChild3" presStyleCnt="0"/>
      <dgm:spPr/>
    </dgm:pt>
    <dgm:pt modelId="{F7F0CBA8-839E-4ED2-BE8C-E7538FB2B7E1}" type="pres">
      <dgm:prSet presAssocID="{17388C53-7E77-4F17-81E3-83D3571B2417}" presName="Name17" presStyleLbl="parChTrans1D3" presStyleIdx="0" presStyleCnt="2"/>
      <dgm:spPr/>
    </dgm:pt>
    <dgm:pt modelId="{BEFC66A3-D01A-42A5-8B34-CD413846A728}" type="pres">
      <dgm:prSet presAssocID="{CB681422-BFA5-4804-A022-DEC08952C07C}" presName="hierRoot3" presStyleCnt="0"/>
      <dgm:spPr/>
    </dgm:pt>
    <dgm:pt modelId="{BD75466E-B265-4266-BF30-B2B10585393F}" type="pres">
      <dgm:prSet presAssocID="{CB681422-BFA5-4804-A022-DEC08952C07C}" presName="composite3" presStyleCnt="0"/>
      <dgm:spPr/>
    </dgm:pt>
    <dgm:pt modelId="{D74C6ABF-1DF1-49C0-84FD-9B2243D49F5C}" type="pres">
      <dgm:prSet presAssocID="{CB681422-BFA5-4804-A022-DEC08952C07C}" presName="background3" presStyleLbl="node3" presStyleIdx="0" presStyleCnt="2"/>
      <dgm:spPr/>
    </dgm:pt>
    <dgm:pt modelId="{8F4826FE-3626-4D3E-9187-6AB7C2AE6CD2}" type="pres">
      <dgm:prSet presAssocID="{CB681422-BFA5-4804-A022-DEC08952C07C}" presName="text3" presStyleLbl="fgAcc3" presStyleIdx="0" presStyleCnt="2" custLinFactX="74011" custLinFactNeighborX="100000" custLinFactNeighborY="-1313">
        <dgm:presLayoutVars>
          <dgm:chPref val="3"/>
        </dgm:presLayoutVars>
      </dgm:prSet>
      <dgm:spPr/>
    </dgm:pt>
    <dgm:pt modelId="{A38062C9-99F8-4E3F-83FB-FA097000621D}" type="pres">
      <dgm:prSet presAssocID="{CB681422-BFA5-4804-A022-DEC08952C07C}" presName="hierChild4" presStyleCnt="0"/>
      <dgm:spPr/>
    </dgm:pt>
    <dgm:pt modelId="{A69A47C6-7F5E-48DC-82FB-6F74B3A10ED2}" type="pres">
      <dgm:prSet presAssocID="{0A9BCF2B-E39A-4312-8158-1B3E2B7922C3}" presName="Name10" presStyleLbl="parChTrans1D2" presStyleIdx="1" presStyleCnt="3"/>
      <dgm:spPr/>
    </dgm:pt>
    <dgm:pt modelId="{36AB7235-CC48-4EC5-A13D-9FA6054DCB46}" type="pres">
      <dgm:prSet presAssocID="{516CA25A-DCA4-469F-985E-371B3240D829}" presName="hierRoot2" presStyleCnt="0"/>
      <dgm:spPr/>
    </dgm:pt>
    <dgm:pt modelId="{43BB0149-0CCD-48AD-BD23-450294716325}" type="pres">
      <dgm:prSet presAssocID="{516CA25A-DCA4-469F-985E-371B3240D829}" presName="composite2" presStyleCnt="0"/>
      <dgm:spPr/>
    </dgm:pt>
    <dgm:pt modelId="{43444543-1412-4A85-A7C2-E342E96F2E88}" type="pres">
      <dgm:prSet presAssocID="{516CA25A-DCA4-469F-985E-371B3240D829}" presName="background2" presStyleLbl="node2" presStyleIdx="1" presStyleCnt="3"/>
      <dgm:spPr/>
    </dgm:pt>
    <dgm:pt modelId="{16656EDE-BB46-4854-A661-4D77A76ABAB8}" type="pres">
      <dgm:prSet presAssocID="{516CA25A-DCA4-469F-985E-371B3240D829}" presName="text2" presStyleLbl="fgAcc2" presStyleIdx="1" presStyleCnt="3" custScaleX="154143" custLinFactNeighborX="7318">
        <dgm:presLayoutVars>
          <dgm:chPref val="3"/>
        </dgm:presLayoutVars>
      </dgm:prSet>
      <dgm:spPr/>
    </dgm:pt>
    <dgm:pt modelId="{E25341EA-6960-4CFC-98E1-45BD06251123}" type="pres">
      <dgm:prSet presAssocID="{516CA25A-DCA4-469F-985E-371B3240D829}" presName="hierChild3" presStyleCnt="0"/>
      <dgm:spPr/>
    </dgm:pt>
    <dgm:pt modelId="{D123044A-62D8-4858-BE55-8B420EDE8B7A}" type="pres">
      <dgm:prSet presAssocID="{7351A393-868C-4DB8-8E1F-39EC7457BFB1}" presName="Name10" presStyleLbl="parChTrans1D2" presStyleIdx="2" presStyleCnt="3"/>
      <dgm:spPr/>
    </dgm:pt>
    <dgm:pt modelId="{201F59DA-F1AA-44BC-B581-9F3C12C36A63}" type="pres">
      <dgm:prSet presAssocID="{57C94F87-B20B-4DDC-A9AB-A26472C6766A}" presName="hierRoot2" presStyleCnt="0"/>
      <dgm:spPr/>
    </dgm:pt>
    <dgm:pt modelId="{ABB24B5F-CB2B-4771-B4B4-4E7759BAC0D5}" type="pres">
      <dgm:prSet presAssocID="{57C94F87-B20B-4DDC-A9AB-A26472C6766A}" presName="composite2" presStyleCnt="0"/>
      <dgm:spPr/>
    </dgm:pt>
    <dgm:pt modelId="{8AE67288-0859-45C7-8E38-A6C6CD68A566}" type="pres">
      <dgm:prSet presAssocID="{57C94F87-B20B-4DDC-A9AB-A26472C6766A}" presName="background2" presStyleLbl="node2" presStyleIdx="2" presStyleCnt="3"/>
      <dgm:spPr/>
    </dgm:pt>
    <dgm:pt modelId="{326B3C92-B994-4C18-BDFA-2184AA242BCC}" type="pres">
      <dgm:prSet presAssocID="{57C94F87-B20B-4DDC-A9AB-A26472C6766A}" presName="text2" presStyleLbl="fgAcc2" presStyleIdx="2" presStyleCnt="3" custScaleX="140655" custLinFactNeighborX="31239">
        <dgm:presLayoutVars>
          <dgm:chPref val="3"/>
        </dgm:presLayoutVars>
      </dgm:prSet>
      <dgm:spPr/>
    </dgm:pt>
    <dgm:pt modelId="{B23ED35E-307B-4A12-86B1-38A20165EBA2}" type="pres">
      <dgm:prSet presAssocID="{57C94F87-B20B-4DDC-A9AB-A26472C6766A}" presName="hierChild3" presStyleCnt="0"/>
      <dgm:spPr/>
    </dgm:pt>
    <dgm:pt modelId="{1A724608-8DB4-45E7-B3A8-381E51335CD2}" type="pres">
      <dgm:prSet presAssocID="{F97DCDD1-15E1-4342-9DDD-E429A65AF0EA}" presName="Name17" presStyleLbl="parChTrans1D3" presStyleIdx="1" presStyleCnt="2"/>
      <dgm:spPr/>
    </dgm:pt>
    <dgm:pt modelId="{58C0FD6E-B966-4876-BD85-2C1B5F08B62D}" type="pres">
      <dgm:prSet presAssocID="{DDD4C788-2ED8-4703-A222-59C66B3F5ECE}" presName="hierRoot3" presStyleCnt="0"/>
      <dgm:spPr/>
    </dgm:pt>
    <dgm:pt modelId="{4E0B9062-9164-4924-9DFA-1318DC9776E2}" type="pres">
      <dgm:prSet presAssocID="{DDD4C788-2ED8-4703-A222-59C66B3F5ECE}" presName="composite3" presStyleCnt="0"/>
      <dgm:spPr/>
    </dgm:pt>
    <dgm:pt modelId="{79CB54AC-D660-4652-9DAE-94F828983A7B}" type="pres">
      <dgm:prSet presAssocID="{DDD4C788-2ED8-4703-A222-59C66B3F5ECE}" presName="background3" presStyleLbl="node3" presStyleIdx="1" presStyleCnt="2"/>
      <dgm:spPr/>
    </dgm:pt>
    <dgm:pt modelId="{7EB60889-BA65-4036-B17E-5EA8F1655748}" type="pres">
      <dgm:prSet presAssocID="{DDD4C788-2ED8-4703-A222-59C66B3F5ECE}" presName="text3" presStyleLbl="fgAcc3" presStyleIdx="1" presStyleCnt="2" custScaleX="125540" custScaleY="107005" custLinFactX="-57751" custLinFactNeighborX="-100000" custLinFactNeighborY="-1149">
        <dgm:presLayoutVars>
          <dgm:chPref val="3"/>
        </dgm:presLayoutVars>
      </dgm:prSet>
      <dgm:spPr/>
    </dgm:pt>
    <dgm:pt modelId="{9CE7C2B1-15D9-48D8-A110-A2566863D373}" type="pres">
      <dgm:prSet presAssocID="{DDD4C788-2ED8-4703-A222-59C66B3F5ECE}" presName="hierChild4" presStyleCnt="0"/>
      <dgm:spPr/>
    </dgm:pt>
  </dgm:ptLst>
  <dgm:cxnLst>
    <dgm:cxn modelId="{EF598204-92E6-4CE7-BE9B-83588DE17D7E}" type="presOf" srcId="{7351A393-868C-4DB8-8E1F-39EC7457BFB1}" destId="{D123044A-62D8-4858-BE55-8B420EDE8B7A}" srcOrd="0" destOrd="0" presId="urn:microsoft.com/office/officeart/2005/8/layout/hierarchy1"/>
    <dgm:cxn modelId="{06A2ED04-BC23-4CDA-9F55-EB1A9D9ACB6D}" type="presOf" srcId="{0A9BCF2B-E39A-4312-8158-1B3E2B7922C3}" destId="{A69A47C6-7F5E-48DC-82FB-6F74B3A10ED2}" srcOrd="0" destOrd="0" presId="urn:microsoft.com/office/officeart/2005/8/layout/hierarchy1"/>
    <dgm:cxn modelId="{B7D35310-B4FB-48D9-9A19-12827336DEC5}" srcId="{478082FF-8A3A-4F91-BA3B-6FEFB43BDF18}" destId="{516CA25A-DCA4-469F-985E-371B3240D829}" srcOrd="1" destOrd="0" parTransId="{0A9BCF2B-E39A-4312-8158-1B3E2B7922C3}" sibTransId="{56D04965-7B6F-4740-B132-37EACA4073F6}"/>
    <dgm:cxn modelId="{6E8B8D25-E68E-4004-83EC-299F2F91EB4B}" srcId="{A0DC4E12-9486-4C02-B232-BE68CC0163E0}" destId="{CB681422-BFA5-4804-A022-DEC08952C07C}" srcOrd="0" destOrd="0" parTransId="{17388C53-7E77-4F17-81E3-83D3571B2417}" sibTransId="{244E4CC0-C1FE-4926-BF9F-419E21D19ECD}"/>
    <dgm:cxn modelId="{193DD92F-BD4D-4587-801E-2EFE372DCCE1}" type="presOf" srcId="{71B0A805-3CCD-490F-B04D-D8153F2DB393}" destId="{FA7FB200-5C71-4EA0-B9DF-7E371EF2F8D0}" srcOrd="0" destOrd="0" presId="urn:microsoft.com/office/officeart/2005/8/layout/hierarchy1"/>
    <dgm:cxn modelId="{1D083464-96C9-4A7E-9C21-1AF7244C3D3D}" srcId="{478082FF-8A3A-4F91-BA3B-6FEFB43BDF18}" destId="{57C94F87-B20B-4DDC-A9AB-A26472C6766A}" srcOrd="2" destOrd="0" parTransId="{7351A393-868C-4DB8-8E1F-39EC7457BFB1}" sibTransId="{9379A5E0-A577-4817-9A9A-A02629AC7025}"/>
    <dgm:cxn modelId="{B0BD6D66-D2C8-4FAC-AAF0-4254E0196024}" srcId="{478082FF-8A3A-4F91-BA3B-6FEFB43BDF18}" destId="{A0DC4E12-9486-4C02-B232-BE68CC0163E0}" srcOrd="0" destOrd="0" parTransId="{71B0A805-3CCD-490F-B04D-D8153F2DB393}" sibTransId="{2D270A21-351A-4293-BF33-D574E9AEC746}"/>
    <dgm:cxn modelId="{D662BD4B-3D74-4507-B03D-518468B47F91}" type="presOf" srcId="{BD4C6AF3-A265-42F2-9449-4CDF534197E5}" destId="{43A119CC-F130-4C07-B6B1-A50FAF88909E}" srcOrd="0" destOrd="0" presId="urn:microsoft.com/office/officeart/2005/8/layout/hierarchy1"/>
    <dgm:cxn modelId="{49072772-4A4B-4C5E-9772-12941A95672F}" srcId="{BD4C6AF3-A265-42F2-9449-4CDF534197E5}" destId="{478082FF-8A3A-4F91-BA3B-6FEFB43BDF18}" srcOrd="0" destOrd="0" parTransId="{B7E1C50A-B8CB-434E-8E26-4D924CA22901}" sibTransId="{B5563E6A-DB9B-46E7-A75B-EEA5A1E1B1C9}"/>
    <dgm:cxn modelId="{AF18FB5A-9555-426C-ACFE-91A0E151E17C}" type="presOf" srcId="{57C94F87-B20B-4DDC-A9AB-A26472C6766A}" destId="{326B3C92-B994-4C18-BDFA-2184AA242BCC}" srcOrd="0" destOrd="0" presId="urn:microsoft.com/office/officeart/2005/8/layout/hierarchy1"/>
    <dgm:cxn modelId="{931C7780-C7B9-432C-8BB6-F7D4B6B8AF47}" srcId="{57C94F87-B20B-4DDC-A9AB-A26472C6766A}" destId="{DDD4C788-2ED8-4703-A222-59C66B3F5ECE}" srcOrd="0" destOrd="0" parTransId="{F97DCDD1-15E1-4342-9DDD-E429A65AF0EA}" sibTransId="{5F8A8A4C-D232-446A-94AE-E48D4443E9F8}"/>
    <dgm:cxn modelId="{DD292082-FF07-46FE-A59C-B098F6ACE39F}" type="presOf" srcId="{516CA25A-DCA4-469F-985E-371B3240D829}" destId="{16656EDE-BB46-4854-A661-4D77A76ABAB8}" srcOrd="0" destOrd="0" presId="urn:microsoft.com/office/officeart/2005/8/layout/hierarchy1"/>
    <dgm:cxn modelId="{FD250495-2EA4-44B1-B1C7-4A7EEDEA88F1}" type="presOf" srcId="{DDD4C788-2ED8-4703-A222-59C66B3F5ECE}" destId="{7EB60889-BA65-4036-B17E-5EA8F1655748}" srcOrd="0" destOrd="0" presId="urn:microsoft.com/office/officeart/2005/8/layout/hierarchy1"/>
    <dgm:cxn modelId="{22D8E695-1442-46C8-9908-827710308492}" type="presOf" srcId="{17388C53-7E77-4F17-81E3-83D3571B2417}" destId="{F7F0CBA8-839E-4ED2-BE8C-E7538FB2B7E1}" srcOrd="0" destOrd="0" presId="urn:microsoft.com/office/officeart/2005/8/layout/hierarchy1"/>
    <dgm:cxn modelId="{922E73BC-CDE4-4243-A40F-CB5924182D7F}" type="presOf" srcId="{A0DC4E12-9486-4C02-B232-BE68CC0163E0}" destId="{B47BAC7B-748A-41AE-843E-CE9E5AC5403D}" srcOrd="0" destOrd="0" presId="urn:microsoft.com/office/officeart/2005/8/layout/hierarchy1"/>
    <dgm:cxn modelId="{1C4167D7-FD66-428D-842F-36986B96E3F8}" type="presOf" srcId="{CB681422-BFA5-4804-A022-DEC08952C07C}" destId="{8F4826FE-3626-4D3E-9187-6AB7C2AE6CD2}" srcOrd="0" destOrd="0" presId="urn:microsoft.com/office/officeart/2005/8/layout/hierarchy1"/>
    <dgm:cxn modelId="{66054FE0-0E93-4A6A-8E76-68C726533AFF}" type="presOf" srcId="{F97DCDD1-15E1-4342-9DDD-E429A65AF0EA}" destId="{1A724608-8DB4-45E7-B3A8-381E51335CD2}" srcOrd="0" destOrd="0" presId="urn:microsoft.com/office/officeart/2005/8/layout/hierarchy1"/>
    <dgm:cxn modelId="{922EFEEB-5BD4-4B01-8AF6-53E6950268C8}" type="presOf" srcId="{478082FF-8A3A-4F91-BA3B-6FEFB43BDF18}" destId="{9D46BF61-7E49-4F61-BAD4-5B9B2E6298DB}" srcOrd="0" destOrd="0" presId="urn:microsoft.com/office/officeart/2005/8/layout/hierarchy1"/>
    <dgm:cxn modelId="{4D8F8A6C-16BC-449F-A48A-BD9A92CCD354}" type="presParOf" srcId="{43A119CC-F130-4C07-B6B1-A50FAF88909E}" destId="{7E5DFE81-A130-47A7-9BF8-4F27B6862FB4}" srcOrd="0" destOrd="0" presId="urn:microsoft.com/office/officeart/2005/8/layout/hierarchy1"/>
    <dgm:cxn modelId="{6B07841A-2796-47BD-9D95-96015DDE3F21}" type="presParOf" srcId="{7E5DFE81-A130-47A7-9BF8-4F27B6862FB4}" destId="{D31C6799-15E5-4C74-93D2-B4AFEBA5FFDE}" srcOrd="0" destOrd="0" presId="urn:microsoft.com/office/officeart/2005/8/layout/hierarchy1"/>
    <dgm:cxn modelId="{C45B03DB-2DA8-4D6D-B249-921F5609855A}" type="presParOf" srcId="{D31C6799-15E5-4C74-93D2-B4AFEBA5FFDE}" destId="{1F8F681E-8111-48D5-9155-B184074DB3EC}" srcOrd="0" destOrd="0" presId="urn:microsoft.com/office/officeart/2005/8/layout/hierarchy1"/>
    <dgm:cxn modelId="{221DB20B-B841-4105-9B68-E0ABF1DD8912}" type="presParOf" srcId="{D31C6799-15E5-4C74-93D2-B4AFEBA5FFDE}" destId="{9D46BF61-7E49-4F61-BAD4-5B9B2E6298DB}" srcOrd="1" destOrd="0" presId="urn:microsoft.com/office/officeart/2005/8/layout/hierarchy1"/>
    <dgm:cxn modelId="{3DD54381-619C-4C44-BE28-3A72754C19DA}" type="presParOf" srcId="{7E5DFE81-A130-47A7-9BF8-4F27B6862FB4}" destId="{26E2E942-24CE-4BDB-B49D-A27CB94E2B8E}" srcOrd="1" destOrd="0" presId="urn:microsoft.com/office/officeart/2005/8/layout/hierarchy1"/>
    <dgm:cxn modelId="{96A6A373-0AC5-4E3C-BDA5-F7783BAA4C59}" type="presParOf" srcId="{26E2E942-24CE-4BDB-B49D-A27CB94E2B8E}" destId="{FA7FB200-5C71-4EA0-B9DF-7E371EF2F8D0}" srcOrd="0" destOrd="0" presId="urn:microsoft.com/office/officeart/2005/8/layout/hierarchy1"/>
    <dgm:cxn modelId="{E26A69A6-7090-441D-BCDA-68A338A2D739}" type="presParOf" srcId="{26E2E942-24CE-4BDB-B49D-A27CB94E2B8E}" destId="{C04B446F-D3A4-49B2-9E06-5F5D356736C8}" srcOrd="1" destOrd="0" presId="urn:microsoft.com/office/officeart/2005/8/layout/hierarchy1"/>
    <dgm:cxn modelId="{7EFBBC18-F7F1-4C40-8EAE-B3780684B810}" type="presParOf" srcId="{C04B446F-D3A4-49B2-9E06-5F5D356736C8}" destId="{618B9EAF-1DEA-4D9B-B2BF-037ED5DAA0A3}" srcOrd="0" destOrd="0" presId="urn:microsoft.com/office/officeart/2005/8/layout/hierarchy1"/>
    <dgm:cxn modelId="{671BDAFA-DDBC-48F3-A820-0E5D2C266242}" type="presParOf" srcId="{618B9EAF-1DEA-4D9B-B2BF-037ED5DAA0A3}" destId="{635D13CB-FB8B-490A-AA96-CD367305271B}" srcOrd="0" destOrd="0" presId="urn:microsoft.com/office/officeart/2005/8/layout/hierarchy1"/>
    <dgm:cxn modelId="{36E1C58E-4C1C-4435-AC47-E5DF1CF90CAF}" type="presParOf" srcId="{618B9EAF-1DEA-4D9B-B2BF-037ED5DAA0A3}" destId="{B47BAC7B-748A-41AE-843E-CE9E5AC5403D}" srcOrd="1" destOrd="0" presId="urn:microsoft.com/office/officeart/2005/8/layout/hierarchy1"/>
    <dgm:cxn modelId="{1240D9C6-4A8C-403D-B2D3-EB212A82487B}" type="presParOf" srcId="{C04B446F-D3A4-49B2-9E06-5F5D356736C8}" destId="{05760C05-BF07-4640-BE8B-DAF749C1D657}" srcOrd="1" destOrd="0" presId="urn:microsoft.com/office/officeart/2005/8/layout/hierarchy1"/>
    <dgm:cxn modelId="{AB1B2C31-8262-41DD-B437-F77FC7DEB75D}" type="presParOf" srcId="{05760C05-BF07-4640-BE8B-DAF749C1D657}" destId="{F7F0CBA8-839E-4ED2-BE8C-E7538FB2B7E1}" srcOrd="0" destOrd="0" presId="urn:microsoft.com/office/officeart/2005/8/layout/hierarchy1"/>
    <dgm:cxn modelId="{51216807-4B06-4A08-8BF6-FA3380159F2E}" type="presParOf" srcId="{05760C05-BF07-4640-BE8B-DAF749C1D657}" destId="{BEFC66A3-D01A-42A5-8B34-CD413846A728}" srcOrd="1" destOrd="0" presId="urn:microsoft.com/office/officeart/2005/8/layout/hierarchy1"/>
    <dgm:cxn modelId="{BD5DCD6D-A60D-4D64-A1FA-81E411C77E60}" type="presParOf" srcId="{BEFC66A3-D01A-42A5-8B34-CD413846A728}" destId="{BD75466E-B265-4266-BF30-B2B10585393F}" srcOrd="0" destOrd="0" presId="urn:microsoft.com/office/officeart/2005/8/layout/hierarchy1"/>
    <dgm:cxn modelId="{5C45CC3A-F937-4E05-A8B6-4BB4E3F8BC6A}" type="presParOf" srcId="{BD75466E-B265-4266-BF30-B2B10585393F}" destId="{D74C6ABF-1DF1-49C0-84FD-9B2243D49F5C}" srcOrd="0" destOrd="0" presId="urn:microsoft.com/office/officeart/2005/8/layout/hierarchy1"/>
    <dgm:cxn modelId="{AE603AEB-DDAD-4D55-8672-0F1541C5C817}" type="presParOf" srcId="{BD75466E-B265-4266-BF30-B2B10585393F}" destId="{8F4826FE-3626-4D3E-9187-6AB7C2AE6CD2}" srcOrd="1" destOrd="0" presId="urn:microsoft.com/office/officeart/2005/8/layout/hierarchy1"/>
    <dgm:cxn modelId="{46BCDC3B-BD7F-4F8A-BDB8-54EC05C3D3E4}" type="presParOf" srcId="{BEFC66A3-D01A-42A5-8B34-CD413846A728}" destId="{A38062C9-99F8-4E3F-83FB-FA097000621D}" srcOrd="1" destOrd="0" presId="urn:microsoft.com/office/officeart/2005/8/layout/hierarchy1"/>
    <dgm:cxn modelId="{A3117BB5-F8FC-44E8-B297-A5B36C1AF884}" type="presParOf" srcId="{26E2E942-24CE-4BDB-B49D-A27CB94E2B8E}" destId="{A69A47C6-7F5E-48DC-82FB-6F74B3A10ED2}" srcOrd="2" destOrd="0" presId="urn:microsoft.com/office/officeart/2005/8/layout/hierarchy1"/>
    <dgm:cxn modelId="{DDDE3B9D-F9AB-4723-A440-BE2EC21790CC}" type="presParOf" srcId="{26E2E942-24CE-4BDB-B49D-A27CB94E2B8E}" destId="{36AB7235-CC48-4EC5-A13D-9FA6054DCB46}" srcOrd="3" destOrd="0" presId="urn:microsoft.com/office/officeart/2005/8/layout/hierarchy1"/>
    <dgm:cxn modelId="{87AFCF4F-9D1D-4C8C-8CD1-94B3B1F787AD}" type="presParOf" srcId="{36AB7235-CC48-4EC5-A13D-9FA6054DCB46}" destId="{43BB0149-0CCD-48AD-BD23-450294716325}" srcOrd="0" destOrd="0" presId="urn:microsoft.com/office/officeart/2005/8/layout/hierarchy1"/>
    <dgm:cxn modelId="{3CC50810-E832-4ABD-A0BE-24086668BF53}" type="presParOf" srcId="{43BB0149-0CCD-48AD-BD23-450294716325}" destId="{43444543-1412-4A85-A7C2-E342E96F2E88}" srcOrd="0" destOrd="0" presId="urn:microsoft.com/office/officeart/2005/8/layout/hierarchy1"/>
    <dgm:cxn modelId="{1B442F6A-47C0-483B-A2DF-D241C02D7AC5}" type="presParOf" srcId="{43BB0149-0CCD-48AD-BD23-450294716325}" destId="{16656EDE-BB46-4854-A661-4D77A76ABAB8}" srcOrd="1" destOrd="0" presId="urn:microsoft.com/office/officeart/2005/8/layout/hierarchy1"/>
    <dgm:cxn modelId="{780FC19E-4316-440C-8EE8-D114807597DC}" type="presParOf" srcId="{36AB7235-CC48-4EC5-A13D-9FA6054DCB46}" destId="{E25341EA-6960-4CFC-98E1-45BD06251123}" srcOrd="1" destOrd="0" presId="urn:microsoft.com/office/officeart/2005/8/layout/hierarchy1"/>
    <dgm:cxn modelId="{AD52D991-9D26-4DF4-A050-B6A38357E00D}" type="presParOf" srcId="{26E2E942-24CE-4BDB-B49D-A27CB94E2B8E}" destId="{D123044A-62D8-4858-BE55-8B420EDE8B7A}" srcOrd="4" destOrd="0" presId="urn:microsoft.com/office/officeart/2005/8/layout/hierarchy1"/>
    <dgm:cxn modelId="{B04E096E-3EBE-47E4-A349-99DCBDBE836A}" type="presParOf" srcId="{26E2E942-24CE-4BDB-B49D-A27CB94E2B8E}" destId="{201F59DA-F1AA-44BC-B581-9F3C12C36A63}" srcOrd="5" destOrd="0" presId="urn:microsoft.com/office/officeart/2005/8/layout/hierarchy1"/>
    <dgm:cxn modelId="{556311A3-5EA1-4012-8969-19F256824191}" type="presParOf" srcId="{201F59DA-F1AA-44BC-B581-9F3C12C36A63}" destId="{ABB24B5F-CB2B-4771-B4B4-4E7759BAC0D5}" srcOrd="0" destOrd="0" presId="urn:microsoft.com/office/officeart/2005/8/layout/hierarchy1"/>
    <dgm:cxn modelId="{693C8909-D1BB-4390-9D99-192C315B0260}" type="presParOf" srcId="{ABB24B5F-CB2B-4771-B4B4-4E7759BAC0D5}" destId="{8AE67288-0859-45C7-8E38-A6C6CD68A566}" srcOrd="0" destOrd="0" presId="urn:microsoft.com/office/officeart/2005/8/layout/hierarchy1"/>
    <dgm:cxn modelId="{D4C588BF-16E0-4FB6-91FF-B0FB6A483BE5}" type="presParOf" srcId="{ABB24B5F-CB2B-4771-B4B4-4E7759BAC0D5}" destId="{326B3C92-B994-4C18-BDFA-2184AA242BCC}" srcOrd="1" destOrd="0" presId="urn:microsoft.com/office/officeart/2005/8/layout/hierarchy1"/>
    <dgm:cxn modelId="{6618BC4A-3E45-43F0-A37D-350E69FA9C67}" type="presParOf" srcId="{201F59DA-F1AA-44BC-B581-9F3C12C36A63}" destId="{B23ED35E-307B-4A12-86B1-38A20165EBA2}" srcOrd="1" destOrd="0" presId="urn:microsoft.com/office/officeart/2005/8/layout/hierarchy1"/>
    <dgm:cxn modelId="{7DE3C5E6-98EE-4FE0-A303-6F9F6D33CAEE}" type="presParOf" srcId="{B23ED35E-307B-4A12-86B1-38A20165EBA2}" destId="{1A724608-8DB4-45E7-B3A8-381E51335CD2}" srcOrd="0" destOrd="0" presId="urn:microsoft.com/office/officeart/2005/8/layout/hierarchy1"/>
    <dgm:cxn modelId="{9EFF1B94-DE01-43D0-8FA0-49BCF6D880D6}" type="presParOf" srcId="{B23ED35E-307B-4A12-86B1-38A20165EBA2}" destId="{58C0FD6E-B966-4876-BD85-2C1B5F08B62D}" srcOrd="1" destOrd="0" presId="urn:microsoft.com/office/officeart/2005/8/layout/hierarchy1"/>
    <dgm:cxn modelId="{7BB09BE0-5618-40F6-9E64-8FF06E59F27D}" type="presParOf" srcId="{58C0FD6E-B966-4876-BD85-2C1B5F08B62D}" destId="{4E0B9062-9164-4924-9DFA-1318DC9776E2}" srcOrd="0" destOrd="0" presId="urn:microsoft.com/office/officeart/2005/8/layout/hierarchy1"/>
    <dgm:cxn modelId="{0294A0EA-F288-4110-8F72-59CAE7835173}" type="presParOf" srcId="{4E0B9062-9164-4924-9DFA-1318DC9776E2}" destId="{79CB54AC-D660-4652-9DAE-94F828983A7B}" srcOrd="0" destOrd="0" presId="urn:microsoft.com/office/officeart/2005/8/layout/hierarchy1"/>
    <dgm:cxn modelId="{1FDDD73A-17DA-4064-9478-6BDAB6B31246}" type="presParOf" srcId="{4E0B9062-9164-4924-9DFA-1318DC9776E2}" destId="{7EB60889-BA65-4036-B17E-5EA8F1655748}" srcOrd="1" destOrd="0" presId="urn:microsoft.com/office/officeart/2005/8/layout/hierarchy1"/>
    <dgm:cxn modelId="{204B36C2-6006-4FF9-ABD5-89A235FA32E4}" type="presParOf" srcId="{58C0FD6E-B966-4876-BD85-2C1B5F08B62D}" destId="{9CE7C2B1-15D9-48D8-A110-A2566863D37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785AB2-480D-4938-B538-F95DA244343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4CE36F6F-A619-4DD9-981B-36930C94BD04}">
      <dgm:prSet phldrT="[텍스트]" custT="1"/>
      <dgm:spPr>
        <a:solidFill>
          <a:srgbClr val="00B050"/>
        </a:solidFill>
      </dgm:spPr>
      <dgm:t>
        <a:bodyPr/>
        <a:lstStyle/>
        <a:p>
          <a:pPr latinLnBrk="1"/>
          <a:r>
            <a:rPr lang="en-US" altLang="ko-KR" sz="2000" dirty="0">
              <a:latin typeface="Century" pitchFamily="18" charset="0"/>
            </a:rPr>
            <a:t>Vacuum</a:t>
          </a:r>
        </a:p>
        <a:p>
          <a:pPr latinLnBrk="1"/>
          <a:r>
            <a:rPr lang="en-US" altLang="ko-KR" sz="2000" dirty="0">
              <a:latin typeface="Century" pitchFamily="18" charset="0"/>
            </a:rPr>
            <a:t>Fluctuations/</a:t>
          </a:r>
        </a:p>
        <a:p>
          <a:pPr latinLnBrk="1"/>
          <a:r>
            <a:rPr lang="en-US" altLang="ko-KR" sz="2000" dirty="0">
              <a:latin typeface="Century" pitchFamily="18" charset="0"/>
            </a:rPr>
            <a:t>Unruh Effects</a:t>
          </a:r>
        </a:p>
      </dgm:t>
    </dgm:pt>
    <dgm:pt modelId="{CB43006F-08C4-473C-8D29-160F0A6BB2E2}" type="par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A614B816-AEB9-4467-B1E0-9323134B313C}" type="sib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CEC157FC-5A21-4891-938C-AE96B1E757B8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Schwinger Mechanism/ Polarization </a:t>
          </a:r>
          <a:endParaRPr lang="ko-KR" altLang="en-US" dirty="0">
            <a:latin typeface="Century" pitchFamily="18" charset="0"/>
          </a:endParaRPr>
        </a:p>
      </dgm:t>
    </dgm:pt>
    <dgm:pt modelId="{B082228C-8F49-4877-84CC-0589ED21A4B8}" type="par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1F787989-BF4A-40B3-A344-99FE9BB27F51}" type="sib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A1EA48F8-4865-423F-932E-85B70E8376DC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QCD??</a:t>
          </a:r>
          <a:endParaRPr lang="ko-KR" altLang="en-US" dirty="0">
            <a:latin typeface="Century" pitchFamily="18" charset="0"/>
          </a:endParaRPr>
        </a:p>
      </dgm:t>
    </dgm:pt>
    <dgm:pt modelId="{3DD5D2D3-A9D0-4329-B134-947BD2F5407E}" type="par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2C0A4ADF-77A1-4F4B-BF31-E4E44DEB063B}" type="sib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00A0568A-6CDC-4C71-A882-804E9C102A0C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QED</a:t>
          </a:r>
          <a:endParaRPr lang="ko-KR" altLang="en-US" dirty="0">
            <a:latin typeface="Century" pitchFamily="18" charset="0"/>
          </a:endParaRPr>
        </a:p>
      </dgm:t>
    </dgm:pt>
    <dgm:pt modelId="{CEEEAB29-284F-4200-B92A-30E5CA63BB5D}" type="parTrans" cxnId="{8E869B13-773C-4DD3-9396-3585B9CF6906}">
      <dgm:prSet/>
      <dgm:spPr/>
      <dgm:t>
        <a:bodyPr/>
        <a:lstStyle/>
        <a:p>
          <a:pPr latinLnBrk="1"/>
          <a:endParaRPr lang="ko-KR" altLang="en-US"/>
        </a:p>
      </dgm:t>
    </dgm:pt>
    <dgm:pt modelId="{2BBCA864-92FA-478D-9D25-7592FAE75CE4}" type="sibTrans" cxnId="{8E869B13-773C-4DD3-9396-3585B9CF6906}">
      <dgm:prSet/>
      <dgm:spPr/>
      <dgm:t>
        <a:bodyPr/>
        <a:lstStyle/>
        <a:p>
          <a:pPr latinLnBrk="1"/>
          <a:endParaRPr lang="ko-KR" altLang="en-US"/>
        </a:p>
      </dgm:t>
    </dgm:pt>
    <dgm:pt modelId="{A1CE370D-C426-432A-8460-090462EC2A88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Hawking Radiation/</a:t>
          </a:r>
        </a:p>
        <a:p>
          <a:pPr latinLnBrk="1"/>
          <a:r>
            <a:rPr lang="en-US" altLang="ko-KR" dirty="0">
              <a:latin typeface="Century" pitchFamily="18" charset="0"/>
            </a:rPr>
            <a:t>Polarization?</a:t>
          </a:r>
          <a:endParaRPr lang="ko-KR" altLang="en-US" dirty="0">
            <a:latin typeface="Century" pitchFamily="18" charset="0"/>
          </a:endParaRPr>
        </a:p>
      </dgm:t>
    </dgm:pt>
    <dgm:pt modelId="{01C00F5B-D27D-44D7-A52C-F75E96F8A843}" type="par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74F3F39-3349-444D-B74D-D9902F090120}" type="sib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830D778-013D-450A-9483-99829025E503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de Sitter</a:t>
          </a:r>
        </a:p>
      </dgm:t>
    </dgm:pt>
    <dgm:pt modelId="{4952E374-1968-413A-9F28-54FD8C8C45D5}" type="par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A1490066-29DD-4863-8B93-E5D20151B306}" type="sib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C9C50301-4837-4372-9FE9-A63BED7B13D5}">
      <dgm:prSet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Black Holes</a:t>
          </a:r>
          <a:endParaRPr lang="ko-KR" altLang="en-US" dirty="0"/>
        </a:p>
      </dgm:t>
    </dgm:pt>
    <dgm:pt modelId="{6CCA992E-32EF-41B5-AA09-5207D9374AE9}" type="parTrans" cxnId="{9D3340CD-4A38-41A1-9772-48FF30D72D5A}">
      <dgm:prSet/>
      <dgm:spPr/>
      <dgm:t>
        <a:bodyPr/>
        <a:lstStyle/>
        <a:p>
          <a:pPr latinLnBrk="1"/>
          <a:endParaRPr lang="ko-KR" altLang="en-US"/>
        </a:p>
      </dgm:t>
    </dgm:pt>
    <dgm:pt modelId="{8FD03446-915A-47C0-A33B-1C902E88CFB7}" type="sibTrans" cxnId="{9D3340CD-4A38-41A1-9772-48FF30D72D5A}">
      <dgm:prSet/>
      <dgm:spPr/>
      <dgm:t>
        <a:bodyPr/>
        <a:lstStyle/>
        <a:p>
          <a:pPr latinLnBrk="1"/>
          <a:endParaRPr lang="ko-KR" altLang="en-US"/>
        </a:p>
      </dgm:t>
    </dgm:pt>
    <dgm:pt modelId="{5BBF05AD-EBCD-45D9-A9CD-F3951295AEEF}" type="pres">
      <dgm:prSet presAssocID="{E1785AB2-480D-4938-B538-F95DA244343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7862CD-9D71-434E-9F79-95F6EB5EA88C}" type="pres">
      <dgm:prSet presAssocID="{4CE36F6F-A619-4DD9-981B-36930C94BD04}" presName="root1" presStyleCnt="0"/>
      <dgm:spPr/>
    </dgm:pt>
    <dgm:pt modelId="{734EE56F-8763-4344-9C10-68AA9152C706}" type="pres">
      <dgm:prSet presAssocID="{4CE36F6F-A619-4DD9-981B-36930C94BD04}" presName="LevelOneTextNode" presStyleLbl="node0" presStyleIdx="0" presStyleCnt="1" custScaleX="110412">
        <dgm:presLayoutVars>
          <dgm:chPref val="3"/>
        </dgm:presLayoutVars>
      </dgm:prSet>
      <dgm:spPr/>
    </dgm:pt>
    <dgm:pt modelId="{10A5B8BE-78F2-4F55-B146-3520D0227F96}" type="pres">
      <dgm:prSet presAssocID="{4CE36F6F-A619-4DD9-981B-36930C94BD04}" presName="level2hierChild" presStyleCnt="0"/>
      <dgm:spPr/>
    </dgm:pt>
    <dgm:pt modelId="{65F662AA-A553-4DC1-923B-39D002CDDA03}" type="pres">
      <dgm:prSet presAssocID="{B082228C-8F49-4877-84CC-0589ED21A4B8}" presName="conn2-1" presStyleLbl="parChTrans1D2" presStyleIdx="0" presStyleCnt="2"/>
      <dgm:spPr/>
    </dgm:pt>
    <dgm:pt modelId="{9A654D57-7688-45AA-8295-250EA7190D5C}" type="pres">
      <dgm:prSet presAssocID="{B082228C-8F49-4877-84CC-0589ED21A4B8}" presName="connTx" presStyleLbl="parChTrans1D2" presStyleIdx="0" presStyleCnt="2"/>
      <dgm:spPr/>
    </dgm:pt>
    <dgm:pt modelId="{24C17D0F-4388-494C-ABA1-7FFF8CBDF528}" type="pres">
      <dgm:prSet presAssocID="{CEC157FC-5A21-4891-938C-AE96B1E757B8}" presName="root2" presStyleCnt="0"/>
      <dgm:spPr/>
    </dgm:pt>
    <dgm:pt modelId="{5678E8E1-F9A8-4D66-AD3C-7FC9FDC6C6A3}" type="pres">
      <dgm:prSet presAssocID="{CEC157FC-5A21-4891-938C-AE96B1E757B8}" presName="LevelTwoTextNode" presStyleLbl="node2" presStyleIdx="0" presStyleCnt="2">
        <dgm:presLayoutVars>
          <dgm:chPref val="3"/>
        </dgm:presLayoutVars>
      </dgm:prSet>
      <dgm:spPr/>
    </dgm:pt>
    <dgm:pt modelId="{E4ABB2C6-89D8-40AD-8DCD-45AF24BDD061}" type="pres">
      <dgm:prSet presAssocID="{CEC157FC-5A21-4891-938C-AE96B1E757B8}" presName="level3hierChild" presStyleCnt="0"/>
      <dgm:spPr/>
    </dgm:pt>
    <dgm:pt modelId="{CA7D303E-6203-4574-B39F-1F01A8BE0CBB}" type="pres">
      <dgm:prSet presAssocID="{3DD5D2D3-A9D0-4329-B134-947BD2F5407E}" presName="conn2-1" presStyleLbl="parChTrans1D3" presStyleIdx="0" presStyleCnt="4"/>
      <dgm:spPr/>
    </dgm:pt>
    <dgm:pt modelId="{B7350D19-1DD0-48DC-88AE-9B392240220D}" type="pres">
      <dgm:prSet presAssocID="{3DD5D2D3-A9D0-4329-B134-947BD2F5407E}" presName="connTx" presStyleLbl="parChTrans1D3" presStyleIdx="0" presStyleCnt="4"/>
      <dgm:spPr/>
    </dgm:pt>
    <dgm:pt modelId="{0B1595CD-3AE9-4CEE-AFE5-F37232EF59C7}" type="pres">
      <dgm:prSet presAssocID="{A1EA48F8-4865-423F-932E-85B70E8376DC}" presName="root2" presStyleCnt="0"/>
      <dgm:spPr/>
    </dgm:pt>
    <dgm:pt modelId="{501E76E2-8F19-4925-9EF0-42C21879311C}" type="pres">
      <dgm:prSet presAssocID="{A1EA48F8-4865-423F-932E-85B70E8376DC}" presName="LevelTwoTextNode" presStyleLbl="node3" presStyleIdx="0" presStyleCnt="4">
        <dgm:presLayoutVars>
          <dgm:chPref val="3"/>
        </dgm:presLayoutVars>
      </dgm:prSet>
      <dgm:spPr/>
    </dgm:pt>
    <dgm:pt modelId="{B2C3FFB9-C989-4D3C-8C3B-F618CD43057C}" type="pres">
      <dgm:prSet presAssocID="{A1EA48F8-4865-423F-932E-85B70E8376DC}" presName="level3hierChild" presStyleCnt="0"/>
      <dgm:spPr/>
    </dgm:pt>
    <dgm:pt modelId="{07D1E451-CBE6-41C7-8CC8-877AA166A834}" type="pres">
      <dgm:prSet presAssocID="{CEEEAB29-284F-4200-B92A-30E5CA63BB5D}" presName="conn2-1" presStyleLbl="parChTrans1D3" presStyleIdx="1" presStyleCnt="4"/>
      <dgm:spPr/>
    </dgm:pt>
    <dgm:pt modelId="{3A3CC8F8-88B7-48C6-8E06-3515FC46ECB9}" type="pres">
      <dgm:prSet presAssocID="{CEEEAB29-284F-4200-B92A-30E5CA63BB5D}" presName="connTx" presStyleLbl="parChTrans1D3" presStyleIdx="1" presStyleCnt="4"/>
      <dgm:spPr/>
    </dgm:pt>
    <dgm:pt modelId="{41FFDFCF-9660-4071-A3A7-52C4F4348279}" type="pres">
      <dgm:prSet presAssocID="{00A0568A-6CDC-4C71-A882-804E9C102A0C}" presName="root2" presStyleCnt="0"/>
      <dgm:spPr/>
    </dgm:pt>
    <dgm:pt modelId="{0A2300A2-116F-437D-8B6D-4943C3403BB6}" type="pres">
      <dgm:prSet presAssocID="{00A0568A-6CDC-4C71-A882-804E9C102A0C}" presName="LevelTwoTextNode" presStyleLbl="node3" presStyleIdx="1" presStyleCnt="4">
        <dgm:presLayoutVars>
          <dgm:chPref val="3"/>
        </dgm:presLayoutVars>
      </dgm:prSet>
      <dgm:spPr/>
    </dgm:pt>
    <dgm:pt modelId="{831BAF56-49D3-4B49-9CD9-49C4E1ABC0D4}" type="pres">
      <dgm:prSet presAssocID="{00A0568A-6CDC-4C71-A882-804E9C102A0C}" presName="level3hierChild" presStyleCnt="0"/>
      <dgm:spPr/>
    </dgm:pt>
    <dgm:pt modelId="{86E0BB6A-181A-4AA1-A316-9AEFC2C60FF9}" type="pres">
      <dgm:prSet presAssocID="{01C00F5B-D27D-44D7-A52C-F75E96F8A843}" presName="conn2-1" presStyleLbl="parChTrans1D2" presStyleIdx="1" presStyleCnt="2"/>
      <dgm:spPr/>
    </dgm:pt>
    <dgm:pt modelId="{655832E6-839F-40E8-9E04-28940D4E9CC8}" type="pres">
      <dgm:prSet presAssocID="{01C00F5B-D27D-44D7-A52C-F75E96F8A843}" presName="connTx" presStyleLbl="parChTrans1D2" presStyleIdx="1" presStyleCnt="2"/>
      <dgm:spPr/>
    </dgm:pt>
    <dgm:pt modelId="{01DF92D4-B0A9-4A09-90C9-7346B0073B71}" type="pres">
      <dgm:prSet presAssocID="{A1CE370D-C426-432A-8460-090462EC2A88}" presName="root2" presStyleCnt="0"/>
      <dgm:spPr/>
    </dgm:pt>
    <dgm:pt modelId="{EE1BCDAE-E4B7-4D14-898F-44533D5D0C0A}" type="pres">
      <dgm:prSet presAssocID="{A1CE370D-C426-432A-8460-090462EC2A88}" presName="LevelTwoTextNode" presStyleLbl="node2" presStyleIdx="1" presStyleCnt="2">
        <dgm:presLayoutVars>
          <dgm:chPref val="3"/>
        </dgm:presLayoutVars>
      </dgm:prSet>
      <dgm:spPr/>
    </dgm:pt>
    <dgm:pt modelId="{7A75B11F-1B2D-4629-A489-6F61353FF8F6}" type="pres">
      <dgm:prSet presAssocID="{A1CE370D-C426-432A-8460-090462EC2A88}" presName="level3hierChild" presStyleCnt="0"/>
      <dgm:spPr/>
    </dgm:pt>
    <dgm:pt modelId="{261646C9-85D2-4AF3-8328-CEA24CB80803}" type="pres">
      <dgm:prSet presAssocID="{4952E374-1968-413A-9F28-54FD8C8C45D5}" presName="conn2-1" presStyleLbl="parChTrans1D3" presStyleIdx="2" presStyleCnt="4"/>
      <dgm:spPr/>
    </dgm:pt>
    <dgm:pt modelId="{481D9B4D-D01D-4BDD-B032-AA5163188DDF}" type="pres">
      <dgm:prSet presAssocID="{4952E374-1968-413A-9F28-54FD8C8C45D5}" presName="connTx" presStyleLbl="parChTrans1D3" presStyleIdx="2" presStyleCnt="4"/>
      <dgm:spPr/>
    </dgm:pt>
    <dgm:pt modelId="{8C33ABB5-5458-4700-9E03-B9737E196078}" type="pres">
      <dgm:prSet presAssocID="{9830D778-013D-450A-9483-99829025E503}" presName="root2" presStyleCnt="0"/>
      <dgm:spPr/>
    </dgm:pt>
    <dgm:pt modelId="{CC82A65C-566D-4C4C-A2D6-78C8376668AB}" type="pres">
      <dgm:prSet presAssocID="{9830D778-013D-450A-9483-99829025E503}" presName="LevelTwoTextNode" presStyleLbl="node3" presStyleIdx="2" presStyleCnt="4">
        <dgm:presLayoutVars>
          <dgm:chPref val="3"/>
        </dgm:presLayoutVars>
      </dgm:prSet>
      <dgm:spPr/>
    </dgm:pt>
    <dgm:pt modelId="{7CAFFB66-CB82-401E-998B-CB04E05CF0C4}" type="pres">
      <dgm:prSet presAssocID="{9830D778-013D-450A-9483-99829025E503}" presName="level3hierChild" presStyleCnt="0"/>
      <dgm:spPr/>
    </dgm:pt>
    <dgm:pt modelId="{160AD7D1-748A-4F28-BF24-604D40792F97}" type="pres">
      <dgm:prSet presAssocID="{6CCA992E-32EF-41B5-AA09-5207D9374AE9}" presName="conn2-1" presStyleLbl="parChTrans1D3" presStyleIdx="3" presStyleCnt="4"/>
      <dgm:spPr/>
    </dgm:pt>
    <dgm:pt modelId="{4B257628-B55F-409C-905F-E0720B179065}" type="pres">
      <dgm:prSet presAssocID="{6CCA992E-32EF-41B5-AA09-5207D9374AE9}" presName="connTx" presStyleLbl="parChTrans1D3" presStyleIdx="3" presStyleCnt="4"/>
      <dgm:spPr/>
    </dgm:pt>
    <dgm:pt modelId="{1F4ACE1E-C0D4-4D4B-910C-E1ED38D87147}" type="pres">
      <dgm:prSet presAssocID="{C9C50301-4837-4372-9FE9-A63BED7B13D5}" presName="root2" presStyleCnt="0"/>
      <dgm:spPr/>
    </dgm:pt>
    <dgm:pt modelId="{A7D9EBD8-0275-46AE-9F77-B0E9E9A70175}" type="pres">
      <dgm:prSet presAssocID="{C9C50301-4837-4372-9FE9-A63BED7B13D5}" presName="LevelTwoTextNode" presStyleLbl="node3" presStyleIdx="3" presStyleCnt="4">
        <dgm:presLayoutVars>
          <dgm:chPref val="3"/>
        </dgm:presLayoutVars>
      </dgm:prSet>
      <dgm:spPr/>
    </dgm:pt>
    <dgm:pt modelId="{2411C04D-76B1-46EC-811B-24390F09C335}" type="pres">
      <dgm:prSet presAssocID="{C9C50301-4837-4372-9FE9-A63BED7B13D5}" presName="level3hierChild" presStyleCnt="0"/>
      <dgm:spPr/>
    </dgm:pt>
  </dgm:ptLst>
  <dgm:cxnLst>
    <dgm:cxn modelId="{F8D67008-3AB9-47B4-B1C2-BEBE714F7194}" type="presOf" srcId="{B082228C-8F49-4877-84CC-0589ED21A4B8}" destId="{65F662AA-A553-4DC1-923B-39D002CDDA03}" srcOrd="0" destOrd="0" presId="urn:microsoft.com/office/officeart/2005/8/layout/hierarchy2"/>
    <dgm:cxn modelId="{8E869B13-773C-4DD3-9396-3585B9CF6906}" srcId="{CEC157FC-5A21-4891-938C-AE96B1E757B8}" destId="{00A0568A-6CDC-4C71-A882-804E9C102A0C}" srcOrd="1" destOrd="0" parTransId="{CEEEAB29-284F-4200-B92A-30E5CA63BB5D}" sibTransId="{2BBCA864-92FA-478D-9D25-7592FAE75CE4}"/>
    <dgm:cxn modelId="{70FF7715-6A77-4EB7-93C5-1172E80AABA5}" type="presOf" srcId="{01C00F5B-D27D-44D7-A52C-F75E96F8A843}" destId="{655832E6-839F-40E8-9E04-28940D4E9CC8}" srcOrd="1" destOrd="0" presId="urn:microsoft.com/office/officeart/2005/8/layout/hierarchy2"/>
    <dgm:cxn modelId="{8CFAD728-3D70-44A0-A278-DCB773B2199B}" type="presOf" srcId="{CEEEAB29-284F-4200-B92A-30E5CA63BB5D}" destId="{3A3CC8F8-88B7-48C6-8E06-3515FC46ECB9}" srcOrd="1" destOrd="0" presId="urn:microsoft.com/office/officeart/2005/8/layout/hierarchy2"/>
    <dgm:cxn modelId="{07635B33-F3F6-42AE-A2F6-1DEEAA748E04}" type="presOf" srcId="{B082228C-8F49-4877-84CC-0589ED21A4B8}" destId="{9A654D57-7688-45AA-8295-250EA7190D5C}" srcOrd="1" destOrd="0" presId="urn:microsoft.com/office/officeart/2005/8/layout/hierarchy2"/>
    <dgm:cxn modelId="{BF449336-9A96-4105-8F4E-BD2559D28294}" srcId="{E1785AB2-480D-4938-B538-F95DA2443431}" destId="{4CE36F6F-A619-4DD9-981B-36930C94BD04}" srcOrd="0" destOrd="0" parTransId="{CB43006F-08C4-473C-8D29-160F0A6BB2E2}" sibTransId="{A614B816-AEB9-4467-B1E0-9323134B313C}"/>
    <dgm:cxn modelId="{69C6953B-9945-4123-B0F2-4FF501FEB83B}" type="presOf" srcId="{E1785AB2-480D-4938-B538-F95DA2443431}" destId="{5BBF05AD-EBCD-45D9-A9CD-F3951295AEEF}" srcOrd="0" destOrd="0" presId="urn:microsoft.com/office/officeart/2005/8/layout/hierarchy2"/>
    <dgm:cxn modelId="{254F8D42-8803-477F-BD24-7EB26B4E4917}" type="presOf" srcId="{C9C50301-4837-4372-9FE9-A63BED7B13D5}" destId="{A7D9EBD8-0275-46AE-9F77-B0E9E9A70175}" srcOrd="0" destOrd="0" presId="urn:microsoft.com/office/officeart/2005/8/layout/hierarchy2"/>
    <dgm:cxn modelId="{2CF03843-59A1-4155-9FB0-8B9019A69165}" srcId="{4CE36F6F-A619-4DD9-981B-36930C94BD04}" destId="{CEC157FC-5A21-4891-938C-AE96B1E757B8}" srcOrd="0" destOrd="0" parTransId="{B082228C-8F49-4877-84CC-0589ED21A4B8}" sibTransId="{1F787989-BF4A-40B3-A344-99FE9BB27F51}"/>
    <dgm:cxn modelId="{A77CC866-4ABE-4BCA-B367-220C65E8A351}" srcId="{A1CE370D-C426-432A-8460-090462EC2A88}" destId="{9830D778-013D-450A-9483-99829025E503}" srcOrd="0" destOrd="0" parTransId="{4952E374-1968-413A-9F28-54FD8C8C45D5}" sibTransId="{A1490066-29DD-4863-8B93-E5D20151B306}"/>
    <dgm:cxn modelId="{8D299B67-4E92-457A-BC32-55829D799363}" srcId="{4CE36F6F-A619-4DD9-981B-36930C94BD04}" destId="{A1CE370D-C426-432A-8460-090462EC2A88}" srcOrd="1" destOrd="0" parTransId="{01C00F5B-D27D-44D7-A52C-F75E96F8A843}" sibTransId="{974F3F39-3349-444D-B74D-D9902F090120}"/>
    <dgm:cxn modelId="{6ACF8C4F-A1E6-433C-9B32-96A74BC79CC2}" type="presOf" srcId="{A1CE370D-C426-432A-8460-090462EC2A88}" destId="{EE1BCDAE-E4B7-4D14-898F-44533D5D0C0A}" srcOrd="0" destOrd="0" presId="urn:microsoft.com/office/officeart/2005/8/layout/hierarchy2"/>
    <dgm:cxn modelId="{E1B5B776-C2A6-4074-B485-B6D302DB609A}" type="presOf" srcId="{3DD5D2D3-A9D0-4329-B134-947BD2F5407E}" destId="{CA7D303E-6203-4574-B39F-1F01A8BE0CBB}" srcOrd="0" destOrd="0" presId="urn:microsoft.com/office/officeart/2005/8/layout/hierarchy2"/>
    <dgm:cxn modelId="{1062F09B-39A9-44EA-957D-7A9725090B9F}" type="presOf" srcId="{9830D778-013D-450A-9483-99829025E503}" destId="{CC82A65C-566D-4C4C-A2D6-78C8376668AB}" srcOrd="0" destOrd="0" presId="urn:microsoft.com/office/officeart/2005/8/layout/hierarchy2"/>
    <dgm:cxn modelId="{90553B9C-4CE1-4866-B713-8CC696C09E97}" type="presOf" srcId="{4CE36F6F-A619-4DD9-981B-36930C94BD04}" destId="{734EE56F-8763-4344-9C10-68AA9152C706}" srcOrd="0" destOrd="0" presId="urn:microsoft.com/office/officeart/2005/8/layout/hierarchy2"/>
    <dgm:cxn modelId="{381F3EA1-211C-41BA-8A1E-968D62DBB047}" type="presOf" srcId="{6CCA992E-32EF-41B5-AA09-5207D9374AE9}" destId="{4B257628-B55F-409C-905F-E0720B179065}" srcOrd="1" destOrd="0" presId="urn:microsoft.com/office/officeart/2005/8/layout/hierarchy2"/>
    <dgm:cxn modelId="{BED6FEA1-BD84-48E8-98E0-67BBA819A54D}" type="presOf" srcId="{CEC157FC-5A21-4891-938C-AE96B1E757B8}" destId="{5678E8E1-F9A8-4D66-AD3C-7FC9FDC6C6A3}" srcOrd="0" destOrd="0" presId="urn:microsoft.com/office/officeart/2005/8/layout/hierarchy2"/>
    <dgm:cxn modelId="{2F2CCDB1-CD72-466C-BFD0-58B4D5B52EFF}" type="presOf" srcId="{01C00F5B-D27D-44D7-A52C-F75E96F8A843}" destId="{86E0BB6A-181A-4AA1-A316-9AEFC2C60FF9}" srcOrd="0" destOrd="0" presId="urn:microsoft.com/office/officeart/2005/8/layout/hierarchy2"/>
    <dgm:cxn modelId="{F258F5BC-5E84-4029-B7A4-7D9211F03363}" type="presOf" srcId="{A1EA48F8-4865-423F-932E-85B70E8376DC}" destId="{501E76E2-8F19-4925-9EF0-42C21879311C}" srcOrd="0" destOrd="0" presId="urn:microsoft.com/office/officeart/2005/8/layout/hierarchy2"/>
    <dgm:cxn modelId="{00733BCD-7D94-41FB-85BE-62FD4C90C936}" type="presOf" srcId="{4952E374-1968-413A-9F28-54FD8C8C45D5}" destId="{481D9B4D-D01D-4BDD-B032-AA5163188DDF}" srcOrd="1" destOrd="0" presId="urn:microsoft.com/office/officeart/2005/8/layout/hierarchy2"/>
    <dgm:cxn modelId="{9D3340CD-4A38-41A1-9772-48FF30D72D5A}" srcId="{A1CE370D-C426-432A-8460-090462EC2A88}" destId="{C9C50301-4837-4372-9FE9-A63BED7B13D5}" srcOrd="1" destOrd="0" parTransId="{6CCA992E-32EF-41B5-AA09-5207D9374AE9}" sibTransId="{8FD03446-915A-47C0-A33B-1C902E88CFB7}"/>
    <dgm:cxn modelId="{0077F8CE-65E5-40EF-A3AD-CEA3FD4E6D0A}" type="presOf" srcId="{4952E374-1968-413A-9F28-54FD8C8C45D5}" destId="{261646C9-85D2-4AF3-8328-CEA24CB80803}" srcOrd="0" destOrd="0" presId="urn:microsoft.com/office/officeart/2005/8/layout/hierarchy2"/>
    <dgm:cxn modelId="{248949E1-C92B-4B4D-A129-D277063CC8DB}" type="presOf" srcId="{CEEEAB29-284F-4200-B92A-30E5CA63BB5D}" destId="{07D1E451-CBE6-41C7-8CC8-877AA166A834}" srcOrd="0" destOrd="0" presId="urn:microsoft.com/office/officeart/2005/8/layout/hierarchy2"/>
    <dgm:cxn modelId="{FA2DDBE8-41D3-4CAD-96F6-45674C87D6CB}" type="presOf" srcId="{00A0568A-6CDC-4C71-A882-804E9C102A0C}" destId="{0A2300A2-116F-437D-8B6D-4943C3403BB6}" srcOrd="0" destOrd="0" presId="urn:microsoft.com/office/officeart/2005/8/layout/hierarchy2"/>
    <dgm:cxn modelId="{207ED2F2-1901-40AD-8A32-1DD60D041492}" srcId="{CEC157FC-5A21-4891-938C-AE96B1E757B8}" destId="{A1EA48F8-4865-423F-932E-85B70E8376DC}" srcOrd="0" destOrd="0" parTransId="{3DD5D2D3-A9D0-4329-B134-947BD2F5407E}" sibTransId="{2C0A4ADF-77A1-4F4B-BF31-E4E44DEB063B}"/>
    <dgm:cxn modelId="{77100FF8-9677-477A-A56D-A1D59369478E}" type="presOf" srcId="{6CCA992E-32EF-41B5-AA09-5207D9374AE9}" destId="{160AD7D1-748A-4F28-BF24-604D40792F97}" srcOrd="0" destOrd="0" presId="urn:microsoft.com/office/officeart/2005/8/layout/hierarchy2"/>
    <dgm:cxn modelId="{7C4076FA-B24B-4A30-842B-EA289738F99D}" type="presOf" srcId="{3DD5D2D3-A9D0-4329-B134-947BD2F5407E}" destId="{B7350D19-1DD0-48DC-88AE-9B392240220D}" srcOrd="1" destOrd="0" presId="urn:microsoft.com/office/officeart/2005/8/layout/hierarchy2"/>
    <dgm:cxn modelId="{2875F03E-5B9A-4FF2-B7EF-2DA66CCBED6A}" type="presParOf" srcId="{5BBF05AD-EBCD-45D9-A9CD-F3951295AEEF}" destId="{827862CD-9D71-434E-9F79-95F6EB5EA88C}" srcOrd="0" destOrd="0" presId="urn:microsoft.com/office/officeart/2005/8/layout/hierarchy2"/>
    <dgm:cxn modelId="{0E4E00F4-8F36-4E18-A829-395DD59CFD73}" type="presParOf" srcId="{827862CD-9D71-434E-9F79-95F6EB5EA88C}" destId="{734EE56F-8763-4344-9C10-68AA9152C706}" srcOrd="0" destOrd="0" presId="urn:microsoft.com/office/officeart/2005/8/layout/hierarchy2"/>
    <dgm:cxn modelId="{AD8953DE-55A0-438A-9D43-7AD2307EEF45}" type="presParOf" srcId="{827862CD-9D71-434E-9F79-95F6EB5EA88C}" destId="{10A5B8BE-78F2-4F55-B146-3520D0227F96}" srcOrd="1" destOrd="0" presId="urn:microsoft.com/office/officeart/2005/8/layout/hierarchy2"/>
    <dgm:cxn modelId="{E53D7032-6ECA-44F3-A601-003386746D7F}" type="presParOf" srcId="{10A5B8BE-78F2-4F55-B146-3520D0227F96}" destId="{65F662AA-A553-4DC1-923B-39D002CDDA03}" srcOrd="0" destOrd="0" presId="urn:microsoft.com/office/officeart/2005/8/layout/hierarchy2"/>
    <dgm:cxn modelId="{3D2C964C-D9C7-467A-9EA5-33B788046BB5}" type="presParOf" srcId="{65F662AA-A553-4DC1-923B-39D002CDDA03}" destId="{9A654D57-7688-45AA-8295-250EA7190D5C}" srcOrd="0" destOrd="0" presId="urn:microsoft.com/office/officeart/2005/8/layout/hierarchy2"/>
    <dgm:cxn modelId="{1EB0C315-555B-49DE-8705-A2DDCFBC480C}" type="presParOf" srcId="{10A5B8BE-78F2-4F55-B146-3520D0227F96}" destId="{24C17D0F-4388-494C-ABA1-7FFF8CBDF528}" srcOrd="1" destOrd="0" presId="urn:microsoft.com/office/officeart/2005/8/layout/hierarchy2"/>
    <dgm:cxn modelId="{A2E4588A-F762-4ACC-B1C7-E4A3BE8A75D3}" type="presParOf" srcId="{24C17D0F-4388-494C-ABA1-7FFF8CBDF528}" destId="{5678E8E1-F9A8-4D66-AD3C-7FC9FDC6C6A3}" srcOrd="0" destOrd="0" presId="urn:microsoft.com/office/officeart/2005/8/layout/hierarchy2"/>
    <dgm:cxn modelId="{D44BC794-74D7-4374-B305-E15C4FA6C076}" type="presParOf" srcId="{24C17D0F-4388-494C-ABA1-7FFF8CBDF528}" destId="{E4ABB2C6-89D8-40AD-8DCD-45AF24BDD061}" srcOrd="1" destOrd="0" presId="urn:microsoft.com/office/officeart/2005/8/layout/hierarchy2"/>
    <dgm:cxn modelId="{1F4F0612-2F30-405E-8735-E6A95CACCB1E}" type="presParOf" srcId="{E4ABB2C6-89D8-40AD-8DCD-45AF24BDD061}" destId="{CA7D303E-6203-4574-B39F-1F01A8BE0CBB}" srcOrd="0" destOrd="0" presId="urn:microsoft.com/office/officeart/2005/8/layout/hierarchy2"/>
    <dgm:cxn modelId="{FD8480DD-B32F-440B-A691-6C6781802415}" type="presParOf" srcId="{CA7D303E-6203-4574-B39F-1F01A8BE0CBB}" destId="{B7350D19-1DD0-48DC-88AE-9B392240220D}" srcOrd="0" destOrd="0" presId="urn:microsoft.com/office/officeart/2005/8/layout/hierarchy2"/>
    <dgm:cxn modelId="{5720480B-5BB1-4292-AA6F-45DD8A716883}" type="presParOf" srcId="{E4ABB2C6-89D8-40AD-8DCD-45AF24BDD061}" destId="{0B1595CD-3AE9-4CEE-AFE5-F37232EF59C7}" srcOrd="1" destOrd="0" presId="urn:microsoft.com/office/officeart/2005/8/layout/hierarchy2"/>
    <dgm:cxn modelId="{6C131E21-AF00-4747-9F4A-F04B5DA165D5}" type="presParOf" srcId="{0B1595CD-3AE9-4CEE-AFE5-F37232EF59C7}" destId="{501E76E2-8F19-4925-9EF0-42C21879311C}" srcOrd="0" destOrd="0" presId="urn:microsoft.com/office/officeart/2005/8/layout/hierarchy2"/>
    <dgm:cxn modelId="{FC24D684-4FF3-4F71-BCEB-66E5BD051F9F}" type="presParOf" srcId="{0B1595CD-3AE9-4CEE-AFE5-F37232EF59C7}" destId="{B2C3FFB9-C989-4D3C-8C3B-F618CD43057C}" srcOrd="1" destOrd="0" presId="urn:microsoft.com/office/officeart/2005/8/layout/hierarchy2"/>
    <dgm:cxn modelId="{9CC8DABA-5034-439E-BDB1-BC98F3B7D3F9}" type="presParOf" srcId="{E4ABB2C6-89D8-40AD-8DCD-45AF24BDD061}" destId="{07D1E451-CBE6-41C7-8CC8-877AA166A834}" srcOrd="2" destOrd="0" presId="urn:microsoft.com/office/officeart/2005/8/layout/hierarchy2"/>
    <dgm:cxn modelId="{1AD8F1B5-F0FD-424C-9AB2-86B16FCAFFCF}" type="presParOf" srcId="{07D1E451-CBE6-41C7-8CC8-877AA166A834}" destId="{3A3CC8F8-88B7-48C6-8E06-3515FC46ECB9}" srcOrd="0" destOrd="0" presId="urn:microsoft.com/office/officeart/2005/8/layout/hierarchy2"/>
    <dgm:cxn modelId="{D2CF2003-AB8F-4CE7-B2B0-874B0EBD4255}" type="presParOf" srcId="{E4ABB2C6-89D8-40AD-8DCD-45AF24BDD061}" destId="{41FFDFCF-9660-4071-A3A7-52C4F4348279}" srcOrd="3" destOrd="0" presId="urn:microsoft.com/office/officeart/2005/8/layout/hierarchy2"/>
    <dgm:cxn modelId="{EF47C93D-37CC-479A-89BA-D9FF439BB066}" type="presParOf" srcId="{41FFDFCF-9660-4071-A3A7-52C4F4348279}" destId="{0A2300A2-116F-437D-8B6D-4943C3403BB6}" srcOrd="0" destOrd="0" presId="urn:microsoft.com/office/officeart/2005/8/layout/hierarchy2"/>
    <dgm:cxn modelId="{7F7718C3-8D4F-4B0D-9874-AD00715474D7}" type="presParOf" srcId="{41FFDFCF-9660-4071-A3A7-52C4F4348279}" destId="{831BAF56-49D3-4B49-9CD9-49C4E1ABC0D4}" srcOrd="1" destOrd="0" presId="urn:microsoft.com/office/officeart/2005/8/layout/hierarchy2"/>
    <dgm:cxn modelId="{2F3C647E-CF08-4273-9991-0842420207C0}" type="presParOf" srcId="{10A5B8BE-78F2-4F55-B146-3520D0227F96}" destId="{86E0BB6A-181A-4AA1-A316-9AEFC2C60FF9}" srcOrd="2" destOrd="0" presId="urn:microsoft.com/office/officeart/2005/8/layout/hierarchy2"/>
    <dgm:cxn modelId="{E43A24C3-0022-42BD-BD62-94E07DAF105E}" type="presParOf" srcId="{86E0BB6A-181A-4AA1-A316-9AEFC2C60FF9}" destId="{655832E6-839F-40E8-9E04-28940D4E9CC8}" srcOrd="0" destOrd="0" presId="urn:microsoft.com/office/officeart/2005/8/layout/hierarchy2"/>
    <dgm:cxn modelId="{7772DBE4-F63E-42AE-A8D3-AB3A5856A92E}" type="presParOf" srcId="{10A5B8BE-78F2-4F55-B146-3520D0227F96}" destId="{01DF92D4-B0A9-4A09-90C9-7346B0073B71}" srcOrd="3" destOrd="0" presId="urn:microsoft.com/office/officeart/2005/8/layout/hierarchy2"/>
    <dgm:cxn modelId="{01DAE6BA-71FE-417F-BB5E-4A90ED6A629C}" type="presParOf" srcId="{01DF92D4-B0A9-4A09-90C9-7346B0073B71}" destId="{EE1BCDAE-E4B7-4D14-898F-44533D5D0C0A}" srcOrd="0" destOrd="0" presId="urn:microsoft.com/office/officeart/2005/8/layout/hierarchy2"/>
    <dgm:cxn modelId="{2C13C7A3-22BC-4E25-AF85-9A37B428712C}" type="presParOf" srcId="{01DF92D4-B0A9-4A09-90C9-7346B0073B71}" destId="{7A75B11F-1B2D-4629-A489-6F61353FF8F6}" srcOrd="1" destOrd="0" presId="urn:microsoft.com/office/officeart/2005/8/layout/hierarchy2"/>
    <dgm:cxn modelId="{92DC2A6E-DA85-4ECE-90E8-3B3FA7BB4EFB}" type="presParOf" srcId="{7A75B11F-1B2D-4629-A489-6F61353FF8F6}" destId="{261646C9-85D2-4AF3-8328-CEA24CB80803}" srcOrd="0" destOrd="0" presId="urn:microsoft.com/office/officeart/2005/8/layout/hierarchy2"/>
    <dgm:cxn modelId="{CFC39E4B-D457-4AC9-BC48-970F5B5EA494}" type="presParOf" srcId="{261646C9-85D2-4AF3-8328-CEA24CB80803}" destId="{481D9B4D-D01D-4BDD-B032-AA5163188DDF}" srcOrd="0" destOrd="0" presId="urn:microsoft.com/office/officeart/2005/8/layout/hierarchy2"/>
    <dgm:cxn modelId="{DC1D7DBE-CE42-450A-BCD6-D265F015909B}" type="presParOf" srcId="{7A75B11F-1B2D-4629-A489-6F61353FF8F6}" destId="{8C33ABB5-5458-4700-9E03-B9737E196078}" srcOrd="1" destOrd="0" presId="urn:microsoft.com/office/officeart/2005/8/layout/hierarchy2"/>
    <dgm:cxn modelId="{915A9ABF-12C2-43A9-BAAB-2DC3C286E21D}" type="presParOf" srcId="{8C33ABB5-5458-4700-9E03-B9737E196078}" destId="{CC82A65C-566D-4C4C-A2D6-78C8376668AB}" srcOrd="0" destOrd="0" presId="urn:microsoft.com/office/officeart/2005/8/layout/hierarchy2"/>
    <dgm:cxn modelId="{8C211479-66F5-44DE-A8CE-371F85875BF2}" type="presParOf" srcId="{8C33ABB5-5458-4700-9E03-B9737E196078}" destId="{7CAFFB66-CB82-401E-998B-CB04E05CF0C4}" srcOrd="1" destOrd="0" presId="urn:microsoft.com/office/officeart/2005/8/layout/hierarchy2"/>
    <dgm:cxn modelId="{A11BF11C-622B-40B1-B40B-9461A3E9DFE2}" type="presParOf" srcId="{7A75B11F-1B2D-4629-A489-6F61353FF8F6}" destId="{160AD7D1-748A-4F28-BF24-604D40792F97}" srcOrd="2" destOrd="0" presId="urn:microsoft.com/office/officeart/2005/8/layout/hierarchy2"/>
    <dgm:cxn modelId="{31251E15-CE42-4882-B549-82C87231ED3B}" type="presParOf" srcId="{160AD7D1-748A-4F28-BF24-604D40792F97}" destId="{4B257628-B55F-409C-905F-E0720B179065}" srcOrd="0" destOrd="0" presId="urn:microsoft.com/office/officeart/2005/8/layout/hierarchy2"/>
    <dgm:cxn modelId="{56E9645C-5E76-4C6D-A7F7-24A2D3EBC4DD}" type="presParOf" srcId="{7A75B11F-1B2D-4629-A489-6F61353FF8F6}" destId="{1F4ACE1E-C0D4-4D4B-910C-E1ED38D87147}" srcOrd="3" destOrd="0" presId="urn:microsoft.com/office/officeart/2005/8/layout/hierarchy2"/>
    <dgm:cxn modelId="{7F0CBD66-8835-460F-AB92-B5FECA30F829}" type="presParOf" srcId="{1F4ACE1E-C0D4-4D4B-910C-E1ED38D87147}" destId="{A7D9EBD8-0275-46AE-9F77-B0E9E9A70175}" srcOrd="0" destOrd="0" presId="urn:microsoft.com/office/officeart/2005/8/layout/hierarchy2"/>
    <dgm:cxn modelId="{EB71A2B4-1087-46BA-9239-2FB4077B99E7}" type="presParOf" srcId="{1F4ACE1E-C0D4-4D4B-910C-E1ED38D87147}" destId="{2411C04D-76B1-46EC-811B-24390F09C33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785AB2-480D-4938-B538-F95DA244343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4CE36F6F-A619-4DD9-981B-36930C94BD04}">
      <dgm:prSet phldrT="[텍스트]" custT="1"/>
      <dgm:spPr>
        <a:solidFill>
          <a:srgbClr val="00B050"/>
        </a:solidFill>
      </dgm:spPr>
      <dgm:t>
        <a:bodyPr/>
        <a:lstStyle/>
        <a:p>
          <a:pPr latinLnBrk="1"/>
          <a:r>
            <a:rPr lang="en-US" altLang="ko-KR" sz="2000" dirty="0">
              <a:latin typeface="Century" pitchFamily="18" charset="0"/>
            </a:rPr>
            <a:t>Vacuum</a:t>
          </a:r>
        </a:p>
        <a:p>
          <a:pPr latinLnBrk="1"/>
          <a:r>
            <a:rPr lang="en-US" altLang="ko-KR" sz="2000" dirty="0">
              <a:latin typeface="Century" pitchFamily="18" charset="0"/>
            </a:rPr>
            <a:t>Fluctuations</a:t>
          </a:r>
        </a:p>
      </dgm:t>
    </dgm:pt>
    <dgm:pt modelId="{CB43006F-08C4-473C-8D29-160F0A6BB2E2}" type="par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A614B816-AEB9-4467-B1E0-9323134B313C}" type="sib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CEC157FC-5A21-4891-938C-AE96B1E757B8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QED</a:t>
          </a:r>
          <a:endParaRPr lang="ko-KR" altLang="en-US" dirty="0">
            <a:latin typeface="Century" pitchFamily="18" charset="0"/>
          </a:endParaRPr>
        </a:p>
      </dgm:t>
    </dgm:pt>
    <dgm:pt modelId="{B082228C-8F49-4877-84CC-0589ED21A4B8}" type="par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1F787989-BF4A-40B3-A344-99FE9BB27F51}" type="sib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A1EA48F8-4865-423F-932E-85B70E8376DC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Schwinger Mechanism/ Unruh Effect </a:t>
          </a:r>
          <a:endParaRPr lang="ko-KR" altLang="en-US" dirty="0">
            <a:latin typeface="Century" pitchFamily="18" charset="0"/>
          </a:endParaRPr>
        </a:p>
      </dgm:t>
    </dgm:pt>
    <dgm:pt modelId="{3DD5D2D3-A9D0-4329-B134-947BD2F5407E}" type="par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2C0A4ADF-77A1-4F4B-BF31-E4E44DEB063B}" type="sib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A1CE370D-C426-432A-8460-090462EC2A88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de Sitter</a:t>
          </a:r>
        </a:p>
      </dgm:t>
    </dgm:pt>
    <dgm:pt modelId="{01C00F5B-D27D-44D7-A52C-F75E96F8A843}" type="par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74F3F39-3349-444D-B74D-D9902F090120}" type="sib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830D778-013D-450A-9483-99829025E503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Gibbons-Hawking Radiation</a:t>
          </a:r>
        </a:p>
      </dgm:t>
    </dgm:pt>
    <dgm:pt modelId="{4952E374-1968-413A-9F28-54FD8C8C45D5}" type="par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A1490066-29DD-4863-8B93-E5D20151B306}" type="sib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5BBF05AD-EBCD-45D9-A9CD-F3951295AEEF}" type="pres">
      <dgm:prSet presAssocID="{E1785AB2-480D-4938-B538-F95DA244343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7862CD-9D71-434E-9F79-95F6EB5EA88C}" type="pres">
      <dgm:prSet presAssocID="{4CE36F6F-A619-4DD9-981B-36930C94BD04}" presName="root1" presStyleCnt="0"/>
      <dgm:spPr/>
    </dgm:pt>
    <dgm:pt modelId="{734EE56F-8763-4344-9C10-68AA9152C706}" type="pres">
      <dgm:prSet presAssocID="{4CE36F6F-A619-4DD9-981B-36930C94BD04}" presName="LevelOneTextNode" presStyleLbl="node0" presStyleIdx="0" presStyleCnt="1" custScaleX="110412">
        <dgm:presLayoutVars>
          <dgm:chPref val="3"/>
        </dgm:presLayoutVars>
      </dgm:prSet>
      <dgm:spPr/>
    </dgm:pt>
    <dgm:pt modelId="{10A5B8BE-78F2-4F55-B146-3520D0227F96}" type="pres">
      <dgm:prSet presAssocID="{4CE36F6F-A619-4DD9-981B-36930C94BD04}" presName="level2hierChild" presStyleCnt="0"/>
      <dgm:spPr/>
    </dgm:pt>
    <dgm:pt modelId="{65F662AA-A553-4DC1-923B-39D002CDDA03}" type="pres">
      <dgm:prSet presAssocID="{B082228C-8F49-4877-84CC-0589ED21A4B8}" presName="conn2-1" presStyleLbl="parChTrans1D2" presStyleIdx="0" presStyleCnt="2"/>
      <dgm:spPr/>
    </dgm:pt>
    <dgm:pt modelId="{9A654D57-7688-45AA-8295-250EA7190D5C}" type="pres">
      <dgm:prSet presAssocID="{B082228C-8F49-4877-84CC-0589ED21A4B8}" presName="connTx" presStyleLbl="parChTrans1D2" presStyleIdx="0" presStyleCnt="2"/>
      <dgm:spPr/>
    </dgm:pt>
    <dgm:pt modelId="{24C17D0F-4388-494C-ABA1-7FFF8CBDF528}" type="pres">
      <dgm:prSet presAssocID="{CEC157FC-5A21-4891-938C-AE96B1E757B8}" presName="root2" presStyleCnt="0"/>
      <dgm:spPr/>
    </dgm:pt>
    <dgm:pt modelId="{5678E8E1-F9A8-4D66-AD3C-7FC9FDC6C6A3}" type="pres">
      <dgm:prSet presAssocID="{CEC157FC-5A21-4891-938C-AE96B1E757B8}" presName="LevelTwoTextNode" presStyleLbl="node2" presStyleIdx="0" presStyleCnt="2">
        <dgm:presLayoutVars>
          <dgm:chPref val="3"/>
        </dgm:presLayoutVars>
      </dgm:prSet>
      <dgm:spPr/>
    </dgm:pt>
    <dgm:pt modelId="{E4ABB2C6-89D8-40AD-8DCD-45AF24BDD061}" type="pres">
      <dgm:prSet presAssocID="{CEC157FC-5A21-4891-938C-AE96B1E757B8}" presName="level3hierChild" presStyleCnt="0"/>
      <dgm:spPr/>
    </dgm:pt>
    <dgm:pt modelId="{CA7D303E-6203-4574-B39F-1F01A8BE0CBB}" type="pres">
      <dgm:prSet presAssocID="{3DD5D2D3-A9D0-4329-B134-947BD2F5407E}" presName="conn2-1" presStyleLbl="parChTrans1D3" presStyleIdx="0" presStyleCnt="2"/>
      <dgm:spPr/>
    </dgm:pt>
    <dgm:pt modelId="{B7350D19-1DD0-48DC-88AE-9B392240220D}" type="pres">
      <dgm:prSet presAssocID="{3DD5D2D3-A9D0-4329-B134-947BD2F5407E}" presName="connTx" presStyleLbl="parChTrans1D3" presStyleIdx="0" presStyleCnt="2"/>
      <dgm:spPr/>
    </dgm:pt>
    <dgm:pt modelId="{0B1595CD-3AE9-4CEE-AFE5-F37232EF59C7}" type="pres">
      <dgm:prSet presAssocID="{A1EA48F8-4865-423F-932E-85B70E8376DC}" presName="root2" presStyleCnt="0"/>
      <dgm:spPr/>
    </dgm:pt>
    <dgm:pt modelId="{501E76E2-8F19-4925-9EF0-42C21879311C}" type="pres">
      <dgm:prSet presAssocID="{A1EA48F8-4865-423F-932E-85B70E8376DC}" presName="LevelTwoTextNode" presStyleLbl="node3" presStyleIdx="0" presStyleCnt="2">
        <dgm:presLayoutVars>
          <dgm:chPref val="3"/>
        </dgm:presLayoutVars>
      </dgm:prSet>
      <dgm:spPr/>
    </dgm:pt>
    <dgm:pt modelId="{B2C3FFB9-C989-4D3C-8C3B-F618CD43057C}" type="pres">
      <dgm:prSet presAssocID="{A1EA48F8-4865-423F-932E-85B70E8376DC}" presName="level3hierChild" presStyleCnt="0"/>
      <dgm:spPr/>
    </dgm:pt>
    <dgm:pt modelId="{86E0BB6A-181A-4AA1-A316-9AEFC2C60FF9}" type="pres">
      <dgm:prSet presAssocID="{01C00F5B-D27D-44D7-A52C-F75E96F8A843}" presName="conn2-1" presStyleLbl="parChTrans1D2" presStyleIdx="1" presStyleCnt="2"/>
      <dgm:spPr/>
    </dgm:pt>
    <dgm:pt modelId="{655832E6-839F-40E8-9E04-28940D4E9CC8}" type="pres">
      <dgm:prSet presAssocID="{01C00F5B-D27D-44D7-A52C-F75E96F8A843}" presName="connTx" presStyleLbl="parChTrans1D2" presStyleIdx="1" presStyleCnt="2"/>
      <dgm:spPr/>
    </dgm:pt>
    <dgm:pt modelId="{01DF92D4-B0A9-4A09-90C9-7346B0073B71}" type="pres">
      <dgm:prSet presAssocID="{A1CE370D-C426-432A-8460-090462EC2A88}" presName="root2" presStyleCnt="0"/>
      <dgm:spPr/>
    </dgm:pt>
    <dgm:pt modelId="{EE1BCDAE-E4B7-4D14-898F-44533D5D0C0A}" type="pres">
      <dgm:prSet presAssocID="{A1CE370D-C426-432A-8460-090462EC2A88}" presName="LevelTwoTextNode" presStyleLbl="node2" presStyleIdx="1" presStyleCnt="2">
        <dgm:presLayoutVars>
          <dgm:chPref val="3"/>
        </dgm:presLayoutVars>
      </dgm:prSet>
      <dgm:spPr/>
    </dgm:pt>
    <dgm:pt modelId="{7A75B11F-1B2D-4629-A489-6F61353FF8F6}" type="pres">
      <dgm:prSet presAssocID="{A1CE370D-C426-432A-8460-090462EC2A88}" presName="level3hierChild" presStyleCnt="0"/>
      <dgm:spPr/>
    </dgm:pt>
    <dgm:pt modelId="{261646C9-85D2-4AF3-8328-CEA24CB80803}" type="pres">
      <dgm:prSet presAssocID="{4952E374-1968-413A-9F28-54FD8C8C45D5}" presName="conn2-1" presStyleLbl="parChTrans1D3" presStyleIdx="1" presStyleCnt="2"/>
      <dgm:spPr/>
    </dgm:pt>
    <dgm:pt modelId="{481D9B4D-D01D-4BDD-B032-AA5163188DDF}" type="pres">
      <dgm:prSet presAssocID="{4952E374-1968-413A-9F28-54FD8C8C45D5}" presName="connTx" presStyleLbl="parChTrans1D3" presStyleIdx="1" presStyleCnt="2"/>
      <dgm:spPr/>
    </dgm:pt>
    <dgm:pt modelId="{8C33ABB5-5458-4700-9E03-B9737E196078}" type="pres">
      <dgm:prSet presAssocID="{9830D778-013D-450A-9483-99829025E503}" presName="root2" presStyleCnt="0"/>
      <dgm:spPr/>
    </dgm:pt>
    <dgm:pt modelId="{CC82A65C-566D-4C4C-A2D6-78C8376668AB}" type="pres">
      <dgm:prSet presAssocID="{9830D778-013D-450A-9483-99829025E503}" presName="LevelTwoTextNode" presStyleLbl="node3" presStyleIdx="1" presStyleCnt="2">
        <dgm:presLayoutVars>
          <dgm:chPref val="3"/>
        </dgm:presLayoutVars>
      </dgm:prSet>
      <dgm:spPr/>
    </dgm:pt>
    <dgm:pt modelId="{7CAFFB66-CB82-401E-998B-CB04E05CF0C4}" type="pres">
      <dgm:prSet presAssocID="{9830D778-013D-450A-9483-99829025E503}" presName="level3hierChild" presStyleCnt="0"/>
      <dgm:spPr/>
    </dgm:pt>
  </dgm:ptLst>
  <dgm:cxnLst>
    <dgm:cxn modelId="{FE2E030F-0058-41E4-BE28-B8AEDF102F8A}" type="presOf" srcId="{01C00F5B-D27D-44D7-A52C-F75E96F8A843}" destId="{655832E6-839F-40E8-9E04-28940D4E9CC8}" srcOrd="1" destOrd="0" presId="urn:microsoft.com/office/officeart/2005/8/layout/hierarchy2"/>
    <dgm:cxn modelId="{FBA5BB2E-DF95-4465-826D-8BEE37A10C90}" type="presOf" srcId="{3DD5D2D3-A9D0-4329-B134-947BD2F5407E}" destId="{CA7D303E-6203-4574-B39F-1F01A8BE0CBB}" srcOrd="0" destOrd="0" presId="urn:microsoft.com/office/officeart/2005/8/layout/hierarchy2"/>
    <dgm:cxn modelId="{99E85D2F-46E9-4646-9A18-28644852A608}" type="presOf" srcId="{4CE36F6F-A619-4DD9-981B-36930C94BD04}" destId="{734EE56F-8763-4344-9C10-68AA9152C706}" srcOrd="0" destOrd="0" presId="urn:microsoft.com/office/officeart/2005/8/layout/hierarchy2"/>
    <dgm:cxn modelId="{BF449336-9A96-4105-8F4E-BD2559D28294}" srcId="{E1785AB2-480D-4938-B538-F95DA2443431}" destId="{4CE36F6F-A619-4DD9-981B-36930C94BD04}" srcOrd="0" destOrd="0" parTransId="{CB43006F-08C4-473C-8D29-160F0A6BB2E2}" sibTransId="{A614B816-AEB9-4467-B1E0-9323134B313C}"/>
    <dgm:cxn modelId="{2CF03843-59A1-4155-9FB0-8B9019A69165}" srcId="{4CE36F6F-A619-4DD9-981B-36930C94BD04}" destId="{CEC157FC-5A21-4891-938C-AE96B1E757B8}" srcOrd="0" destOrd="0" parTransId="{B082228C-8F49-4877-84CC-0589ED21A4B8}" sibTransId="{1F787989-BF4A-40B3-A344-99FE9BB27F51}"/>
    <dgm:cxn modelId="{A77CC866-4ABE-4BCA-B367-220C65E8A351}" srcId="{A1CE370D-C426-432A-8460-090462EC2A88}" destId="{9830D778-013D-450A-9483-99829025E503}" srcOrd="0" destOrd="0" parTransId="{4952E374-1968-413A-9F28-54FD8C8C45D5}" sibTransId="{A1490066-29DD-4863-8B93-E5D20151B306}"/>
    <dgm:cxn modelId="{8D299B67-4E92-457A-BC32-55829D799363}" srcId="{4CE36F6F-A619-4DD9-981B-36930C94BD04}" destId="{A1CE370D-C426-432A-8460-090462EC2A88}" srcOrd="1" destOrd="0" parTransId="{01C00F5B-D27D-44D7-A52C-F75E96F8A843}" sibTransId="{974F3F39-3349-444D-B74D-D9902F090120}"/>
    <dgm:cxn modelId="{DC0D6E56-2E42-4C97-A168-F8609EE5329E}" type="presOf" srcId="{B082228C-8F49-4877-84CC-0589ED21A4B8}" destId="{65F662AA-A553-4DC1-923B-39D002CDDA03}" srcOrd="0" destOrd="0" presId="urn:microsoft.com/office/officeart/2005/8/layout/hierarchy2"/>
    <dgm:cxn modelId="{35B80378-5926-4A67-878B-3CF332A9F558}" type="presOf" srcId="{4952E374-1968-413A-9F28-54FD8C8C45D5}" destId="{261646C9-85D2-4AF3-8328-CEA24CB80803}" srcOrd="0" destOrd="0" presId="urn:microsoft.com/office/officeart/2005/8/layout/hierarchy2"/>
    <dgm:cxn modelId="{606E3C7D-3DB1-43D7-AA45-B06140D7B20B}" type="presOf" srcId="{01C00F5B-D27D-44D7-A52C-F75E96F8A843}" destId="{86E0BB6A-181A-4AA1-A316-9AEFC2C60FF9}" srcOrd="0" destOrd="0" presId="urn:microsoft.com/office/officeart/2005/8/layout/hierarchy2"/>
    <dgm:cxn modelId="{401C867D-9654-44CA-A129-8FCB0A4875F9}" type="presOf" srcId="{3DD5D2D3-A9D0-4329-B134-947BD2F5407E}" destId="{B7350D19-1DD0-48DC-88AE-9B392240220D}" srcOrd="1" destOrd="0" presId="urn:microsoft.com/office/officeart/2005/8/layout/hierarchy2"/>
    <dgm:cxn modelId="{4597FB93-D1E1-4BAB-9319-1118DB25FEB8}" type="presOf" srcId="{B082228C-8F49-4877-84CC-0589ED21A4B8}" destId="{9A654D57-7688-45AA-8295-250EA7190D5C}" srcOrd="1" destOrd="0" presId="urn:microsoft.com/office/officeart/2005/8/layout/hierarchy2"/>
    <dgm:cxn modelId="{C93935A1-26D8-45F1-8EEE-A75F8787B192}" type="presOf" srcId="{A1CE370D-C426-432A-8460-090462EC2A88}" destId="{EE1BCDAE-E4B7-4D14-898F-44533D5D0C0A}" srcOrd="0" destOrd="0" presId="urn:microsoft.com/office/officeart/2005/8/layout/hierarchy2"/>
    <dgm:cxn modelId="{079552B3-DFEA-43AB-9BDD-6A1086F7BDF4}" type="presOf" srcId="{A1EA48F8-4865-423F-932E-85B70E8376DC}" destId="{501E76E2-8F19-4925-9EF0-42C21879311C}" srcOrd="0" destOrd="0" presId="urn:microsoft.com/office/officeart/2005/8/layout/hierarchy2"/>
    <dgm:cxn modelId="{21C537C0-B241-4A99-A77B-426338009F8F}" type="presOf" srcId="{4952E374-1968-413A-9F28-54FD8C8C45D5}" destId="{481D9B4D-D01D-4BDD-B032-AA5163188DDF}" srcOrd="1" destOrd="0" presId="urn:microsoft.com/office/officeart/2005/8/layout/hierarchy2"/>
    <dgm:cxn modelId="{CA9960C2-AA12-4FFA-9D1B-1DB95053026C}" type="presOf" srcId="{E1785AB2-480D-4938-B538-F95DA2443431}" destId="{5BBF05AD-EBCD-45D9-A9CD-F3951295AEEF}" srcOrd="0" destOrd="0" presId="urn:microsoft.com/office/officeart/2005/8/layout/hierarchy2"/>
    <dgm:cxn modelId="{638CCCDA-9605-4FA1-B56F-5AF0D10199CD}" type="presOf" srcId="{9830D778-013D-450A-9483-99829025E503}" destId="{CC82A65C-566D-4C4C-A2D6-78C8376668AB}" srcOrd="0" destOrd="0" presId="urn:microsoft.com/office/officeart/2005/8/layout/hierarchy2"/>
    <dgm:cxn modelId="{49F005E8-3FA2-4F69-B0EE-43A90D276D9D}" type="presOf" srcId="{CEC157FC-5A21-4891-938C-AE96B1E757B8}" destId="{5678E8E1-F9A8-4D66-AD3C-7FC9FDC6C6A3}" srcOrd="0" destOrd="0" presId="urn:microsoft.com/office/officeart/2005/8/layout/hierarchy2"/>
    <dgm:cxn modelId="{207ED2F2-1901-40AD-8A32-1DD60D041492}" srcId="{CEC157FC-5A21-4891-938C-AE96B1E757B8}" destId="{A1EA48F8-4865-423F-932E-85B70E8376DC}" srcOrd="0" destOrd="0" parTransId="{3DD5D2D3-A9D0-4329-B134-947BD2F5407E}" sibTransId="{2C0A4ADF-77A1-4F4B-BF31-E4E44DEB063B}"/>
    <dgm:cxn modelId="{6B82EC33-BC9F-46C4-9FB6-EFF8F2EED401}" type="presParOf" srcId="{5BBF05AD-EBCD-45D9-A9CD-F3951295AEEF}" destId="{827862CD-9D71-434E-9F79-95F6EB5EA88C}" srcOrd="0" destOrd="0" presId="urn:microsoft.com/office/officeart/2005/8/layout/hierarchy2"/>
    <dgm:cxn modelId="{A213A69C-4DE4-4494-BAEF-87DCF0A4D78C}" type="presParOf" srcId="{827862CD-9D71-434E-9F79-95F6EB5EA88C}" destId="{734EE56F-8763-4344-9C10-68AA9152C706}" srcOrd="0" destOrd="0" presId="urn:microsoft.com/office/officeart/2005/8/layout/hierarchy2"/>
    <dgm:cxn modelId="{8A6E1E77-58A1-4184-88EA-8D31CD8C5E2E}" type="presParOf" srcId="{827862CD-9D71-434E-9F79-95F6EB5EA88C}" destId="{10A5B8BE-78F2-4F55-B146-3520D0227F96}" srcOrd="1" destOrd="0" presId="urn:microsoft.com/office/officeart/2005/8/layout/hierarchy2"/>
    <dgm:cxn modelId="{97E48416-9992-4C93-91AF-9588A3F69A1D}" type="presParOf" srcId="{10A5B8BE-78F2-4F55-B146-3520D0227F96}" destId="{65F662AA-A553-4DC1-923B-39D002CDDA03}" srcOrd="0" destOrd="0" presId="urn:microsoft.com/office/officeart/2005/8/layout/hierarchy2"/>
    <dgm:cxn modelId="{4D6E38EF-388C-4034-A2FF-909DB31DE988}" type="presParOf" srcId="{65F662AA-A553-4DC1-923B-39D002CDDA03}" destId="{9A654D57-7688-45AA-8295-250EA7190D5C}" srcOrd="0" destOrd="0" presId="urn:microsoft.com/office/officeart/2005/8/layout/hierarchy2"/>
    <dgm:cxn modelId="{1E140CEF-F1FF-469F-B688-E3E25B2FF470}" type="presParOf" srcId="{10A5B8BE-78F2-4F55-B146-3520D0227F96}" destId="{24C17D0F-4388-494C-ABA1-7FFF8CBDF528}" srcOrd="1" destOrd="0" presId="urn:microsoft.com/office/officeart/2005/8/layout/hierarchy2"/>
    <dgm:cxn modelId="{D676F05D-91AF-4237-A346-DE8BDD84BA3E}" type="presParOf" srcId="{24C17D0F-4388-494C-ABA1-7FFF8CBDF528}" destId="{5678E8E1-F9A8-4D66-AD3C-7FC9FDC6C6A3}" srcOrd="0" destOrd="0" presId="urn:microsoft.com/office/officeart/2005/8/layout/hierarchy2"/>
    <dgm:cxn modelId="{15E29D93-2748-49A3-A845-5BBFF905D8A4}" type="presParOf" srcId="{24C17D0F-4388-494C-ABA1-7FFF8CBDF528}" destId="{E4ABB2C6-89D8-40AD-8DCD-45AF24BDD061}" srcOrd="1" destOrd="0" presId="urn:microsoft.com/office/officeart/2005/8/layout/hierarchy2"/>
    <dgm:cxn modelId="{703580E9-9583-407C-B33D-39FF3AF9D4A5}" type="presParOf" srcId="{E4ABB2C6-89D8-40AD-8DCD-45AF24BDD061}" destId="{CA7D303E-6203-4574-B39F-1F01A8BE0CBB}" srcOrd="0" destOrd="0" presId="urn:microsoft.com/office/officeart/2005/8/layout/hierarchy2"/>
    <dgm:cxn modelId="{D8045FB7-73EC-40DF-8C9C-B0BE36010420}" type="presParOf" srcId="{CA7D303E-6203-4574-B39F-1F01A8BE0CBB}" destId="{B7350D19-1DD0-48DC-88AE-9B392240220D}" srcOrd="0" destOrd="0" presId="urn:microsoft.com/office/officeart/2005/8/layout/hierarchy2"/>
    <dgm:cxn modelId="{0592AAAF-8261-474E-A228-0464DD3C982A}" type="presParOf" srcId="{E4ABB2C6-89D8-40AD-8DCD-45AF24BDD061}" destId="{0B1595CD-3AE9-4CEE-AFE5-F37232EF59C7}" srcOrd="1" destOrd="0" presId="urn:microsoft.com/office/officeart/2005/8/layout/hierarchy2"/>
    <dgm:cxn modelId="{73A1846E-89B9-4340-B5E5-600CF2B4C609}" type="presParOf" srcId="{0B1595CD-3AE9-4CEE-AFE5-F37232EF59C7}" destId="{501E76E2-8F19-4925-9EF0-42C21879311C}" srcOrd="0" destOrd="0" presId="urn:microsoft.com/office/officeart/2005/8/layout/hierarchy2"/>
    <dgm:cxn modelId="{ACA4728A-CB22-4838-BFB0-7BF9DCBCD783}" type="presParOf" srcId="{0B1595CD-3AE9-4CEE-AFE5-F37232EF59C7}" destId="{B2C3FFB9-C989-4D3C-8C3B-F618CD43057C}" srcOrd="1" destOrd="0" presId="urn:microsoft.com/office/officeart/2005/8/layout/hierarchy2"/>
    <dgm:cxn modelId="{C761ABE9-2C06-426E-8176-8ADAF4B880CA}" type="presParOf" srcId="{10A5B8BE-78F2-4F55-B146-3520D0227F96}" destId="{86E0BB6A-181A-4AA1-A316-9AEFC2C60FF9}" srcOrd="2" destOrd="0" presId="urn:microsoft.com/office/officeart/2005/8/layout/hierarchy2"/>
    <dgm:cxn modelId="{8828F8CF-E68D-4CA8-B450-8A47D16088F4}" type="presParOf" srcId="{86E0BB6A-181A-4AA1-A316-9AEFC2C60FF9}" destId="{655832E6-839F-40E8-9E04-28940D4E9CC8}" srcOrd="0" destOrd="0" presId="urn:microsoft.com/office/officeart/2005/8/layout/hierarchy2"/>
    <dgm:cxn modelId="{31175411-58BC-4AFF-A7C8-4EBB1060AD2B}" type="presParOf" srcId="{10A5B8BE-78F2-4F55-B146-3520D0227F96}" destId="{01DF92D4-B0A9-4A09-90C9-7346B0073B71}" srcOrd="3" destOrd="0" presId="urn:microsoft.com/office/officeart/2005/8/layout/hierarchy2"/>
    <dgm:cxn modelId="{C04E8F47-26B0-4099-968A-370395F5167D}" type="presParOf" srcId="{01DF92D4-B0A9-4A09-90C9-7346B0073B71}" destId="{EE1BCDAE-E4B7-4D14-898F-44533D5D0C0A}" srcOrd="0" destOrd="0" presId="urn:microsoft.com/office/officeart/2005/8/layout/hierarchy2"/>
    <dgm:cxn modelId="{15C64BF0-AA78-40EF-880B-81B025386E07}" type="presParOf" srcId="{01DF92D4-B0A9-4A09-90C9-7346B0073B71}" destId="{7A75B11F-1B2D-4629-A489-6F61353FF8F6}" srcOrd="1" destOrd="0" presId="urn:microsoft.com/office/officeart/2005/8/layout/hierarchy2"/>
    <dgm:cxn modelId="{7872BF9C-E76F-4106-9C39-7F0B26F34CC3}" type="presParOf" srcId="{7A75B11F-1B2D-4629-A489-6F61353FF8F6}" destId="{261646C9-85D2-4AF3-8328-CEA24CB80803}" srcOrd="0" destOrd="0" presId="urn:microsoft.com/office/officeart/2005/8/layout/hierarchy2"/>
    <dgm:cxn modelId="{1240B007-17CC-476C-B532-3416D445195C}" type="presParOf" srcId="{261646C9-85D2-4AF3-8328-CEA24CB80803}" destId="{481D9B4D-D01D-4BDD-B032-AA5163188DDF}" srcOrd="0" destOrd="0" presId="urn:microsoft.com/office/officeart/2005/8/layout/hierarchy2"/>
    <dgm:cxn modelId="{2D345979-E562-4F2C-81B8-FF80E0CFFB66}" type="presParOf" srcId="{7A75B11F-1B2D-4629-A489-6F61353FF8F6}" destId="{8C33ABB5-5458-4700-9E03-B9737E196078}" srcOrd="1" destOrd="0" presId="urn:microsoft.com/office/officeart/2005/8/layout/hierarchy2"/>
    <dgm:cxn modelId="{BAE1EDF5-ED70-4FF8-9A34-A7A73C26AE1A}" type="presParOf" srcId="{8C33ABB5-5458-4700-9E03-B9737E196078}" destId="{CC82A65C-566D-4C4C-A2D6-78C8376668AB}" srcOrd="0" destOrd="0" presId="urn:microsoft.com/office/officeart/2005/8/layout/hierarchy2"/>
    <dgm:cxn modelId="{4B288A46-1633-4B33-9838-30D8C4BE0C08}" type="presParOf" srcId="{8C33ABB5-5458-4700-9E03-B9737E196078}" destId="{7CAFFB66-CB82-401E-998B-CB04E05CF0C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785AB2-480D-4938-B538-F95DA244343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4CE36F6F-A619-4DD9-981B-36930C94BD04}">
      <dgm:prSet phldrT="[텍스트]"/>
      <dgm:spPr>
        <a:solidFill>
          <a:srgbClr val="00B05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(Complex)</a:t>
          </a:r>
        </a:p>
        <a:p>
          <a:pPr latinLnBrk="1"/>
          <a:r>
            <a:rPr lang="en-US" altLang="ko-KR" dirty="0">
              <a:latin typeface="Century" pitchFamily="18" charset="0"/>
            </a:rPr>
            <a:t>Effective Actions</a:t>
          </a:r>
        </a:p>
      </dgm:t>
    </dgm:pt>
    <dgm:pt modelId="{CB43006F-08C4-473C-8D29-160F0A6BB2E2}" type="par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A614B816-AEB9-4467-B1E0-9323134B313C}" type="sibTrans" cxnId="{BF449336-9A96-4105-8F4E-BD2559D28294}">
      <dgm:prSet/>
      <dgm:spPr/>
      <dgm:t>
        <a:bodyPr/>
        <a:lstStyle/>
        <a:p>
          <a:pPr latinLnBrk="1"/>
          <a:endParaRPr lang="ko-KR" altLang="en-US"/>
        </a:p>
      </dgm:t>
    </dgm:pt>
    <dgm:pt modelId="{CEC157FC-5A21-4891-938C-AE96B1E757B8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Pair Production</a:t>
          </a:r>
        </a:p>
        <a:p>
          <a:pPr latinLnBrk="1"/>
          <a:r>
            <a:rPr lang="en-US" altLang="ko-KR" dirty="0">
              <a:latin typeface="Century" pitchFamily="18" charset="0"/>
            </a:rPr>
            <a:t>&amp; Vacuum Persistence </a:t>
          </a:r>
          <a:endParaRPr lang="ko-KR" altLang="en-US" dirty="0">
            <a:latin typeface="Century" pitchFamily="18" charset="0"/>
          </a:endParaRPr>
        </a:p>
      </dgm:t>
    </dgm:pt>
    <dgm:pt modelId="{B082228C-8F49-4877-84CC-0589ED21A4B8}" type="par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1F787989-BF4A-40B3-A344-99FE9BB27F51}" type="sibTrans" cxnId="{2CF03843-59A1-4155-9FB0-8B9019A69165}">
      <dgm:prSet/>
      <dgm:spPr/>
      <dgm:t>
        <a:bodyPr/>
        <a:lstStyle/>
        <a:p>
          <a:pPr latinLnBrk="1"/>
          <a:endParaRPr lang="ko-KR" altLang="en-US"/>
        </a:p>
      </dgm:t>
    </dgm:pt>
    <dgm:pt modelId="{A1EA48F8-4865-423F-932E-85B70E8376DC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 err="1">
              <a:latin typeface="Century" pitchFamily="18" charset="0"/>
            </a:rPr>
            <a:t>Worldline</a:t>
          </a:r>
          <a:r>
            <a:rPr lang="en-US" altLang="ko-KR" dirty="0">
              <a:latin typeface="Century" pitchFamily="18" charset="0"/>
            </a:rPr>
            <a:t> </a:t>
          </a:r>
          <a:r>
            <a:rPr lang="en-US" altLang="ko-KR" dirty="0" err="1">
              <a:latin typeface="Century" pitchFamily="18" charset="0"/>
            </a:rPr>
            <a:t>Instantons</a:t>
          </a:r>
          <a:endParaRPr lang="ko-KR" altLang="en-US" dirty="0">
            <a:latin typeface="Century" pitchFamily="18" charset="0"/>
          </a:endParaRPr>
        </a:p>
      </dgm:t>
    </dgm:pt>
    <dgm:pt modelId="{3DD5D2D3-A9D0-4329-B134-947BD2F5407E}" type="par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2C0A4ADF-77A1-4F4B-BF31-E4E44DEB063B}" type="sibTrans" cxnId="{207ED2F2-1901-40AD-8A32-1DD60D041492}">
      <dgm:prSet/>
      <dgm:spPr/>
      <dgm:t>
        <a:bodyPr/>
        <a:lstStyle/>
        <a:p>
          <a:pPr latinLnBrk="1"/>
          <a:endParaRPr lang="ko-KR" altLang="en-US"/>
        </a:p>
      </dgm:t>
    </dgm:pt>
    <dgm:pt modelId="{00A0568A-6CDC-4C71-A882-804E9C102A0C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Phase-Integral</a:t>
          </a:r>
        </a:p>
        <a:p>
          <a:pPr latinLnBrk="1"/>
          <a:r>
            <a:rPr lang="en-US" altLang="ko-KR" dirty="0">
              <a:latin typeface="Century" pitchFamily="18" charset="0"/>
            </a:rPr>
            <a:t>(‘02), (‘06), (‘07), (‘13) </a:t>
          </a:r>
          <a:endParaRPr lang="ko-KR" altLang="en-US" dirty="0">
            <a:latin typeface="Century" pitchFamily="18" charset="0"/>
          </a:endParaRPr>
        </a:p>
      </dgm:t>
    </dgm:pt>
    <dgm:pt modelId="{CEEEAB29-284F-4200-B92A-30E5CA63BB5D}" type="parTrans" cxnId="{8E869B13-773C-4DD3-9396-3585B9CF6906}">
      <dgm:prSet/>
      <dgm:spPr/>
      <dgm:t>
        <a:bodyPr/>
        <a:lstStyle/>
        <a:p>
          <a:pPr latinLnBrk="1"/>
          <a:endParaRPr lang="ko-KR" altLang="en-US"/>
        </a:p>
      </dgm:t>
    </dgm:pt>
    <dgm:pt modelId="{2BBCA864-92FA-478D-9D25-7592FAE75CE4}" type="sibTrans" cxnId="{8E869B13-773C-4DD3-9396-3585B9CF6906}">
      <dgm:prSet/>
      <dgm:spPr/>
      <dgm:t>
        <a:bodyPr/>
        <a:lstStyle/>
        <a:p>
          <a:pPr latinLnBrk="1"/>
          <a:endParaRPr lang="ko-KR" altLang="en-US"/>
        </a:p>
      </dgm:t>
    </dgm:pt>
    <dgm:pt modelId="{A1CE370D-C426-432A-8460-090462EC2A88}">
      <dgm:prSet phldrT="[텍스트]"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Vacuum Polarization</a:t>
          </a:r>
          <a:endParaRPr lang="ko-KR" altLang="en-US" dirty="0">
            <a:latin typeface="Century" pitchFamily="18" charset="0"/>
          </a:endParaRPr>
        </a:p>
      </dgm:t>
    </dgm:pt>
    <dgm:pt modelId="{01C00F5B-D27D-44D7-A52C-F75E96F8A843}" type="par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74F3F39-3349-444D-B74D-D9902F090120}" type="sibTrans" cxnId="{8D299B67-4E92-457A-BC32-55829D799363}">
      <dgm:prSet/>
      <dgm:spPr/>
      <dgm:t>
        <a:bodyPr/>
        <a:lstStyle/>
        <a:p>
          <a:pPr latinLnBrk="1"/>
          <a:endParaRPr lang="ko-KR" altLang="en-US"/>
        </a:p>
      </dgm:t>
    </dgm:pt>
    <dgm:pt modelId="{9830D778-013D-450A-9483-99829025E503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 err="1">
              <a:latin typeface="Century" pitchFamily="18" charset="0"/>
            </a:rPr>
            <a:t>FeynmanWorldline</a:t>
          </a:r>
          <a:r>
            <a:rPr lang="en-US" altLang="ko-KR" dirty="0">
              <a:latin typeface="Century" pitchFamily="18" charset="0"/>
            </a:rPr>
            <a:t> Path Integral</a:t>
          </a:r>
        </a:p>
      </dgm:t>
    </dgm:pt>
    <dgm:pt modelId="{4952E374-1968-413A-9F28-54FD8C8C45D5}" type="par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A1490066-29DD-4863-8B93-E5D20151B306}" type="sibTrans" cxnId="{A77CC866-4ABE-4BCA-B367-220C65E8A351}">
      <dgm:prSet/>
      <dgm:spPr/>
      <dgm:t>
        <a:bodyPr/>
        <a:lstStyle/>
        <a:p>
          <a:pPr latinLnBrk="1"/>
          <a:endParaRPr lang="ko-KR" altLang="en-US"/>
        </a:p>
      </dgm:t>
    </dgm:pt>
    <dgm:pt modelId="{0A98C283-4E5C-4F9D-9077-99D6610CE10C}">
      <dgm:prSet phldrT="[텍스트]"/>
      <dgm:spPr>
        <a:solidFill>
          <a:srgbClr val="FF000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Dirac-Heisenberg-Wigner Formalism</a:t>
          </a:r>
        </a:p>
      </dgm:t>
    </dgm:pt>
    <dgm:pt modelId="{6AEC7524-0612-481A-B746-E5DD38648665}" type="parTrans" cxnId="{3B95A37A-10D8-4F4C-B85C-8B4A7DBA300F}">
      <dgm:prSet/>
      <dgm:spPr/>
      <dgm:t>
        <a:bodyPr/>
        <a:lstStyle/>
        <a:p>
          <a:pPr latinLnBrk="1"/>
          <a:endParaRPr lang="ko-KR" altLang="en-US"/>
        </a:p>
      </dgm:t>
    </dgm:pt>
    <dgm:pt modelId="{8FFF7483-E5D6-43F5-AC07-D1CB4369CD24}" type="sibTrans" cxnId="{3B95A37A-10D8-4F4C-B85C-8B4A7DBA300F}">
      <dgm:prSet/>
      <dgm:spPr/>
      <dgm:t>
        <a:bodyPr/>
        <a:lstStyle/>
        <a:p>
          <a:pPr latinLnBrk="1"/>
          <a:endParaRPr lang="ko-KR" altLang="en-US"/>
        </a:p>
      </dgm:t>
    </dgm:pt>
    <dgm:pt modelId="{87CB4D74-B76F-41B5-A357-5F7AEBAB4072}">
      <dgm:prSet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>
              <a:latin typeface="Century" pitchFamily="18" charset="0"/>
            </a:rPr>
            <a:t>Schwinger-DeWitt In-Out Formalism</a:t>
          </a:r>
        </a:p>
        <a:p>
          <a:pPr latinLnBrk="1"/>
          <a:r>
            <a:rPr lang="en-US" altLang="ko-KR" dirty="0">
              <a:latin typeface="Century" pitchFamily="18" charset="0"/>
            </a:rPr>
            <a:t>(’08), (‘10), (‘11), (‘14)</a:t>
          </a:r>
          <a:endParaRPr lang="ko-KR" altLang="en-US" dirty="0">
            <a:latin typeface="Century" pitchFamily="18" charset="0"/>
          </a:endParaRPr>
        </a:p>
      </dgm:t>
    </dgm:pt>
    <dgm:pt modelId="{D0328B60-06DA-4C85-83D6-A52D20B709D3}" type="parTrans" cxnId="{E2C92782-2608-4C68-8727-BDA76B115EC8}">
      <dgm:prSet/>
      <dgm:spPr/>
      <dgm:t>
        <a:bodyPr/>
        <a:lstStyle/>
        <a:p>
          <a:pPr latinLnBrk="1"/>
          <a:endParaRPr lang="ko-KR" altLang="en-US"/>
        </a:p>
      </dgm:t>
    </dgm:pt>
    <dgm:pt modelId="{A63A820E-E942-4F5B-958C-8312F3FAD851}" type="sibTrans" cxnId="{E2C92782-2608-4C68-8727-BDA76B115EC8}">
      <dgm:prSet/>
      <dgm:spPr/>
      <dgm:t>
        <a:bodyPr/>
        <a:lstStyle/>
        <a:p>
          <a:pPr latinLnBrk="1"/>
          <a:endParaRPr lang="ko-KR" altLang="en-US"/>
        </a:p>
      </dgm:t>
    </dgm:pt>
    <dgm:pt modelId="{88011FBB-15F3-4722-9375-F4064DD35FF5}">
      <dgm:prSet/>
      <dgm:spPr>
        <a:solidFill>
          <a:srgbClr val="0070C0"/>
        </a:solidFill>
      </dgm:spPr>
      <dgm:t>
        <a:bodyPr/>
        <a:lstStyle/>
        <a:p>
          <a:pPr latinLnBrk="1"/>
          <a:r>
            <a:rPr lang="en-US" altLang="ko-KR" dirty="0" err="1">
              <a:latin typeface="Century" pitchFamily="18" charset="0"/>
            </a:rPr>
            <a:t>Monodromy</a:t>
          </a:r>
          <a:endParaRPr lang="en-US" altLang="ko-KR" dirty="0">
            <a:latin typeface="Century" pitchFamily="18" charset="0"/>
          </a:endParaRPr>
        </a:p>
        <a:p>
          <a:pPr latinLnBrk="1"/>
          <a:r>
            <a:rPr lang="en-US" altLang="ko-KR" dirty="0">
              <a:latin typeface="Century" pitchFamily="18" charset="0"/>
            </a:rPr>
            <a:t>(‘22), (‘23)</a:t>
          </a:r>
          <a:endParaRPr lang="ko-KR" altLang="en-US" dirty="0">
            <a:latin typeface="Century" pitchFamily="18" charset="0"/>
          </a:endParaRPr>
        </a:p>
      </dgm:t>
    </dgm:pt>
    <dgm:pt modelId="{968AAA88-3699-451B-AFD7-215EF5C5CC66}" type="parTrans" cxnId="{24171C0E-1140-4432-8E92-AD92BC91FBB9}">
      <dgm:prSet/>
      <dgm:spPr/>
      <dgm:t>
        <a:bodyPr/>
        <a:lstStyle/>
        <a:p>
          <a:pPr latinLnBrk="1"/>
          <a:endParaRPr lang="ko-KR" altLang="en-US"/>
        </a:p>
      </dgm:t>
    </dgm:pt>
    <dgm:pt modelId="{BDFA0813-DFF4-4701-952E-F5D40C829F6F}" type="sibTrans" cxnId="{24171C0E-1140-4432-8E92-AD92BC91FBB9}">
      <dgm:prSet/>
      <dgm:spPr/>
      <dgm:t>
        <a:bodyPr/>
        <a:lstStyle/>
        <a:p>
          <a:pPr latinLnBrk="1"/>
          <a:endParaRPr lang="ko-KR" altLang="en-US"/>
        </a:p>
      </dgm:t>
    </dgm:pt>
    <dgm:pt modelId="{5BBF05AD-EBCD-45D9-A9CD-F3951295AEEF}" type="pres">
      <dgm:prSet presAssocID="{E1785AB2-480D-4938-B538-F95DA244343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7862CD-9D71-434E-9F79-95F6EB5EA88C}" type="pres">
      <dgm:prSet presAssocID="{4CE36F6F-A619-4DD9-981B-36930C94BD04}" presName="root1" presStyleCnt="0"/>
      <dgm:spPr/>
    </dgm:pt>
    <dgm:pt modelId="{734EE56F-8763-4344-9C10-68AA9152C706}" type="pres">
      <dgm:prSet presAssocID="{4CE36F6F-A619-4DD9-981B-36930C94BD04}" presName="LevelOneTextNode" presStyleLbl="node0" presStyleIdx="0" presStyleCnt="1" custScaleX="110412">
        <dgm:presLayoutVars>
          <dgm:chPref val="3"/>
        </dgm:presLayoutVars>
      </dgm:prSet>
      <dgm:spPr/>
    </dgm:pt>
    <dgm:pt modelId="{10A5B8BE-78F2-4F55-B146-3520D0227F96}" type="pres">
      <dgm:prSet presAssocID="{4CE36F6F-A619-4DD9-981B-36930C94BD04}" presName="level2hierChild" presStyleCnt="0"/>
      <dgm:spPr/>
    </dgm:pt>
    <dgm:pt modelId="{65F662AA-A553-4DC1-923B-39D002CDDA03}" type="pres">
      <dgm:prSet presAssocID="{B082228C-8F49-4877-84CC-0589ED21A4B8}" presName="conn2-1" presStyleLbl="parChTrans1D2" presStyleIdx="0" presStyleCnt="2"/>
      <dgm:spPr/>
    </dgm:pt>
    <dgm:pt modelId="{9A654D57-7688-45AA-8295-250EA7190D5C}" type="pres">
      <dgm:prSet presAssocID="{B082228C-8F49-4877-84CC-0589ED21A4B8}" presName="connTx" presStyleLbl="parChTrans1D2" presStyleIdx="0" presStyleCnt="2"/>
      <dgm:spPr/>
    </dgm:pt>
    <dgm:pt modelId="{24C17D0F-4388-494C-ABA1-7FFF8CBDF528}" type="pres">
      <dgm:prSet presAssocID="{CEC157FC-5A21-4891-938C-AE96B1E757B8}" presName="root2" presStyleCnt="0"/>
      <dgm:spPr/>
    </dgm:pt>
    <dgm:pt modelId="{5678E8E1-F9A8-4D66-AD3C-7FC9FDC6C6A3}" type="pres">
      <dgm:prSet presAssocID="{CEC157FC-5A21-4891-938C-AE96B1E757B8}" presName="LevelTwoTextNode" presStyleLbl="node2" presStyleIdx="0" presStyleCnt="2">
        <dgm:presLayoutVars>
          <dgm:chPref val="3"/>
        </dgm:presLayoutVars>
      </dgm:prSet>
      <dgm:spPr/>
    </dgm:pt>
    <dgm:pt modelId="{E4ABB2C6-89D8-40AD-8DCD-45AF24BDD061}" type="pres">
      <dgm:prSet presAssocID="{CEC157FC-5A21-4891-938C-AE96B1E757B8}" presName="level3hierChild" presStyleCnt="0"/>
      <dgm:spPr/>
    </dgm:pt>
    <dgm:pt modelId="{CA7D303E-6203-4574-B39F-1F01A8BE0CBB}" type="pres">
      <dgm:prSet presAssocID="{3DD5D2D3-A9D0-4329-B134-947BD2F5407E}" presName="conn2-1" presStyleLbl="parChTrans1D3" presStyleIdx="0" presStyleCnt="6"/>
      <dgm:spPr/>
    </dgm:pt>
    <dgm:pt modelId="{B7350D19-1DD0-48DC-88AE-9B392240220D}" type="pres">
      <dgm:prSet presAssocID="{3DD5D2D3-A9D0-4329-B134-947BD2F5407E}" presName="connTx" presStyleLbl="parChTrans1D3" presStyleIdx="0" presStyleCnt="6"/>
      <dgm:spPr/>
    </dgm:pt>
    <dgm:pt modelId="{0B1595CD-3AE9-4CEE-AFE5-F37232EF59C7}" type="pres">
      <dgm:prSet presAssocID="{A1EA48F8-4865-423F-932E-85B70E8376DC}" presName="root2" presStyleCnt="0"/>
      <dgm:spPr/>
    </dgm:pt>
    <dgm:pt modelId="{501E76E2-8F19-4925-9EF0-42C21879311C}" type="pres">
      <dgm:prSet presAssocID="{A1EA48F8-4865-423F-932E-85B70E8376DC}" presName="LevelTwoTextNode" presStyleLbl="node3" presStyleIdx="0" presStyleCnt="6" custScaleX="113824">
        <dgm:presLayoutVars>
          <dgm:chPref val="3"/>
        </dgm:presLayoutVars>
      </dgm:prSet>
      <dgm:spPr/>
    </dgm:pt>
    <dgm:pt modelId="{B2C3FFB9-C989-4D3C-8C3B-F618CD43057C}" type="pres">
      <dgm:prSet presAssocID="{A1EA48F8-4865-423F-932E-85B70E8376DC}" presName="level3hierChild" presStyleCnt="0"/>
      <dgm:spPr/>
    </dgm:pt>
    <dgm:pt modelId="{07D1E451-CBE6-41C7-8CC8-877AA166A834}" type="pres">
      <dgm:prSet presAssocID="{CEEEAB29-284F-4200-B92A-30E5CA63BB5D}" presName="conn2-1" presStyleLbl="parChTrans1D3" presStyleIdx="1" presStyleCnt="6"/>
      <dgm:spPr/>
    </dgm:pt>
    <dgm:pt modelId="{3A3CC8F8-88B7-48C6-8E06-3515FC46ECB9}" type="pres">
      <dgm:prSet presAssocID="{CEEEAB29-284F-4200-B92A-30E5CA63BB5D}" presName="connTx" presStyleLbl="parChTrans1D3" presStyleIdx="1" presStyleCnt="6"/>
      <dgm:spPr/>
    </dgm:pt>
    <dgm:pt modelId="{41FFDFCF-9660-4071-A3A7-52C4F4348279}" type="pres">
      <dgm:prSet presAssocID="{00A0568A-6CDC-4C71-A882-804E9C102A0C}" presName="root2" presStyleCnt="0"/>
      <dgm:spPr/>
    </dgm:pt>
    <dgm:pt modelId="{0A2300A2-116F-437D-8B6D-4943C3403BB6}" type="pres">
      <dgm:prSet presAssocID="{00A0568A-6CDC-4C71-A882-804E9C102A0C}" presName="LevelTwoTextNode" presStyleLbl="node3" presStyleIdx="1" presStyleCnt="6" custScaleX="111602">
        <dgm:presLayoutVars>
          <dgm:chPref val="3"/>
        </dgm:presLayoutVars>
      </dgm:prSet>
      <dgm:spPr/>
    </dgm:pt>
    <dgm:pt modelId="{831BAF56-49D3-4B49-9CD9-49C4E1ABC0D4}" type="pres">
      <dgm:prSet presAssocID="{00A0568A-6CDC-4C71-A882-804E9C102A0C}" presName="level3hierChild" presStyleCnt="0"/>
      <dgm:spPr/>
    </dgm:pt>
    <dgm:pt modelId="{F68D75CD-6857-4A6E-AE22-75D21030FA06}" type="pres">
      <dgm:prSet presAssocID="{968AAA88-3699-451B-AFD7-215EF5C5CC66}" presName="conn2-1" presStyleLbl="parChTrans1D3" presStyleIdx="2" presStyleCnt="6"/>
      <dgm:spPr/>
    </dgm:pt>
    <dgm:pt modelId="{DB8A3903-BC2B-4755-BDDB-5C7F5029BDD8}" type="pres">
      <dgm:prSet presAssocID="{968AAA88-3699-451B-AFD7-215EF5C5CC66}" presName="connTx" presStyleLbl="parChTrans1D3" presStyleIdx="2" presStyleCnt="6"/>
      <dgm:spPr/>
    </dgm:pt>
    <dgm:pt modelId="{DAD53CB7-28D4-42B1-9E93-07B2EB2F3F06}" type="pres">
      <dgm:prSet presAssocID="{88011FBB-15F3-4722-9375-F4064DD35FF5}" presName="root2" presStyleCnt="0"/>
      <dgm:spPr/>
    </dgm:pt>
    <dgm:pt modelId="{DE9D8F87-D944-4E09-8FF1-726FCD3D138B}" type="pres">
      <dgm:prSet presAssocID="{88011FBB-15F3-4722-9375-F4064DD35FF5}" presName="LevelTwoTextNode" presStyleLbl="node3" presStyleIdx="2" presStyleCnt="6" custScaleX="116046">
        <dgm:presLayoutVars>
          <dgm:chPref val="3"/>
        </dgm:presLayoutVars>
      </dgm:prSet>
      <dgm:spPr/>
    </dgm:pt>
    <dgm:pt modelId="{05A01A38-FC13-48E1-A9AE-952D8C2082D4}" type="pres">
      <dgm:prSet presAssocID="{88011FBB-15F3-4722-9375-F4064DD35FF5}" presName="level3hierChild" presStyleCnt="0"/>
      <dgm:spPr/>
    </dgm:pt>
    <dgm:pt modelId="{86E0BB6A-181A-4AA1-A316-9AEFC2C60FF9}" type="pres">
      <dgm:prSet presAssocID="{01C00F5B-D27D-44D7-A52C-F75E96F8A843}" presName="conn2-1" presStyleLbl="parChTrans1D2" presStyleIdx="1" presStyleCnt="2"/>
      <dgm:spPr/>
    </dgm:pt>
    <dgm:pt modelId="{655832E6-839F-40E8-9E04-28940D4E9CC8}" type="pres">
      <dgm:prSet presAssocID="{01C00F5B-D27D-44D7-A52C-F75E96F8A843}" presName="connTx" presStyleLbl="parChTrans1D2" presStyleIdx="1" presStyleCnt="2"/>
      <dgm:spPr/>
    </dgm:pt>
    <dgm:pt modelId="{01DF92D4-B0A9-4A09-90C9-7346B0073B71}" type="pres">
      <dgm:prSet presAssocID="{A1CE370D-C426-432A-8460-090462EC2A88}" presName="root2" presStyleCnt="0"/>
      <dgm:spPr/>
    </dgm:pt>
    <dgm:pt modelId="{EE1BCDAE-E4B7-4D14-898F-44533D5D0C0A}" type="pres">
      <dgm:prSet presAssocID="{A1CE370D-C426-432A-8460-090462EC2A88}" presName="LevelTwoTextNode" presStyleLbl="node2" presStyleIdx="1" presStyleCnt="2">
        <dgm:presLayoutVars>
          <dgm:chPref val="3"/>
        </dgm:presLayoutVars>
      </dgm:prSet>
      <dgm:spPr/>
    </dgm:pt>
    <dgm:pt modelId="{7A75B11F-1B2D-4629-A489-6F61353FF8F6}" type="pres">
      <dgm:prSet presAssocID="{A1CE370D-C426-432A-8460-090462EC2A88}" presName="level3hierChild" presStyleCnt="0"/>
      <dgm:spPr/>
    </dgm:pt>
    <dgm:pt modelId="{261646C9-85D2-4AF3-8328-CEA24CB80803}" type="pres">
      <dgm:prSet presAssocID="{4952E374-1968-413A-9F28-54FD8C8C45D5}" presName="conn2-1" presStyleLbl="parChTrans1D3" presStyleIdx="3" presStyleCnt="6"/>
      <dgm:spPr/>
    </dgm:pt>
    <dgm:pt modelId="{481D9B4D-D01D-4BDD-B032-AA5163188DDF}" type="pres">
      <dgm:prSet presAssocID="{4952E374-1968-413A-9F28-54FD8C8C45D5}" presName="connTx" presStyleLbl="parChTrans1D3" presStyleIdx="3" presStyleCnt="6"/>
      <dgm:spPr/>
    </dgm:pt>
    <dgm:pt modelId="{8C33ABB5-5458-4700-9E03-B9737E196078}" type="pres">
      <dgm:prSet presAssocID="{9830D778-013D-450A-9483-99829025E503}" presName="root2" presStyleCnt="0"/>
      <dgm:spPr/>
    </dgm:pt>
    <dgm:pt modelId="{CC82A65C-566D-4C4C-A2D6-78C8376668AB}" type="pres">
      <dgm:prSet presAssocID="{9830D778-013D-450A-9483-99829025E503}" presName="LevelTwoTextNode" presStyleLbl="node3" presStyleIdx="3" presStyleCnt="6" custScaleX="116046">
        <dgm:presLayoutVars>
          <dgm:chPref val="3"/>
        </dgm:presLayoutVars>
      </dgm:prSet>
      <dgm:spPr/>
    </dgm:pt>
    <dgm:pt modelId="{7CAFFB66-CB82-401E-998B-CB04E05CF0C4}" type="pres">
      <dgm:prSet presAssocID="{9830D778-013D-450A-9483-99829025E503}" presName="level3hierChild" presStyleCnt="0"/>
      <dgm:spPr/>
    </dgm:pt>
    <dgm:pt modelId="{52BEF1EC-317B-4FC8-B0B1-7B114098B207}" type="pres">
      <dgm:prSet presAssocID="{6AEC7524-0612-481A-B746-E5DD38648665}" presName="conn2-1" presStyleLbl="parChTrans1D3" presStyleIdx="4" presStyleCnt="6"/>
      <dgm:spPr/>
    </dgm:pt>
    <dgm:pt modelId="{A8A6F38D-6F3B-4D23-BC36-F3251E9A6379}" type="pres">
      <dgm:prSet presAssocID="{6AEC7524-0612-481A-B746-E5DD38648665}" presName="connTx" presStyleLbl="parChTrans1D3" presStyleIdx="4" presStyleCnt="6"/>
      <dgm:spPr/>
    </dgm:pt>
    <dgm:pt modelId="{4E3A6416-2600-439F-B593-786A709D0A5E}" type="pres">
      <dgm:prSet presAssocID="{0A98C283-4E5C-4F9D-9077-99D6610CE10C}" presName="root2" presStyleCnt="0"/>
      <dgm:spPr/>
    </dgm:pt>
    <dgm:pt modelId="{36D81C2D-C175-42EB-B044-948D65BF561B}" type="pres">
      <dgm:prSet presAssocID="{0A98C283-4E5C-4F9D-9077-99D6610CE10C}" presName="LevelTwoTextNode" presStyleLbl="node3" presStyleIdx="4" presStyleCnt="6" custScaleX="113824">
        <dgm:presLayoutVars>
          <dgm:chPref val="3"/>
        </dgm:presLayoutVars>
      </dgm:prSet>
      <dgm:spPr/>
    </dgm:pt>
    <dgm:pt modelId="{9D186A1C-0C84-49C1-AB93-83995937A044}" type="pres">
      <dgm:prSet presAssocID="{0A98C283-4E5C-4F9D-9077-99D6610CE10C}" presName="level3hierChild" presStyleCnt="0"/>
      <dgm:spPr/>
    </dgm:pt>
    <dgm:pt modelId="{3E03FA2D-923D-4998-B87E-4B74FB45653F}" type="pres">
      <dgm:prSet presAssocID="{D0328B60-06DA-4C85-83D6-A52D20B709D3}" presName="conn2-1" presStyleLbl="parChTrans1D3" presStyleIdx="5" presStyleCnt="6"/>
      <dgm:spPr/>
    </dgm:pt>
    <dgm:pt modelId="{3B80A9CA-847D-4C01-A71F-F593D7E90304}" type="pres">
      <dgm:prSet presAssocID="{D0328B60-06DA-4C85-83D6-A52D20B709D3}" presName="connTx" presStyleLbl="parChTrans1D3" presStyleIdx="5" presStyleCnt="6"/>
      <dgm:spPr/>
    </dgm:pt>
    <dgm:pt modelId="{7623931B-290D-479E-9AE2-7FFCA9B15DE4}" type="pres">
      <dgm:prSet presAssocID="{87CB4D74-B76F-41B5-A357-5F7AEBAB4072}" presName="root2" presStyleCnt="0"/>
      <dgm:spPr/>
    </dgm:pt>
    <dgm:pt modelId="{1C337FA3-7A76-4488-92AE-0AE6C68F70B8}" type="pres">
      <dgm:prSet presAssocID="{87CB4D74-B76F-41B5-A357-5F7AEBAB4072}" presName="LevelTwoTextNode" presStyleLbl="node3" presStyleIdx="5" presStyleCnt="6" custScaleX="116046">
        <dgm:presLayoutVars>
          <dgm:chPref val="3"/>
        </dgm:presLayoutVars>
      </dgm:prSet>
      <dgm:spPr/>
    </dgm:pt>
    <dgm:pt modelId="{97A4E234-70D2-4A34-8C27-D2C56B8F0559}" type="pres">
      <dgm:prSet presAssocID="{87CB4D74-B76F-41B5-A357-5F7AEBAB4072}" presName="level3hierChild" presStyleCnt="0"/>
      <dgm:spPr/>
    </dgm:pt>
  </dgm:ptLst>
  <dgm:cxnLst>
    <dgm:cxn modelId="{16D66E01-AA8E-44BB-99A6-43E44CBD0E19}" type="presOf" srcId="{968AAA88-3699-451B-AFD7-215EF5C5CC66}" destId="{F68D75CD-6857-4A6E-AE22-75D21030FA06}" srcOrd="0" destOrd="0" presId="urn:microsoft.com/office/officeart/2005/8/layout/hierarchy2"/>
    <dgm:cxn modelId="{DA083204-70C1-4BC2-9672-53E5749CB4FC}" type="presOf" srcId="{88011FBB-15F3-4722-9375-F4064DD35FF5}" destId="{DE9D8F87-D944-4E09-8FF1-726FCD3D138B}" srcOrd="0" destOrd="0" presId="urn:microsoft.com/office/officeart/2005/8/layout/hierarchy2"/>
    <dgm:cxn modelId="{17E8E60A-ABEA-4627-866B-346FC5775C7D}" type="presOf" srcId="{01C00F5B-D27D-44D7-A52C-F75E96F8A843}" destId="{86E0BB6A-181A-4AA1-A316-9AEFC2C60FF9}" srcOrd="0" destOrd="0" presId="urn:microsoft.com/office/officeart/2005/8/layout/hierarchy2"/>
    <dgm:cxn modelId="{24171C0E-1140-4432-8E92-AD92BC91FBB9}" srcId="{CEC157FC-5A21-4891-938C-AE96B1E757B8}" destId="{88011FBB-15F3-4722-9375-F4064DD35FF5}" srcOrd="2" destOrd="0" parTransId="{968AAA88-3699-451B-AFD7-215EF5C5CC66}" sibTransId="{BDFA0813-DFF4-4701-952E-F5D40C829F6F}"/>
    <dgm:cxn modelId="{8E869B13-773C-4DD3-9396-3585B9CF6906}" srcId="{CEC157FC-5A21-4891-938C-AE96B1E757B8}" destId="{00A0568A-6CDC-4C71-A882-804E9C102A0C}" srcOrd="1" destOrd="0" parTransId="{CEEEAB29-284F-4200-B92A-30E5CA63BB5D}" sibTransId="{2BBCA864-92FA-478D-9D25-7592FAE75CE4}"/>
    <dgm:cxn modelId="{26B12715-A9C3-4885-9C4D-73170ED3F43D}" type="presOf" srcId="{6AEC7524-0612-481A-B746-E5DD38648665}" destId="{A8A6F38D-6F3B-4D23-BC36-F3251E9A6379}" srcOrd="1" destOrd="0" presId="urn:microsoft.com/office/officeart/2005/8/layout/hierarchy2"/>
    <dgm:cxn modelId="{D1547416-1A7A-4781-AE91-12364B91BCBF}" type="presOf" srcId="{6AEC7524-0612-481A-B746-E5DD38648665}" destId="{52BEF1EC-317B-4FC8-B0B1-7B114098B207}" srcOrd="0" destOrd="0" presId="urn:microsoft.com/office/officeart/2005/8/layout/hierarchy2"/>
    <dgm:cxn modelId="{A4CFED1F-992A-430B-82D5-8F3BA87F9BE9}" type="presOf" srcId="{3DD5D2D3-A9D0-4329-B134-947BD2F5407E}" destId="{CA7D303E-6203-4574-B39F-1F01A8BE0CBB}" srcOrd="0" destOrd="0" presId="urn:microsoft.com/office/officeart/2005/8/layout/hierarchy2"/>
    <dgm:cxn modelId="{9F445620-918A-430B-B62F-61FE5D2C90DA}" type="presOf" srcId="{D0328B60-06DA-4C85-83D6-A52D20B709D3}" destId="{3B80A9CA-847D-4C01-A71F-F593D7E90304}" srcOrd="1" destOrd="0" presId="urn:microsoft.com/office/officeart/2005/8/layout/hierarchy2"/>
    <dgm:cxn modelId="{A6DCC12D-B08C-4D34-8FE0-0D52436B4051}" type="presOf" srcId="{E1785AB2-480D-4938-B538-F95DA2443431}" destId="{5BBF05AD-EBCD-45D9-A9CD-F3951295AEEF}" srcOrd="0" destOrd="0" presId="urn:microsoft.com/office/officeart/2005/8/layout/hierarchy2"/>
    <dgm:cxn modelId="{BF449336-9A96-4105-8F4E-BD2559D28294}" srcId="{E1785AB2-480D-4938-B538-F95DA2443431}" destId="{4CE36F6F-A619-4DD9-981B-36930C94BD04}" srcOrd="0" destOrd="0" parTransId="{CB43006F-08C4-473C-8D29-160F0A6BB2E2}" sibTransId="{A614B816-AEB9-4467-B1E0-9323134B313C}"/>
    <dgm:cxn modelId="{74F5E03E-749B-43FC-9667-D71471F8A891}" type="presOf" srcId="{4CE36F6F-A619-4DD9-981B-36930C94BD04}" destId="{734EE56F-8763-4344-9C10-68AA9152C706}" srcOrd="0" destOrd="0" presId="urn:microsoft.com/office/officeart/2005/8/layout/hierarchy2"/>
    <dgm:cxn modelId="{2CF03843-59A1-4155-9FB0-8B9019A69165}" srcId="{4CE36F6F-A619-4DD9-981B-36930C94BD04}" destId="{CEC157FC-5A21-4891-938C-AE96B1E757B8}" srcOrd="0" destOrd="0" parTransId="{B082228C-8F49-4877-84CC-0589ED21A4B8}" sibTransId="{1F787989-BF4A-40B3-A344-99FE9BB27F51}"/>
    <dgm:cxn modelId="{A77CC866-4ABE-4BCA-B367-220C65E8A351}" srcId="{A1CE370D-C426-432A-8460-090462EC2A88}" destId="{9830D778-013D-450A-9483-99829025E503}" srcOrd="0" destOrd="0" parTransId="{4952E374-1968-413A-9F28-54FD8C8C45D5}" sibTransId="{A1490066-29DD-4863-8B93-E5D20151B306}"/>
    <dgm:cxn modelId="{8D299B67-4E92-457A-BC32-55829D799363}" srcId="{4CE36F6F-A619-4DD9-981B-36930C94BD04}" destId="{A1CE370D-C426-432A-8460-090462EC2A88}" srcOrd="1" destOrd="0" parTransId="{01C00F5B-D27D-44D7-A52C-F75E96F8A843}" sibTransId="{974F3F39-3349-444D-B74D-D9902F090120}"/>
    <dgm:cxn modelId="{625F0C48-8FCF-48CB-B264-8FD7879343F7}" type="presOf" srcId="{B082228C-8F49-4877-84CC-0589ED21A4B8}" destId="{9A654D57-7688-45AA-8295-250EA7190D5C}" srcOrd="1" destOrd="0" presId="urn:microsoft.com/office/officeart/2005/8/layout/hierarchy2"/>
    <dgm:cxn modelId="{8984B449-49DF-47E8-9FC9-7A1824E4C5EE}" type="presOf" srcId="{9830D778-013D-450A-9483-99829025E503}" destId="{CC82A65C-566D-4C4C-A2D6-78C8376668AB}" srcOrd="0" destOrd="0" presId="urn:microsoft.com/office/officeart/2005/8/layout/hierarchy2"/>
    <dgm:cxn modelId="{5DF12672-9E16-4816-A6C8-3C8BD4337269}" type="presOf" srcId="{01C00F5B-D27D-44D7-A52C-F75E96F8A843}" destId="{655832E6-839F-40E8-9E04-28940D4E9CC8}" srcOrd="1" destOrd="0" presId="urn:microsoft.com/office/officeart/2005/8/layout/hierarchy2"/>
    <dgm:cxn modelId="{3B95A37A-10D8-4F4C-B85C-8B4A7DBA300F}" srcId="{A1CE370D-C426-432A-8460-090462EC2A88}" destId="{0A98C283-4E5C-4F9D-9077-99D6610CE10C}" srcOrd="1" destOrd="0" parTransId="{6AEC7524-0612-481A-B746-E5DD38648665}" sibTransId="{8FFF7483-E5D6-43F5-AC07-D1CB4369CD24}"/>
    <dgm:cxn modelId="{E2C92782-2608-4C68-8727-BDA76B115EC8}" srcId="{A1CE370D-C426-432A-8460-090462EC2A88}" destId="{87CB4D74-B76F-41B5-A357-5F7AEBAB4072}" srcOrd="2" destOrd="0" parTransId="{D0328B60-06DA-4C85-83D6-A52D20B709D3}" sibTransId="{A63A820E-E942-4F5B-958C-8312F3FAD851}"/>
    <dgm:cxn modelId="{1222F68A-04EB-4BE8-93F4-6D54E81C0273}" type="presOf" srcId="{D0328B60-06DA-4C85-83D6-A52D20B709D3}" destId="{3E03FA2D-923D-4998-B87E-4B74FB45653F}" srcOrd="0" destOrd="0" presId="urn:microsoft.com/office/officeart/2005/8/layout/hierarchy2"/>
    <dgm:cxn modelId="{E2DCFC8C-C93E-4625-AD82-422E5F1BD1E0}" type="presOf" srcId="{CEC157FC-5A21-4891-938C-AE96B1E757B8}" destId="{5678E8E1-F9A8-4D66-AD3C-7FC9FDC6C6A3}" srcOrd="0" destOrd="0" presId="urn:microsoft.com/office/officeart/2005/8/layout/hierarchy2"/>
    <dgm:cxn modelId="{617051A2-6449-413D-A415-8D8E9AA2547E}" type="presOf" srcId="{A1CE370D-C426-432A-8460-090462EC2A88}" destId="{EE1BCDAE-E4B7-4D14-898F-44533D5D0C0A}" srcOrd="0" destOrd="0" presId="urn:microsoft.com/office/officeart/2005/8/layout/hierarchy2"/>
    <dgm:cxn modelId="{C3A242A9-714B-4EC1-AEB2-B8049E93A9D0}" type="presOf" srcId="{B082228C-8F49-4877-84CC-0589ED21A4B8}" destId="{65F662AA-A553-4DC1-923B-39D002CDDA03}" srcOrd="0" destOrd="0" presId="urn:microsoft.com/office/officeart/2005/8/layout/hierarchy2"/>
    <dgm:cxn modelId="{C21252B6-D643-41A5-87CB-9DAE7971C694}" type="presOf" srcId="{A1EA48F8-4865-423F-932E-85B70E8376DC}" destId="{501E76E2-8F19-4925-9EF0-42C21879311C}" srcOrd="0" destOrd="0" presId="urn:microsoft.com/office/officeart/2005/8/layout/hierarchy2"/>
    <dgm:cxn modelId="{687A2DC0-942F-41FE-8347-E7CEB8995800}" type="presOf" srcId="{CEEEAB29-284F-4200-B92A-30E5CA63BB5D}" destId="{3A3CC8F8-88B7-48C6-8E06-3515FC46ECB9}" srcOrd="1" destOrd="0" presId="urn:microsoft.com/office/officeart/2005/8/layout/hierarchy2"/>
    <dgm:cxn modelId="{F9C64CC2-D39A-455F-87A0-D4EEE1A2F87A}" type="presOf" srcId="{00A0568A-6CDC-4C71-A882-804E9C102A0C}" destId="{0A2300A2-116F-437D-8B6D-4943C3403BB6}" srcOrd="0" destOrd="0" presId="urn:microsoft.com/office/officeart/2005/8/layout/hierarchy2"/>
    <dgm:cxn modelId="{AC712CCB-A1FE-4F85-9E94-F5A0944651A0}" type="presOf" srcId="{87CB4D74-B76F-41B5-A357-5F7AEBAB4072}" destId="{1C337FA3-7A76-4488-92AE-0AE6C68F70B8}" srcOrd="0" destOrd="0" presId="urn:microsoft.com/office/officeart/2005/8/layout/hierarchy2"/>
    <dgm:cxn modelId="{5188D7DF-2CAA-4A3B-9227-6AD5B3D4008C}" type="presOf" srcId="{CEEEAB29-284F-4200-B92A-30E5CA63BB5D}" destId="{07D1E451-CBE6-41C7-8CC8-877AA166A834}" srcOrd="0" destOrd="0" presId="urn:microsoft.com/office/officeart/2005/8/layout/hierarchy2"/>
    <dgm:cxn modelId="{4259BEE2-14AD-4581-B438-02A05F7D7598}" type="presOf" srcId="{968AAA88-3699-451B-AFD7-215EF5C5CC66}" destId="{DB8A3903-BC2B-4755-BDDB-5C7F5029BDD8}" srcOrd="1" destOrd="0" presId="urn:microsoft.com/office/officeart/2005/8/layout/hierarchy2"/>
    <dgm:cxn modelId="{AB0044EC-64D9-4CFB-BBC1-551FF513DD02}" type="presOf" srcId="{0A98C283-4E5C-4F9D-9077-99D6610CE10C}" destId="{36D81C2D-C175-42EB-B044-948D65BF561B}" srcOrd="0" destOrd="0" presId="urn:microsoft.com/office/officeart/2005/8/layout/hierarchy2"/>
    <dgm:cxn modelId="{6D056BEE-366E-4A64-8870-B5940B367F3E}" type="presOf" srcId="{4952E374-1968-413A-9F28-54FD8C8C45D5}" destId="{481D9B4D-D01D-4BDD-B032-AA5163188DDF}" srcOrd="1" destOrd="0" presId="urn:microsoft.com/office/officeart/2005/8/layout/hierarchy2"/>
    <dgm:cxn modelId="{207ED2F2-1901-40AD-8A32-1DD60D041492}" srcId="{CEC157FC-5A21-4891-938C-AE96B1E757B8}" destId="{A1EA48F8-4865-423F-932E-85B70E8376DC}" srcOrd="0" destOrd="0" parTransId="{3DD5D2D3-A9D0-4329-B134-947BD2F5407E}" sibTransId="{2C0A4ADF-77A1-4F4B-BF31-E4E44DEB063B}"/>
    <dgm:cxn modelId="{8A797FF4-5F70-4A46-ABCC-5BA4A01F0409}" type="presOf" srcId="{4952E374-1968-413A-9F28-54FD8C8C45D5}" destId="{261646C9-85D2-4AF3-8328-CEA24CB80803}" srcOrd="0" destOrd="0" presId="urn:microsoft.com/office/officeart/2005/8/layout/hierarchy2"/>
    <dgm:cxn modelId="{B73CFAF7-B22B-4C75-A6C0-9659F45FF408}" type="presOf" srcId="{3DD5D2D3-A9D0-4329-B134-947BD2F5407E}" destId="{B7350D19-1DD0-48DC-88AE-9B392240220D}" srcOrd="1" destOrd="0" presId="urn:microsoft.com/office/officeart/2005/8/layout/hierarchy2"/>
    <dgm:cxn modelId="{6C561F4D-22BB-41E9-91B4-414CB1D8A842}" type="presParOf" srcId="{5BBF05AD-EBCD-45D9-A9CD-F3951295AEEF}" destId="{827862CD-9D71-434E-9F79-95F6EB5EA88C}" srcOrd="0" destOrd="0" presId="urn:microsoft.com/office/officeart/2005/8/layout/hierarchy2"/>
    <dgm:cxn modelId="{48B4D941-D8E5-4ABE-8311-89984BB50E4E}" type="presParOf" srcId="{827862CD-9D71-434E-9F79-95F6EB5EA88C}" destId="{734EE56F-8763-4344-9C10-68AA9152C706}" srcOrd="0" destOrd="0" presId="urn:microsoft.com/office/officeart/2005/8/layout/hierarchy2"/>
    <dgm:cxn modelId="{0C248B50-8176-491A-8200-5EEEB0645609}" type="presParOf" srcId="{827862CD-9D71-434E-9F79-95F6EB5EA88C}" destId="{10A5B8BE-78F2-4F55-B146-3520D0227F96}" srcOrd="1" destOrd="0" presId="urn:microsoft.com/office/officeart/2005/8/layout/hierarchy2"/>
    <dgm:cxn modelId="{96C71CE0-4B13-4414-83D3-82331652024E}" type="presParOf" srcId="{10A5B8BE-78F2-4F55-B146-3520D0227F96}" destId="{65F662AA-A553-4DC1-923B-39D002CDDA03}" srcOrd="0" destOrd="0" presId="urn:microsoft.com/office/officeart/2005/8/layout/hierarchy2"/>
    <dgm:cxn modelId="{11163C10-4C39-4F64-A603-CC511B066A66}" type="presParOf" srcId="{65F662AA-A553-4DC1-923B-39D002CDDA03}" destId="{9A654D57-7688-45AA-8295-250EA7190D5C}" srcOrd="0" destOrd="0" presId="urn:microsoft.com/office/officeart/2005/8/layout/hierarchy2"/>
    <dgm:cxn modelId="{6F5BC305-FC60-4C47-B7C6-B0ADEC51D715}" type="presParOf" srcId="{10A5B8BE-78F2-4F55-B146-3520D0227F96}" destId="{24C17D0F-4388-494C-ABA1-7FFF8CBDF528}" srcOrd="1" destOrd="0" presId="urn:microsoft.com/office/officeart/2005/8/layout/hierarchy2"/>
    <dgm:cxn modelId="{D70E0F03-80CA-4230-A0C5-91B372DA8529}" type="presParOf" srcId="{24C17D0F-4388-494C-ABA1-7FFF8CBDF528}" destId="{5678E8E1-F9A8-4D66-AD3C-7FC9FDC6C6A3}" srcOrd="0" destOrd="0" presId="urn:microsoft.com/office/officeart/2005/8/layout/hierarchy2"/>
    <dgm:cxn modelId="{CC40C730-432C-4637-A80F-8822F998C2B3}" type="presParOf" srcId="{24C17D0F-4388-494C-ABA1-7FFF8CBDF528}" destId="{E4ABB2C6-89D8-40AD-8DCD-45AF24BDD061}" srcOrd="1" destOrd="0" presId="urn:microsoft.com/office/officeart/2005/8/layout/hierarchy2"/>
    <dgm:cxn modelId="{CCC5394F-A4A3-4B9D-932D-F0AB739B8B4D}" type="presParOf" srcId="{E4ABB2C6-89D8-40AD-8DCD-45AF24BDD061}" destId="{CA7D303E-6203-4574-B39F-1F01A8BE0CBB}" srcOrd="0" destOrd="0" presId="urn:microsoft.com/office/officeart/2005/8/layout/hierarchy2"/>
    <dgm:cxn modelId="{24CC1829-5346-4810-AB4D-2C666CCE3C4A}" type="presParOf" srcId="{CA7D303E-6203-4574-B39F-1F01A8BE0CBB}" destId="{B7350D19-1DD0-48DC-88AE-9B392240220D}" srcOrd="0" destOrd="0" presId="urn:microsoft.com/office/officeart/2005/8/layout/hierarchy2"/>
    <dgm:cxn modelId="{856E1F9E-5A8D-4097-B807-E1AD74960947}" type="presParOf" srcId="{E4ABB2C6-89D8-40AD-8DCD-45AF24BDD061}" destId="{0B1595CD-3AE9-4CEE-AFE5-F37232EF59C7}" srcOrd="1" destOrd="0" presId="urn:microsoft.com/office/officeart/2005/8/layout/hierarchy2"/>
    <dgm:cxn modelId="{A372B105-FC48-4A45-8A44-60AD0AC119B4}" type="presParOf" srcId="{0B1595CD-3AE9-4CEE-AFE5-F37232EF59C7}" destId="{501E76E2-8F19-4925-9EF0-42C21879311C}" srcOrd="0" destOrd="0" presId="urn:microsoft.com/office/officeart/2005/8/layout/hierarchy2"/>
    <dgm:cxn modelId="{33F67CEA-E1CC-4A13-8D23-3EC9DAAFD91D}" type="presParOf" srcId="{0B1595CD-3AE9-4CEE-AFE5-F37232EF59C7}" destId="{B2C3FFB9-C989-4D3C-8C3B-F618CD43057C}" srcOrd="1" destOrd="0" presId="urn:microsoft.com/office/officeart/2005/8/layout/hierarchy2"/>
    <dgm:cxn modelId="{93D58B84-535F-456E-A4E9-6D61618CAAFF}" type="presParOf" srcId="{E4ABB2C6-89D8-40AD-8DCD-45AF24BDD061}" destId="{07D1E451-CBE6-41C7-8CC8-877AA166A834}" srcOrd="2" destOrd="0" presId="urn:microsoft.com/office/officeart/2005/8/layout/hierarchy2"/>
    <dgm:cxn modelId="{FABAFDE5-7FD6-405F-9392-2AAA903A8C88}" type="presParOf" srcId="{07D1E451-CBE6-41C7-8CC8-877AA166A834}" destId="{3A3CC8F8-88B7-48C6-8E06-3515FC46ECB9}" srcOrd="0" destOrd="0" presId="urn:microsoft.com/office/officeart/2005/8/layout/hierarchy2"/>
    <dgm:cxn modelId="{E5FAD913-7E6D-4ED0-ABF5-8552C51EE7F2}" type="presParOf" srcId="{E4ABB2C6-89D8-40AD-8DCD-45AF24BDD061}" destId="{41FFDFCF-9660-4071-A3A7-52C4F4348279}" srcOrd="3" destOrd="0" presId="urn:microsoft.com/office/officeart/2005/8/layout/hierarchy2"/>
    <dgm:cxn modelId="{F3D45B99-B968-4D7E-B150-6C377F9FF0CE}" type="presParOf" srcId="{41FFDFCF-9660-4071-A3A7-52C4F4348279}" destId="{0A2300A2-116F-437D-8B6D-4943C3403BB6}" srcOrd="0" destOrd="0" presId="urn:microsoft.com/office/officeart/2005/8/layout/hierarchy2"/>
    <dgm:cxn modelId="{20D3CE28-EAC4-4C46-8A97-E2CE32515DBF}" type="presParOf" srcId="{41FFDFCF-9660-4071-A3A7-52C4F4348279}" destId="{831BAF56-49D3-4B49-9CD9-49C4E1ABC0D4}" srcOrd="1" destOrd="0" presId="urn:microsoft.com/office/officeart/2005/8/layout/hierarchy2"/>
    <dgm:cxn modelId="{10D4BFB4-E2A8-459D-992F-32C2E6F14A51}" type="presParOf" srcId="{E4ABB2C6-89D8-40AD-8DCD-45AF24BDD061}" destId="{F68D75CD-6857-4A6E-AE22-75D21030FA06}" srcOrd="4" destOrd="0" presId="urn:microsoft.com/office/officeart/2005/8/layout/hierarchy2"/>
    <dgm:cxn modelId="{5E449966-F625-4BD5-A19F-4FB19D45DF4E}" type="presParOf" srcId="{F68D75CD-6857-4A6E-AE22-75D21030FA06}" destId="{DB8A3903-BC2B-4755-BDDB-5C7F5029BDD8}" srcOrd="0" destOrd="0" presId="urn:microsoft.com/office/officeart/2005/8/layout/hierarchy2"/>
    <dgm:cxn modelId="{DA188874-913E-4DC7-951B-134F4E5F3A5F}" type="presParOf" srcId="{E4ABB2C6-89D8-40AD-8DCD-45AF24BDD061}" destId="{DAD53CB7-28D4-42B1-9E93-07B2EB2F3F06}" srcOrd="5" destOrd="0" presId="urn:microsoft.com/office/officeart/2005/8/layout/hierarchy2"/>
    <dgm:cxn modelId="{4D970630-DEB8-4C81-AA0E-1B63D2A7AC34}" type="presParOf" srcId="{DAD53CB7-28D4-42B1-9E93-07B2EB2F3F06}" destId="{DE9D8F87-D944-4E09-8FF1-726FCD3D138B}" srcOrd="0" destOrd="0" presId="urn:microsoft.com/office/officeart/2005/8/layout/hierarchy2"/>
    <dgm:cxn modelId="{C4DD8EC8-D1B2-4F1C-8952-06A33C8FADEF}" type="presParOf" srcId="{DAD53CB7-28D4-42B1-9E93-07B2EB2F3F06}" destId="{05A01A38-FC13-48E1-A9AE-952D8C2082D4}" srcOrd="1" destOrd="0" presId="urn:microsoft.com/office/officeart/2005/8/layout/hierarchy2"/>
    <dgm:cxn modelId="{9EDEDCA5-16EF-467F-B790-4C0D65A52977}" type="presParOf" srcId="{10A5B8BE-78F2-4F55-B146-3520D0227F96}" destId="{86E0BB6A-181A-4AA1-A316-9AEFC2C60FF9}" srcOrd="2" destOrd="0" presId="urn:microsoft.com/office/officeart/2005/8/layout/hierarchy2"/>
    <dgm:cxn modelId="{41C40FE6-275B-4B59-BEC8-DC5C9517C6F6}" type="presParOf" srcId="{86E0BB6A-181A-4AA1-A316-9AEFC2C60FF9}" destId="{655832E6-839F-40E8-9E04-28940D4E9CC8}" srcOrd="0" destOrd="0" presId="urn:microsoft.com/office/officeart/2005/8/layout/hierarchy2"/>
    <dgm:cxn modelId="{8C8DEBD0-3757-40C1-A002-B923AD92D5FE}" type="presParOf" srcId="{10A5B8BE-78F2-4F55-B146-3520D0227F96}" destId="{01DF92D4-B0A9-4A09-90C9-7346B0073B71}" srcOrd="3" destOrd="0" presId="urn:microsoft.com/office/officeart/2005/8/layout/hierarchy2"/>
    <dgm:cxn modelId="{89047289-DDEC-4FC0-BC68-95C649F41052}" type="presParOf" srcId="{01DF92D4-B0A9-4A09-90C9-7346B0073B71}" destId="{EE1BCDAE-E4B7-4D14-898F-44533D5D0C0A}" srcOrd="0" destOrd="0" presId="urn:microsoft.com/office/officeart/2005/8/layout/hierarchy2"/>
    <dgm:cxn modelId="{98476D65-E6B9-40D4-8F57-A2099EB71AD6}" type="presParOf" srcId="{01DF92D4-B0A9-4A09-90C9-7346B0073B71}" destId="{7A75B11F-1B2D-4629-A489-6F61353FF8F6}" srcOrd="1" destOrd="0" presId="urn:microsoft.com/office/officeart/2005/8/layout/hierarchy2"/>
    <dgm:cxn modelId="{5B7E279F-288C-4705-A9FA-8CF2928934C1}" type="presParOf" srcId="{7A75B11F-1B2D-4629-A489-6F61353FF8F6}" destId="{261646C9-85D2-4AF3-8328-CEA24CB80803}" srcOrd="0" destOrd="0" presId="urn:microsoft.com/office/officeart/2005/8/layout/hierarchy2"/>
    <dgm:cxn modelId="{AE1D97BC-1597-41E6-AAF2-776477289A82}" type="presParOf" srcId="{261646C9-85D2-4AF3-8328-CEA24CB80803}" destId="{481D9B4D-D01D-4BDD-B032-AA5163188DDF}" srcOrd="0" destOrd="0" presId="urn:microsoft.com/office/officeart/2005/8/layout/hierarchy2"/>
    <dgm:cxn modelId="{5A20C741-A097-4516-9715-F40780E6B4A5}" type="presParOf" srcId="{7A75B11F-1B2D-4629-A489-6F61353FF8F6}" destId="{8C33ABB5-5458-4700-9E03-B9737E196078}" srcOrd="1" destOrd="0" presId="urn:microsoft.com/office/officeart/2005/8/layout/hierarchy2"/>
    <dgm:cxn modelId="{E25CC194-482D-4198-9110-08D0278FF025}" type="presParOf" srcId="{8C33ABB5-5458-4700-9E03-B9737E196078}" destId="{CC82A65C-566D-4C4C-A2D6-78C8376668AB}" srcOrd="0" destOrd="0" presId="urn:microsoft.com/office/officeart/2005/8/layout/hierarchy2"/>
    <dgm:cxn modelId="{86C82B12-58F4-43F7-A58A-B3BE2DB58AB7}" type="presParOf" srcId="{8C33ABB5-5458-4700-9E03-B9737E196078}" destId="{7CAFFB66-CB82-401E-998B-CB04E05CF0C4}" srcOrd="1" destOrd="0" presId="urn:microsoft.com/office/officeart/2005/8/layout/hierarchy2"/>
    <dgm:cxn modelId="{3811A26D-BBD5-4178-814C-F2BA827AE990}" type="presParOf" srcId="{7A75B11F-1B2D-4629-A489-6F61353FF8F6}" destId="{52BEF1EC-317B-4FC8-B0B1-7B114098B207}" srcOrd="2" destOrd="0" presId="urn:microsoft.com/office/officeart/2005/8/layout/hierarchy2"/>
    <dgm:cxn modelId="{0DB463D8-C4D0-4DD6-9342-C1797EF376D6}" type="presParOf" srcId="{52BEF1EC-317B-4FC8-B0B1-7B114098B207}" destId="{A8A6F38D-6F3B-4D23-BC36-F3251E9A6379}" srcOrd="0" destOrd="0" presId="urn:microsoft.com/office/officeart/2005/8/layout/hierarchy2"/>
    <dgm:cxn modelId="{BF5C64A7-A447-4051-A08B-47F0DF714BBA}" type="presParOf" srcId="{7A75B11F-1B2D-4629-A489-6F61353FF8F6}" destId="{4E3A6416-2600-439F-B593-786A709D0A5E}" srcOrd="3" destOrd="0" presId="urn:microsoft.com/office/officeart/2005/8/layout/hierarchy2"/>
    <dgm:cxn modelId="{6E6807A8-9C78-4AF6-8782-48C72A0CD4D4}" type="presParOf" srcId="{4E3A6416-2600-439F-B593-786A709D0A5E}" destId="{36D81C2D-C175-42EB-B044-948D65BF561B}" srcOrd="0" destOrd="0" presId="urn:microsoft.com/office/officeart/2005/8/layout/hierarchy2"/>
    <dgm:cxn modelId="{0AB16BE3-93CF-40F4-BDFA-98A6775F35CE}" type="presParOf" srcId="{4E3A6416-2600-439F-B593-786A709D0A5E}" destId="{9D186A1C-0C84-49C1-AB93-83995937A044}" srcOrd="1" destOrd="0" presId="urn:microsoft.com/office/officeart/2005/8/layout/hierarchy2"/>
    <dgm:cxn modelId="{2F26A4AC-C896-45E5-82AA-8FF8EFF2A29F}" type="presParOf" srcId="{7A75B11F-1B2D-4629-A489-6F61353FF8F6}" destId="{3E03FA2D-923D-4998-B87E-4B74FB45653F}" srcOrd="4" destOrd="0" presId="urn:microsoft.com/office/officeart/2005/8/layout/hierarchy2"/>
    <dgm:cxn modelId="{0337499D-B042-43D4-A128-4412896369C0}" type="presParOf" srcId="{3E03FA2D-923D-4998-B87E-4B74FB45653F}" destId="{3B80A9CA-847D-4C01-A71F-F593D7E90304}" srcOrd="0" destOrd="0" presId="urn:microsoft.com/office/officeart/2005/8/layout/hierarchy2"/>
    <dgm:cxn modelId="{CF9674BA-3E29-42B3-A32D-50AD6A945EEC}" type="presParOf" srcId="{7A75B11F-1B2D-4629-A489-6F61353FF8F6}" destId="{7623931B-290D-479E-9AE2-7FFCA9B15DE4}" srcOrd="5" destOrd="0" presId="urn:microsoft.com/office/officeart/2005/8/layout/hierarchy2"/>
    <dgm:cxn modelId="{4E070C96-447D-493D-B64E-276A7F9FDDA7}" type="presParOf" srcId="{7623931B-290D-479E-9AE2-7FFCA9B15DE4}" destId="{1C337FA3-7A76-4488-92AE-0AE6C68F70B8}" srcOrd="0" destOrd="0" presId="urn:microsoft.com/office/officeart/2005/8/layout/hierarchy2"/>
    <dgm:cxn modelId="{928426D7-4B6B-4A50-9783-8C070FF14F9B}" type="presParOf" srcId="{7623931B-290D-479E-9AE2-7FFCA9B15DE4}" destId="{97A4E234-70D2-4A34-8C27-D2C56B8F055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24608-8DB4-45E7-B3A8-381E51335CD2}">
      <dsp:nvSpPr>
        <dsp:cNvPr id="0" name=""/>
        <dsp:cNvSpPr/>
      </dsp:nvSpPr>
      <dsp:spPr>
        <a:xfrm>
          <a:off x="4549757" y="2600266"/>
          <a:ext cx="3145377" cy="471893"/>
        </a:xfrm>
        <a:custGeom>
          <a:avLst/>
          <a:gdLst/>
          <a:ahLst/>
          <a:cxnLst/>
          <a:rect l="0" t="0" r="0" b="0"/>
          <a:pathLst>
            <a:path>
              <a:moveTo>
                <a:pt x="3145377" y="0"/>
              </a:moveTo>
              <a:lnTo>
                <a:pt x="3145377" y="317713"/>
              </a:lnTo>
              <a:lnTo>
                <a:pt x="0" y="317713"/>
              </a:lnTo>
              <a:lnTo>
                <a:pt x="0" y="4718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3044A-62D8-4858-BE55-8B420EDE8B7A}">
      <dsp:nvSpPr>
        <dsp:cNvPr id="0" name=""/>
        <dsp:cNvSpPr/>
      </dsp:nvSpPr>
      <dsp:spPr>
        <a:xfrm>
          <a:off x="4475966" y="1059394"/>
          <a:ext cx="3219168" cy="484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856"/>
              </a:lnTo>
              <a:lnTo>
                <a:pt x="3219168" y="329856"/>
              </a:lnTo>
              <a:lnTo>
                <a:pt x="3219168" y="484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A47C6-7F5E-48DC-82FB-6F74B3A10ED2}">
      <dsp:nvSpPr>
        <dsp:cNvPr id="0" name=""/>
        <dsp:cNvSpPr/>
      </dsp:nvSpPr>
      <dsp:spPr>
        <a:xfrm>
          <a:off x="4428274" y="1059394"/>
          <a:ext cx="91440" cy="484036"/>
        </a:xfrm>
        <a:custGeom>
          <a:avLst/>
          <a:gdLst/>
          <a:ahLst/>
          <a:cxnLst/>
          <a:rect l="0" t="0" r="0" b="0"/>
          <a:pathLst>
            <a:path>
              <a:moveTo>
                <a:pt x="47692" y="0"/>
              </a:moveTo>
              <a:lnTo>
                <a:pt x="47692" y="329856"/>
              </a:lnTo>
              <a:lnTo>
                <a:pt x="45720" y="329856"/>
              </a:lnTo>
              <a:lnTo>
                <a:pt x="45720" y="484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0CBA8-839E-4ED2-BE8C-E7538FB2B7E1}">
      <dsp:nvSpPr>
        <dsp:cNvPr id="0" name=""/>
        <dsp:cNvSpPr/>
      </dsp:nvSpPr>
      <dsp:spPr>
        <a:xfrm>
          <a:off x="1062931" y="2600266"/>
          <a:ext cx="3486094" cy="470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980"/>
              </a:lnTo>
              <a:lnTo>
                <a:pt x="3486094" y="315980"/>
              </a:lnTo>
              <a:lnTo>
                <a:pt x="3486094" y="4701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B200-5C71-4EA0-B9DF-7E371EF2F8D0}">
      <dsp:nvSpPr>
        <dsp:cNvPr id="0" name=""/>
        <dsp:cNvSpPr/>
      </dsp:nvSpPr>
      <dsp:spPr>
        <a:xfrm>
          <a:off x="1062931" y="1059394"/>
          <a:ext cx="3413035" cy="484036"/>
        </a:xfrm>
        <a:custGeom>
          <a:avLst/>
          <a:gdLst/>
          <a:ahLst/>
          <a:cxnLst/>
          <a:rect l="0" t="0" r="0" b="0"/>
          <a:pathLst>
            <a:path>
              <a:moveTo>
                <a:pt x="3413035" y="0"/>
              </a:moveTo>
              <a:lnTo>
                <a:pt x="3413035" y="329856"/>
              </a:lnTo>
              <a:lnTo>
                <a:pt x="0" y="329856"/>
              </a:lnTo>
              <a:lnTo>
                <a:pt x="0" y="484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F681E-8111-48D5-9155-B184074DB3EC}">
      <dsp:nvSpPr>
        <dsp:cNvPr id="0" name=""/>
        <dsp:cNvSpPr/>
      </dsp:nvSpPr>
      <dsp:spPr>
        <a:xfrm>
          <a:off x="2971797" y="2558"/>
          <a:ext cx="3008338" cy="10568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46BF61-7E49-4F61-BAD4-5B9B2E6298DB}">
      <dsp:nvSpPr>
        <dsp:cNvPr id="0" name=""/>
        <dsp:cNvSpPr/>
      </dsp:nvSpPr>
      <dsp:spPr>
        <a:xfrm>
          <a:off x="3156721" y="178235"/>
          <a:ext cx="3008338" cy="1056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KN BH in (A)</a:t>
          </a:r>
          <a:r>
            <a:rPr lang="en-US" sz="1800" kern="1200" dirty="0" err="1">
              <a:latin typeface="Century" panose="02040604050505020304" pitchFamily="18" charset="0"/>
            </a:rPr>
            <a:t>dS</a:t>
          </a:r>
          <a:endParaRPr lang="en-US" sz="1800" kern="1200" dirty="0">
            <a:latin typeface="Century" panose="020406040505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Warped AdS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3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sz="1800" kern="1200" baseline="30000" dirty="0">
              <a:solidFill>
                <a:srgbClr val="FF0000"/>
              </a:solidFill>
              <a:latin typeface="Century" panose="02040604050505020304" pitchFamily="18" charset="0"/>
            </a:rPr>
            <a:t>1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 </a:t>
          </a:r>
        </a:p>
      </dsp:txBody>
      <dsp:txXfrm>
        <a:off x="3187675" y="209189"/>
        <a:ext cx="2946430" cy="994928"/>
      </dsp:txXfrm>
    </dsp:sp>
    <dsp:sp modelId="{635D13CB-FB8B-490A-AA96-CD367305271B}">
      <dsp:nvSpPr>
        <dsp:cNvPr id="0" name=""/>
        <dsp:cNvSpPr/>
      </dsp:nvSpPr>
      <dsp:spPr>
        <a:xfrm>
          <a:off x="16231" y="1543430"/>
          <a:ext cx="2093400" cy="10568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BAC7B-748A-41AE-843E-CE9E5AC5403D}">
      <dsp:nvSpPr>
        <dsp:cNvPr id="0" name=""/>
        <dsp:cNvSpPr/>
      </dsp:nvSpPr>
      <dsp:spPr>
        <a:xfrm>
          <a:off x="201154" y="1719107"/>
          <a:ext cx="2093400" cy="1056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KN BH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Warped AdS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3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sz="1800" kern="1200" baseline="30000" dirty="0">
              <a:solidFill>
                <a:srgbClr val="FF0000"/>
              </a:solidFill>
              <a:latin typeface="Century" panose="02040604050505020304" pitchFamily="18" charset="0"/>
            </a:rPr>
            <a:t>1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</a:t>
          </a:r>
        </a:p>
      </dsp:txBody>
      <dsp:txXfrm>
        <a:off x="232108" y="1750061"/>
        <a:ext cx="2031492" cy="994928"/>
      </dsp:txXfrm>
    </dsp:sp>
    <dsp:sp modelId="{D74C6ABF-1DF1-49C0-84FD-9B2243D49F5C}">
      <dsp:nvSpPr>
        <dsp:cNvPr id="0" name=""/>
        <dsp:cNvSpPr/>
      </dsp:nvSpPr>
      <dsp:spPr>
        <a:xfrm>
          <a:off x="3716871" y="3070427"/>
          <a:ext cx="1664308" cy="10568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826FE-3626-4D3E-9187-6AB7C2AE6CD2}">
      <dsp:nvSpPr>
        <dsp:cNvPr id="0" name=""/>
        <dsp:cNvSpPr/>
      </dsp:nvSpPr>
      <dsp:spPr>
        <a:xfrm>
          <a:off x="3901795" y="3246104"/>
          <a:ext cx="1664308" cy="1056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>
            <a:latin typeface="Century" panose="02040604050505020304" pitchFamily="18" charset="0"/>
          </a:endParaRPr>
        </a:p>
      </dsp:txBody>
      <dsp:txXfrm>
        <a:off x="3932749" y="3277058"/>
        <a:ext cx="1602400" cy="994928"/>
      </dsp:txXfrm>
    </dsp:sp>
    <dsp:sp modelId="{43444543-1412-4A85-A7C2-E342E96F2E88}">
      <dsp:nvSpPr>
        <dsp:cNvPr id="0" name=""/>
        <dsp:cNvSpPr/>
      </dsp:nvSpPr>
      <dsp:spPr>
        <a:xfrm>
          <a:off x="3191286" y="1543430"/>
          <a:ext cx="2565415" cy="10568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656EDE-BB46-4854-A661-4D77A76ABAB8}">
      <dsp:nvSpPr>
        <dsp:cNvPr id="0" name=""/>
        <dsp:cNvSpPr/>
      </dsp:nvSpPr>
      <dsp:spPr>
        <a:xfrm>
          <a:off x="3376210" y="1719107"/>
          <a:ext cx="2565415" cy="1056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QED in (A)</a:t>
          </a:r>
          <a:r>
            <a:rPr lang="en-US" sz="1800" kern="1200" dirty="0" err="1">
              <a:latin typeface="Century" panose="02040604050505020304" pitchFamily="18" charset="0"/>
            </a:rPr>
            <a:t>dS</a:t>
          </a:r>
          <a:endParaRPr lang="en-US" sz="1800" kern="1200" dirty="0">
            <a:latin typeface="Century" panose="020406040505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(A)</a:t>
          </a:r>
          <a:r>
            <a:rPr lang="en-US" sz="1800" kern="1200" dirty="0" err="1">
              <a:latin typeface="Century" panose="02040604050505020304" pitchFamily="18" charset="0"/>
            </a:rPr>
            <a:t>dS</a:t>
          </a:r>
          <a:endParaRPr lang="en-US" sz="1800" kern="1200" dirty="0">
            <a:latin typeface="Century" panose="02040604050505020304" pitchFamily="18" charset="0"/>
          </a:endParaRPr>
        </a:p>
      </dsp:txBody>
      <dsp:txXfrm>
        <a:off x="3407164" y="1750061"/>
        <a:ext cx="2503507" cy="994928"/>
      </dsp:txXfrm>
    </dsp:sp>
    <dsp:sp modelId="{8AE67288-0859-45C7-8E38-A6C6CD68A566}">
      <dsp:nvSpPr>
        <dsp:cNvPr id="0" name=""/>
        <dsp:cNvSpPr/>
      </dsp:nvSpPr>
      <dsp:spPr>
        <a:xfrm>
          <a:off x="6524668" y="1543430"/>
          <a:ext cx="2340933" cy="10568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B3C92-B994-4C18-BDFA-2184AA242BCC}">
      <dsp:nvSpPr>
        <dsp:cNvPr id="0" name=""/>
        <dsp:cNvSpPr/>
      </dsp:nvSpPr>
      <dsp:spPr>
        <a:xfrm>
          <a:off x="6709591" y="1719107"/>
          <a:ext cx="2340933" cy="10568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RN in (A)</a:t>
          </a:r>
          <a:r>
            <a:rPr lang="en-US" sz="1800" kern="1200" dirty="0" err="1">
              <a:latin typeface="Century" panose="02040604050505020304" pitchFamily="18" charset="0"/>
            </a:rPr>
            <a:t>dS</a:t>
          </a:r>
          <a:endParaRPr lang="en-US" sz="1800" kern="1200" dirty="0">
            <a:latin typeface="Century" panose="020406040505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sz="1800" kern="1200" baseline="30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: R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S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, </a:t>
          </a:r>
          <a:r>
            <a:rPr lang="en-US" sz="1800" kern="1200" dirty="0" err="1">
              <a:solidFill>
                <a:srgbClr val="FF0000"/>
              </a:solidFill>
              <a:latin typeface="Century" panose="02040604050505020304" pitchFamily="18" charset="0"/>
            </a:rPr>
            <a:t>R</a:t>
          </a:r>
          <a:r>
            <a:rPr lang="en-US" sz="1800" kern="1200" baseline="-25000" dirty="0" err="1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endParaRPr lang="en-US" sz="1800" kern="1200" baseline="-25000" dirty="0">
            <a:solidFill>
              <a:srgbClr val="FF0000"/>
            </a:solidFill>
            <a:latin typeface="Century" panose="02040604050505020304" pitchFamily="18" charset="0"/>
          </a:endParaRPr>
        </a:p>
      </dsp:txBody>
      <dsp:txXfrm>
        <a:off x="6740545" y="1750061"/>
        <a:ext cx="2279025" cy="994928"/>
      </dsp:txXfrm>
    </dsp:sp>
    <dsp:sp modelId="{79CB54AC-D660-4652-9DAE-94F828983A7B}">
      <dsp:nvSpPr>
        <dsp:cNvPr id="0" name=""/>
        <dsp:cNvSpPr/>
      </dsp:nvSpPr>
      <dsp:spPr>
        <a:xfrm>
          <a:off x="3505071" y="3072160"/>
          <a:ext cx="2089373" cy="1130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60889-BA65-4036-B17E-5EA8F1655748}">
      <dsp:nvSpPr>
        <dsp:cNvPr id="0" name=""/>
        <dsp:cNvSpPr/>
      </dsp:nvSpPr>
      <dsp:spPr>
        <a:xfrm>
          <a:off x="3689994" y="3247837"/>
          <a:ext cx="2089373" cy="1130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" panose="02040604050505020304" pitchFamily="18" charset="0"/>
            </a:rPr>
            <a:t>RN BH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AdS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x S</a:t>
          </a:r>
          <a:r>
            <a:rPr lang="en-US" sz="1800" kern="1200" baseline="30000" dirty="0">
              <a:solidFill>
                <a:srgbClr val="FF0000"/>
              </a:solidFill>
              <a:latin typeface="Century" panose="02040604050505020304" pitchFamily="18" charset="0"/>
            </a:rPr>
            <a:t>2</a:t>
          </a:r>
          <a:r>
            <a:rPr lang="en-US" sz="1800" kern="1200" dirty="0">
              <a:solidFill>
                <a:srgbClr val="FF0000"/>
              </a:solidFill>
              <a:latin typeface="Century" panose="02040604050505020304" pitchFamily="18" charset="0"/>
            </a:rPr>
            <a:t> : R</a:t>
          </a:r>
          <a:r>
            <a:rPr lang="en-US" sz="1800" kern="1200" baseline="-25000" dirty="0">
              <a:solidFill>
                <a:srgbClr val="FF0000"/>
              </a:solidFill>
              <a:latin typeface="Century" panose="02040604050505020304" pitchFamily="18" charset="0"/>
            </a:rPr>
            <a:t>S</a:t>
          </a:r>
        </a:p>
      </dsp:txBody>
      <dsp:txXfrm>
        <a:off x="3723116" y="3280959"/>
        <a:ext cx="2023129" cy="1064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EE56F-8763-4344-9C10-68AA9152C706}">
      <dsp:nvSpPr>
        <dsp:cNvPr id="0" name=""/>
        <dsp:cNvSpPr/>
      </dsp:nvSpPr>
      <dsp:spPr>
        <a:xfrm>
          <a:off x="2891" y="2050619"/>
          <a:ext cx="2553966" cy="115656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latin typeface="Century" pitchFamily="18" charset="0"/>
            </a:rPr>
            <a:t>Vacuum</a:t>
          </a:r>
        </a:p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latin typeface="Century" pitchFamily="18" charset="0"/>
            </a:rPr>
            <a:t>Fluctuations/</a:t>
          </a:r>
        </a:p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latin typeface="Century" pitchFamily="18" charset="0"/>
            </a:rPr>
            <a:t>Unruh Effects</a:t>
          </a:r>
        </a:p>
      </dsp:txBody>
      <dsp:txXfrm>
        <a:off x="36766" y="2084494"/>
        <a:ext cx="2486216" cy="1088811"/>
      </dsp:txXfrm>
    </dsp:sp>
    <dsp:sp modelId="{65F662AA-A553-4DC1-923B-39D002CDDA03}">
      <dsp:nvSpPr>
        <dsp:cNvPr id="0" name=""/>
        <dsp:cNvSpPr/>
      </dsp:nvSpPr>
      <dsp:spPr>
        <a:xfrm rot="18289469">
          <a:off x="2209372" y="1944079"/>
          <a:ext cx="1620219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620219" y="197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978977" y="1923371"/>
        <a:ext cx="81010" cy="81010"/>
      </dsp:txXfrm>
    </dsp:sp>
    <dsp:sp modelId="{5678E8E1-F9A8-4D66-AD3C-7FC9FDC6C6A3}">
      <dsp:nvSpPr>
        <dsp:cNvPr id="0" name=""/>
        <dsp:cNvSpPr/>
      </dsp:nvSpPr>
      <dsp:spPr>
        <a:xfrm>
          <a:off x="3482107" y="720572"/>
          <a:ext cx="2313123" cy="1156561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Schwinger Mechanism/ Polarization </a:t>
          </a:r>
          <a:endParaRPr lang="ko-KR" altLang="en-US" sz="2200" kern="1200" dirty="0">
            <a:latin typeface="Century" pitchFamily="18" charset="0"/>
          </a:endParaRPr>
        </a:p>
      </dsp:txBody>
      <dsp:txXfrm>
        <a:off x="3515982" y="754447"/>
        <a:ext cx="2245373" cy="1088811"/>
      </dsp:txXfrm>
    </dsp:sp>
    <dsp:sp modelId="{CA7D303E-6203-4574-B39F-1F01A8BE0CBB}">
      <dsp:nvSpPr>
        <dsp:cNvPr id="0" name=""/>
        <dsp:cNvSpPr/>
      </dsp:nvSpPr>
      <dsp:spPr>
        <a:xfrm rot="19457599">
          <a:off x="5688131" y="946544"/>
          <a:ext cx="1139448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139448" y="197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229369" y="937855"/>
        <a:ext cx="56972" cy="56972"/>
      </dsp:txXfrm>
    </dsp:sp>
    <dsp:sp modelId="{501E76E2-8F19-4925-9EF0-42C21879311C}">
      <dsp:nvSpPr>
        <dsp:cNvPr id="0" name=""/>
        <dsp:cNvSpPr/>
      </dsp:nvSpPr>
      <dsp:spPr>
        <a:xfrm>
          <a:off x="6720480" y="55549"/>
          <a:ext cx="2313123" cy="1156561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QCD??</a:t>
          </a:r>
          <a:endParaRPr lang="ko-KR" altLang="en-US" sz="2200" kern="1200" dirty="0">
            <a:latin typeface="Century" pitchFamily="18" charset="0"/>
          </a:endParaRPr>
        </a:p>
      </dsp:txBody>
      <dsp:txXfrm>
        <a:off x="6754355" y="89424"/>
        <a:ext cx="2245373" cy="1088811"/>
      </dsp:txXfrm>
    </dsp:sp>
    <dsp:sp modelId="{07D1E451-CBE6-41C7-8CC8-877AA166A834}">
      <dsp:nvSpPr>
        <dsp:cNvPr id="0" name=""/>
        <dsp:cNvSpPr/>
      </dsp:nvSpPr>
      <dsp:spPr>
        <a:xfrm rot="2142401">
          <a:off x="5688131" y="1611567"/>
          <a:ext cx="1139448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139448" y="197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229369" y="1602879"/>
        <a:ext cx="56972" cy="56972"/>
      </dsp:txXfrm>
    </dsp:sp>
    <dsp:sp modelId="{0A2300A2-116F-437D-8B6D-4943C3403BB6}">
      <dsp:nvSpPr>
        <dsp:cNvPr id="0" name=""/>
        <dsp:cNvSpPr/>
      </dsp:nvSpPr>
      <dsp:spPr>
        <a:xfrm>
          <a:off x="6720480" y="1385595"/>
          <a:ext cx="2313123" cy="1156561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QED</a:t>
          </a:r>
          <a:endParaRPr lang="ko-KR" altLang="en-US" sz="2200" kern="1200" dirty="0">
            <a:latin typeface="Century" pitchFamily="18" charset="0"/>
          </a:endParaRPr>
        </a:p>
      </dsp:txBody>
      <dsp:txXfrm>
        <a:off x="6754355" y="1419470"/>
        <a:ext cx="2245373" cy="1088811"/>
      </dsp:txXfrm>
    </dsp:sp>
    <dsp:sp modelId="{86E0BB6A-181A-4AA1-A316-9AEFC2C60FF9}">
      <dsp:nvSpPr>
        <dsp:cNvPr id="0" name=""/>
        <dsp:cNvSpPr/>
      </dsp:nvSpPr>
      <dsp:spPr>
        <a:xfrm rot="3310531">
          <a:off x="2209372" y="3274125"/>
          <a:ext cx="1620219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620219" y="197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978977" y="3253417"/>
        <a:ext cx="81010" cy="81010"/>
      </dsp:txXfrm>
    </dsp:sp>
    <dsp:sp modelId="{EE1BCDAE-E4B7-4D14-898F-44533D5D0C0A}">
      <dsp:nvSpPr>
        <dsp:cNvPr id="0" name=""/>
        <dsp:cNvSpPr/>
      </dsp:nvSpPr>
      <dsp:spPr>
        <a:xfrm>
          <a:off x="3482107" y="3380665"/>
          <a:ext cx="2313123" cy="1156561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Hawking Radiation/</a:t>
          </a:r>
        </a:p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Polarization?</a:t>
          </a:r>
          <a:endParaRPr lang="ko-KR" altLang="en-US" sz="2200" kern="1200" dirty="0">
            <a:latin typeface="Century" pitchFamily="18" charset="0"/>
          </a:endParaRPr>
        </a:p>
      </dsp:txBody>
      <dsp:txXfrm>
        <a:off x="3515982" y="3414540"/>
        <a:ext cx="2245373" cy="1088811"/>
      </dsp:txXfrm>
    </dsp:sp>
    <dsp:sp modelId="{261646C9-85D2-4AF3-8328-CEA24CB80803}">
      <dsp:nvSpPr>
        <dsp:cNvPr id="0" name=""/>
        <dsp:cNvSpPr/>
      </dsp:nvSpPr>
      <dsp:spPr>
        <a:xfrm rot="19457599">
          <a:off x="5688131" y="3606637"/>
          <a:ext cx="1139448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139448" y="197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229369" y="3597948"/>
        <a:ext cx="56972" cy="56972"/>
      </dsp:txXfrm>
    </dsp:sp>
    <dsp:sp modelId="{CC82A65C-566D-4C4C-A2D6-78C8376668AB}">
      <dsp:nvSpPr>
        <dsp:cNvPr id="0" name=""/>
        <dsp:cNvSpPr/>
      </dsp:nvSpPr>
      <dsp:spPr>
        <a:xfrm>
          <a:off x="6720480" y="2715642"/>
          <a:ext cx="2313123" cy="1156561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de Sitter</a:t>
          </a:r>
        </a:p>
      </dsp:txBody>
      <dsp:txXfrm>
        <a:off x="6754355" y="2749517"/>
        <a:ext cx="2245373" cy="1088811"/>
      </dsp:txXfrm>
    </dsp:sp>
    <dsp:sp modelId="{160AD7D1-748A-4F28-BF24-604D40792F97}">
      <dsp:nvSpPr>
        <dsp:cNvPr id="0" name=""/>
        <dsp:cNvSpPr/>
      </dsp:nvSpPr>
      <dsp:spPr>
        <a:xfrm rot="2142401">
          <a:off x="5688131" y="4271660"/>
          <a:ext cx="1139448" cy="39594"/>
        </a:xfrm>
        <a:custGeom>
          <a:avLst/>
          <a:gdLst/>
          <a:ahLst/>
          <a:cxnLst/>
          <a:rect l="0" t="0" r="0" b="0"/>
          <a:pathLst>
            <a:path>
              <a:moveTo>
                <a:pt x="0" y="19797"/>
              </a:moveTo>
              <a:lnTo>
                <a:pt x="1139448" y="197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229369" y="4262971"/>
        <a:ext cx="56972" cy="56972"/>
      </dsp:txXfrm>
    </dsp:sp>
    <dsp:sp modelId="{A7D9EBD8-0275-46AE-9F77-B0E9E9A70175}">
      <dsp:nvSpPr>
        <dsp:cNvPr id="0" name=""/>
        <dsp:cNvSpPr/>
      </dsp:nvSpPr>
      <dsp:spPr>
        <a:xfrm>
          <a:off x="6720480" y="4045688"/>
          <a:ext cx="2313123" cy="1156561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200" kern="1200" dirty="0">
              <a:latin typeface="Century" pitchFamily="18" charset="0"/>
            </a:rPr>
            <a:t>Black Holes</a:t>
          </a:r>
          <a:endParaRPr lang="ko-KR" altLang="en-US" sz="2200" kern="1200" dirty="0"/>
        </a:p>
      </dsp:txBody>
      <dsp:txXfrm>
        <a:off x="6754355" y="4079563"/>
        <a:ext cx="2245373" cy="1088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EE56F-8763-4344-9C10-68AA9152C706}">
      <dsp:nvSpPr>
        <dsp:cNvPr id="0" name=""/>
        <dsp:cNvSpPr/>
      </dsp:nvSpPr>
      <dsp:spPr>
        <a:xfrm>
          <a:off x="1312" y="1844620"/>
          <a:ext cx="2483727" cy="112475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latin typeface="Century" pitchFamily="18" charset="0"/>
            </a:rPr>
            <a:t>Vacuum</a:t>
          </a:r>
        </a:p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latin typeface="Century" pitchFamily="18" charset="0"/>
            </a:rPr>
            <a:t>Fluctuations</a:t>
          </a:r>
        </a:p>
      </dsp:txBody>
      <dsp:txXfrm>
        <a:off x="34255" y="1877563"/>
        <a:ext cx="2417841" cy="1058868"/>
      </dsp:txXfrm>
    </dsp:sp>
    <dsp:sp modelId="{65F662AA-A553-4DC1-923B-39D002CDDA03}">
      <dsp:nvSpPr>
        <dsp:cNvPr id="0" name=""/>
        <dsp:cNvSpPr/>
      </dsp:nvSpPr>
      <dsp:spPr>
        <a:xfrm rot="19457599">
          <a:off x="2380885" y="2062602"/>
          <a:ext cx="1108111" cy="42055"/>
        </a:xfrm>
        <a:custGeom>
          <a:avLst/>
          <a:gdLst/>
          <a:ahLst/>
          <a:cxnLst/>
          <a:rect l="0" t="0" r="0" b="0"/>
          <a:pathLst>
            <a:path>
              <a:moveTo>
                <a:pt x="0" y="21027"/>
              </a:moveTo>
              <a:lnTo>
                <a:pt x="1108111" y="210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907238" y="2055927"/>
        <a:ext cx="55405" cy="55405"/>
      </dsp:txXfrm>
    </dsp:sp>
    <dsp:sp modelId="{5678E8E1-F9A8-4D66-AD3C-7FC9FDC6C6A3}">
      <dsp:nvSpPr>
        <dsp:cNvPr id="0" name=""/>
        <dsp:cNvSpPr/>
      </dsp:nvSpPr>
      <dsp:spPr>
        <a:xfrm>
          <a:off x="3384843" y="1197886"/>
          <a:ext cx="2249508" cy="112475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latin typeface="Century" pitchFamily="18" charset="0"/>
            </a:rPr>
            <a:t>QED</a:t>
          </a:r>
          <a:endParaRPr lang="ko-KR" altLang="en-US" sz="2400" kern="1200" dirty="0">
            <a:latin typeface="Century" pitchFamily="18" charset="0"/>
          </a:endParaRPr>
        </a:p>
      </dsp:txBody>
      <dsp:txXfrm>
        <a:off x="3417786" y="1230829"/>
        <a:ext cx="2183622" cy="1058868"/>
      </dsp:txXfrm>
    </dsp:sp>
    <dsp:sp modelId="{CA7D303E-6203-4574-B39F-1F01A8BE0CBB}">
      <dsp:nvSpPr>
        <dsp:cNvPr id="0" name=""/>
        <dsp:cNvSpPr/>
      </dsp:nvSpPr>
      <dsp:spPr>
        <a:xfrm>
          <a:off x="5634351" y="1739236"/>
          <a:ext cx="899803" cy="42055"/>
        </a:xfrm>
        <a:custGeom>
          <a:avLst/>
          <a:gdLst/>
          <a:ahLst/>
          <a:cxnLst/>
          <a:rect l="0" t="0" r="0" b="0"/>
          <a:pathLst>
            <a:path>
              <a:moveTo>
                <a:pt x="0" y="21027"/>
              </a:moveTo>
              <a:lnTo>
                <a:pt x="899803" y="210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061758" y="1737768"/>
        <a:ext cx="44990" cy="44990"/>
      </dsp:txXfrm>
    </dsp:sp>
    <dsp:sp modelId="{501E76E2-8F19-4925-9EF0-42C21879311C}">
      <dsp:nvSpPr>
        <dsp:cNvPr id="0" name=""/>
        <dsp:cNvSpPr/>
      </dsp:nvSpPr>
      <dsp:spPr>
        <a:xfrm>
          <a:off x="6534154" y="1197886"/>
          <a:ext cx="2249508" cy="112475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latin typeface="Century" pitchFamily="18" charset="0"/>
            </a:rPr>
            <a:t>Schwinger Mechanism/ Unruh Effect </a:t>
          </a:r>
          <a:endParaRPr lang="ko-KR" altLang="en-US" sz="2400" kern="1200" dirty="0">
            <a:latin typeface="Century" pitchFamily="18" charset="0"/>
          </a:endParaRPr>
        </a:p>
      </dsp:txBody>
      <dsp:txXfrm>
        <a:off x="6567097" y="1230829"/>
        <a:ext cx="2183622" cy="1058868"/>
      </dsp:txXfrm>
    </dsp:sp>
    <dsp:sp modelId="{86E0BB6A-181A-4AA1-A316-9AEFC2C60FF9}">
      <dsp:nvSpPr>
        <dsp:cNvPr id="0" name=""/>
        <dsp:cNvSpPr/>
      </dsp:nvSpPr>
      <dsp:spPr>
        <a:xfrm rot="2142401">
          <a:off x="2380885" y="2709336"/>
          <a:ext cx="1108111" cy="42055"/>
        </a:xfrm>
        <a:custGeom>
          <a:avLst/>
          <a:gdLst/>
          <a:ahLst/>
          <a:cxnLst/>
          <a:rect l="0" t="0" r="0" b="0"/>
          <a:pathLst>
            <a:path>
              <a:moveTo>
                <a:pt x="0" y="21027"/>
              </a:moveTo>
              <a:lnTo>
                <a:pt x="1108111" y="210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907238" y="2702661"/>
        <a:ext cx="55405" cy="55405"/>
      </dsp:txXfrm>
    </dsp:sp>
    <dsp:sp modelId="{EE1BCDAE-E4B7-4D14-898F-44533D5D0C0A}">
      <dsp:nvSpPr>
        <dsp:cNvPr id="0" name=""/>
        <dsp:cNvSpPr/>
      </dsp:nvSpPr>
      <dsp:spPr>
        <a:xfrm>
          <a:off x="3384843" y="2491354"/>
          <a:ext cx="2249508" cy="112475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latin typeface="Century" pitchFamily="18" charset="0"/>
            </a:rPr>
            <a:t>de Sitter</a:t>
          </a:r>
        </a:p>
      </dsp:txBody>
      <dsp:txXfrm>
        <a:off x="3417786" y="2524297"/>
        <a:ext cx="2183622" cy="1058868"/>
      </dsp:txXfrm>
    </dsp:sp>
    <dsp:sp modelId="{261646C9-85D2-4AF3-8328-CEA24CB80803}">
      <dsp:nvSpPr>
        <dsp:cNvPr id="0" name=""/>
        <dsp:cNvSpPr/>
      </dsp:nvSpPr>
      <dsp:spPr>
        <a:xfrm>
          <a:off x="5634351" y="3032703"/>
          <a:ext cx="899803" cy="42055"/>
        </a:xfrm>
        <a:custGeom>
          <a:avLst/>
          <a:gdLst/>
          <a:ahLst/>
          <a:cxnLst/>
          <a:rect l="0" t="0" r="0" b="0"/>
          <a:pathLst>
            <a:path>
              <a:moveTo>
                <a:pt x="0" y="21027"/>
              </a:moveTo>
              <a:lnTo>
                <a:pt x="899803" y="210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6061758" y="3031236"/>
        <a:ext cx="44990" cy="44990"/>
      </dsp:txXfrm>
    </dsp:sp>
    <dsp:sp modelId="{CC82A65C-566D-4C4C-A2D6-78C8376668AB}">
      <dsp:nvSpPr>
        <dsp:cNvPr id="0" name=""/>
        <dsp:cNvSpPr/>
      </dsp:nvSpPr>
      <dsp:spPr>
        <a:xfrm>
          <a:off x="6534154" y="2491354"/>
          <a:ext cx="2249508" cy="112475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latin typeface="Century" pitchFamily="18" charset="0"/>
            </a:rPr>
            <a:t>Gibbons-Hawking Radiation</a:t>
          </a:r>
        </a:p>
      </dsp:txBody>
      <dsp:txXfrm>
        <a:off x="6567097" y="2524297"/>
        <a:ext cx="2183622" cy="10588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EE56F-8763-4344-9C10-68AA9152C706}">
      <dsp:nvSpPr>
        <dsp:cNvPr id="0" name=""/>
        <dsp:cNvSpPr/>
      </dsp:nvSpPr>
      <dsp:spPr>
        <a:xfrm>
          <a:off x="1090112" y="2365063"/>
          <a:ext cx="1813703" cy="821334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(Complex)</a:t>
          </a:r>
        </a:p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Effective Actions</a:t>
          </a:r>
        </a:p>
      </dsp:txBody>
      <dsp:txXfrm>
        <a:off x="1114168" y="2389119"/>
        <a:ext cx="1765591" cy="773222"/>
      </dsp:txXfrm>
    </dsp:sp>
    <dsp:sp modelId="{65F662AA-A553-4DC1-923B-39D002CDDA03}">
      <dsp:nvSpPr>
        <dsp:cNvPr id="0" name=""/>
        <dsp:cNvSpPr/>
      </dsp:nvSpPr>
      <dsp:spPr>
        <a:xfrm rot="17692822">
          <a:off x="2451474" y="2054014"/>
          <a:ext cx="156175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61750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193305" y="2028286"/>
        <a:ext cx="78087" cy="78087"/>
      </dsp:txXfrm>
    </dsp:sp>
    <dsp:sp modelId="{5678E8E1-F9A8-4D66-AD3C-7FC9FDC6C6A3}">
      <dsp:nvSpPr>
        <dsp:cNvPr id="0" name=""/>
        <dsp:cNvSpPr/>
      </dsp:nvSpPr>
      <dsp:spPr>
        <a:xfrm>
          <a:off x="3560883" y="948261"/>
          <a:ext cx="1642668" cy="8213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Pair Production</a:t>
          </a:r>
        </a:p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&amp; Vacuum Persistence </a:t>
          </a:r>
          <a:endParaRPr lang="ko-KR" altLang="en-US" sz="1300" kern="1200" dirty="0">
            <a:latin typeface="Century" pitchFamily="18" charset="0"/>
          </a:endParaRPr>
        </a:p>
      </dsp:txBody>
      <dsp:txXfrm>
        <a:off x="3584939" y="972317"/>
        <a:ext cx="1594556" cy="773222"/>
      </dsp:txXfrm>
    </dsp:sp>
    <dsp:sp modelId="{CA7D303E-6203-4574-B39F-1F01A8BE0CBB}">
      <dsp:nvSpPr>
        <dsp:cNvPr id="0" name=""/>
        <dsp:cNvSpPr/>
      </dsp:nvSpPr>
      <dsp:spPr>
        <a:xfrm rot="18289469">
          <a:off x="4956785" y="873346"/>
          <a:ext cx="115060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50601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03321" y="857896"/>
        <a:ext cx="57530" cy="57530"/>
      </dsp:txXfrm>
    </dsp:sp>
    <dsp:sp modelId="{501E76E2-8F19-4925-9EF0-42C21879311C}">
      <dsp:nvSpPr>
        <dsp:cNvPr id="0" name=""/>
        <dsp:cNvSpPr/>
      </dsp:nvSpPr>
      <dsp:spPr>
        <a:xfrm>
          <a:off x="5860620" y="3727"/>
          <a:ext cx="1869751" cy="8213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 err="1">
              <a:latin typeface="Century" pitchFamily="18" charset="0"/>
            </a:rPr>
            <a:t>Worldline</a:t>
          </a:r>
          <a:r>
            <a:rPr lang="en-US" altLang="ko-KR" sz="1300" kern="1200" dirty="0">
              <a:latin typeface="Century" pitchFamily="18" charset="0"/>
            </a:rPr>
            <a:t> </a:t>
          </a:r>
          <a:r>
            <a:rPr lang="en-US" altLang="ko-KR" sz="1300" kern="1200" dirty="0" err="1">
              <a:latin typeface="Century" pitchFamily="18" charset="0"/>
            </a:rPr>
            <a:t>Instantons</a:t>
          </a:r>
          <a:endParaRPr lang="ko-KR" altLang="en-US" sz="1300" kern="1200" dirty="0">
            <a:latin typeface="Century" pitchFamily="18" charset="0"/>
          </a:endParaRPr>
        </a:p>
      </dsp:txBody>
      <dsp:txXfrm>
        <a:off x="5884676" y="27783"/>
        <a:ext cx="1821639" cy="773222"/>
      </dsp:txXfrm>
    </dsp:sp>
    <dsp:sp modelId="{07D1E451-CBE6-41C7-8CC8-877AA166A834}">
      <dsp:nvSpPr>
        <dsp:cNvPr id="0" name=""/>
        <dsp:cNvSpPr/>
      </dsp:nvSpPr>
      <dsp:spPr>
        <a:xfrm>
          <a:off x="5203552" y="1345613"/>
          <a:ext cx="65706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7067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15659" y="1342502"/>
        <a:ext cx="32853" cy="32853"/>
      </dsp:txXfrm>
    </dsp:sp>
    <dsp:sp modelId="{0A2300A2-116F-437D-8B6D-4943C3403BB6}">
      <dsp:nvSpPr>
        <dsp:cNvPr id="0" name=""/>
        <dsp:cNvSpPr/>
      </dsp:nvSpPr>
      <dsp:spPr>
        <a:xfrm>
          <a:off x="5860620" y="948261"/>
          <a:ext cx="1833251" cy="82133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Phase-Integral</a:t>
          </a:r>
        </a:p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(‘02), (‘06), (‘07), (‘13) </a:t>
          </a:r>
          <a:endParaRPr lang="ko-KR" altLang="en-US" sz="1300" kern="1200" dirty="0">
            <a:latin typeface="Century" pitchFamily="18" charset="0"/>
          </a:endParaRPr>
        </a:p>
      </dsp:txBody>
      <dsp:txXfrm>
        <a:off x="5884676" y="972317"/>
        <a:ext cx="1785139" cy="773222"/>
      </dsp:txXfrm>
    </dsp:sp>
    <dsp:sp modelId="{F68D75CD-6857-4A6E-AE22-75D21030FA06}">
      <dsp:nvSpPr>
        <dsp:cNvPr id="0" name=""/>
        <dsp:cNvSpPr/>
      </dsp:nvSpPr>
      <dsp:spPr>
        <a:xfrm rot="3310531">
          <a:off x="4956785" y="1817880"/>
          <a:ext cx="115060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50601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03321" y="1802431"/>
        <a:ext cx="57530" cy="57530"/>
      </dsp:txXfrm>
    </dsp:sp>
    <dsp:sp modelId="{DE9D8F87-D944-4E09-8FF1-726FCD3D138B}">
      <dsp:nvSpPr>
        <dsp:cNvPr id="0" name=""/>
        <dsp:cNvSpPr/>
      </dsp:nvSpPr>
      <dsp:spPr>
        <a:xfrm>
          <a:off x="5860620" y="1892796"/>
          <a:ext cx="1906251" cy="82133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 err="1">
              <a:latin typeface="Century" pitchFamily="18" charset="0"/>
            </a:rPr>
            <a:t>Monodromy</a:t>
          </a:r>
          <a:endParaRPr lang="en-US" altLang="ko-KR" sz="1300" kern="1200" dirty="0">
            <a:latin typeface="Century" pitchFamily="18" charset="0"/>
          </a:endParaRPr>
        </a:p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(‘22), (‘23)</a:t>
          </a:r>
          <a:endParaRPr lang="ko-KR" altLang="en-US" sz="1300" kern="1200" dirty="0">
            <a:latin typeface="Century" pitchFamily="18" charset="0"/>
          </a:endParaRPr>
        </a:p>
      </dsp:txBody>
      <dsp:txXfrm>
        <a:off x="5884676" y="1916852"/>
        <a:ext cx="1858139" cy="773222"/>
      </dsp:txXfrm>
    </dsp:sp>
    <dsp:sp modelId="{86E0BB6A-181A-4AA1-A316-9AEFC2C60FF9}">
      <dsp:nvSpPr>
        <dsp:cNvPr id="0" name=""/>
        <dsp:cNvSpPr/>
      </dsp:nvSpPr>
      <dsp:spPr>
        <a:xfrm rot="3907178">
          <a:off x="2451474" y="3470816"/>
          <a:ext cx="156175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61750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193305" y="3445088"/>
        <a:ext cx="78087" cy="78087"/>
      </dsp:txXfrm>
    </dsp:sp>
    <dsp:sp modelId="{EE1BCDAE-E4B7-4D14-898F-44533D5D0C0A}">
      <dsp:nvSpPr>
        <dsp:cNvPr id="0" name=""/>
        <dsp:cNvSpPr/>
      </dsp:nvSpPr>
      <dsp:spPr>
        <a:xfrm>
          <a:off x="3560883" y="3781865"/>
          <a:ext cx="1642668" cy="82133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Vacuum Polarization</a:t>
          </a:r>
          <a:endParaRPr lang="ko-KR" altLang="en-US" sz="1300" kern="1200" dirty="0">
            <a:latin typeface="Century" pitchFamily="18" charset="0"/>
          </a:endParaRPr>
        </a:p>
      </dsp:txBody>
      <dsp:txXfrm>
        <a:off x="3584939" y="3805921"/>
        <a:ext cx="1594556" cy="773222"/>
      </dsp:txXfrm>
    </dsp:sp>
    <dsp:sp modelId="{261646C9-85D2-4AF3-8328-CEA24CB80803}">
      <dsp:nvSpPr>
        <dsp:cNvPr id="0" name=""/>
        <dsp:cNvSpPr/>
      </dsp:nvSpPr>
      <dsp:spPr>
        <a:xfrm rot="18289469">
          <a:off x="4956785" y="3706950"/>
          <a:ext cx="115060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50601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03321" y="3691500"/>
        <a:ext cx="57530" cy="57530"/>
      </dsp:txXfrm>
    </dsp:sp>
    <dsp:sp modelId="{CC82A65C-566D-4C4C-A2D6-78C8376668AB}">
      <dsp:nvSpPr>
        <dsp:cNvPr id="0" name=""/>
        <dsp:cNvSpPr/>
      </dsp:nvSpPr>
      <dsp:spPr>
        <a:xfrm>
          <a:off x="5860620" y="2837331"/>
          <a:ext cx="1906251" cy="8213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 err="1">
              <a:latin typeface="Century" pitchFamily="18" charset="0"/>
            </a:rPr>
            <a:t>FeynmanWorldline</a:t>
          </a:r>
          <a:r>
            <a:rPr lang="en-US" altLang="ko-KR" sz="1300" kern="1200" dirty="0">
              <a:latin typeface="Century" pitchFamily="18" charset="0"/>
            </a:rPr>
            <a:t> Path Integral</a:t>
          </a:r>
        </a:p>
      </dsp:txBody>
      <dsp:txXfrm>
        <a:off x="5884676" y="2861387"/>
        <a:ext cx="1858139" cy="773222"/>
      </dsp:txXfrm>
    </dsp:sp>
    <dsp:sp modelId="{52BEF1EC-317B-4FC8-B0B1-7B114098B207}">
      <dsp:nvSpPr>
        <dsp:cNvPr id="0" name=""/>
        <dsp:cNvSpPr/>
      </dsp:nvSpPr>
      <dsp:spPr>
        <a:xfrm>
          <a:off x="5203552" y="4179217"/>
          <a:ext cx="65706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57067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15659" y="4176106"/>
        <a:ext cx="32853" cy="32853"/>
      </dsp:txXfrm>
    </dsp:sp>
    <dsp:sp modelId="{36D81C2D-C175-42EB-B044-948D65BF561B}">
      <dsp:nvSpPr>
        <dsp:cNvPr id="0" name=""/>
        <dsp:cNvSpPr/>
      </dsp:nvSpPr>
      <dsp:spPr>
        <a:xfrm>
          <a:off x="5860620" y="3781865"/>
          <a:ext cx="1869751" cy="8213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Dirac-Heisenberg-Wigner Formalism</a:t>
          </a:r>
        </a:p>
      </dsp:txBody>
      <dsp:txXfrm>
        <a:off x="5884676" y="3805921"/>
        <a:ext cx="1821639" cy="773222"/>
      </dsp:txXfrm>
    </dsp:sp>
    <dsp:sp modelId="{3E03FA2D-923D-4998-B87E-4B74FB45653F}">
      <dsp:nvSpPr>
        <dsp:cNvPr id="0" name=""/>
        <dsp:cNvSpPr/>
      </dsp:nvSpPr>
      <dsp:spPr>
        <a:xfrm rot="3310531">
          <a:off x="4956785" y="4651484"/>
          <a:ext cx="115060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50601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5503321" y="4636035"/>
        <a:ext cx="57530" cy="57530"/>
      </dsp:txXfrm>
    </dsp:sp>
    <dsp:sp modelId="{1C337FA3-7A76-4488-92AE-0AE6C68F70B8}">
      <dsp:nvSpPr>
        <dsp:cNvPr id="0" name=""/>
        <dsp:cNvSpPr/>
      </dsp:nvSpPr>
      <dsp:spPr>
        <a:xfrm>
          <a:off x="5860620" y="4726400"/>
          <a:ext cx="1906251" cy="821334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Schwinger-DeWitt In-Out Formalism</a:t>
          </a:r>
        </a:p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>
              <a:latin typeface="Century" pitchFamily="18" charset="0"/>
            </a:rPr>
            <a:t>(’08), (‘10), (‘11), (‘14)</a:t>
          </a:r>
          <a:endParaRPr lang="ko-KR" altLang="en-US" sz="1300" kern="1200" dirty="0">
            <a:latin typeface="Century" pitchFamily="18" charset="0"/>
          </a:endParaRPr>
        </a:p>
      </dsp:txBody>
      <dsp:txXfrm>
        <a:off x="5884676" y="4750456"/>
        <a:ext cx="1858139" cy="773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8F3847E1-EA94-4478-A4BD-958A78F6D4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0FB83DE-3B89-4B72-93D1-D878E32D1E6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575C03EB-3D6D-4417-A463-EA06CC249186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id="{A7908AA0-8316-494E-960D-ACDFF3367A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id="{A3A640F1-7699-4C32-AB55-8CC52CB2F8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0A8BF5-B4B7-4AD3-86A0-D9DCF7F546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2EE83EC-8469-4489-8338-63213C93FF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3D791FC5-4822-4C6C-997D-7041ECF571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B4BB2B-5685-4D17-8809-4E8539F2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FA382-E264-4218-8EBF-D66E79AE1ABE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E76530-BC07-4B2D-BD8A-F64676814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CD2442-E9EF-408F-BC1D-20ABD3904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8C99C-3DAA-416C-9A88-00E69937F64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331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7655A-BEED-4795-BBD8-3CF0426A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EA389-67C4-489D-B74F-63F369EB79CB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028DDE-FD18-4469-BC03-118461962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2F4784-78F7-4795-B857-B616D3F5C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4A2D-7CE1-4B3C-86E9-C7A9514D13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647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A21552-4A14-493D-A58D-019AA744A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B029C-76A4-4F8D-966B-9D31B7B8C26D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9A73F5-FF09-4E34-9850-BCFAAFB1C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928F01-1B37-46A1-BF24-D80C97713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9A208-000A-4002-AA19-90F0C8B2031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398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460B-48A4-4B8D-BD04-62B3A6E0697F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1865-AC35-465D-A8B4-948C8F9E735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290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CF0CC-3F79-4632-95EF-78DC3E1B1BC7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A8B55-5500-4FB1-B066-B959AA04F9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88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AC28-D119-4935-AF5A-3CB39091048B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7325-A9AD-4E5D-8677-2E11A05D5C1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553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BF2E-CD79-472E-8C3D-81D7FB7FC20A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C70FF-EED5-434C-AEC3-D468AAC80D8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706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C7607-D367-4013-98FC-847C2736C7B2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83E26-AE88-42CA-81F2-2A332E801B9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500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4A7CB-5B78-4BEA-AA4E-9236F3046F4E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74E1-F28A-437A-8ABE-0EC3E996E85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302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22E87-2DE9-410F-8BF4-5422F1B89749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2F554-2735-4A4A-8A8B-E3E51B82680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996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F23FE-49D4-4A2B-9E97-7990A126B50B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B6C42-BAC4-46B2-90FE-EE938FFFEA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32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2FD872-5920-42DA-B0A6-2BAB0CB46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4C4E-DDFF-46CE-95AE-12863B6B9325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C0EBF0-839A-4758-BE94-6D8CBF9D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3C13C7-3073-46AA-827F-8C8FE53E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0AF6E-7DFB-4D04-BA8D-F7A107DC24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869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78835-3DB7-42F9-B685-AC872D66DC62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EBDF3-97CA-4CD9-82FB-C6A8D23700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449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F627-8656-494E-8333-BD50C6EFBD4E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6AF7-CDE7-4195-92EA-C5BC7A3F2B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463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BBC5-EF51-402F-B1FD-3F9E2EC383AF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2D0DA-F93A-4C52-B7C2-D0C091925A0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848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273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631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57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679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7559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407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189A6D-6691-4E44-A3BA-7A24D4BFF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C1484-6ED0-4BE0-94EB-68934817D568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FA35D7-A7EC-4494-9028-F17925370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DBDB38-6F84-42B3-A6F6-287FD5B6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BCE0E-DAF5-4656-985D-EFBBDFC1D58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0600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92768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59200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452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5606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460B-48A4-4B8D-BD04-62B3A6E0697F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1865-AC35-465D-A8B4-948C8F9E735C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24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CF0CC-3F79-4632-95EF-78DC3E1B1BC7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A8B55-5500-4FB1-B066-B959AA04F99A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6247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AC28-D119-4935-AF5A-3CB39091048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7325-A9AD-4E5D-8677-2E11A05D5C1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72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BF2E-CD79-472E-8C3D-81D7FB7FC20A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C70FF-EED5-434C-AEC3-D468AAC80D8F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428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C7607-D367-4013-98FC-847C2736C7B2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83E26-AE88-42CA-81F2-2A332E801B93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21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4A7CB-5B78-4BEA-AA4E-9236F3046F4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74E1-F28A-437A-8ABE-0EC3E996E85D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06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0D32174A-C791-435D-B234-DBED69BED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7E236-132C-4B85-9B96-B714B978A5BB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491493ED-766A-469F-9693-27CEC8635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D126041-81FB-444F-A68C-0079E225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8C5E-250D-4A0E-8676-3431FDA8FC2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3886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22E87-2DE9-410F-8BF4-5422F1B89749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2F554-2735-4A4A-8A8B-E3E51B82680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809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F23FE-49D4-4A2B-9E97-7990A126B50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B6C42-BAC4-46B2-90FE-EE938FFFEAC3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838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78835-3DB7-42F9-B685-AC872D66DC62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EBDF3-97CA-4CD9-82FB-C6A8D237002F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147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F627-8656-494E-8333-BD50C6EFBD4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6AF7-CDE7-4195-92EA-C5BC7A3F2BA0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06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BBC5-EF51-402F-B1FD-3F9E2EC383AF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2D0DA-F93A-4C52-B7C2-D0C091925A01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8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8013AC83-6017-48AB-AC80-6052C925D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51C46-A729-4613-BFDA-869E35808C1D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FB4CC2CE-16CA-4583-8395-ADFB4266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2972540E-E2C3-4D14-A55F-654A6B87F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23B5-9177-40DB-B6AB-0575CD21D5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22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5020ACB1-DAC7-4665-B949-829563485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09A2D-6D63-4F64-B20D-987BB2B2D365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9721B6A8-43E9-4C7B-AB3B-688B85392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8A2F100D-9472-42BB-AABA-6A1AED1C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83E3A-BFAB-44A3-8314-9998F28FE4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75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D4F535D7-C05A-40E8-A7ED-7C5966C67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A9A8-C999-4682-8A16-3AAE81AD7B7F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16F62851-1E17-4A3F-BA9B-2753E476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9296D0E8-E19B-4856-AD65-426AF2196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DCD7-0C34-492E-94D8-61488F9EC7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2208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43B12F90-598D-4526-ABD6-FE3E0B15D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C980E-2D68-4141-9B2C-1103C5A11D7E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FDE2D24-F2E0-44C4-AEAB-C767E609E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2BF9F8A2-25A4-4EC9-8155-E725A272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416B-DD64-4A31-B9D3-FABE484438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63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B4D073F-2AB7-4A24-BA24-6680A1751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640E9-34DE-4AB4-BB22-49A6AB9A4B06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52E1017-2E8A-4872-A0ED-D5E9E15D5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F0317625-7513-4AAC-83A9-0083916FE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2B15A-B1DF-45E1-8FF3-7B58F49715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67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>
            <a:extLst>
              <a:ext uri="{FF2B5EF4-FFF2-40B4-BE49-F238E27FC236}">
                <a16:creationId xmlns:a16="http://schemas.microsoft.com/office/drawing/2014/main" id="{D14F699C-FB23-4B56-A7AA-FAA7FA5CAF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>
            <a:extLst>
              <a:ext uri="{FF2B5EF4-FFF2-40B4-BE49-F238E27FC236}">
                <a16:creationId xmlns:a16="http://schemas.microsoft.com/office/drawing/2014/main" id="{6D360EFC-8904-491F-ACA7-262E161399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759C69-283E-4764-B7F4-A6F49AE2A8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AB4725-ABB3-44F9-B15F-0B24A53E4619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230964-F9C2-4C4B-95F8-21E703B49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6A72B3-BC75-47C1-AAC9-023480BC1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B4500F-4C8F-46E9-8A1C-1F3276E6A4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229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BE549F-C6AC-4D9E-9086-A0BA4A0F5C45}" type="datetimeFigureOut">
              <a:rPr lang="ko-KR" altLang="en-US"/>
              <a:pPr>
                <a:defRPr/>
              </a:pPr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CF656F-1CF9-4DEC-A6F6-7CC68BEEDB3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989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9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8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7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6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CA12-2F0B-449D-91CB-B7990B1E6AB2}" type="datetimeFigureOut">
              <a:rPr lang="ko-KR" altLang="en-US" smtClean="0"/>
              <a:t>2025-08-29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18D76-D056-4613-8AAF-82F2F3CFD7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634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229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BE549F-C6AC-4D9E-9086-A0BA4A0F5C4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2025-08-29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CF656F-1CF9-4DEC-A6F6-7CC68BEEDB3B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9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8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7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6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1">
            <a:extLst>
              <a:ext uri="{FF2B5EF4-FFF2-40B4-BE49-F238E27FC236}">
                <a16:creationId xmlns:a16="http://schemas.microsoft.com/office/drawing/2014/main" id="{3C274589-EED3-4D3C-AF61-669870A4129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035050"/>
            <a:ext cx="9252520" cy="1470025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In-Out Formalism for Effective Actions in QED and Gravity</a:t>
            </a:r>
            <a:endParaRPr lang="ko-KR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DF51B47-4133-4A55-96E1-3D62466B4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571750"/>
            <a:ext cx="9143999" cy="3067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chemeClr val="tx1"/>
                </a:solidFill>
                <a:latin typeface="Century" pitchFamily="18" charset="0"/>
              </a:rPr>
              <a:t>Sang </a:t>
            </a:r>
            <a:r>
              <a:rPr lang="en-US" altLang="ko-KR" sz="3600" dirty="0" err="1">
                <a:solidFill>
                  <a:schemeClr val="tx1"/>
                </a:solidFill>
                <a:latin typeface="Century" pitchFamily="18" charset="0"/>
              </a:rPr>
              <a:t>Pyo</a:t>
            </a:r>
            <a:r>
              <a:rPr lang="en-US" altLang="ko-KR" sz="3600" dirty="0">
                <a:solidFill>
                  <a:schemeClr val="tx1"/>
                </a:solidFill>
                <a:latin typeface="Century" pitchFamily="18" charset="0"/>
              </a:rPr>
              <a:t> Kim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2800" dirty="0" err="1">
                <a:solidFill>
                  <a:schemeClr val="tx1"/>
                </a:solidFill>
                <a:latin typeface="Century" pitchFamily="18" charset="0"/>
              </a:rPr>
              <a:t>Kunsan</a:t>
            </a:r>
            <a:r>
              <a:rPr lang="en-US" altLang="ko-KR" sz="2800" dirty="0">
                <a:solidFill>
                  <a:schemeClr val="tx1"/>
                </a:solidFill>
                <a:latin typeface="Century" pitchFamily="18" charset="0"/>
              </a:rPr>
              <a:t> Nat’l Univ. &amp; </a:t>
            </a:r>
            <a:r>
              <a:rPr lang="en-US" altLang="ko-KR" sz="2800" dirty="0" err="1">
                <a:solidFill>
                  <a:schemeClr val="tx1"/>
                </a:solidFill>
                <a:latin typeface="Century" pitchFamily="18" charset="0"/>
              </a:rPr>
              <a:t>CoReLS</a:t>
            </a:r>
            <a:r>
              <a:rPr lang="en-US" altLang="ko-KR" sz="2800" dirty="0">
                <a:solidFill>
                  <a:schemeClr val="tx1"/>
                </a:solidFill>
                <a:latin typeface="Century" pitchFamily="18" charset="0"/>
              </a:rPr>
              <a:t>-IBS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ko-KR" sz="3600" dirty="0">
              <a:solidFill>
                <a:srgbClr val="002060"/>
              </a:solidFill>
              <a:latin typeface="Century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00B050"/>
                </a:solidFill>
                <a:latin typeface="Century" panose="02040604050505020304" pitchFamily="18" charset="0"/>
              </a:rPr>
              <a:t>2nd APCTP-INPP Meeting</a:t>
            </a:r>
            <a:endParaRPr lang="en-US" altLang="ko-KR" sz="3600" dirty="0">
              <a:solidFill>
                <a:srgbClr val="00B050"/>
              </a:solidFill>
              <a:latin typeface="Century" panose="020406040505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rgbClr val="002060"/>
                </a:solidFill>
                <a:latin typeface="Century" pitchFamily="18" charset="0"/>
              </a:rPr>
              <a:t>August 24-30, 2025</a:t>
            </a:r>
            <a:endParaRPr lang="en-US" altLang="ko-KR" sz="3600" dirty="0">
              <a:solidFill>
                <a:srgbClr val="0070C0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altLang="ko-KR" sz="29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57250"/>
          </a:xfrm>
        </p:spPr>
        <p:txBody>
          <a:bodyPr/>
          <a:lstStyle/>
          <a:p>
            <a:r>
              <a:rPr lang="en-US" altLang="ko-KR" sz="4000" dirty="0">
                <a:solidFill>
                  <a:srgbClr val="0070C0"/>
                </a:solidFill>
                <a:latin typeface="Century" pitchFamily="18" charset="0"/>
              </a:rPr>
              <a:t>Worldline formalism for QED</a:t>
            </a:r>
            <a:endParaRPr lang="ko-KR" altLang="en-US" sz="4000" dirty="0">
              <a:solidFill>
                <a:srgbClr val="0070C0"/>
              </a:solidFill>
              <a:latin typeface="Century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754608"/>
                <a:ext cx="9144000" cy="6058768"/>
              </a:xfrm>
            </p:spPr>
            <p:txBody>
              <a:bodyPr/>
              <a:lstStyle/>
              <a:p>
                <a:pPr marL="257175" lvl="1" indent="-257175">
                  <a:buFont typeface="Arial" charset="0"/>
                  <a:buChar char="•"/>
                </a:pPr>
                <a:r>
                  <a:rPr lang="en-US" altLang="ko-KR" sz="2400" dirty="0">
                    <a:latin typeface="Century" pitchFamily="18" charset="0"/>
                  </a:rPr>
                  <a:t>The one-loop effective action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[Feynman, PR 80 (‘50); string-inspired formalism, Schubert, PR 355 (‘01)] </a:t>
                </a:r>
                <a:endParaRPr lang="en-US" altLang="ko-KR" sz="2400" dirty="0">
                  <a:latin typeface="Century" pitchFamily="18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ko-K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𝑡𝑟</m:t>
                      </m:r>
                      <m:func>
                        <m:func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ko-KR" altLang="en-US" sz="2400" i="1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  <m:t>𝑖𝑞𝐴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R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nary>
                      <m:func>
                        <m:func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𝑡𝑟</m:t>
                          </m:r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ko-KR" altLang="en-US" sz="2400" i="1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  <m:t>𝑖𝑞𝐴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altLang="ko-K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ko-K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ko-K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nary>
                            <m:naryPr>
                              <m:ctrl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m:rPr>
                                  <m:brk m:alnAt="23"/>
                                </m:r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sub>
                            <m:sup/>
                            <m:e>
                              <m:r>
                                <a:rPr lang="ko-KR" alt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𝒟</m:t>
                              </m:r>
                              <m: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ko-KR" alt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ctrlPr>
                                        <a:rPr lang="en-US" altLang="ko-K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altLang="ko-K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ko-K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p>
                                    <m:e>
                                      <m:r>
                                        <a:rPr lang="en-US" altLang="ko-KR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ko-KR" alt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  <m:d>
                                        <m:dPr>
                                          <m:ctrlPr>
                                            <a:rPr lang="en-US" altLang="ko-KR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den>
                                          </m:f>
                                          <m:sSup>
                                            <m:sSupPr>
                                              <m:ctrlP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acc>
                                                <m:accPr>
                                                  <m:chr m:val="̇"/>
                                                  <m:ctrlPr>
                                                    <a:rPr lang="en-US" altLang="ko-KR" sz="24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ko-KR" sz="24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</m:acc>
                                            </m:e>
                                            <m:sup>
                                              <m: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altLang="ko-KR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altLang="ko-KR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𝑖𝑞</m:t>
                                          </m:r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acc>
                                          <m:r>
                                            <a:rPr lang="en-US" altLang="ko-KR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altLang="ko-KR" sz="24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altLang="ko-KR" sz="24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ko-KR" altLang="en-US" sz="24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𝜏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</m:d>
                                    </m:e>
                                  </m:nary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marL="257175" lvl="1" indent="-257175">
                  <a:buFont typeface="Arial" charset="0"/>
                  <a:buChar char="•"/>
                </a:pPr>
                <a:r>
                  <a:rPr lang="en-US" altLang="ko-KR" sz="2400" dirty="0">
                    <a:latin typeface="Century" pitchFamily="18" charset="0"/>
                  </a:rPr>
                  <a:t>Equivalent to all one-loop N-photon amplitudes</a:t>
                </a:r>
              </a:p>
              <a:p>
                <a:pPr>
                  <a:buNone/>
                </a:pPr>
                <a:endParaRPr lang="en-US" altLang="ko-KR" dirty="0">
                  <a:latin typeface="Century" pitchFamily="18" charset="0"/>
                </a:endParaRPr>
              </a:p>
              <a:p>
                <a:endParaRPr lang="en-US" altLang="ko-KR" dirty="0"/>
              </a:p>
              <a:p>
                <a:endParaRPr lang="en-US" altLang="ko-KR" dirty="0"/>
              </a:p>
              <a:p>
                <a:endParaRPr lang="en-US" altLang="ko-KR" dirty="0"/>
              </a:p>
              <a:p>
                <a:pPr>
                  <a:buNone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54608"/>
                <a:ext cx="9144000" cy="6058768"/>
              </a:xfrm>
              <a:blipFill>
                <a:blip r:embed="rId2"/>
                <a:stretch>
                  <a:fillRect l="-867" t="-8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DAB1806-EE2D-4407-A281-1689A7089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518" y="4247498"/>
            <a:ext cx="3943681" cy="141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52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제목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57250"/>
          </a:xfrm>
        </p:spPr>
        <p:txBody>
          <a:bodyPr/>
          <a:lstStyle/>
          <a:p>
            <a:pPr eaLnBrk="1" hangingPunct="1"/>
            <a:r>
              <a:rPr lang="en-US" altLang="ko-KR" sz="3600" dirty="0">
                <a:solidFill>
                  <a:srgbClr val="0070C0"/>
                </a:solidFill>
                <a:latin typeface="Century" pitchFamily="18" charset="0"/>
                <a:sym typeface="Symbol"/>
              </a:rPr>
              <a:t>In-Out Formalism for Effective Actions (QED and/or Gravity) at T=0 &amp; T</a:t>
            </a:r>
            <a:endParaRPr lang="ko-KR" altLang="en-US" sz="3600" dirty="0">
              <a:solidFill>
                <a:srgbClr val="0070C0"/>
              </a:solidFill>
              <a:latin typeface="Century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7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0" y="1268760"/>
                <a:ext cx="9144000" cy="5472608"/>
              </a:xfrm>
            </p:spPr>
            <p:txBody>
              <a:bodyPr/>
              <a:lstStyle/>
              <a:p>
                <a:pPr eaLnBrk="1" hangingPunct="1"/>
                <a:r>
                  <a:rPr lang="en-US" altLang="ko-KR" dirty="0">
                    <a:latin typeface="Century" pitchFamily="18" charset="0"/>
                  </a:rPr>
                  <a:t>Zero-temperature effective action for  scalar and spinor </a:t>
                </a:r>
                <a:r>
                  <a:rPr lang="en-US" altLang="ko-KR" dirty="0">
                    <a:solidFill>
                      <a:srgbClr val="00B050"/>
                    </a:solidFill>
                    <a:latin typeface="Century" pitchFamily="18" charset="0"/>
                  </a:rPr>
                  <a:t>[SKP, Lee, Yoon, PRD 78 (‘08); 82 (‘10); SPK, 84 (‘11)]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unc>
                        <m:func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e>
                          </m:d>
                        </m:e>
                      </m:func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func>
                        </m:e>
                      </m:nary>
                    </m:oMath>
                  </m:oMathPara>
                </a14:m>
                <a:endParaRPr lang="en-US" altLang="ko-KR" dirty="0">
                  <a:latin typeface="Century" pitchFamily="18" charset="0"/>
                </a:endParaRPr>
              </a:p>
              <a:p>
                <a:pPr eaLnBrk="1" hangingPunct="1"/>
                <a:r>
                  <a:rPr lang="en-US" altLang="ko-KR" dirty="0">
                    <a:latin typeface="Century" pitchFamily="18" charset="0"/>
                  </a:rPr>
                  <a:t>finite-temperature effective action for scalar and spinor </a:t>
                </a:r>
                <a:r>
                  <a:rPr lang="en-US" altLang="ko-KR" dirty="0">
                    <a:solidFill>
                      <a:srgbClr val="00B050"/>
                    </a:solidFill>
                    <a:latin typeface="Century" pitchFamily="18" charset="0"/>
                  </a:rPr>
                  <a:t>[SKP, Lee, Yoon, PRD 82 (‘10)]</a:t>
                </a:r>
                <a:r>
                  <a:rPr lang="en-US" altLang="ko-KR" dirty="0">
                    <a:latin typeface="Century" pitchFamily="18" charset="0"/>
                  </a:rPr>
                  <a:t> consistent with pair production at T </a:t>
                </a:r>
                <a:r>
                  <a:rPr lang="en-US" altLang="ko-KR" dirty="0">
                    <a:solidFill>
                      <a:srgbClr val="00B050"/>
                    </a:solidFill>
                    <a:latin typeface="Century" pitchFamily="18" charset="0"/>
                  </a:rPr>
                  <a:t>[SPK, Lee, PRD 76 (‘07); SPK, Lee, Yoon, 79 (‘09)]</a:t>
                </a: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e>
                      </m:func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𝑥𝑑𝑡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]=</m:t>
                      </m:r>
                      <m:d>
                        <m:dPr>
                          <m:begChr m:val="⟨"/>
                          <m:endChr m:val="|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 eaLnBrk="1" hangingPunct="1">
                  <a:buNone/>
                </a:pPr>
                <a:endParaRPr lang="en-US" altLang="ko-KR" dirty="0">
                  <a:latin typeface="Century" pitchFamily="18" charset="0"/>
                </a:endParaRPr>
              </a:p>
              <a:p>
                <a:pPr eaLnBrk="1" hangingPunct="1"/>
                <a:endParaRPr lang="en-US" altLang="ko-KR" dirty="0">
                  <a:latin typeface="Century" pitchFamily="18" charset="0"/>
                </a:endParaRPr>
              </a:p>
              <a:p>
                <a:pPr eaLnBrk="1" hangingPunct="1">
                  <a:buNone/>
                </a:pPr>
                <a:endParaRPr lang="en-US" altLang="ko-KR" dirty="0">
                  <a:latin typeface="Century" pitchFamily="18" charset="0"/>
                </a:endParaRPr>
              </a:p>
              <a:p>
                <a:pPr eaLnBrk="1" hangingPunct="1"/>
                <a:endParaRPr lang="en-US" altLang="ko-KR" dirty="0"/>
              </a:p>
              <a:p>
                <a:pPr eaLnBrk="1" hangingPunct="1">
                  <a:buNone/>
                </a:pPr>
                <a:endParaRPr lang="en-US" altLang="ko-KR" dirty="0"/>
              </a:p>
              <a:p>
                <a:pPr lvl="1" eaLnBrk="1" hangingPunct="1"/>
                <a:endParaRPr lang="en-US" altLang="ko-KR" sz="2400" dirty="0"/>
              </a:p>
              <a:p>
                <a:pPr lvl="1" eaLnBrk="1" hangingPunct="1">
                  <a:buFont typeface="Arial" charset="0"/>
                  <a:buNone/>
                </a:pPr>
                <a:endParaRPr lang="en-US" altLang="ko-KR" sz="2400" dirty="0"/>
              </a:p>
              <a:p>
                <a:pPr lvl="1" eaLnBrk="1" hangingPunct="1"/>
                <a:endParaRPr lang="en-US" altLang="ko-KR" sz="2400" dirty="0"/>
              </a:p>
              <a:p>
                <a:pPr lvl="1" eaLnBrk="1" hangingPunct="1"/>
                <a:endParaRPr lang="ko-KR" altLang="en-US" sz="2400" dirty="0"/>
              </a:p>
            </p:txBody>
          </p:sp>
        </mc:Choice>
        <mc:Fallback xmlns="">
          <p:sp>
            <p:nvSpPr>
              <p:cNvPr id="8197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68760"/>
                <a:ext cx="9144000" cy="5472608"/>
              </a:xfrm>
              <a:blipFill>
                <a:blip r:embed="rId2"/>
                <a:stretch>
                  <a:fillRect l="-867" t="-891" r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8152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>
            <a:extLst>
              <a:ext uri="{FF2B5EF4-FFF2-40B4-BE49-F238E27FC236}">
                <a16:creationId xmlns:a16="http://schemas.microsoft.com/office/drawing/2014/main" id="{6AEFED49-C690-4096-BDC2-E0ABF0EF499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Unified Picture for Spontaneous Pair Production</a:t>
            </a:r>
            <a:endParaRPr lang="ko-KR" altLang="en-US" sz="36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>
            <a:extLst>
              <a:ext uri="{FF2B5EF4-FFF2-40B4-BE49-F238E27FC236}">
                <a16:creationId xmlns:a16="http://schemas.microsoft.com/office/drawing/2014/main" id="{977709FE-EE85-4FC1-8D6D-FE41DDAA25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3999" cy="1143000"/>
          </a:xfrm>
        </p:spPr>
        <p:txBody>
          <a:bodyPr/>
          <a:lstStyle/>
          <a:p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Spontaneous Pair Production: </a:t>
            </a:r>
            <a:b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Unified Picture </a:t>
            </a:r>
            <a:r>
              <a:rPr lang="en-US" altLang="ko-KR" sz="2400" dirty="0">
                <a:solidFill>
                  <a:srgbClr val="00B050"/>
                </a:solidFill>
                <a:latin typeface="Century" panose="02040604050505020304" pitchFamily="18" charset="0"/>
              </a:rPr>
              <a:t>[SPK, JHEP (‘07)]</a:t>
            </a:r>
            <a:endParaRPr lang="ko-KR" altLang="en-US" sz="2400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  <p:sp>
        <p:nvSpPr>
          <p:cNvPr id="6147" name="내용 개체 틀 2">
            <a:extLst>
              <a:ext uri="{FF2B5EF4-FFF2-40B4-BE49-F238E27FC236}">
                <a16:creationId xmlns:a16="http://schemas.microsoft.com/office/drawing/2014/main" id="{3192BEB6-F188-4D0A-AF79-1F18C6CFA7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ko-KR" sz="2000">
                <a:latin typeface="Century" panose="02040604050505020304" pitchFamily="18" charset="0"/>
                <a:sym typeface="Symbol" panose="05050102010706020507" pitchFamily="18" charset="2"/>
              </a:rPr>
              <a:t>  </a:t>
            </a:r>
          </a:p>
        </p:txBody>
      </p:sp>
      <p:graphicFrame>
        <p:nvGraphicFramePr>
          <p:cNvPr id="6" name="내용 개체 틀 3">
            <a:extLst>
              <a:ext uri="{FF2B5EF4-FFF2-40B4-BE49-F238E27FC236}">
                <a16:creationId xmlns:a16="http://schemas.microsoft.com/office/drawing/2014/main" id="{2200A6AB-47A3-46AC-829B-00A81172F2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990186"/>
              </p:ext>
            </p:extLst>
          </p:nvPr>
        </p:nvGraphicFramePr>
        <p:xfrm>
          <a:off x="49706" y="1340768"/>
          <a:ext cx="9036496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>
            <a:extLst>
              <a:ext uri="{FF2B5EF4-FFF2-40B4-BE49-F238E27FC236}">
                <a16:creationId xmlns:a16="http://schemas.microsoft.com/office/drawing/2014/main" id="{9A382D38-3639-4FFD-B78C-6E4C740029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Schwinger Effect in (A)dS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b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</a:br>
            <a:r>
              <a:rPr lang="en-US" altLang="ko-KR" sz="2400" dirty="0">
                <a:solidFill>
                  <a:srgbClr val="00B050"/>
                </a:solidFill>
                <a:latin typeface="Century" panose="02040604050505020304" pitchFamily="18" charset="0"/>
              </a:rPr>
              <a:t>[Cai, SPK, bosons, JHEP (‘14); Chen et al, fermions, (‘25)]</a:t>
            </a:r>
            <a:endParaRPr lang="ko-KR" altLang="en-US" sz="2400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  <p:sp>
        <p:nvSpPr>
          <p:cNvPr id="7171" name="내용 개체 틀 2">
            <a:extLst>
              <a:ext uri="{FF2B5EF4-FFF2-40B4-BE49-F238E27FC236}">
                <a16:creationId xmlns:a16="http://schemas.microsoft.com/office/drawing/2014/main" id="{A2AEA2E3-BB97-4129-A2CA-5A5F0F3BC91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ko-KR" sz="2000">
                <a:latin typeface="Century" panose="02040604050505020304" pitchFamily="18" charset="0"/>
                <a:sym typeface="Symbol" panose="05050102010706020507" pitchFamily="18" charset="2"/>
              </a:rPr>
              <a:t>  </a:t>
            </a:r>
          </a:p>
        </p:txBody>
      </p:sp>
      <p:graphicFrame>
        <p:nvGraphicFramePr>
          <p:cNvPr id="6" name="내용 개체 틀 3">
            <a:extLst>
              <a:ext uri="{FF2B5EF4-FFF2-40B4-BE49-F238E27FC236}">
                <a16:creationId xmlns:a16="http://schemas.microsoft.com/office/drawing/2014/main" id="{0FD443F8-F13F-4081-9BE1-08759A78DE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082133"/>
              </p:ext>
            </p:extLst>
          </p:nvPr>
        </p:nvGraphicFramePr>
        <p:xfrm>
          <a:off x="179512" y="1855365"/>
          <a:ext cx="8784976" cy="4813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3" name="TextBox 4">
            <a:extLst>
              <a:ext uri="{FF2B5EF4-FFF2-40B4-BE49-F238E27FC236}">
                <a16:creationId xmlns:a16="http://schemas.microsoft.com/office/drawing/2014/main" id="{8E7460D9-75E0-4065-BEFE-46A8CED15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1556792"/>
            <a:ext cx="9143999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dirty="0">
                <a:solidFill>
                  <a:srgbClr val="0070C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Near Horizon Geometry of Near-Extremal Black Hole: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4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AdS</a:t>
            </a:r>
            <a:r>
              <a:rPr lang="en-US" altLang="ko-KR" sz="2400" baseline="-250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2</a:t>
            </a:r>
            <a:r>
              <a:rPr lang="en-US" altLang="ko-KR" sz="24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 </a:t>
            </a:r>
            <a:r>
              <a:rPr lang="en-US" altLang="ko-KR" sz="24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  <a:sym typeface="Symbol" panose="05050102010706020507" pitchFamily="18" charset="2"/>
              </a:rPr>
              <a:t></a:t>
            </a:r>
            <a:r>
              <a:rPr lang="en-US" altLang="ko-KR" sz="24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 S</a:t>
            </a:r>
            <a:r>
              <a:rPr lang="en-US" altLang="ko-KR" sz="2400" baseline="30000" dirty="0">
                <a:solidFill>
                  <a:srgbClr val="FF0000"/>
                </a:solidFill>
                <a:latin typeface="Century" panose="02040604050505020304" pitchFamily="18" charset="0"/>
                <a:ea typeface="굴림" panose="020B0600000101010101" pitchFamily="50" charset="-127"/>
              </a:rPr>
              <a:t>2</a:t>
            </a:r>
            <a:endParaRPr lang="ko-KR" altLang="en-US" sz="2400" baseline="30000" dirty="0">
              <a:solidFill>
                <a:srgbClr val="FF0000"/>
              </a:solidFill>
              <a:latin typeface="Century" panose="02040604050505020304" pitchFamily="18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57250"/>
          </a:xfrm>
        </p:spPr>
        <p:txBody>
          <a:bodyPr/>
          <a:lstStyle/>
          <a:p>
            <a:r>
              <a:rPr lang="en-US" altLang="ko-KR" sz="3600" dirty="0">
                <a:solidFill>
                  <a:srgbClr val="0070C0"/>
                </a:solidFill>
                <a:latin typeface="Century" pitchFamily="18" charset="0"/>
              </a:rPr>
              <a:t>Strong Field QED: Physics and Methods </a:t>
            </a:r>
            <a:endParaRPr lang="ko-KR" altLang="en-US" sz="3600" dirty="0">
              <a:solidFill>
                <a:srgbClr val="0070C0"/>
              </a:solidFill>
              <a:latin typeface="Century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sz="1500" dirty="0">
                <a:latin typeface="Century" pitchFamily="18" charset="0"/>
                <a:sym typeface="Symbol"/>
              </a:rPr>
              <a:t>  </a:t>
            </a:r>
          </a:p>
        </p:txBody>
      </p:sp>
      <p:graphicFrame>
        <p:nvGraphicFramePr>
          <p:cNvPr id="6" name="내용 개체 틀 3"/>
          <p:cNvGraphicFramePr>
            <a:graphicFrameLocks/>
          </p:cNvGraphicFramePr>
          <p:nvPr/>
        </p:nvGraphicFramePr>
        <p:xfrm>
          <a:off x="179512" y="901874"/>
          <a:ext cx="8856984" cy="5551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7BE3573-82ED-4420-B0F0-E5EA868D8061}"/>
                  </a:ext>
                </a:extLst>
              </p:cNvPr>
              <p:cNvSpPr txBox="1"/>
              <p:nvPr/>
            </p:nvSpPr>
            <p:spPr>
              <a:xfrm>
                <a:off x="72008" y="5589240"/>
                <a:ext cx="6012160" cy="1414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entury" pitchFamily="18" charset="0"/>
                    <a:ea typeface="굴림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  <m:sSup>
                          <m:sSupPr>
                            <m:ctrlPr>
                              <a:rPr kumimoji="1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𝑊</m:t>
                            </m:r>
                          </m:e>
                          <m:sup>
                            <m:r>
                              <a:rPr kumimoji="1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(1)</m:t>
                            </m:r>
                          </m:sup>
                        </m:sSup>
                      </m:sup>
                    </m:sSup>
                    <m:r>
                      <a:rPr kumimoji="1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kumimoji="1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1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FF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FF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FF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𝑔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1/2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𝐷</m:t>
                                </m:r>
                              </m:sup>
                            </m:sSup>
                            <m:r>
                              <a:rPr kumimoji="1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  <m:sSubSup>
                              <m:sSubSupPr>
                                <m:ctrlP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ℒ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ko-KR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eff</m:t>
                                </m:r>
                              </m:sub>
                              <m:sup>
                                <m:r>
                                  <a:rPr kumimoji="1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(1)</m:t>
                                </m:r>
                              </m:sup>
                            </m:sSubSup>
                          </m:e>
                        </m:nary>
                      </m:sup>
                    </m:sSup>
                    <m:r>
                      <a:rPr kumimoji="1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kumimoji="1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ko-KR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0, </m:t>
                        </m:r>
                        <m:r>
                          <m:rPr>
                            <m:sty m:val="p"/>
                          </m:rPr>
                          <a:rPr kumimoji="1" lang="en-US" altLang="ko-KR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out</m:t>
                        </m:r>
                      </m:e>
                      <m:e>
                        <m:r>
                          <a:rPr kumimoji="1" lang="en-US" altLang="ko-KR" sz="1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  <m:r>
                          <a:rPr kumimoji="1" lang="en-US" altLang="ko-KR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kumimoji="1" lang="en-US" altLang="ko-KR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in</m:t>
                        </m:r>
                      </m:e>
                    </m:d>
                  </m:oMath>
                </a14:m>
                <a:endPara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굴림" charset="-127"/>
                  <a:ea typeface="굴림" charset="-127"/>
                  <a:cs typeface="+mn-cs"/>
                </a:endParaRPr>
              </a:p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kumimoji="1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ko-KR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0,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1" lang="en-US" altLang="ko-KR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out</m:t>
                                  </m:r>
                                </m:e>
                                <m:e>
                                  <m:r>
                                    <a:rPr kumimoji="1" lang="en-US" altLang="ko-KR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0,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1" lang="en-US" altLang="ko-KR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in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−2</m:t>
                          </m:r>
                          <m: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ℑ</m:t>
                          </m:r>
                          <m:sSup>
                            <m:sSupPr>
                              <m:ctrlPr>
                                <a:rPr kumimoji="1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𝑊</m:t>
                              </m:r>
                            </m:e>
                            <m:sup>
                              <m:r>
                                <a:rPr kumimoji="1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(1)</m:t>
                              </m:r>
                            </m:sup>
                          </m:sSup>
                        </m:sup>
                      </m:sSup>
                      <m:r>
                        <a:rPr kumimoji="1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,2</m:t>
                      </m:r>
                      <m:r>
                        <a:rPr kumimoji="1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ℑ</m:t>
                      </m:r>
                      <m:sSup>
                        <m:sSupPr>
                          <m:ctrlPr>
                            <a:rPr kumimoji="1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𝑊</m:t>
                          </m:r>
                        </m:e>
                        <m:sup>
                          <m:r>
                            <a:rPr kumimoji="1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(1)</m:t>
                          </m:r>
                        </m:sup>
                      </m:sSup>
                      <m:r>
                        <a:rPr kumimoji="1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=±</m:t>
                      </m:r>
                      <m:r>
                        <a:rPr kumimoji="1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𝑉𝑇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𝑘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kumimoji="1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ko-KR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kumimoji="1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1±</m:t>
                                  </m:r>
                                  <m:sSub>
                                    <m:sSubPr>
                                      <m:ctrlPr>
                                        <a:rPr kumimoji="1" lang="en-US" altLang="ko-K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ko-K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kumimoji="1" lang="en-US" altLang="ko-K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굴림" charset="-127"/>
                  <a:ea typeface="굴림" charset="-127"/>
                  <a:cs typeface="+mn-cs"/>
                </a:endParaRPr>
              </a:p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굴림" charset="-127"/>
                  <a:ea typeface="굴림" charset="-127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7BE3573-82ED-4420-B0F0-E5EA868D8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8" y="5589240"/>
                <a:ext cx="6012160" cy="141417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3454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>
            <a:extLst>
              <a:ext uri="{FF2B5EF4-FFF2-40B4-BE49-F238E27FC236}">
                <a16:creationId xmlns:a16="http://schemas.microsoft.com/office/drawing/2014/main" id="{342431E5-4996-4BD5-A5CC-45F2DB2EAA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Effective Actions in In-Out Formalism</a:t>
            </a:r>
            <a:endParaRPr lang="ko-KR" altLang="en-US" sz="36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>
            <a:extLst>
              <a:ext uri="{FF2B5EF4-FFF2-40B4-BE49-F238E27FC236}">
                <a16:creationId xmlns:a16="http://schemas.microsoft.com/office/drawing/2014/main" id="{76F5912B-77B6-43A1-B315-ED95D2C7BE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In-Out Formalism for QED Actions</a:t>
            </a:r>
            <a:endParaRPr lang="ko-KR" altLang="en-US" sz="40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CA11D3F-85D5-4FC9-A138-FA3B4AF7E6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4000" cy="4525962"/>
              </a:xfrm>
            </p:spPr>
            <p:txBody>
              <a:bodyPr/>
              <a:lstStyle/>
              <a:p>
                <a:pPr marL="342900" lvl="1" indent="-342900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In the in-out formalism, the vacuum persistence amplitude gives the effective action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[Schwinger (‘51); DeWitt (‘75),</a:t>
                </a:r>
                <a:r>
                  <a:rPr lang="en-US" altLang="ko-KR" sz="2400" i="1" dirty="0">
                    <a:solidFill>
                      <a:srgbClr val="00B050"/>
                    </a:solidFill>
                    <a:latin typeface="Century" pitchFamily="18" charset="0"/>
                  </a:rPr>
                  <a:t>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(‘03)]</a:t>
                </a:r>
                <a:r>
                  <a:rPr lang="en-US" altLang="ko-KR" sz="2400" dirty="0">
                    <a:latin typeface="Century" pitchFamily="18" charset="0"/>
                  </a:rPr>
                  <a:t> and is equivalent to the Feynman integral</a:t>
                </a:r>
              </a:p>
              <a:p>
                <a:pPr marL="0" lvl="1" indent="0" algn="ctr">
                  <a:buNone/>
                  <a:defRPr/>
                </a:pPr>
                <a:endParaRPr lang="en-US" sz="2400" dirty="0">
                  <a:latin typeface="Century" pitchFamily="18" charset="0"/>
                </a:endParaRPr>
              </a:p>
              <a:p>
                <a:pPr marL="0" lvl="1" indent="0">
                  <a:buNone/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Century" pitchFamily="18" charset="0"/>
                  </a:rPr>
                  <a:t>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𝑖𝑊</m:t>
                        </m:r>
                      </m:sup>
                    </m:sSup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nary>
                          <m:naryPr>
                            <m:subHide m:val="on"/>
                            <m:supHide m:val="on"/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eff</m:t>
                                </m:r>
                              </m:sub>
                            </m:sSub>
                          </m:e>
                        </m:nary>
                      </m:sup>
                    </m:sSup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4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m:rPr>
                            <m:nor/>
                          </m:rPr>
                          <a:rPr lang="en-US" sz="24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out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US" sz="24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m:rPr>
                            <m:nor/>
                          </m:rPr>
                          <a:rPr lang="en-US" sz="24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e>
                    </m:d>
                  </m:oMath>
                </a14:m>
                <a:r>
                  <a:rPr lang="en-US" sz="2400" dirty="0"/>
                  <a:t> = </a:t>
                </a:r>
              </a:p>
              <a:p>
                <a:pPr marL="0" lvl="1" indent="0"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lvl="1" indent="0">
                  <a:buFont typeface="Arial" charset="0"/>
                  <a:buNone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                                                                 </a:t>
                </a:r>
              </a:p>
              <a:p>
                <a:pPr marL="342900" lvl="1" indent="-342900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The complex effective action and the vacuum persistence for particle production</a:t>
                </a:r>
              </a:p>
              <a:p>
                <a:pPr marL="0" lvl="1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out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</m:func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𝑉𝑇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1±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0" lvl="1" indent="0"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/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/>
              </a:p>
              <a:p>
                <a:pPr>
                  <a:buFont typeface="Arial" charset="0"/>
                  <a:buNone/>
                  <a:defRPr/>
                </a:pPr>
                <a:endParaRPr lang="ko-KR" altLang="en-US" sz="2400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CA11D3F-85D5-4FC9-A138-FA3B4AF7E6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4000" cy="4525962"/>
              </a:xfrm>
              <a:blipFill>
                <a:blip r:embed="rId2"/>
                <a:stretch>
                  <a:fillRect l="-867" t="-1078" r="-333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6" name="그림 3">
            <a:extLst>
              <a:ext uri="{FF2B5EF4-FFF2-40B4-BE49-F238E27FC236}">
                <a16:creationId xmlns:a16="http://schemas.microsoft.com/office/drawing/2014/main" id="{23C79C3D-4F9B-4340-9CA8-5B8DB14DA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969" y="2484438"/>
            <a:ext cx="2469081" cy="1808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>
            <a:extLst>
              <a:ext uri="{FF2B5EF4-FFF2-40B4-BE49-F238E27FC236}">
                <a16:creationId xmlns:a16="http://schemas.microsoft.com/office/drawing/2014/main" id="{2B4DC78F-6407-4625-B171-AA7A13F762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r>
              <a:rPr lang="en-US" altLang="ko-KR" sz="4000" dirty="0" err="1">
                <a:solidFill>
                  <a:srgbClr val="0070C0"/>
                </a:solidFill>
                <a:latin typeface="Century" panose="02040604050505020304" pitchFamily="18" charset="0"/>
              </a:rPr>
              <a:t>Bogoliubov</a:t>
            </a:r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 Transformation &amp; </a:t>
            </a:r>
            <a:b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In-Out Formalism</a:t>
            </a:r>
            <a:endParaRPr lang="ko-KR" altLang="en-US" sz="40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67" name="내용 개체 틀 2">
                <a:extLst>
                  <a:ext uri="{FF2B5EF4-FFF2-40B4-BE49-F238E27FC236}">
                    <a16:creationId xmlns:a16="http://schemas.microsoft.com/office/drawing/2014/main" id="{364DD8C2-CF3C-47BD-B05A-A6CDF78F284F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251520" y="1600200"/>
                <a:ext cx="8892480" cy="4525963"/>
              </a:xfrm>
            </p:spPr>
            <p:txBody>
              <a:bodyPr/>
              <a:lstStyle/>
              <a:p>
                <a:r>
                  <a:rPr lang="en-US" altLang="ko-KR" sz="2400" dirty="0">
                    <a:latin typeface="Century" panose="02040604050505020304" pitchFamily="18" charset="0"/>
                  </a:rPr>
                  <a:t>The </a:t>
                </a:r>
                <a:r>
                  <a:rPr lang="en-US" altLang="ko-KR" sz="2400" dirty="0" err="1">
                    <a:latin typeface="Century" panose="02040604050505020304" pitchFamily="18" charset="0"/>
                  </a:rPr>
                  <a:t>Bogoliubov</a:t>
                </a:r>
                <a:r>
                  <a:rPr lang="en-US" altLang="ko-KR" sz="2400" dirty="0">
                    <a:latin typeface="Century" panose="02040604050505020304" pitchFamily="18" charset="0"/>
                  </a:rPr>
                  <a:t> transformation between the in-state and the out-state, equivalent to the S-matrix,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out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out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e>
                        </m:mr>
                      </m:m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r>
                  <a:rPr lang="en-US" altLang="ko-KR" sz="2400" dirty="0">
                    <a:latin typeface="Century" panose="02040604050505020304" pitchFamily="18" charset="0"/>
                  </a:rPr>
                  <a:t>Commutation relations from quantization rule (CTP):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),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);</m:t>
                      </m:r>
                    </m:oMath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),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r>
                  <a:rPr lang="en-US" altLang="ko-KR" sz="2400" dirty="0">
                    <a:latin typeface="Century" panose="02040604050505020304" pitchFamily="18" charset="0"/>
                  </a:rPr>
                  <a:t>Particle (pair) production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∓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altLang="ko-KR" sz="2400" dirty="0"/>
              </a:p>
              <a:p>
                <a:endParaRPr lang="en-US" altLang="ko-KR" sz="2400" dirty="0"/>
              </a:p>
              <a:p>
                <a:pPr>
                  <a:buFont typeface="Arial" panose="020B0604020202020204" pitchFamily="34" charset="0"/>
                  <a:buNone/>
                </a:pPr>
                <a:endParaRPr lang="ko-KR" altLang="en-US" sz="2400" dirty="0"/>
              </a:p>
            </p:txBody>
          </p:sp>
        </mc:Choice>
        <mc:Fallback xmlns="">
          <p:sp>
            <p:nvSpPr>
              <p:cNvPr id="11267" name="내용 개체 틀 2">
                <a:extLst>
                  <a:ext uri="{FF2B5EF4-FFF2-40B4-BE49-F238E27FC236}">
                    <a16:creationId xmlns:a16="http://schemas.microsoft.com/office/drawing/2014/main" id="{364DD8C2-CF3C-47BD-B05A-A6CDF78F28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892480" cy="4525963"/>
              </a:xfrm>
              <a:blipFill>
                <a:blip r:embed="rId2"/>
                <a:stretch>
                  <a:fillRect l="-891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>
            <a:extLst>
              <a:ext uri="{FF2B5EF4-FFF2-40B4-BE49-F238E27FC236}">
                <a16:creationId xmlns:a16="http://schemas.microsoft.com/office/drawing/2014/main" id="{3D5B9A39-6D9A-4222-AF7D-C4BC0B695B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Out-Vacuum from In-Vacuum</a:t>
            </a:r>
            <a:endParaRPr lang="ko-KR" altLang="en-US" sz="20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내용 개체 틀 2">
                <a:extLst>
                  <a:ext uri="{FF2B5EF4-FFF2-40B4-BE49-F238E27FC236}">
                    <a16:creationId xmlns:a16="http://schemas.microsoft.com/office/drawing/2014/main" id="{DAB06AB2-7016-4551-9AE4-1E24F1402966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0" y="1279301"/>
                <a:ext cx="9144000" cy="4525963"/>
              </a:xfrm>
            </p:spPr>
            <p:txBody>
              <a:bodyPr/>
              <a:lstStyle/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For bosons, the out-vacuum is the multi-particle states of but may be unitary inequivalent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0;</m:t>
                        </m:r>
                        <m:r>
                          <m:rPr>
                            <m:nor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out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|0;</m:t>
                        </m:r>
                        <m:r>
                          <m:rPr>
                            <m:nor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e>
                    </m: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sz="2400" dirty="0">
                    <a:latin typeface="Century" panose="02040604050505020304" pitchFamily="18" charset="0"/>
                  </a:rPr>
                  <a:t> to the in-vacuum in infinite spacetime volume: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0;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⟩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0;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e>
                          </m:d>
                        </m:e>
                      </m:nary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</m:sSub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k</m:t>
                                              </m:r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∗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k</m:t>
                                              </m:r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m:rPr>
                                                  <m:nor/>
                                                </m:rPr>
                                                <a:rPr lang="en-US" sz="2400" i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in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p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̄"/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r>
                  <a:rPr lang="en-US" altLang="ko-KR" sz="2400" dirty="0">
                    <a:latin typeface="Century" panose="02040604050505020304" pitchFamily="18" charset="0"/>
                  </a:rPr>
                  <a:t>The out-vacuum for fermions (Pauli blocking):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0;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⟩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0;</m:t>
                              </m:r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e>
                          </m:d>
                        </m:e>
                      </m:nary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̄"/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</m:d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̄"/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endParaRPr lang="en-US" altLang="ko-KR" sz="2400" dirty="0"/>
              </a:p>
              <a:p>
                <a:endParaRPr lang="en-US" altLang="ko-KR" sz="2400" dirty="0"/>
              </a:p>
              <a:p>
                <a:pPr>
                  <a:buFont typeface="Arial" panose="020B0604020202020204" pitchFamily="34" charset="0"/>
                  <a:buNone/>
                </a:pPr>
                <a:endParaRPr lang="ko-KR" altLang="en-US" sz="2400" dirty="0"/>
              </a:p>
            </p:txBody>
          </p:sp>
        </mc:Choice>
        <mc:Fallback xmlns="">
          <p:sp>
            <p:nvSpPr>
              <p:cNvPr id="12291" name="내용 개체 틀 2">
                <a:extLst>
                  <a:ext uri="{FF2B5EF4-FFF2-40B4-BE49-F238E27FC236}">
                    <a16:creationId xmlns:a16="http://schemas.microsoft.com/office/drawing/2014/main" id="{DAB06AB2-7016-4551-9AE4-1E24F14029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79301"/>
                <a:ext cx="9144000" cy="4525963"/>
              </a:xfrm>
              <a:blipFill>
                <a:blip r:embed="rId2"/>
                <a:stretch>
                  <a:fillRect l="-867" t="-1078" r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23110-CC50-E15E-CBBD-80733BFE1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Century" panose="02040604050505020304" pitchFamily="18" charset="0"/>
              </a:rPr>
              <a:t>The Road Not Taken </a:t>
            </a:r>
            <a:br>
              <a:rPr lang="en-US" dirty="0">
                <a:latin typeface="Century" panose="02040604050505020304" pitchFamily="18" charset="0"/>
              </a:rPr>
            </a:br>
            <a:r>
              <a:rPr lang="en-US" sz="2800" dirty="0">
                <a:solidFill>
                  <a:srgbClr val="00B050"/>
                </a:solidFill>
                <a:latin typeface="Century" panose="02040604050505020304" pitchFamily="18" charset="0"/>
              </a:rPr>
              <a:t>(Robert Frost)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C93594A-1653-3181-B93E-F0EF3AB9C1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EDA5D9-7871-6BF9-F5DE-208B8AC755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411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제목 1">
            <a:extLst>
              <a:ext uri="{FF2B5EF4-FFF2-40B4-BE49-F238E27FC236}">
                <a16:creationId xmlns:a16="http://schemas.microsoft.com/office/drawing/2014/main" id="{2B5D61A7-38D8-4738-A90E-DCE6E3EB45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3999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  <a:sym typeface="Symbol" panose="05050102010706020507" pitchFamily="18" charset="2"/>
              </a:rPr>
              <a:t>Effective Actions at T=0 &amp; T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03B069DD-BE7E-4B10-B99D-362420593C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213" y="1124744"/>
                <a:ext cx="9036050" cy="4608512"/>
              </a:xfrm>
            </p:spPr>
            <p:txBody>
              <a:bodyPr/>
              <a:lstStyle/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Zero-temperature effective actions in proper-time integral via the gamma-function regularization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[SPK, Lee, Yoon (‘08), (‘10); SPK (‘11)]</a:t>
                </a:r>
                <a:r>
                  <a:rPr lang="en-US" altLang="ko-KR" sz="2400" dirty="0">
                    <a:latin typeface="Century" pitchFamily="18" charset="0"/>
                  </a:rPr>
                  <a:t>; gamma-function &amp; zeta-function regularization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[SPK, Lee (‘14)]</a:t>
                </a:r>
                <a:r>
                  <a:rPr lang="en-US" altLang="ko-KR" sz="2400" dirty="0">
                    <a:latin typeface="Century" pitchFamily="18" charset="0"/>
                  </a:rPr>
                  <a:t>; </a:t>
                </a:r>
                <a:r>
                  <a:rPr lang="en-US" altLang="ko-KR" sz="2400" dirty="0">
                    <a:solidFill>
                      <a:srgbClr val="0070C0"/>
                    </a:solidFill>
                    <a:latin typeface="Century" pitchFamily="18" charset="0"/>
                  </a:rPr>
                  <a:t>quantum kinematic approach</a:t>
                </a:r>
                <a:endParaRPr lang="en-US" altLang="ko-KR" sz="2400" dirty="0">
                  <a:solidFill>
                    <a:srgbClr val="00B050"/>
                  </a:solidFill>
                  <a:latin typeface="Century" pitchFamily="18" charset="0"/>
                </a:endParaRP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func>
                        </m:e>
                      </m:nary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/>
                        <m:e/>
                      </m:nary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</m:func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finite-temperature effective action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[SPK, Lee, Yoon (‘09), (‘10)]</a:t>
                </a: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nary>
                                <m:naryPr>
                                  <m:subHide m:val="on"/>
                                  <m:supHide m:val="on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𝑥𝑑𝑡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en-US" sz="24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eff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begChr m:val="|"/>
                          <m:endChr m:val="⟩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eaLnBrk="1" hangingPunct="1"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eaLnBrk="1" hangingPunct="1"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 marL="0" indent="0" eaLnBrk="1" hangingPunct="1">
                  <a:buFont typeface="Arial" charset="0"/>
                  <a:buNone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03B069DD-BE7E-4B10-B99D-362420593C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213" y="1124744"/>
                <a:ext cx="9036050" cy="4608512"/>
              </a:xfrm>
              <a:blipFill>
                <a:blip r:embed="rId2"/>
                <a:stretch>
                  <a:fillRect l="-877" t="-1060" r="-2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>
            <a:extLst>
              <a:ext uri="{FF2B5EF4-FFF2-40B4-BE49-F238E27FC236}">
                <a16:creationId xmlns:a16="http://schemas.microsoft.com/office/drawing/2014/main" id="{1E8B2124-D504-42E2-8114-8FDC0EE05B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25760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Effective Action at T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3" name="내용 개체 틀 2">
                <a:extLst>
                  <a:ext uri="{FF2B5EF4-FFF2-40B4-BE49-F238E27FC236}">
                    <a16:creationId xmlns:a16="http://schemas.microsoft.com/office/drawing/2014/main" id="{FB5CC93C-D105-4EF3-A165-2B771E99C8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496" y="1412776"/>
                <a:ext cx="9036496" cy="4525962"/>
              </a:xfrm>
            </p:spPr>
            <p:txBody>
              <a:bodyPr/>
              <a:lstStyle/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Expectation value of U in thermal vacuum</a:t>
                </a:r>
              </a:p>
              <a:p>
                <a:pPr marL="347472" lvl="1" indent="-347472">
                  <a:spcBef>
                    <a:spcPts val="576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𝑥𝑑𝑡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e>
                      </m:nary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]=</m:t>
                      </m:r>
                      <m:d>
                        <m:dPr>
                          <m:begChr m:val="⟨"/>
                          <m:endChr m:val="|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begChr m:val="|"/>
                          <m:endChr m:val="⟩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Effective action per unit volume and time</a:t>
                </a:r>
              </a:p>
              <a:p>
                <a:pPr marL="0" lvl="1" indent="0">
                  <a:spcBef>
                    <a:spcPts val="576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=∓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1±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  <m:limLow>
                                <m:limLow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groupChr>
                                    <m:groupChrPr>
                                      <m:chr m:val="⏟"/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groupChr>
                                </m:e>
                                <m:lim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vacuum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effective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action</m:t>
                                  </m:r>
                                </m:lim>
                              </m:limLow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limLow>
                                <m:limLow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groupChr>
                                    <m:groupChrPr>
                                      <m:chr m:val="⏟"/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unc>
                                        <m:funcPr>
                                          <m:ctrlP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1±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𝛽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US" sz="20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20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𝑘</m:t>
                                                      </m:r>
                                                    </m:sub>
                                                  </m:sSub>
                                                </m:sup>
                                              </m:sSup>
                                            </m:e>
                                          </m:d>
                                        </m:e>
                                      </m:func>
                                    </m:e>
                                  </m:groupChr>
                                </m:e>
                                <m:lim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zero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field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subtraction</m:t>
                                  </m:r>
                                </m:lim>
                              </m:limLow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sz="2000" dirty="0">
                  <a:latin typeface="Century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347472" lvl="1" indent="-347472">
                  <a:spcBef>
                    <a:spcPts val="576"/>
                  </a:spcBef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r>
                  <a:rPr lang="en-US" altLang="ko-KR" dirty="0"/>
                  <a:t>                           </a:t>
                </a:r>
              </a:p>
              <a:p>
                <a:pPr marL="347472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7413" name="내용 개체 틀 2">
                <a:extLst>
                  <a:ext uri="{FF2B5EF4-FFF2-40B4-BE49-F238E27FC236}">
                    <a16:creationId xmlns:a16="http://schemas.microsoft.com/office/drawing/2014/main" id="{FB5CC93C-D105-4EF3-A165-2B771E99C8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96" y="1412776"/>
                <a:ext cx="9036496" cy="4525962"/>
              </a:xfrm>
              <a:blipFill>
                <a:blip r:embed="rId2"/>
                <a:stretch>
                  <a:fillRect l="-945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4A9D83-4787-4757-842F-E00FE99E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ko-KR" sz="4000" dirty="0">
                <a:solidFill>
                  <a:srgbClr val="0070C0"/>
                </a:solidFill>
                <a:latin typeface="Century" pitchFamily="18" charset="0"/>
              </a:rPr>
              <a:t>Vacuum Polarization &amp; Persistence</a:t>
            </a:r>
            <a:endParaRPr lang="ko-KR" altLang="en-US" sz="4000" dirty="0">
              <a:solidFill>
                <a:srgbClr val="0070C0"/>
              </a:solidFill>
              <a:latin typeface="Century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7" name="내용 개체 틀 2">
                <a:extLst>
                  <a:ext uri="{FF2B5EF4-FFF2-40B4-BE49-F238E27FC236}">
                    <a16:creationId xmlns:a16="http://schemas.microsoft.com/office/drawing/2014/main" id="{2CAC3A85-3997-4975-B105-1D96CB457B8D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0" y="1417638"/>
                <a:ext cx="9036495" cy="5083175"/>
              </a:xfrm>
            </p:spPr>
            <p:txBody>
              <a:bodyPr/>
              <a:lstStyle/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Purely thermal part of the effective action</a:t>
                </a:r>
              </a:p>
              <a:p>
                <a:pPr marL="347472" lvl="1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=0,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=∓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1±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1±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Imaginary part of the effective action</a:t>
                </a:r>
              </a:p>
              <a:p>
                <a:pPr marL="347472" lvl="1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m:rPr>
                          <m:sty m:val="p"/>
                        </m:rP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)=±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/>
                            <m:e/>
                          </m:nary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(∓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𝐹𝐷</m:t>
                                  </m:r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𝐵𝐸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+(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Sup>
                                    <m:sSubSup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altLang="ko-KR" sz="2000" dirty="0">
                  <a:latin typeface="Century" panose="02040604050505020304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Real part of the effective action (vacuum polarization)</a:t>
                </a:r>
              </a:p>
              <a:p>
                <a:pPr marL="347472" lvl="1" indent="-347472" algn="ctr">
                  <a:spcBef>
                    <a:spcPts val="576"/>
                  </a:spcBef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Re</m:t>
                        </m:r>
                      </m:fName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r>
                      <m:rPr>
                        <m:sty m:val="p"/>
                      </m:rP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))=∓</m:t>
                    </m:r>
                    <m:nary>
                      <m:naryPr>
                        <m:chr m:val="∑"/>
                        <m:supHide m:val="on"/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  <m:sup/>
                      <m:e>
                        <m:func>
                          <m:func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arctan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</m:e>
                                    </m:func>
                                    <m:func>
                                      <m:func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Re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sz="2000" i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eff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=0,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))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sub>
                                        </m:sSub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1+|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sub>
                                            </m:sSub>
                                            <m:sSup>
                                              <m:sSup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|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(1+2|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|)/2</m:t>
                                        </m:r>
                                      </m:sup>
                                    </m:sSup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  <m:func>
                                      <m:func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</m:e>
                                    </m:func>
                                    <m:func>
                                      <m:func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i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Re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sz="2000" i="0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eff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=0,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))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e>
                    </m:nary>
                  </m:oMath>
                </a14:m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6387" name="내용 개체 틀 2">
                <a:extLst>
                  <a:ext uri="{FF2B5EF4-FFF2-40B4-BE49-F238E27FC236}">
                    <a16:creationId xmlns:a16="http://schemas.microsoft.com/office/drawing/2014/main" id="{2CAC3A85-3997-4975-B105-1D96CB457B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17638"/>
                <a:ext cx="9036495" cy="5083175"/>
              </a:xfrm>
              <a:blipFill>
                <a:blip r:embed="rId2"/>
                <a:stretch>
                  <a:fillRect l="-877" t="-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>
            <a:extLst>
              <a:ext uri="{FF2B5EF4-FFF2-40B4-BE49-F238E27FC236}">
                <a16:creationId xmlns:a16="http://schemas.microsoft.com/office/drawing/2014/main" id="{594161CF-B9ED-4B35-AB93-8F3F89AEE5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25760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Pair Production at T</a:t>
            </a:r>
            <a:endParaRPr lang="ko-KR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1" name="내용 개체 틀 2">
                <a:extLst>
                  <a:ext uri="{FF2B5EF4-FFF2-40B4-BE49-F238E27FC236}">
                    <a16:creationId xmlns:a16="http://schemas.microsoft.com/office/drawing/2014/main" id="{9CAB77A4-4475-4BC2-A7C9-6CD9785AA5F1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07950" y="1412776"/>
                <a:ext cx="8928546" cy="4857750"/>
              </a:xfrm>
            </p:spPr>
            <p:txBody>
              <a:bodyPr/>
              <a:lstStyle/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Imaginary part of the effective action (the limit of small mean number of produced pairs)</a:t>
                </a:r>
              </a:p>
              <a:p>
                <a:pPr marL="347472" lvl="1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func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)≈∓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/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𝐹𝐷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𝐵𝐸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Consistent with the pair-production rate at T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anose="02040604050505020304" pitchFamily="18" charset="0"/>
                  </a:rPr>
                  <a:t>[SPK, Lee (‘07); SPK, Lee, Yoon (‘09)]</a:t>
                </a:r>
              </a:p>
              <a:p>
                <a:pPr marL="347472" lvl="1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sc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  <m:sup/>
                                  <m:e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func>
                                      <m:func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i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tanh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</m:e>
                                    </m:func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/2)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  <m:sup/>
                                  <m:e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func>
                                      <m:func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i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coth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</m:e>
                                    </m:func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/2)</m:t>
                                    </m:r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347472" lvl="1" indent="-347472">
                  <a:spcBef>
                    <a:spcPts val="576"/>
                  </a:spcBef>
                  <a:buNone/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 </a:t>
                </a: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/>
              </a:p>
              <a:p>
                <a:pPr marL="347472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7411" name="내용 개체 틀 2">
                <a:extLst>
                  <a:ext uri="{FF2B5EF4-FFF2-40B4-BE49-F238E27FC236}">
                    <a16:creationId xmlns:a16="http://schemas.microsoft.com/office/drawing/2014/main" id="{9CAB77A4-4475-4BC2-A7C9-6CD9785AA5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950" y="1412776"/>
                <a:ext cx="8928546" cy="4857750"/>
              </a:xfrm>
              <a:blipFill>
                <a:blip r:embed="rId2"/>
                <a:stretch>
                  <a:fillRect l="-956" t="-10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제목 1">
            <a:extLst>
              <a:ext uri="{FF2B5EF4-FFF2-40B4-BE49-F238E27FC236}">
                <a16:creationId xmlns:a16="http://schemas.microsoft.com/office/drawing/2014/main" id="{91CBE7E2-577F-4EED-8FA4-9878CD253AA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07950" y="2130425"/>
            <a:ext cx="8856663" cy="1470025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  <a:sym typeface="Symbol" panose="05050102010706020507" pitchFamily="18" charset="2"/>
              </a:rPr>
              <a:t>Gamma-Function </a:t>
            </a:r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Regularization for QED and/or Gravity Actions</a:t>
            </a:r>
            <a:endParaRPr lang="ko-KR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BD87DBB-9E2E-47A1-8C00-B672A76C4A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ko-KR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>
            <a:extLst>
              <a:ext uri="{FF2B5EF4-FFF2-40B4-BE49-F238E27FC236}">
                <a16:creationId xmlns:a16="http://schemas.microsoft.com/office/drawing/2014/main" id="{4E4AB187-B66C-46B6-B603-5412359C3D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  <a:sym typeface="Symbol" panose="05050102010706020507" pitchFamily="18" charset="2"/>
              </a:rPr>
              <a:t></a:t>
            </a:r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-Function Regularization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내용 개체 틀 2">
                <a:extLst>
                  <a:ext uri="{FF2B5EF4-FFF2-40B4-BE49-F238E27FC236}">
                    <a16:creationId xmlns:a16="http://schemas.microsoft.com/office/drawing/2014/main" id="{F2219657-5B1D-4223-A979-EF8E18885D4F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0" y="1340768"/>
                <a:ext cx="9144000" cy="5256584"/>
              </a:xfrm>
            </p:spPr>
            <p:txBody>
              <a:bodyPr/>
              <a:lstStyle/>
              <a:p>
                <a:pPr marL="347472" indent="-347472" eaLnBrk="1" hangingPunct="1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Most of soluble models (probably related to symmetry algebras, SUSY QM, PT symmetry, or broken symmetries, and Trieste connection formula for (confluent) </a:t>
                </a:r>
                <a:r>
                  <a:rPr lang="en-US" altLang="ko-KR" sz="2400">
                    <a:latin typeface="Century" panose="02040604050505020304" pitchFamily="18" charset="0"/>
                  </a:rPr>
                  <a:t>Heun equations) </a:t>
                </a:r>
                <a:r>
                  <a:rPr lang="en-US" altLang="ko-KR" sz="2400" dirty="0">
                    <a:latin typeface="Century" panose="02040604050505020304" pitchFamily="18" charset="0"/>
                  </a:rPr>
                  <a:t>in QED and gravity have the </a:t>
                </a:r>
                <a:r>
                  <a:rPr lang="en-US" altLang="ko-KR" sz="2400" dirty="0" err="1">
                    <a:latin typeface="Century" panose="02040604050505020304" pitchFamily="18" charset="0"/>
                  </a:rPr>
                  <a:t>Bogoliubov</a:t>
                </a:r>
                <a:r>
                  <a:rPr lang="en-US" altLang="ko-KR" sz="2400" dirty="0">
                    <a:latin typeface="Century" panose="02040604050505020304" pitchFamily="18" charset="0"/>
                  </a:rPr>
                  <a:t> coefficients of the form</a:t>
                </a:r>
              </a:p>
              <a:p>
                <a:pPr marL="347472" indent="-347472" eaLnBrk="1" hangingPunct="1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𝑖𝑏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𝑖𝑑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nary>
                            <m:naryPr>
                              <m:chr m:val="∏"/>
                              <m:subHide m:val="on"/>
                              <m:supHide m:val="o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𝑖𝑔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r>
                  <a:rPr lang="en-US" altLang="ko-KR" sz="2000" dirty="0">
                    <a:latin typeface="Century" panose="02040604050505020304" pitchFamily="18" charset="0"/>
                  </a:rPr>
                  <a:t>a, …, h: integers or half-integers depending on spins</a:t>
                </a:r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r>
                  <a:rPr lang="en-US" altLang="ko-KR" sz="2000" dirty="0">
                    <a:latin typeface="Century" panose="02040604050505020304" pitchFamily="18" charset="0"/>
                  </a:rPr>
                  <a:t>Constants A</a:t>
                </a:r>
                <a:r>
                  <a:rPr lang="en-US" altLang="ko-KR" sz="2000" baseline="-25000" dirty="0">
                    <a:latin typeface="Century" panose="02040604050505020304" pitchFamily="18" charset="0"/>
                  </a:rPr>
                  <a:t>k</a:t>
                </a:r>
                <a:r>
                  <a:rPr lang="en-US" altLang="ko-KR" sz="2000" dirty="0">
                    <a:latin typeface="Century" panose="02040604050505020304" pitchFamily="18" charset="0"/>
                  </a:rPr>
                  <a:t> and B</a:t>
                </a:r>
                <a:r>
                  <a:rPr lang="en-US" altLang="ko-KR" sz="2000" baseline="-25000" dirty="0">
                    <a:latin typeface="Century" panose="02040604050505020304" pitchFamily="18" charset="0"/>
                  </a:rPr>
                  <a:t>k</a:t>
                </a:r>
                <a:r>
                  <a:rPr lang="en-US" altLang="ko-KR" sz="2000" dirty="0">
                    <a:latin typeface="Century" panose="02040604050505020304" pitchFamily="18" charset="0"/>
                  </a:rPr>
                  <a:t> to be regulated away</a:t>
                </a:r>
              </a:p>
              <a:p>
                <a:pPr marL="347472" indent="-347472" eaLnBrk="1" hangingPunct="1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Integral representation for gamma-function</a:t>
                </a:r>
              </a:p>
              <a:p>
                <a:pPr marL="347472" indent="-347472" eaLnBrk="1" hangingPunct="1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𝑖𝑏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−(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±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𝑖𝑏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+(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𝑖𝑏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marL="347472" indent="-347472" eaLnBrk="1" hangingPunct="1">
                  <a:spcBef>
                    <a:spcPts val="576"/>
                  </a:spcBef>
                  <a:buNone/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/>
              </a:p>
              <a:p>
                <a:pPr marL="347472" indent="-347472" eaLnBrk="1" hangingPunct="1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sz="2800" dirty="0"/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2531" name="내용 개체 틀 2">
                <a:extLst>
                  <a:ext uri="{FF2B5EF4-FFF2-40B4-BE49-F238E27FC236}">
                    <a16:creationId xmlns:a16="http://schemas.microsoft.com/office/drawing/2014/main" id="{F2219657-5B1D-4223-A979-EF8E18885D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0768"/>
                <a:ext cx="9144000" cy="5256584"/>
              </a:xfrm>
              <a:blipFill>
                <a:blip r:embed="rId2"/>
                <a:stretch>
                  <a:fillRect l="-867" t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>
            <a:extLst>
              <a:ext uri="{FF2B5EF4-FFF2-40B4-BE49-F238E27FC236}">
                <a16:creationId xmlns:a16="http://schemas.microsoft.com/office/drawing/2014/main" id="{6725572C-5E75-4030-84B7-ED37225B96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  <a:sym typeface="Symbol" panose="05050102010706020507" pitchFamily="18" charset="2"/>
              </a:rPr>
              <a:t></a:t>
            </a:r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-Function Regularization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55" name="내용 개체 틀 2">
                <a:extLst>
                  <a:ext uri="{FF2B5EF4-FFF2-40B4-BE49-F238E27FC236}">
                    <a16:creationId xmlns:a16="http://schemas.microsoft.com/office/drawing/2014/main" id="{5ACA95DD-6801-4929-BD7C-FF2A67ECC09A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0" y="1285875"/>
                <a:ext cx="9036496" cy="5383485"/>
              </a:xfrm>
            </p:spPr>
            <p:txBody>
              <a:bodyPr/>
              <a:lstStyle/>
              <a:p>
                <a:pPr marL="347472" indent="-347472" eaLnBrk="1" hangingPunct="1">
                  <a:spcBef>
                    <a:spcPts val="576"/>
                  </a:spcBef>
                </a:pPr>
                <a:r>
                  <a:rPr lang="en-US" altLang="ko-KR" sz="2400" dirty="0">
                    <a:solidFill>
                      <a:srgbClr val="FF0000"/>
                    </a:solidFill>
                    <a:latin typeface="Century" panose="02040604050505020304" pitchFamily="18" charset="0"/>
                    <a:sym typeface="Symbol" panose="05050102010706020507" pitchFamily="18" charset="2"/>
                  </a:rPr>
                  <a:t> </a:t>
                </a:r>
                <a:r>
                  <a:rPr lang="en-US" altLang="ko-KR" sz="2400" dirty="0">
                    <a:solidFill>
                      <a:srgbClr val="FF0000"/>
                    </a:solidFill>
                    <a:latin typeface="Century" panose="02040604050505020304" pitchFamily="18" charset="0"/>
                  </a:rPr>
                  <a:t>-regularization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anose="02040604050505020304" pitchFamily="18" charset="0"/>
                  </a:rPr>
                  <a:t>[SPK, Lee, Yoon (‘08), (‘10); SPK (‘12)]</a:t>
                </a:r>
              </a:p>
              <a:p>
                <a:pPr marL="347472" indent="-347472" eaLnBrk="1" hangingPunct="1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𝑖𝑏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nary>
                      <m:nary>
                        <m:naryPr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𝑖𝑏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)(∓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𝑖𝑠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𝑖𝑠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∓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nary>
                            <m:naryPr>
                              <m:chr m:val="∑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−(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±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𝑖𝑏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)(∓2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∓2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altLang="ko-KR" sz="2400" dirty="0"/>
              </a:p>
              <a:p>
                <a:pPr marL="347472" indent="-347472" eaLnBrk="1" hangingPunct="1">
                  <a:spcBef>
                    <a:spcPts val="576"/>
                  </a:spcBef>
                  <a:buNone/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r>
                  <a:rPr lang="en-US" altLang="ko-KR" sz="2400" dirty="0">
                    <a:solidFill>
                      <a:srgbClr val="FF0000"/>
                    </a:solidFill>
                    <a:latin typeface="Century" panose="02040604050505020304" pitchFamily="18" charset="0"/>
                  </a:rPr>
                  <a:t>Cauchy residue theorem</a:t>
                </a: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0" indent="0" eaLnBrk="1" hangingPunct="1">
                  <a:spcBef>
                    <a:spcPts val="576"/>
                  </a:spcBef>
                  <a:buNone/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0" indent="0" eaLnBrk="1" hangingPunct="1">
                  <a:spcBef>
                    <a:spcPts val="576"/>
                  </a:spcBef>
                  <a:buNone/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Other expressions: Ramanujan’s series (weak field expansion) and </a:t>
                </a:r>
                <a:r>
                  <a:rPr lang="en-US" sz="2400" dirty="0">
                    <a:solidFill>
                      <a:srgbClr val="FF0000"/>
                    </a:solidFill>
                    <a:latin typeface="Century" panose="02040604050505020304" pitchFamily="18" charset="0"/>
                  </a:rPr>
                  <a:t>Whittaker-Watson formula </a:t>
                </a:r>
                <a:r>
                  <a:rPr lang="en-US" sz="2400" dirty="0">
                    <a:latin typeface="Century" panose="02040604050505020304" pitchFamily="18" charset="0"/>
                  </a:rPr>
                  <a:t>(Hurwitz zeta function).</a:t>
                </a: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/>
              </a:p>
              <a:p>
                <a:pPr marL="347472" indent="-347472" eaLnBrk="1" hangingPunct="1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sz="2800" dirty="0"/>
              </a:p>
              <a:p>
                <a:pPr marL="347472" indent="-347472" eaLnBrk="1" hangingPunct="1">
                  <a:spcBef>
                    <a:spcPts val="576"/>
                  </a:spcBef>
                </a:pPr>
                <a:endParaRPr lang="en-US" altLang="ko-KR" sz="2800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 eaLnBrk="1" hangingPunct="1">
                  <a:spcBef>
                    <a:spcPts val="576"/>
                  </a:spcBef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3555" name="내용 개체 틀 2">
                <a:extLst>
                  <a:ext uri="{FF2B5EF4-FFF2-40B4-BE49-F238E27FC236}">
                    <a16:creationId xmlns:a16="http://schemas.microsoft.com/office/drawing/2014/main" id="{5ACA95DD-6801-4929-BD7C-FF2A67ECC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85875"/>
                <a:ext cx="9036496" cy="5383485"/>
              </a:xfrm>
              <a:blipFill>
                <a:blip r:embed="rId2"/>
                <a:stretch>
                  <a:fillRect l="-877" t="-906" r="-67" b="-2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557" name="Picture 4">
            <a:extLst>
              <a:ext uri="{FF2B5EF4-FFF2-40B4-BE49-F238E27FC236}">
                <a16:creationId xmlns:a16="http://schemas.microsoft.com/office/drawing/2014/main" id="{90D3B88D-96EB-4F11-82FD-6626B0033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996952"/>
            <a:ext cx="2714345" cy="246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>
            <a:extLst>
              <a:ext uri="{FF2B5EF4-FFF2-40B4-BE49-F238E27FC236}">
                <a16:creationId xmlns:a16="http://schemas.microsoft.com/office/drawing/2014/main" id="{4936B964-EEBB-465C-BE7B-051644D988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QED Action in Constant E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9" name="내용 개체 틀 2">
                <a:extLst>
                  <a:ext uri="{FF2B5EF4-FFF2-40B4-BE49-F238E27FC236}">
                    <a16:creationId xmlns:a16="http://schemas.microsoft.com/office/drawing/2014/main" id="{103D2560-4EAD-46AB-9358-3CDD27887B33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35496" y="1600200"/>
                <a:ext cx="9144000" cy="4525963"/>
              </a:xfrm>
            </p:spPr>
            <p:txBody>
              <a:bodyPr/>
              <a:lstStyle/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 err="1">
                    <a:latin typeface="Century" panose="02040604050505020304" pitchFamily="18" charset="0"/>
                  </a:rPr>
                  <a:t>Bogoliubov</a:t>
                </a:r>
                <a:r>
                  <a:rPr lang="en-US" altLang="ko-KR" sz="2400" dirty="0">
                    <a:latin typeface="Century" panose="02040604050505020304" pitchFamily="18" charset="0"/>
                  </a:rPr>
                  <a:t> coefficient for scalar and spinor in constant E-field 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anose="02040604050505020304" pitchFamily="18" charset="0"/>
                  </a:rPr>
                  <a:t>[SPK, Lee, Yoon (‘08)]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num>
                        <m:den>
                          <m:r>
                            <m:rPr>
                              <m:sty m:val="p"/>
                            </m:r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+1)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p>
                              <m: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sz="28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Effective action for scalar/volume and time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8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sc</m:t>
                          </m:r>
                        </m:sub>
                      </m:sSub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8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nary>
                        <m:nary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+1/2)</m:t>
                                  </m:r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sinh</m:t>
                                  </m:r>
                                </m:fName>
                                <m:e>
                                  <m: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/2)</m:t>
                              </m:r>
                            </m:den>
                          </m:f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limLow>
                            <m:limLow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den>
                                      </m:f>
                                      <m:r>
                                        <a:rPr lang="en-US" sz="1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num>
                                        <m:den>
                                          <m:r>
                                            <a:rPr lang="en-US" sz="18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groupChr>
                            </m:e>
                            <m:lim>
                              <m:r>
                                <m:rPr>
                                  <m:nor/>
                                </m:rPr>
                                <a:rPr lang="en-US" sz="180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Schwinger</m:t>
                              </m:r>
                              <m:r>
                                <m:rPr>
                                  <m:nor/>
                                </m:rPr>
                                <a:rPr lang="en-US" sz="180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80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subtraction</m:t>
                              </m:r>
                            </m:lim>
                          </m:limLow>
                        </m:e>
                      </m:d>
                    </m:oMath>
                  </m:oMathPara>
                </a14:m>
                <a:endParaRPr lang="en-US" altLang="ko-KR" sz="18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Contour integral in 1</a:t>
                </a:r>
                <a:r>
                  <a:rPr lang="en-US" altLang="ko-KR" sz="2400" baseline="30000" dirty="0">
                    <a:latin typeface="Century" panose="02040604050505020304" pitchFamily="18" charset="0"/>
                  </a:rPr>
                  <a:t>st</a:t>
                </a:r>
                <a:r>
                  <a:rPr lang="en-US" altLang="ko-KR" sz="2400" dirty="0">
                    <a:latin typeface="Century" panose="02040604050505020304" pitchFamily="18" charset="0"/>
                  </a:rPr>
                  <a:t> quadrant and residue theorem</a:t>
                </a:r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>
                  <a:latin typeface="Century" panose="02040604050505020304" pitchFamily="18" charset="0"/>
                </a:endParaRPr>
              </a:p>
              <a:p>
                <a:pPr marL="347472" lvl="1" indent="-347472">
                  <a:spcBef>
                    <a:spcPts val="576"/>
                  </a:spcBef>
                </a:pPr>
                <a:endParaRPr lang="en-US" altLang="ko-KR" dirty="0"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24579" name="내용 개체 틀 2">
                <a:extLst>
                  <a:ext uri="{FF2B5EF4-FFF2-40B4-BE49-F238E27FC236}">
                    <a16:creationId xmlns:a16="http://schemas.microsoft.com/office/drawing/2014/main" id="{103D2560-4EAD-46AB-9358-3CDD27887B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96" y="1600200"/>
                <a:ext cx="9144000" cy="4525963"/>
              </a:xfrm>
              <a:blipFill>
                <a:blip r:embed="rId2"/>
                <a:stretch>
                  <a:fillRect l="-93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>
            <a:extLst>
              <a:ext uri="{FF2B5EF4-FFF2-40B4-BE49-F238E27FC236}">
                <a16:creationId xmlns:a16="http://schemas.microsoft.com/office/drawing/2014/main" id="{E92E0C7C-787D-4E18-92AD-A753643FA9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ko-KR" sz="4000" dirty="0">
                <a:solidFill>
                  <a:srgbClr val="0070C0"/>
                </a:solidFill>
                <a:latin typeface="Century" panose="02040604050505020304" pitchFamily="18" charset="0"/>
              </a:rPr>
              <a:t>QED Vacuum Polarization</a:t>
            </a:r>
            <a:endParaRPr lang="ko-KR" altLang="en-US" sz="28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3" name="내용 개체 틀 2">
                <a:extLst>
                  <a:ext uri="{FF2B5EF4-FFF2-40B4-BE49-F238E27FC236}">
                    <a16:creationId xmlns:a16="http://schemas.microsoft.com/office/drawing/2014/main" id="{E4DE245B-1A1E-4263-9B56-B8E06DACA8FB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07504" y="1600200"/>
                <a:ext cx="8928992" cy="4525963"/>
              </a:xfrm>
            </p:spPr>
            <p:txBody>
              <a:bodyPr/>
              <a:lstStyle/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Scalar QED: renormalized effective action per volume and per time for a constant E-field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sc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𝑞𝐸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n-US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i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4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func>
                            </m:den>
                          </m:f>
                          <m: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Spinor QED: renormalized effective action per volume and per time for a constant E-field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𝑞𝐸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cot</m:t>
                              </m:r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347472" indent="-347472">
                  <a:spcBef>
                    <a:spcPts val="576"/>
                  </a:spcBef>
                  <a:buNone/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5603" name="내용 개체 틀 2">
                <a:extLst>
                  <a:ext uri="{FF2B5EF4-FFF2-40B4-BE49-F238E27FC236}">
                    <a16:creationId xmlns:a16="http://schemas.microsoft.com/office/drawing/2014/main" id="{E4DE245B-1A1E-4263-9B56-B8E06DACA8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0200"/>
                <a:ext cx="8928992" cy="4525963"/>
              </a:xfrm>
              <a:blipFill>
                <a:blip r:embed="rId2"/>
                <a:stretch>
                  <a:fillRect l="-956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EFA1CE-A018-405F-BE41-24A882201F9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sz="4000" dirty="0">
                <a:solidFill>
                  <a:srgbClr val="0070C0"/>
                </a:solidFill>
                <a:latin typeface="Century" pitchFamily="18" charset="0"/>
              </a:rPr>
              <a:t>QED Vacuum Persistence &amp; Schwinger Pair Production</a:t>
            </a:r>
            <a:endParaRPr lang="ko-KR" altLang="en-US" sz="2800" dirty="0">
              <a:solidFill>
                <a:srgbClr val="0070C0"/>
              </a:solidFill>
              <a:latin typeface="Century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27" name="내용 개체 틀 2">
                <a:extLst>
                  <a:ext uri="{FF2B5EF4-FFF2-40B4-BE49-F238E27FC236}">
                    <a16:creationId xmlns:a16="http://schemas.microsoft.com/office/drawing/2014/main" id="{46DAA8E3-3E7F-4E6A-943E-80097DB9346E}"/>
                  </a:ext>
                </a:extLst>
              </p:cNvPr>
              <p:cNvSpPr>
                <a:spLocks noGrp="1" noChangeArrowheads="1"/>
              </p:cNvSpPr>
              <p:nvPr>
                <p:ph idx="4294967295"/>
              </p:nvPr>
            </p:nvSpPr>
            <p:spPr>
              <a:xfrm>
                <a:off x="107504" y="1566863"/>
                <a:ext cx="9036496" cy="4525962"/>
              </a:xfrm>
            </p:spPr>
            <p:txBody>
              <a:bodyPr/>
              <a:lstStyle/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Spinor QED: Schwinger pair production in a constant E-field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altLang="ko-KR" sz="20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r>
                  <a:rPr lang="en-US" altLang="ko-KR" sz="2400" dirty="0">
                    <a:latin typeface="Century" panose="02040604050505020304" pitchFamily="18" charset="0"/>
                  </a:rPr>
                  <a:t>Scalar QED: Schwinger pair production</a:t>
                </a:r>
              </a:p>
              <a:p>
                <a:pPr marL="347472" indent="-347472">
                  <a:spcBef>
                    <a:spcPts val="576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sc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(−1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subHide m:val="on"/>
                          <m:supHide m:val="on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𝑞𝐸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347472" indent="-347472">
                  <a:spcBef>
                    <a:spcPts val="576"/>
                  </a:spcBef>
                  <a:buNone/>
                </a:pPr>
                <a:endParaRPr lang="en-US" altLang="ko-KR" sz="2400" dirty="0">
                  <a:latin typeface="Century" panose="02040604050505020304" pitchFamily="18" charset="0"/>
                </a:endParaRPr>
              </a:p>
              <a:p>
                <a:pPr marL="347472" indent="-347472">
                  <a:spcBef>
                    <a:spcPts val="576"/>
                  </a:spcBef>
                </a:pPr>
                <a:endParaRPr lang="en-US" altLang="ko-KR" sz="2400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panose="020B0604020202020204" pitchFamily="34" charset="0"/>
                  <a:buNone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26627" name="내용 개체 틀 2">
                <a:extLst>
                  <a:ext uri="{FF2B5EF4-FFF2-40B4-BE49-F238E27FC236}">
                    <a16:creationId xmlns:a16="http://schemas.microsoft.com/office/drawing/2014/main" id="{46DAA8E3-3E7F-4E6A-943E-80097DB934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07504" y="1566863"/>
                <a:ext cx="9036496" cy="4525962"/>
              </a:xfrm>
              <a:blipFill>
                <a:blip r:embed="rId2"/>
                <a:stretch>
                  <a:fillRect l="-945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3251-70BA-C3EB-3B00-FD43937DF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latin typeface="Century" panose="02040604050505020304" pitchFamily="18" charset="0"/>
              </a:rPr>
              <a:t>Mathematical beauty behind particle </a:t>
            </a:r>
            <a:br>
              <a:rPr lang="en-US" sz="3600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r>
              <a:rPr lang="en-US" sz="3600" dirty="0">
                <a:solidFill>
                  <a:srgbClr val="0070C0"/>
                </a:solidFill>
                <a:latin typeface="Century" panose="02040604050505020304" pitchFamily="18" charset="0"/>
              </a:rPr>
              <a:t>production and Stokes phenomena </a:t>
            </a:r>
            <a:br>
              <a:rPr lang="en-US" sz="3600" dirty="0">
                <a:latin typeface="Century" panose="02040604050505020304" pitchFamily="18" charset="0"/>
              </a:rPr>
            </a:br>
            <a:r>
              <a:rPr lang="en-US" sz="2400" dirty="0">
                <a:solidFill>
                  <a:srgbClr val="00B050"/>
                </a:solidFill>
                <a:latin typeface="Century" panose="02040604050505020304" pitchFamily="18" charset="0"/>
              </a:rPr>
              <a:t>[AAPPS Bulletin 23 (‘13</a:t>
            </a:r>
            <a:r>
              <a:rPr lang="en-US" sz="2400">
                <a:solidFill>
                  <a:srgbClr val="00B050"/>
                </a:solidFill>
                <a:latin typeface="Century" panose="02040604050505020304" pitchFamily="18" charset="0"/>
              </a:rPr>
              <a:t>), e-EPS (’13)]</a:t>
            </a:r>
            <a:endParaRPr lang="en-US" sz="2400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AAA6E-C16B-A48A-1D7E-1851CEA89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entury" panose="02040604050505020304" pitchFamily="18" charset="0"/>
              </a:rPr>
              <a:t>At the James Scott Prize Lecture in 1939, P. A. M. Dirac emphasized</a:t>
            </a:r>
            <a:r>
              <a:rPr lang="en-US" sz="2400" dirty="0">
                <a:solidFill>
                  <a:srgbClr val="FF0000"/>
                </a:solidFill>
                <a:latin typeface="Century" panose="02040604050505020304" pitchFamily="18" charset="0"/>
              </a:rPr>
              <a:t> the theory of functions of a complex </a:t>
            </a:r>
            <a:r>
              <a:rPr lang="en-US" sz="2400" dirty="0">
                <a:latin typeface="Century" panose="02040604050505020304" pitchFamily="18" charset="0"/>
              </a:rPr>
              <a:t>variable as an interesting mathematical theory that fulfilled his criteria of beauty. He found this field to be of </a:t>
            </a:r>
            <a:r>
              <a:rPr lang="en-US" sz="2400" dirty="0">
                <a:solidFill>
                  <a:srgbClr val="FF0000"/>
                </a:solidFill>
                <a:latin typeface="Century" panose="02040604050505020304" pitchFamily="18" charset="0"/>
              </a:rPr>
              <a:t>“exceptional beauty” </a:t>
            </a:r>
            <a:r>
              <a:rPr lang="en-US" sz="2400" dirty="0">
                <a:latin typeface="Century" panose="02040604050505020304" pitchFamily="18" charset="0"/>
              </a:rPr>
              <a:t>and hence likely to lead to deep physical insight. </a:t>
            </a:r>
          </a:p>
        </p:txBody>
      </p:sp>
    </p:spTree>
    <p:extLst>
      <p:ext uri="{BB962C8B-B14F-4D97-AF65-F5344CB8AC3E}">
        <p14:creationId xmlns:p14="http://schemas.microsoft.com/office/powerpoint/2010/main" val="22867841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>
            <a:extLst>
              <a:ext uri="{FF2B5EF4-FFF2-40B4-BE49-F238E27FC236}">
                <a16:creationId xmlns:a16="http://schemas.microsoft.com/office/drawing/2014/main" id="{B925FFF5-C33E-4EAB-AAC3-CB91FFAE32F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QED in (A)</a:t>
            </a:r>
            <a:r>
              <a:rPr lang="en-US" altLang="ko-KR" dirty="0" err="1">
                <a:solidFill>
                  <a:srgbClr val="FF0000"/>
                </a:solidFill>
                <a:latin typeface="Century" panose="02040604050505020304" pitchFamily="18" charset="0"/>
              </a:rPr>
              <a:t>dS</a:t>
            </a:r>
            <a:endParaRPr lang="ko-KR" altLang="en-US" sz="36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>
            <a:extLst>
              <a:ext uri="{FF2B5EF4-FFF2-40B4-BE49-F238E27FC236}">
                <a16:creationId xmlns:a16="http://schemas.microsoft.com/office/drawing/2014/main" id="{C30584D2-B3E5-4FCC-919C-E85BA5D4F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Schwinger formula in (A)dS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endParaRPr lang="ko-KR" altLang="en-US" baseline="-250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EAB0BB36-5DE3-442E-AE6D-46965DB0B2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7504" y="1484313"/>
                <a:ext cx="9036496" cy="4525962"/>
              </a:xfrm>
            </p:spPr>
            <p:txBody>
              <a:bodyPr/>
              <a:lstStyle/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(A)</a:t>
                </a:r>
                <a:r>
                  <a:rPr lang="en-US" altLang="ko-KR" sz="2400" dirty="0" err="1">
                    <a:latin typeface="Century" pitchFamily="18" charset="0"/>
                  </a:rPr>
                  <a:t>dS</a:t>
                </a:r>
                <a:r>
                  <a:rPr lang="en-US" altLang="ko-KR" sz="2400" dirty="0">
                    <a:latin typeface="Century" pitchFamily="18" charset="0"/>
                  </a:rPr>
                  <a:t> metric and the gauge potential for E</a:t>
                </a: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𝐻𝑡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𝐻𝑡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−1)</m:t>
                      </m:r>
                    </m:oMath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𝐾𝑥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𝐾𝑥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marL="0" indent="0" eaLnBrk="1" hangingPunct="1">
                  <a:buFont typeface="Arial" charset="0"/>
                  <a:buNone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Schwinger formula (mean number) for scalars in dS</a:t>
                </a:r>
                <a:r>
                  <a:rPr lang="en-US" altLang="ko-KR" sz="2400" baseline="-25000" dirty="0">
                    <a:latin typeface="Century" pitchFamily="18" charset="0"/>
                  </a:rPr>
                  <a:t>2</a:t>
                </a:r>
                <a:r>
                  <a:rPr lang="en-US" altLang="ko-KR" sz="2400" dirty="0">
                    <a:latin typeface="Century" pitchFamily="18" charset="0"/>
                  </a:rPr>
                  <a:t>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Garriga</a:t>
                </a:r>
                <a:r>
                  <a:rPr lang="ko-KR" altLang="en-US" sz="2400" dirty="0">
                    <a:solidFill>
                      <a:srgbClr val="00B050"/>
                    </a:solidFill>
                    <a:latin typeface="Century" pitchFamily="18" charset="0"/>
                  </a:rPr>
                  <a:t>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(‘94); SPK, Page (‘08)] and in AdS</a:t>
                </a:r>
                <a:r>
                  <a:rPr lang="en-US" altLang="ko-KR" sz="2400" baseline="-25000" dirty="0">
                    <a:solidFill>
                      <a:srgbClr val="00B050"/>
                    </a:solidFill>
                    <a:latin typeface="Century" pitchFamily="18" charset="0"/>
                  </a:rPr>
                  <a:t>2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 [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Pioline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, Troost (‘05); SPK, Page (‘08)]</a:t>
                </a: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den>
                      </m:f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𝑞𝐸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16</m:t>
                                      </m:r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𝑞𝐸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 eaLnBrk="1" hangingPunct="1"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indent="0"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eaLnBrk="1" hangingPunct="1"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EAB0BB36-5DE3-442E-AE6D-46965DB0B2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484313"/>
                <a:ext cx="9036496" cy="4525962"/>
              </a:xfrm>
              <a:blipFill>
                <a:blip r:embed="rId2"/>
                <a:stretch>
                  <a:fillRect l="-945" t="-1077" b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제목 1">
            <a:extLst>
              <a:ext uri="{FF2B5EF4-FFF2-40B4-BE49-F238E27FC236}">
                <a16:creationId xmlns:a16="http://schemas.microsoft.com/office/drawing/2014/main" id="{2DB1C7C7-EF5E-4F91-9FE9-0F3D7A9AE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sz="3600" dirty="0">
                <a:solidFill>
                  <a:srgbClr val="0070C0"/>
                </a:solidFill>
                <a:latin typeface="Century" panose="02040604050505020304" pitchFamily="18" charset="0"/>
              </a:rPr>
              <a:t>Effective Temperature for Schwinger formula</a:t>
            </a:r>
            <a:endParaRPr lang="ko-KR" altLang="en-US" sz="3600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1CB86A3E-FE93-4576-810B-126B056BC0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484313"/>
                <a:ext cx="9036495" cy="4525962"/>
              </a:xfrm>
            </p:spPr>
            <p:txBody>
              <a:bodyPr/>
              <a:lstStyle/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Effective temperature for accelerating observer in (A)</a:t>
                </a:r>
                <a:r>
                  <a:rPr lang="en-US" altLang="ko-KR" sz="2400" dirty="0" err="1">
                    <a:latin typeface="Century" pitchFamily="18" charset="0"/>
                  </a:rPr>
                  <a:t>dS</a:t>
                </a:r>
                <a:r>
                  <a:rPr lang="en-US" altLang="ko-KR" sz="2400" dirty="0">
                    <a:latin typeface="Century" pitchFamily="18" charset="0"/>
                  </a:rPr>
                  <a:t>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Narnhofer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, Peter, 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Thirring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 (‘96); 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Deser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, Levin (‘97)]</a:t>
                </a: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,(−2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eaLnBrk="1" hangingPunct="1"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Effective temperature for Schwinger formula in (A)</a:t>
                </a:r>
                <a:r>
                  <a:rPr lang="en-US" altLang="ko-KR" sz="2400" dirty="0" err="1">
                    <a:latin typeface="Century" pitchFamily="18" charset="0"/>
                  </a:rPr>
                  <a:t>dS</a:t>
                </a:r>
                <a:r>
                  <a:rPr lang="en-US" altLang="ko-KR" sz="2400" dirty="0">
                    <a:latin typeface="Century" pitchFamily="18" charset="0"/>
                  </a:rPr>
                  <a:t> 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Cai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, SPK (‘14)]</a:t>
                </a:r>
              </a:p>
              <a:p>
                <a:pPr marL="0" indent="0" eaLnBrk="1" hangingPunct="1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̄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acc>
                        <m:accPr>
                          <m:chr m:val="̄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ra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acc>
                            <m:accPr>
                              <m:chr m:val="̄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GH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dS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GH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AdS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eaLnBrk="1" hangingPunct="1">
                  <a:buFont typeface="Arial" charset="0"/>
                  <a:buNone/>
                  <a:defRPr/>
                </a:pPr>
                <a:endParaRPr lang="en-US" altLang="ko-KR" sz="2800" dirty="0"/>
              </a:p>
              <a:p>
                <a:pPr eaLnBrk="1" hangingPunct="1"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 eaLnBrk="1" hangingPunct="1">
                  <a:buFont typeface="Arial" charset="0"/>
                  <a:buChar char="–"/>
                  <a:defRPr/>
                </a:pPr>
                <a:endParaRPr lang="ko-KR" altLang="en-US" dirty="0"/>
              </a:p>
            </p:txBody>
          </p:sp>
        </mc:Choice>
        <mc:Fallback xmlns="">
          <p:sp>
            <p:nvSpPr>
              <p:cNvPr id="8197" name="내용 개체 틀 2">
                <a:extLst>
                  <a:ext uri="{FF2B5EF4-FFF2-40B4-BE49-F238E27FC236}">
                    <a16:creationId xmlns:a16="http://schemas.microsoft.com/office/drawing/2014/main" id="{1CB86A3E-FE93-4576-810B-126B056BC0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84313"/>
                <a:ext cx="9036495" cy="4525962"/>
              </a:xfrm>
              <a:blipFill>
                <a:blip r:embed="rId2"/>
                <a:stretch>
                  <a:fillRect l="-877" t="-1077" r="-810" b="-6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제목 1">
            <a:extLst>
              <a:ext uri="{FF2B5EF4-FFF2-40B4-BE49-F238E27FC236}">
                <a16:creationId xmlns:a16="http://schemas.microsoft.com/office/drawing/2014/main" id="{A4E5C2D4-64F3-4F84-9C47-703E2FD4FA4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4924" y="115888"/>
            <a:ext cx="9109075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Scalar QED Action in 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D5137F9C-9A9D-440D-B8E9-6300F1A61E91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4925" y="1125538"/>
                <a:ext cx="9037638" cy="4525962"/>
              </a:xfrm>
            </p:spPr>
            <p:txBody>
              <a:bodyPr/>
              <a:lstStyle/>
              <a:p>
                <a:pPr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Mean number for pair production and vacuum polarization from the in-out formalism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</a:t>
                </a:r>
                <a:r>
                  <a:rPr lang="en-US" altLang="ko-KR" sz="2400" dirty="0" err="1">
                    <a:solidFill>
                      <a:srgbClr val="00B050"/>
                    </a:solidFill>
                    <a:latin typeface="Century" pitchFamily="18" charset="0"/>
                  </a:rPr>
                  <a:t>Cai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, SPK (‘14)]</a:t>
                </a:r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dS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dS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dS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dS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"/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func>
                                        <m:func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i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</m:e>
                                      </m:func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/2)</m:t>
                                      </m:r>
                                    </m:den>
                                  </m:f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limUpp>
                                    <m:limUp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limUppPr>
                                    <m:e>
                                      <m:groupChr>
                                        <m:groupChrPr>
                                          <m:chr m:val="⏞"/>
                                          <m:pos m:val="top"/>
                                          <m:vertJc m:val="bot"/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groupChr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</m:den>
                                              </m:f>
                                              <m:r>
                                                <a:rPr lang="en-US" sz="20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sz="20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12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groupChr>
                                    </m:e>
                                    <m:lim>
                                      <m:r>
                                        <m:rPr>
                                          <m:nor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Schwinger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subtraction</m:t>
                                      </m:r>
                                    </m:lim>
                                  </m:limUpp>
                                </m:e>
                              </m:d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/2)</m:t>
                                  </m:r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/2)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den>
                                  </m:f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ra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indent="0"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lvl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</p:txBody>
          </p:sp>
        </mc:Choice>
        <mc:Fallback xmlns="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D5137F9C-9A9D-440D-B8E9-6300F1A61E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4925" y="1125538"/>
                <a:ext cx="9037638" cy="4525962"/>
              </a:xfrm>
              <a:blipFill>
                <a:blip r:embed="rId2"/>
                <a:stretch>
                  <a:fillRect l="-945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>
            <a:extLst>
              <a:ext uri="{FF2B5EF4-FFF2-40B4-BE49-F238E27FC236}">
                <a16:creationId xmlns:a16="http://schemas.microsoft.com/office/drawing/2014/main" id="{95D17FA6-BE18-4E42-B5C8-D4F505A4C06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Scalar QED Action in AdS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25CCD6DF-8192-4F8B-A5E3-F20941ED45F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107950" y="1600200"/>
                <a:ext cx="8928100" cy="4525963"/>
              </a:xfrm>
            </p:spPr>
            <p:txBody>
              <a:bodyPr/>
              <a:lstStyle/>
              <a:p>
                <a:pPr>
                  <a:spcBef>
                    <a:spcPts val="576"/>
                  </a:spcBef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Mean number for pair production and vacuum polarization</a:t>
                </a:r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AdS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AdS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AdS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AdS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</m:fName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/2)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ra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ko-KR" sz="20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indent="0"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lvl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</p:txBody>
          </p:sp>
        </mc:Choice>
        <mc:Fallback xmlns="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25CCD6DF-8192-4F8B-A5E3-F20941ED45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07950" y="1600200"/>
                <a:ext cx="8928100" cy="4525963"/>
              </a:xfrm>
              <a:blipFill>
                <a:blip r:embed="rId2"/>
                <a:stretch>
                  <a:fillRect l="-956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>
            <a:extLst>
              <a:ext uri="{FF2B5EF4-FFF2-40B4-BE49-F238E27FC236}">
                <a16:creationId xmlns:a16="http://schemas.microsoft.com/office/drawing/2014/main" id="{681C1590-2056-481D-B35C-7C98C3C23A7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Spinor QED Action in 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7FAC3269-D5E6-47E1-94D8-0AD26B605E9E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4925" y="1600200"/>
                <a:ext cx="9037638" cy="4525963"/>
              </a:xfrm>
            </p:spPr>
            <p:txBody>
              <a:bodyPr/>
              <a:lstStyle/>
              <a:p>
                <a:pPr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Mean number for pairs and vacuum polarization </a:t>
                </a:r>
                <a:r>
                  <a:rPr lang="en-US" altLang="ko-KR" sz="2400" dirty="0">
                    <a:solidFill>
                      <a:srgbClr val="00B050"/>
                    </a:solidFill>
                    <a:latin typeface="Century" pitchFamily="18" charset="0"/>
                  </a:rPr>
                  <a:t>[Chen et al, 2507.09914; in preparation]</a:t>
                </a:r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ds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dS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ds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sp</m:t>
                                  </m:r>
                                </m:sup>
                              </m:sSubSup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dS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cot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indent="0"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lvl="1"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lvl="1">
                  <a:buFont typeface="Arial" charset="0"/>
                  <a:buNone/>
                  <a:defRPr/>
                </a:pPr>
                <a:endParaRPr lang="en-US" altLang="ko-KR" dirty="0"/>
              </a:p>
            </p:txBody>
          </p:sp>
        </mc:Choice>
        <mc:Fallback xmlns="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7FAC3269-D5E6-47E1-94D8-0AD26B605E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4925" y="1600200"/>
                <a:ext cx="9037638" cy="4525963"/>
              </a:xfrm>
              <a:blipFill>
                <a:blip r:embed="rId2"/>
                <a:stretch>
                  <a:fillRect l="-945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제목 1">
            <a:extLst>
              <a:ext uri="{FF2B5EF4-FFF2-40B4-BE49-F238E27FC236}">
                <a16:creationId xmlns:a16="http://schemas.microsoft.com/office/drawing/2014/main" id="{06354EA8-86A0-4FA9-8FEF-457B10EC6BD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Spinor QED Action in AdS</a:t>
            </a:r>
            <a:r>
              <a:rPr lang="en-US" altLang="ko-KR" baseline="-25000" dirty="0">
                <a:solidFill>
                  <a:srgbClr val="0070C0"/>
                </a:solidFill>
                <a:latin typeface="Century" panose="02040604050505020304" pitchFamily="18" charset="0"/>
              </a:rPr>
              <a:t>2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202AD5C7-5355-4A6D-A60D-B64D4B7261E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107950" y="1600200"/>
                <a:ext cx="8928100" cy="4525963"/>
              </a:xfrm>
            </p:spPr>
            <p:txBody>
              <a:bodyPr/>
              <a:lstStyle/>
              <a:p>
                <a:pPr marL="347472" indent="-347472">
                  <a:spcBef>
                    <a:spcPts val="576"/>
                  </a:spcBef>
                  <a:buFont typeface="Arial" charset="0"/>
                  <a:buChar char="•"/>
                  <a:defRPr/>
                </a:pPr>
                <a:r>
                  <a:rPr lang="en-US" altLang="ko-KR" sz="2400" dirty="0">
                    <a:latin typeface="Century" pitchFamily="18" charset="0"/>
                  </a:rPr>
                  <a:t>Mean number for pairs and vacuum polarization </a:t>
                </a:r>
              </a:p>
              <a:p>
                <a:pPr marL="347472" indent="-347472">
                  <a:spcBef>
                    <a:spcPts val="576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AdS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AdS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 sz="2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sp</m:t>
                              </m:r>
                            </m:sup>
                          </m:sSubSup>
                        </m:e>
                      </m:func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AdS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 sz="20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sp</m:t>
                                  </m:r>
                                </m:sup>
                              </m:sSubSup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AdS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sp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cot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ko-KR" sz="2000" dirty="0">
                  <a:latin typeface="Century" pitchFamily="18" charset="0"/>
                </a:endParaRPr>
              </a:p>
              <a:p>
                <a:pPr marL="347472" indent="-347472">
                  <a:spcBef>
                    <a:spcPts val="576"/>
                  </a:spcBef>
                  <a:buFont typeface="Arial" charset="0"/>
                  <a:buChar char="•"/>
                  <a:defRPr/>
                </a:pPr>
                <a:endParaRPr lang="en-US" altLang="ko-KR" sz="2800" dirty="0">
                  <a:latin typeface="Century" pitchFamily="18" charset="0"/>
                </a:endParaRPr>
              </a:p>
              <a:p>
                <a:pPr marL="347472" indent="-347472">
                  <a:spcBef>
                    <a:spcPts val="576"/>
                  </a:spcBef>
                  <a:buFont typeface="Arial" charset="0"/>
                  <a:buChar char="•"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347472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347472" indent="-347472">
                  <a:spcBef>
                    <a:spcPts val="576"/>
                  </a:spcBef>
                  <a:buFont typeface="Arial" charset="0"/>
                  <a:buChar char="•"/>
                  <a:defRPr/>
                </a:pPr>
                <a:endParaRPr lang="en-US" altLang="ko-KR" sz="2800" dirty="0"/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Char char="–"/>
                  <a:defRPr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endParaRPr lang="en-US" altLang="ko-KR" dirty="0"/>
              </a:p>
              <a:p>
                <a:pPr marL="347472" lvl="1" indent="-347472">
                  <a:spcBef>
                    <a:spcPts val="576"/>
                  </a:spcBef>
                  <a:buFont typeface="Arial" charset="0"/>
                  <a:buNone/>
                  <a:defRPr/>
                </a:pPr>
                <a:endParaRPr lang="en-US" altLang="ko-KR" dirty="0"/>
              </a:p>
            </p:txBody>
          </p:sp>
        </mc:Choice>
        <mc:Fallback xmlns="">
          <p:sp>
            <p:nvSpPr>
              <p:cNvPr id="55299" name="내용 개체 틀 2">
                <a:extLst>
                  <a:ext uri="{FF2B5EF4-FFF2-40B4-BE49-F238E27FC236}">
                    <a16:creationId xmlns:a16="http://schemas.microsoft.com/office/drawing/2014/main" id="{202AD5C7-5355-4A6D-A60D-B64D4B7261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07950" y="1600200"/>
                <a:ext cx="8928100" cy="4525963"/>
              </a:xfrm>
              <a:blipFill>
                <a:blip r:embed="rId2"/>
                <a:stretch>
                  <a:fillRect l="-956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>
            <a:extLst>
              <a:ext uri="{FF2B5EF4-FFF2-40B4-BE49-F238E27FC236}">
                <a16:creationId xmlns:a16="http://schemas.microsoft.com/office/drawing/2014/main" id="{E1053E2E-1D3C-4591-B064-2DCCE3393D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0070C0"/>
                </a:solidFill>
                <a:latin typeface="Century" panose="02040604050505020304" pitchFamily="18" charset="0"/>
              </a:rPr>
              <a:t>Summary &amp; Perspective</a:t>
            </a:r>
            <a:endParaRPr lang="ko-KR" altLang="en-US" dirty="0">
              <a:solidFill>
                <a:srgbClr val="0070C0"/>
              </a:solidFill>
              <a:latin typeface="Century" panose="02040604050505020304" pitchFamily="18" charset="0"/>
            </a:endParaRPr>
          </a:p>
        </p:txBody>
      </p:sp>
      <p:sp>
        <p:nvSpPr>
          <p:cNvPr id="17411" name="내용 개체 틀 2">
            <a:extLst>
              <a:ext uri="{FF2B5EF4-FFF2-40B4-BE49-F238E27FC236}">
                <a16:creationId xmlns:a16="http://schemas.microsoft.com/office/drawing/2014/main" id="{5752681C-8412-4921-A396-5C44B3ECC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471938"/>
          </a:xfrm>
        </p:spPr>
        <p:txBody>
          <a:bodyPr/>
          <a:lstStyle/>
          <a:p>
            <a:pPr marL="347472" indent="-347472" eaLnBrk="1" hangingPunct="1">
              <a:spcBef>
                <a:spcPts val="576"/>
              </a:spcBef>
              <a:buFont typeface="Arial" charset="0"/>
              <a:buChar char="•"/>
              <a:defRPr/>
            </a:pPr>
            <a:r>
              <a:rPr lang="en-US" altLang="ko-KR" sz="2800" dirty="0">
                <a:latin typeface="Century" pitchFamily="18" charset="0"/>
              </a:rPr>
              <a:t>Introduce the Schwinger-DeWitt in-out formalism for effective actions for QED</a:t>
            </a:r>
            <a:r>
              <a:rPr lang="ko-KR" altLang="en-US" sz="2800" dirty="0">
                <a:latin typeface="Century" pitchFamily="18" charset="0"/>
              </a:rPr>
              <a:t> </a:t>
            </a:r>
            <a:r>
              <a:rPr lang="en-US" altLang="ko-KR" sz="2800" dirty="0">
                <a:latin typeface="Century" pitchFamily="18" charset="0"/>
              </a:rPr>
              <a:t>and gravity.</a:t>
            </a:r>
          </a:p>
          <a:p>
            <a:pPr marL="347472" indent="-347472" eaLnBrk="1" hangingPunct="1">
              <a:spcBef>
                <a:spcPts val="576"/>
              </a:spcBef>
              <a:buFont typeface="Arial" charset="0"/>
              <a:buChar char="•"/>
              <a:defRPr/>
            </a:pPr>
            <a:r>
              <a:rPr lang="en-US" altLang="ko-KR" sz="2800" dirty="0">
                <a:latin typeface="Century" pitchFamily="18" charset="0"/>
              </a:rPr>
              <a:t>Gamma-function regularization for strong fields</a:t>
            </a:r>
          </a:p>
          <a:p>
            <a:pPr marL="347472" lvl="1" indent="-347472" eaLnBrk="1" hangingPunct="1">
              <a:spcBef>
                <a:spcPts val="576"/>
              </a:spcBef>
              <a:buFont typeface="Arial" charset="0"/>
              <a:buChar char="–"/>
              <a:defRPr/>
            </a:pPr>
            <a:r>
              <a:rPr lang="en-US" altLang="ko-KR" sz="2400" dirty="0">
                <a:latin typeface="Century" pitchFamily="18" charset="0"/>
              </a:rPr>
              <a:t>Heisenberg-Euler and Schwinger proper-time integral</a:t>
            </a:r>
          </a:p>
          <a:p>
            <a:pPr marL="347472" lvl="1" indent="-347472" eaLnBrk="1" hangingPunct="1">
              <a:spcBef>
                <a:spcPts val="576"/>
              </a:spcBef>
              <a:buFont typeface="Arial" charset="0"/>
              <a:buChar char="–"/>
              <a:defRPr/>
            </a:pPr>
            <a:r>
              <a:rPr lang="en-US" altLang="ko-KR" sz="2400" dirty="0">
                <a:latin typeface="Century" pitchFamily="18" charset="0"/>
              </a:rPr>
              <a:t>QED in (A)</a:t>
            </a:r>
            <a:r>
              <a:rPr lang="en-US" altLang="ko-KR" sz="2400" dirty="0" err="1">
                <a:latin typeface="Century" pitchFamily="18" charset="0"/>
              </a:rPr>
              <a:t>dS</a:t>
            </a:r>
            <a:r>
              <a:rPr lang="en-US" altLang="ko-KR" sz="2400" dirty="0">
                <a:latin typeface="Century" pitchFamily="18" charset="0"/>
              </a:rPr>
              <a:t> spaces</a:t>
            </a:r>
            <a:endParaRPr lang="en-US" altLang="ko-KR" sz="2400" dirty="0">
              <a:solidFill>
                <a:srgbClr val="FF0000"/>
              </a:solidFill>
              <a:latin typeface="Century" pitchFamily="18" charset="0"/>
            </a:endParaRPr>
          </a:p>
          <a:p>
            <a:pPr marL="347472" lvl="1" indent="-347472" eaLnBrk="1" hangingPunct="1">
              <a:spcBef>
                <a:spcPts val="576"/>
              </a:spcBef>
              <a:buFont typeface="Arial" charset="0"/>
              <a:buChar char="–"/>
              <a:defRPr/>
            </a:pPr>
            <a:r>
              <a:rPr lang="en-US" altLang="ko-KR" sz="2400" dirty="0">
                <a:solidFill>
                  <a:srgbClr val="00B050"/>
                </a:solidFill>
                <a:latin typeface="Century" pitchFamily="18" charset="0"/>
              </a:rPr>
              <a:t>Consistent with the vacuum persistence (Schwinger effect or Hawking radiation, </a:t>
            </a:r>
            <a:r>
              <a:rPr lang="en-US" altLang="ko-KR" sz="2400" dirty="0" err="1">
                <a:solidFill>
                  <a:srgbClr val="00B050"/>
                </a:solidFill>
                <a:latin typeface="Century" pitchFamily="18" charset="0"/>
              </a:rPr>
              <a:t>etc</a:t>
            </a:r>
            <a:r>
              <a:rPr lang="en-US" altLang="ko-KR" sz="2400" dirty="0">
                <a:solidFill>
                  <a:srgbClr val="00B050"/>
                </a:solidFill>
                <a:latin typeface="Century" pitchFamily="18" charset="0"/>
              </a:rPr>
              <a:t>)</a:t>
            </a:r>
            <a:r>
              <a:rPr lang="en-US" altLang="ko-KR" sz="2400" dirty="0">
                <a:solidFill>
                  <a:srgbClr val="FF0000"/>
                </a:solidFill>
                <a:latin typeface="Century" pitchFamily="18" charset="0"/>
              </a:rPr>
              <a:t>*</a:t>
            </a:r>
          </a:p>
          <a:p>
            <a:pPr marL="347472" lvl="1" indent="-347472" eaLnBrk="1" hangingPunct="1">
              <a:spcBef>
                <a:spcPts val="576"/>
              </a:spcBef>
              <a:buFont typeface="Arial" charset="0"/>
              <a:buChar char="–"/>
              <a:defRPr/>
            </a:pPr>
            <a:r>
              <a:rPr lang="en-US" altLang="ko-KR" sz="2400" dirty="0">
                <a:solidFill>
                  <a:srgbClr val="0070C0"/>
                </a:solidFill>
                <a:latin typeface="Century" pitchFamily="18" charset="0"/>
              </a:rPr>
              <a:t>Higher loops?</a:t>
            </a:r>
          </a:p>
          <a:p>
            <a:pPr marL="347472" indent="-347472" eaLnBrk="1" hangingPunct="1">
              <a:spcBef>
                <a:spcPts val="576"/>
              </a:spcBef>
              <a:buFont typeface="Arial" charset="0"/>
              <a:buChar char="•"/>
              <a:defRPr/>
            </a:pPr>
            <a:r>
              <a:rPr lang="en-US" altLang="ko-KR" sz="2800" dirty="0">
                <a:solidFill>
                  <a:srgbClr val="FF0000"/>
                </a:solidFill>
                <a:latin typeface="Century" pitchFamily="18" charset="0"/>
              </a:rPr>
              <a:t>One-loop (QED) actions in near-extremal BHs, loop corrections to near-extremal BHs, and BH thermodynamics </a:t>
            </a:r>
            <a:r>
              <a:rPr lang="en-US" altLang="ko-KR" sz="2800" dirty="0">
                <a:solidFill>
                  <a:srgbClr val="00B050"/>
                </a:solidFill>
                <a:latin typeface="Century" pitchFamily="18" charset="0"/>
              </a:rPr>
              <a:t>[future works].</a:t>
            </a:r>
          </a:p>
          <a:p>
            <a:pPr marL="347472" indent="-347472" eaLnBrk="1" hangingPunct="1">
              <a:spcBef>
                <a:spcPts val="576"/>
              </a:spcBef>
              <a:buFont typeface="Arial" charset="0"/>
              <a:buChar char="•"/>
              <a:defRPr/>
            </a:pPr>
            <a:r>
              <a:rPr lang="en-US" altLang="ko-KR" sz="2800" dirty="0">
                <a:solidFill>
                  <a:srgbClr val="00B050"/>
                </a:solidFill>
                <a:latin typeface="Century" pitchFamily="18" charset="0"/>
              </a:rPr>
              <a:t>Seminar on BHs: September 18 (Thursday)</a:t>
            </a:r>
          </a:p>
          <a:p>
            <a:pPr marL="400050" lvl="1" indent="0" eaLnBrk="1" hangingPunct="1">
              <a:spcBef>
                <a:spcPts val="576"/>
              </a:spcBef>
              <a:buNone/>
              <a:defRPr/>
            </a:pPr>
            <a:endParaRPr lang="en-US" altLang="ko-KR" sz="2400" dirty="0">
              <a:solidFill>
                <a:srgbClr val="FF0000"/>
              </a:solidFill>
              <a:latin typeface="Century" pitchFamily="18" charset="0"/>
            </a:endParaRPr>
          </a:p>
          <a:p>
            <a:pPr marL="347472" indent="-347472" eaLnBrk="1" hangingPunct="1">
              <a:spcBef>
                <a:spcPts val="576"/>
              </a:spcBef>
              <a:buFont typeface="Arial" charset="0"/>
              <a:buNone/>
              <a:defRPr/>
            </a:pPr>
            <a:endParaRPr lang="en-US" altLang="ko-KR" sz="2800" dirty="0">
              <a:latin typeface="Century" pitchFamily="18" charset="0"/>
            </a:endParaRPr>
          </a:p>
          <a:p>
            <a:pPr marL="347472" indent="-347472" eaLnBrk="1" hangingPunct="1">
              <a:spcBef>
                <a:spcPts val="576"/>
              </a:spcBef>
              <a:buFont typeface="Arial" charset="0"/>
              <a:buChar char="•"/>
              <a:defRPr/>
            </a:pPr>
            <a:endParaRPr lang="en-US" altLang="ko-KR" sz="24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>
            <a:extLst>
              <a:ext uri="{FF2B5EF4-FFF2-40B4-BE49-F238E27FC236}">
                <a16:creationId xmlns:a16="http://schemas.microsoft.com/office/drawing/2014/main" id="{2A390FF6-9C96-46EB-A257-2DF9102265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Outline</a:t>
            </a:r>
            <a:endParaRPr lang="ko-KR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4099" name="내용 개체 틀 2">
            <a:extLst>
              <a:ext uri="{FF2B5EF4-FFF2-40B4-BE49-F238E27FC236}">
                <a16:creationId xmlns:a16="http://schemas.microsoft.com/office/drawing/2014/main" id="{2D23A2A2-45B8-4FA2-BE5E-F72645626B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/>
          <a:lstStyle/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Motivation</a:t>
            </a:r>
          </a:p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Unified Picture for Spontaneous Pair Production</a:t>
            </a:r>
          </a:p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Effective Actions in In-Out Formalism</a:t>
            </a:r>
          </a:p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Gamma-Function Regularization for QED and/or Gravity Actions</a:t>
            </a:r>
          </a:p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QED Action &amp; Schwinger Effect in (Anti-) de Sitter</a:t>
            </a:r>
            <a:endParaRPr lang="en-US" altLang="ko-KR" sz="2400" dirty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pPr eaLnBrk="1" hangingPunct="1">
              <a:spcBef>
                <a:spcPts val="576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Century" panose="02040604050505020304" pitchFamily="18" charset="0"/>
              </a:rPr>
              <a:t>Summary &amp; Perspective</a:t>
            </a:r>
          </a:p>
          <a:p>
            <a:pPr marL="0" indent="0" eaLnBrk="1" hangingPunct="1">
              <a:spcBef>
                <a:spcPts val="576"/>
              </a:spcBef>
              <a:buNone/>
            </a:pPr>
            <a:endParaRPr lang="ko-KR" altLang="en-US" sz="2800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86D41-43F0-AC26-BAA1-0940536F2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>
            <a:extLst>
              <a:ext uri="{FF2B5EF4-FFF2-40B4-BE49-F238E27FC236}">
                <a16:creationId xmlns:a16="http://schemas.microsoft.com/office/drawing/2014/main" id="{99631DD1-7614-0682-7F43-D9DD72FEBF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entury" panose="02040604050505020304" pitchFamily="18" charset="0"/>
              </a:rPr>
              <a:t>Motivation</a:t>
            </a:r>
            <a:endParaRPr lang="ko-KR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57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C6CF4-40C7-41CF-18C5-9EEDBAC94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650100-B07D-4CF0-B3CF-7E0ECCE50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033"/>
            <a:ext cx="9144000" cy="110371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entury" pitchFamily="18" charset="0"/>
              </a:rPr>
              <a:t>Near-Horizon Geometries</a:t>
            </a:r>
            <a:endParaRPr lang="en-US" sz="3100" dirty="0">
              <a:solidFill>
                <a:srgbClr val="FF0000"/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E7BF846-54D4-9CA4-1330-97C948F66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24744"/>
            <a:ext cx="9001000" cy="5472608"/>
          </a:xfrm>
        </p:spPr>
        <p:txBody>
          <a:bodyPr>
            <a:noAutofit/>
          </a:bodyPr>
          <a:lstStyle/>
          <a:p>
            <a:r>
              <a:rPr lang="en-US" sz="2200" b="1" dirty="0">
                <a:latin typeface="Century" panose="02040604050505020304" pitchFamily="18" charset="0"/>
              </a:rPr>
              <a:t>Theorem (Static) </a:t>
            </a:r>
            <a:r>
              <a:rPr lang="en-US" sz="2200" dirty="0">
                <a:solidFill>
                  <a:srgbClr val="00B050"/>
                </a:solidFill>
                <a:latin typeface="Century" panose="02040604050505020304" pitchFamily="18" charset="0"/>
              </a:rPr>
              <a:t>[</a:t>
            </a:r>
            <a:r>
              <a:rPr lang="en-US" sz="2200" dirty="0" err="1">
                <a:solidFill>
                  <a:srgbClr val="00B050"/>
                </a:solidFill>
                <a:latin typeface="Century" panose="02040604050505020304" pitchFamily="18" charset="0"/>
              </a:rPr>
              <a:t>Kunduri</a:t>
            </a:r>
            <a:r>
              <a:rPr lang="en-US" sz="2200" dirty="0">
                <a:solidFill>
                  <a:srgbClr val="00B050"/>
                </a:solidFill>
                <a:latin typeface="Century" panose="02040604050505020304" pitchFamily="18" charset="0"/>
              </a:rPr>
              <a:t>, </a:t>
            </a:r>
            <a:r>
              <a:rPr lang="en-US" sz="2200" dirty="0" err="1">
                <a:solidFill>
                  <a:srgbClr val="00B050"/>
                </a:solidFill>
                <a:latin typeface="Century" panose="02040604050505020304" pitchFamily="18" charset="0"/>
              </a:rPr>
              <a:t>Lucietti</a:t>
            </a:r>
            <a:r>
              <a:rPr lang="en-US" sz="2200" dirty="0">
                <a:solidFill>
                  <a:srgbClr val="00B050"/>
                </a:solidFill>
                <a:latin typeface="Century" panose="02040604050505020304" pitchFamily="18" charset="0"/>
              </a:rPr>
              <a:t>, </a:t>
            </a:r>
            <a:r>
              <a:rPr lang="en-US" sz="2200" dirty="0" err="1">
                <a:solidFill>
                  <a:srgbClr val="00B050"/>
                </a:solidFill>
                <a:latin typeface="Century" panose="02040604050505020304" pitchFamily="18" charset="0"/>
              </a:rPr>
              <a:t>Reall</a:t>
            </a:r>
            <a:r>
              <a:rPr lang="en-US" sz="2200" dirty="0">
                <a:solidFill>
                  <a:srgbClr val="00B050"/>
                </a:solidFill>
                <a:latin typeface="Century" panose="02040604050505020304" pitchFamily="18" charset="0"/>
              </a:rPr>
              <a:t>, </a:t>
            </a:r>
            <a:r>
              <a:rPr lang="pt-BR" sz="2200" dirty="0">
                <a:solidFill>
                  <a:srgbClr val="00B050"/>
                </a:solidFill>
                <a:latin typeface="Century" panose="02040604050505020304" pitchFamily="18" charset="0"/>
              </a:rPr>
              <a:t>CQG 24 (‘07)</a:t>
            </a:r>
            <a:r>
              <a:rPr lang="en-US" sz="2200" dirty="0">
                <a:solidFill>
                  <a:srgbClr val="00B050"/>
                </a:solidFill>
                <a:latin typeface="Century" panose="02040604050505020304" pitchFamily="18" charset="0"/>
              </a:rPr>
              <a:t>]</a:t>
            </a:r>
          </a:p>
          <a:p>
            <a:pPr marL="0" indent="0" algn="just">
              <a:buNone/>
            </a:pPr>
            <a:r>
              <a:rPr lang="en-US" sz="2200" dirty="0">
                <a:latin typeface="Century" panose="02040604050505020304" pitchFamily="18" charset="0"/>
              </a:rPr>
              <a:t>Any static near-horizon geometry is locally a 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warped product of AdS</a:t>
            </a:r>
            <a:r>
              <a:rPr lang="en-US" sz="2200" baseline="-25000" dirty="0">
                <a:solidFill>
                  <a:srgbClr val="FF0000"/>
                </a:solidFill>
                <a:latin typeface="Century" panose="020406040505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, dS</a:t>
            </a:r>
            <a:r>
              <a:rPr lang="en-US" sz="2200" baseline="-25000" dirty="0">
                <a:solidFill>
                  <a:srgbClr val="FF0000"/>
                </a:solidFill>
                <a:latin typeface="Century" panose="020406040505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 or R</a:t>
            </a:r>
            <a:r>
              <a:rPr lang="en-US" sz="2200" baseline="30000" dirty="0">
                <a:solidFill>
                  <a:srgbClr val="FF0000"/>
                </a:solidFill>
                <a:latin typeface="Century" panose="02040604050505020304" pitchFamily="18" charset="0"/>
              </a:rPr>
              <a:t>1,1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 </a:t>
            </a:r>
            <a:r>
              <a:rPr lang="en-US" sz="2200" dirty="0">
                <a:latin typeface="Century" panose="02040604050505020304" pitchFamily="18" charset="0"/>
              </a:rPr>
              <a:t>and 𝐻. If 𝐻 is simply connected, this statement is global. In this case if 𝐻 is compact and the strong energy conditions holds, it must be the AdS</a:t>
            </a:r>
            <a:r>
              <a:rPr lang="en-US" sz="2200" baseline="-25000" dirty="0">
                <a:latin typeface="Century" panose="02040604050505020304" pitchFamily="18" charset="0"/>
              </a:rPr>
              <a:t>2</a:t>
            </a:r>
            <a:r>
              <a:rPr lang="en-US" sz="2200" dirty="0">
                <a:latin typeface="Century" panose="02040604050505020304" pitchFamily="18" charset="0"/>
              </a:rPr>
              <a:t> case or the direct product R</a:t>
            </a:r>
            <a:r>
              <a:rPr lang="en-US" sz="2200" baseline="30000" dirty="0">
                <a:latin typeface="Century" panose="02040604050505020304" pitchFamily="18" charset="0"/>
              </a:rPr>
              <a:t>1,1</a:t>
            </a:r>
            <a:r>
              <a:rPr lang="en-US" sz="2200" dirty="0">
                <a:latin typeface="Century" panose="02040604050505020304" pitchFamily="18" charset="0"/>
              </a:rPr>
              <a:t> × 𝐻.</a:t>
            </a:r>
          </a:p>
          <a:p>
            <a:r>
              <a:rPr lang="en-US" sz="2200" b="1" dirty="0">
                <a:latin typeface="Century" panose="02040604050505020304" pitchFamily="18" charset="0"/>
              </a:rPr>
              <a:t>Theorem (Rotational)</a:t>
            </a:r>
          </a:p>
          <a:p>
            <a:pPr marL="0" indent="0" algn="just">
              <a:buNone/>
            </a:pPr>
            <a:r>
              <a:rPr lang="en-US" sz="2200" dirty="0">
                <a:latin typeface="Century" panose="02040604050505020304" pitchFamily="18" charset="0"/>
              </a:rPr>
              <a:t>Consider a 𝐷-dimensional spacetime containing a degenerate horizon, invariant under an R×𝑈(1)</a:t>
            </a:r>
            <a:r>
              <a:rPr lang="en-US" sz="2200" baseline="30000" dirty="0">
                <a:latin typeface="Century" panose="02040604050505020304" pitchFamily="18" charset="0"/>
              </a:rPr>
              <a:t>𝐷−3</a:t>
            </a:r>
            <a:r>
              <a:rPr lang="en-US" sz="2200" dirty="0">
                <a:latin typeface="Century" panose="02040604050505020304" pitchFamily="18" charset="0"/>
              </a:rPr>
              <a:t> isometry group, satisfying the Einstein equations 𝑅</a:t>
            </a:r>
            <a:r>
              <a:rPr lang="en-US" sz="2200" baseline="-25000" dirty="0">
                <a:latin typeface="Century" panose="02040604050505020304" pitchFamily="18" charset="0"/>
              </a:rPr>
              <a:t>𝜇𝜈</a:t>
            </a:r>
            <a:r>
              <a:rPr lang="en-US" sz="2200" dirty="0">
                <a:latin typeface="Century" panose="02040604050505020304" pitchFamily="18" charset="0"/>
              </a:rPr>
              <a:t> = Λ𝑔</a:t>
            </a:r>
            <a:r>
              <a:rPr lang="en-US" sz="2200" baseline="-25000" dirty="0">
                <a:latin typeface="Century" panose="02040604050505020304" pitchFamily="18" charset="0"/>
              </a:rPr>
              <a:t>𝜇𝜈</a:t>
            </a:r>
            <a:r>
              <a:rPr lang="en-US" sz="2200" dirty="0">
                <a:latin typeface="Century" panose="02040604050505020304" pitchFamily="18" charset="0"/>
              </a:rPr>
              <a:t>. Then 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the near-horizon geometry has a global 𝐺 × 𝑈(1)</a:t>
            </a:r>
            <a:r>
              <a:rPr lang="en-US" sz="2200" baseline="30000" dirty="0">
                <a:solidFill>
                  <a:srgbClr val="FF0000"/>
                </a:solidFill>
                <a:latin typeface="Century" panose="02040604050505020304" pitchFamily="18" charset="0"/>
              </a:rPr>
              <a:t>𝐷−3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 symmetry</a:t>
            </a:r>
            <a:r>
              <a:rPr lang="en-US" sz="2200" dirty="0">
                <a:latin typeface="Century" panose="02040604050505020304" pitchFamily="18" charset="0"/>
              </a:rPr>
              <a:t>, where 𝐺 is either 𝑂(2, 1) or the 2D Poincare group. Furthermore, if Λ ≤ 0 and the near-horizon geometry is non-static, the Poincare case is excluded.</a:t>
            </a:r>
          </a:p>
          <a:p>
            <a:pPr algn="just"/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Enhanced symmetries enable one to solve the equations for linear perturbations</a:t>
            </a:r>
            <a:r>
              <a:rPr lang="en-US" sz="2200" dirty="0">
                <a:latin typeface="Century" panose="02040604050505020304" pitchFamily="18" charset="0"/>
              </a:rPr>
              <a:t> in terms of hypergeometric functions: bosons, fermions, EM fields, GWs, etc</a:t>
            </a:r>
            <a:r>
              <a:rPr lang="en-US" sz="2200" dirty="0">
                <a:solidFill>
                  <a:srgbClr val="FF0000"/>
                </a:solidFill>
                <a:latin typeface="Century" panose="020406040505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4888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24343-9FBC-878E-D5C4-426B89C12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CAD3E8-77A1-DAFE-CDDC-A6A2BAE63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478"/>
            <a:ext cx="9144000" cy="857250"/>
          </a:xfrm>
        </p:spPr>
        <p:txBody>
          <a:bodyPr/>
          <a:lstStyle/>
          <a:p>
            <a:r>
              <a:rPr lang="en-US" altLang="ko-KR" sz="3600" dirty="0">
                <a:solidFill>
                  <a:srgbClr val="0070C0"/>
                </a:solidFill>
                <a:latin typeface="Century" pitchFamily="18" charset="0"/>
              </a:rPr>
              <a:t>Why Loops?</a:t>
            </a:r>
            <a:endParaRPr lang="ko-KR" altLang="en-US" sz="3600" dirty="0">
              <a:solidFill>
                <a:srgbClr val="0070C0"/>
              </a:solidFill>
              <a:latin typeface="Century" pitchFamily="18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2BB1F3-9A5E-1473-C52C-A97938740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6058768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rgbClr val="FF0000"/>
                </a:solidFill>
                <a:latin typeface="Century" pitchFamily="18" charset="0"/>
              </a:rPr>
              <a:t>Now @ APCTP: one-loop QED actions in </a:t>
            </a:r>
            <a:r>
              <a:rPr lang="en-US" altLang="ko-KR" sz="2400" dirty="0" err="1">
                <a:solidFill>
                  <a:srgbClr val="FF0000"/>
                </a:solidFill>
                <a:latin typeface="Century" pitchFamily="18" charset="0"/>
              </a:rPr>
              <a:t>dS</a:t>
            </a:r>
            <a:r>
              <a:rPr lang="en-US" altLang="ko-KR" sz="2400" dirty="0">
                <a:solidFill>
                  <a:srgbClr val="FF0000"/>
                </a:solidFill>
                <a:latin typeface="Century" pitchFamily="18" charset="0"/>
              </a:rPr>
              <a:t> space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 err="1">
                <a:latin typeface="Century" pitchFamily="18" charset="0"/>
              </a:rPr>
              <a:t>Bavarsad</a:t>
            </a:r>
            <a:r>
              <a:rPr lang="en-US" altLang="ko-KR" sz="2000" dirty="0">
                <a:latin typeface="Century" pitchFamily="18" charset="0"/>
              </a:rPr>
              <a:t>, SPK, Stahl, Xue, “</a:t>
            </a:r>
            <a:r>
              <a:rPr lang="en-US" sz="2000" dirty="0">
                <a:latin typeface="Century" panose="02040604050505020304" pitchFamily="18" charset="0"/>
              </a:rPr>
              <a:t>Scalar QED effective action and renormalization group flows in </a:t>
            </a:r>
            <a:r>
              <a:rPr lang="en-US" sz="2000" dirty="0" err="1">
                <a:latin typeface="Century" panose="02040604050505020304" pitchFamily="18" charset="0"/>
              </a:rPr>
              <a:t>dS</a:t>
            </a:r>
            <a:r>
              <a:rPr lang="en-US" sz="2000" dirty="0">
                <a:latin typeface="Century" panose="02040604050505020304" pitchFamily="18" charset="0"/>
              </a:rPr>
              <a:t> space,” (coming soon)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Century" panose="02040604050505020304" pitchFamily="18" charset="0"/>
              </a:rPr>
              <a:t>Chen, Huang, SPK, “Saturation of Pauli blocking in near-extremal charged </a:t>
            </a:r>
            <a:r>
              <a:rPr lang="en-US" altLang="ko-KR" sz="2000" dirty="0" err="1">
                <a:latin typeface="Century" panose="02040604050505020304" pitchFamily="18" charset="0"/>
              </a:rPr>
              <a:t>Nariai</a:t>
            </a:r>
            <a:r>
              <a:rPr lang="en-US" altLang="ko-KR" sz="2000" dirty="0">
                <a:latin typeface="Century" panose="02040604050505020304" pitchFamily="18" charset="0"/>
              </a:rPr>
              <a:t> BHs,” (coming soon)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Century" panose="02040604050505020304" pitchFamily="18" charset="0"/>
              </a:rPr>
              <a:t>Chen, SPK, Rivera Medina, “One loop effective action for pair production in near-extremal RN BHs,” (maybe in September)</a:t>
            </a:r>
          </a:p>
          <a:p>
            <a:pPr marL="257175" lvl="1" indent="-257175">
              <a:buFont typeface="Arial" charset="0"/>
              <a:buChar char="•"/>
            </a:pPr>
            <a:r>
              <a:rPr lang="en-US" altLang="ko-KR" sz="2400" dirty="0">
                <a:solidFill>
                  <a:srgbClr val="FF0000"/>
                </a:solidFill>
                <a:latin typeface="Century" pitchFamily="18" charset="0"/>
              </a:rPr>
              <a:t>Recent interest on near-extremal BHs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Century" pitchFamily="18" charset="0"/>
              </a:rPr>
              <a:t>Castro, Mancilla, </a:t>
            </a:r>
            <a:r>
              <a:rPr lang="en-US" altLang="ko-KR" sz="2000" dirty="0">
                <a:solidFill>
                  <a:srgbClr val="00B050"/>
                </a:solidFill>
                <a:latin typeface="Century" pitchFamily="18" charset="0"/>
              </a:rPr>
              <a:t>Ioannis</a:t>
            </a:r>
            <a:r>
              <a:rPr lang="en-US" altLang="ko-KR" sz="2000" dirty="0">
                <a:latin typeface="Century" pitchFamily="18" charset="0"/>
              </a:rPr>
              <a:t> </a:t>
            </a:r>
            <a:r>
              <a:rPr lang="en-US" altLang="ko-KR" sz="2000" dirty="0" err="1">
                <a:latin typeface="Century" pitchFamily="18" charset="0"/>
              </a:rPr>
              <a:t>Papadimitrou</a:t>
            </a:r>
            <a:r>
              <a:rPr lang="en-US" altLang="ko-KR" sz="2000" dirty="0">
                <a:latin typeface="Century" pitchFamily="18" charset="0"/>
              </a:rPr>
              <a:t>, “Near-extremal dynamics away from the horizon,” </a:t>
            </a:r>
            <a:r>
              <a:rPr lang="en-US" altLang="ko-KR" sz="2000" dirty="0">
                <a:solidFill>
                  <a:srgbClr val="00B050"/>
                </a:solidFill>
                <a:latin typeface="Century" pitchFamily="18" charset="0"/>
              </a:rPr>
              <a:t>[2507.01126] &amp; 2</a:t>
            </a:r>
            <a:r>
              <a:rPr lang="en-US" altLang="ko-KR" sz="2000" baseline="30000" dirty="0">
                <a:solidFill>
                  <a:srgbClr val="00B050"/>
                </a:solidFill>
                <a:latin typeface="Century" pitchFamily="18" charset="0"/>
              </a:rPr>
              <a:t>nd</a:t>
            </a:r>
            <a:r>
              <a:rPr lang="en-US" altLang="ko-KR" sz="2000" dirty="0">
                <a:solidFill>
                  <a:srgbClr val="00B050"/>
                </a:solidFill>
                <a:latin typeface="Century" pitchFamily="18" charset="0"/>
              </a:rPr>
              <a:t> APCTP-INPP meeting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 err="1">
                <a:latin typeface="Century" pitchFamily="18" charset="0"/>
              </a:rPr>
              <a:t>Iliesiu</a:t>
            </a:r>
            <a:r>
              <a:rPr lang="en-US" altLang="ko-KR" sz="2000" dirty="0">
                <a:latin typeface="Century" pitchFamily="18" charset="0"/>
              </a:rPr>
              <a:t>, </a:t>
            </a:r>
            <a:r>
              <a:rPr lang="en-US" altLang="ko-KR" sz="2000" dirty="0" err="1">
                <a:latin typeface="Century" pitchFamily="18" charset="0"/>
              </a:rPr>
              <a:t>Turiaci</a:t>
            </a:r>
            <a:r>
              <a:rPr lang="en-US" altLang="ko-KR" sz="2000" dirty="0">
                <a:latin typeface="Century" pitchFamily="18" charset="0"/>
              </a:rPr>
              <a:t>, “The statistical mechanics of near-extremal BHs,” </a:t>
            </a:r>
            <a:r>
              <a:rPr lang="en-US" altLang="ko-KR" sz="2000" dirty="0">
                <a:solidFill>
                  <a:srgbClr val="00B050"/>
                </a:solidFill>
                <a:latin typeface="Century" pitchFamily="18" charset="0"/>
              </a:rPr>
              <a:t>[JHEP 05 (2021)]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000" dirty="0" err="1">
                <a:latin typeface="Century" pitchFamily="18" charset="0"/>
              </a:rPr>
              <a:t>Turiaci</a:t>
            </a:r>
            <a:r>
              <a:rPr lang="en-US" altLang="ko-KR" sz="2000" dirty="0">
                <a:latin typeface="Century" pitchFamily="18" charset="0"/>
              </a:rPr>
              <a:t>, “Les </a:t>
            </a:r>
            <a:r>
              <a:rPr lang="en-US" altLang="ko-KR" sz="2000" dirty="0" err="1">
                <a:latin typeface="Century" pitchFamily="18" charset="0"/>
              </a:rPr>
              <a:t>Houches</a:t>
            </a:r>
            <a:r>
              <a:rPr lang="en-US" altLang="ko-KR" sz="2000" dirty="0">
                <a:latin typeface="Century" pitchFamily="18" charset="0"/>
              </a:rPr>
              <a:t> lecture on two-dimensional gravity and holography,” </a:t>
            </a:r>
            <a:r>
              <a:rPr lang="en-US" altLang="ko-KR" sz="2000" dirty="0">
                <a:solidFill>
                  <a:srgbClr val="00B050"/>
                </a:solidFill>
                <a:latin typeface="Century" pitchFamily="18" charset="0"/>
              </a:rPr>
              <a:t>[2412.09538]</a:t>
            </a: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sz="2000" dirty="0" err="1">
                <a:latin typeface="Century" panose="02040604050505020304" pitchFamily="18" charset="0"/>
              </a:rPr>
              <a:t>Debangshu</a:t>
            </a:r>
            <a:r>
              <a:rPr lang="en-US" sz="2000" dirty="0">
                <a:latin typeface="Century" panose="02040604050505020304" pitchFamily="18" charset="0"/>
              </a:rPr>
              <a:t> Mukherjee’s talk</a:t>
            </a:r>
            <a:endParaRPr lang="en-US" altLang="ko-KR" sz="2000" dirty="0">
              <a:solidFill>
                <a:srgbClr val="00B050"/>
              </a:solidFill>
              <a:latin typeface="Century" panose="02040604050505020304" pitchFamily="18" charset="0"/>
            </a:endParaRPr>
          </a:p>
          <a:p>
            <a:pPr marL="642937" lvl="2" indent="-342900">
              <a:buFont typeface="Wingdings" panose="05000000000000000000" pitchFamily="2" charset="2"/>
              <a:buChar char="ü"/>
            </a:pPr>
            <a:r>
              <a:rPr lang="en-US" altLang="ko-KR" sz="2100" dirty="0">
                <a:latin typeface="Century" pitchFamily="18" charset="0"/>
              </a:rPr>
              <a:t>Many other works on near-extremal BHs</a:t>
            </a:r>
          </a:p>
          <a:p>
            <a:pPr marL="0" indent="0">
              <a:buNone/>
            </a:pPr>
            <a:endParaRPr lang="en-US" altLang="ko-KR" dirty="0">
              <a:latin typeface="Century" pitchFamily="18" charset="0"/>
            </a:endParaRP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5001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50F96-EF31-3DE2-8B91-281508CA6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CC7ED3-23AC-8C9C-FD37-D8610EE28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857250"/>
          </a:xfrm>
        </p:spPr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  <a:latin typeface="Century" pitchFamily="18" charset="0"/>
              </a:rPr>
              <a:t>Schwinger Emission in (Near-) Extremal BHs in (A)</a:t>
            </a:r>
            <a:r>
              <a:rPr lang="en-US" altLang="ko-KR" dirty="0" err="1">
                <a:solidFill>
                  <a:srgbClr val="0070C0"/>
                </a:solidFill>
                <a:latin typeface="Century" pitchFamily="18" charset="0"/>
              </a:rPr>
              <a:t>dS</a:t>
            </a:r>
            <a:r>
              <a:rPr lang="en-US" altLang="ko-KR" dirty="0">
                <a:solidFill>
                  <a:srgbClr val="0070C0"/>
                </a:solidFill>
                <a:latin typeface="Century" pitchFamily="18" charset="0"/>
              </a:rPr>
              <a:t> Space </a:t>
            </a:r>
            <a:r>
              <a:rPr lang="en-US" altLang="ko-KR" sz="2400" dirty="0">
                <a:solidFill>
                  <a:srgbClr val="00B050"/>
                </a:solidFill>
                <a:latin typeface="Century" pitchFamily="18" charset="0"/>
              </a:rPr>
              <a:t>[Chen, et al, since 2012]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C02ABF70-46B2-16CC-88B5-B43C24116E7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43" y="1699890"/>
          <a:ext cx="9136857" cy="4393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075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8A07A-A74F-1977-6954-54B34ACC5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4739AF-5E13-2B1C-61CC-161A4F05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478"/>
            <a:ext cx="9144000" cy="857250"/>
          </a:xfrm>
        </p:spPr>
        <p:txBody>
          <a:bodyPr/>
          <a:lstStyle/>
          <a:p>
            <a:r>
              <a:rPr lang="en-US" altLang="ko-KR" sz="3600" dirty="0">
                <a:solidFill>
                  <a:srgbClr val="0070C0"/>
                </a:solidFill>
                <a:latin typeface="Century" pitchFamily="18" charset="0"/>
              </a:rPr>
              <a:t>Spontaneous Pair (Particle) Production</a:t>
            </a:r>
            <a:endParaRPr lang="ko-KR" altLang="en-US" sz="3600" dirty="0">
              <a:solidFill>
                <a:srgbClr val="0070C0"/>
              </a:solidFill>
              <a:latin typeface="Century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84BA99A0-FC01-42CC-AECA-83D3029457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9144000" cy="5691882"/>
              </a:xfrm>
            </p:spPr>
            <p:txBody>
              <a:bodyPr/>
              <a:lstStyle/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altLang="ko-KR" sz="2400" dirty="0">
                    <a:latin typeface="Century" pitchFamily="18" charset="0"/>
                  </a:rPr>
                  <a:t>Proper framework for spontaneous pair (particle) production in background fields (curved spacetimes or gauge fields) is one-loop effective actions:</a:t>
                </a:r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altLang="ko-K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altLang="ko-KR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altLang="ko-KR" sz="24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e>
                          </m:d>
                        </m:e>
                      </m:d>
                      <m:r>
                        <a:rPr lang="en-US" altLang="ko-KR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altLang="ko-KR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⇐</m:t>
                      </m:r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altLang="ko-KR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Bogoliubov</m:t>
                      </m:r>
                      <m:r>
                        <a:rPr lang="en-US" altLang="ko-KR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transformation</m:t>
                      </m:r>
                      <m:r>
                        <a:rPr lang="en-US" altLang="ko-KR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altLang="ko-K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|"/>
                          <m:endChr m:val=""/>
                          <m:ctrlPr>
                            <a:rPr lang="en-US" altLang="ko-K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altLang="ko-KR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altLang="ko-KR" sz="24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altLang="ko-KR" sz="2400" dirty="0">
                  <a:solidFill>
                    <a:srgbClr val="FF0000"/>
                  </a:solidFill>
                  <a:latin typeface="Century" pitchFamily="18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out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out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in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e>
                        </m:mr>
                      </m:m>
                    </m:oMath>
                  </m:oMathPara>
                </a14:m>
                <a:endParaRPr lang="en-US" sz="2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∓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ko-KR" sz="2400" dirty="0">
                    <a:latin typeface="Century" pitchFamily="18" charset="0"/>
                  </a:rPr>
                  <a:t> (</a:t>
                </a:r>
                <a:r>
                  <a:rPr lang="en-US" altLang="ko-KR" sz="2400" dirty="0" err="1">
                    <a:latin typeface="Century" pitchFamily="18" charset="0"/>
                  </a:rPr>
                  <a:t>Bogoliubov</a:t>
                </a:r>
                <a:r>
                  <a:rPr lang="en-US" altLang="ko-KR" sz="2400" dirty="0">
                    <a:latin typeface="Century" pitchFamily="18" charset="0"/>
                  </a:rPr>
                  <a:t> relations)</a:t>
                </a:r>
              </a:p>
              <a:p>
                <a:pPr marL="257175" lvl="1" indent="-257175">
                  <a:buFont typeface="Arial" charset="0"/>
                  <a:buChar char="•"/>
                </a:pPr>
                <a:r>
                  <a:rPr lang="en-US" altLang="ko-KR" sz="2400" dirty="0">
                    <a:latin typeface="Century" pitchFamily="18" charset="0"/>
                  </a:rPr>
                  <a:t>Spontaneous pair production (cosmic particle production, Hawking radiation, Schwinger pair production, etc.)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257175" lvl="1" indent="-257175">
                  <a:buFont typeface="Arial" charset="0"/>
                  <a:buChar char="•"/>
                </a:pPr>
                <a:r>
                  <a:rPr lang="en-US" altLang="ko-KR" sz="2400" dirty="0">
                    <a:latin typeface="Century" pitchFamily="18" charset="0"/>
                  </a:rPr>
                  <a:t>One-loop effective action and vacuum persistence amplitude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𝑖𝑊</m:t>
                          </m:r>
                        </m:sup>
                      </m:sSup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nary>
                            <m:naryPr>
                              <m:subHide m:val="on"/>
                              <m:supHide m:val="o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1/2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</m:e>
                          </m:nary>
                        </m:sup>
                      </m:sSup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m:rPr>
                              <m:nor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nor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m:rPr>
                              <m:nor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in</m:t>
                          </m:r>
                        </m:e>
                      </m:d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out</m:t>
                                  </m:r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</m:func>
                        </m:sup>
                      </m:sSup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</m:fName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func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𝑉𝑇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1±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ko-KR" sz="2400" dirty="0">
                  <a:latin typeface="Century" pitchFamily="18" charset="0"/>
                </a:endParaRPr>
              </a:p>
              <a:p>
                <a:pPr marL="257175" lvl="1" indent="-257175">
                  <a:buFont typeface="Arial" charset="0"/>
                  <a:buChar char="•"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257175" lvl="1" indent="-257175">
                  <a:buFont typeface="Arial" charset="0"/>
                  <a:buChar char="•"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257175" lvl="1" indent="-257175">
                  <a:buFont typeface="Arial" charset="0"/>
                  <a:buChar char="•"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257175" lvl="1" indent="-257175">
                  <a:buFont typeface="Arial" charset="0"/>
                  <a:buChar char="•"/>
                </a:pPr>
                <a:endParaRPr lang="en-US" altLang="ko-KR" sz="2400" dirty="0">
                  <a:latin typeface="Century" pitchFamily="18" charset="0"/>
                </a:endParaRPr>
              </a:p>
              <a:p>
                <a:pPr marL="0" indent="0">
                  <a:buNone/>
                </a:pPr>
                <a:endParaRPr lang="en-US" altLang="ko-KR" dirty="0"/>
              </a:p>
              <a:p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84BA99A0-FC01-42CC-AECA-83D3029457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9144000" cy="5691882"/>
              </a:xfrm>
              <a:blipFill>
                <a:blip r:embed="rId2"/>
                <a:stretch>
                  <a:fillRect l="-867" t="-857" r="-667" b="-3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598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7136</TotalTime>
  <Words>2193</Words>
  <Application>Microsoft Office PowerPoint</Application>
  <PresentationFormat>On-screen Show (4:3)</PresentationFormat>
  <Paragraphs>315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굴림</vt:lpstr>
      <vt:lpstr>맑은 고딕</vt:lpstr>
      <vt:lpstr>Arial</vt:lpstr>
      <vt:lpstr>Cambria Math</vt:lpstr>
      <vt:lpstr>Century</vt:lpstr>
      <vt:lpstr>Wingdings</vt:lpstr>
      <vt:lpstr>Office 테마</vt:lpstr>
      <vt:lpstr>6_Office 테마</vt:lpstr>
      <vt:lpstr>3_Office 테마</vt:lpstr>
      <vt:lpstr>1_Office 테마</vt:lpstr>
      <vt:lpstr>In-Out Formalism for Effective Actions in QED and Gravity</vt:lpstr>
      <vt:lpstr>The Road Not Taken  (Robert Frost)</vt:lpstr>
      <vt:lpstr>Mathematical beauty behind particle  production and Stokes phenomena  [AAPPS Bulletin 23 (‘13), e-EPS (’13)]</vt:lpstr>
      <vt:lpstr>Outline</vt:lpstr>
      <vt:lpstr>Motivation</vt:lpstr>
      <vt:lpstr>Near-Horizon Geometries</vt:lpstr>
      <vt:lpstr>Why Loops?</vt:lpstr>
      <vt:lpstr>Schwinger Emission in (Near-) Extremal BHs in (A)dS Space [Chen, et al, since 2012]</vt:lpstr>
      <vt:lpstr>Spontaneous Pair (Particle) Production</vt:lpstr>
      <vt:lpstr>Worldline formalism for QED</vt:lpstr>
      <vt:lpstr>In-Out Formalism for Effective Actions (QED and/or Gravity) at T=0 &amp; T</vt:lpstr>
      <vt:lpstr>Unified Picture for Spontaneous Pair Production</vt:lpstr>
      <vt:lpstr>Spontaneous Pair Production:  Unified Picture [SPK, JHEP (‘07)]</vt:lpstr>
      <vt:lpstr>Schwinger Effect in (A)dS2 [Cai, SPK, bosons, JHEP (‘14); Chen et al, fermions, (‘25)]</vt:lpstr>
      <vt:lpstr>Strong Field QED: Physics and Methods </vt:lpstr>
      <vt:lpstr>Effective Actions in In-Out Formalism</vt:lpstr>
      <vt:lpstr>In-Out Formalism for QED Actions</vt:lpstr>
      <vt:lpstr>Bogoliubov Transformation &amp;  In-Out Formalism</vt:lpstr>
      <vt:lpstr>Out-Vacuum from In-Vacuum</vt:lpstr>
      <vt:lpstr>Effective Actions at T=0 &amp; T</vt:lpstr>
      <vt:lpstr>Effective Action at T</vt:lpstr>
      <vt:lpstr>Vacuum Polarization &amp; Persistence</vt:lpstr>
      <vt:lpstr>Pair Production at T</vt:lpstr>
      <vt:lpstr>Gamma-Function Regularization for QED and/or Gravity Actions</vt:lpstr>
      <vt:lpstr>-Function Regularization</vt:lpstr>
      <vt:lpstr>-Function Regularization</vt:lpstr>
      <vt:lpstr>QED Action in Constant E</vt:lpstr>
      <vt:lpstr>QED Vacuum Polarization</vt:lpstr>
      <vt:lpstr>QED Vacuum Persistence &amp; Schwinger Pair Production</vt:lpstr>
      <vt:lpstr>QED in (A)dS</vt:lpstr>
      <vt:lpstr>Schwinger formula in (A)dS2</vt:lpstr>
      <vt:lpstr>Effective Temperature for Schwinger formula</vt:lpstr>
      <vt:lpstr>Scalar QED Action in dS2</vt:lpstr>
      <vt:lpstr>Scalar QED Action in AdS2</vt:lpstr>
      <vt:lpstr>Spinor QED Action in dS2</vt:lpstr>
      <vt:lpstr>Spinor QED Action in AdS2</vt:lpstr>
      <vt:lpstr>Summary &amp; Perspective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Action of de Sitter and Anti-de Sitter Spaces</dc:title>
  <dc:creator>LG</dc:creator>
  <cp:lastModifiedBy>Sang Pyo Kim</cp:lastModifiedBy>
  <cp:revision>1265</cp:revision>
  <dcterms:created xsi:type="dcterms:W3CDTF">2009-05-26T18:34:29Z</dcterms:created>
  <dcterms:modified xsi:type="dcterms:W3CDTF">2025-08-29T00:00:58Z</dcterms:modified>
</cp:coreProperties>
</file>