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03" r:id="rId2"/>
  </p:sldIdLst>
  <p:sldSz cx="9144000" cy="6858000" type="screen4x3"/>
  <p:notesSz cx="9896475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 Hübner" initials="MH" lastIdx="1" clrIdx="0">
    <p:extLst>
      <p:ext uri="{19B8F6BF-5375-455C-9EA6-DF929625EA0E}">
        <p15:presenceInfo xmlns:p15="http://schemas.microsoft.com/office/powerpoint/2012/main" userId="S::michel.hubner@epfl.ch::8d746cc1-69fd-42ff-b796-0da3f4a365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10" autoAdjust="0"/>
  </p:normalViewPr>
  <p:slideViewPr>
    <p:cSldViewPr>
      <p:cViewPr varScale="1">
        <p:scale>
          <a:sx n="66" d="100"/>
          <a:sy n="66" d="100"/>
        </p:scale>
        <p:origin x="628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87838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05463" y="0"/>
            <a:ext cx="4289425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DE589-622A-4484-97BE-116384318E1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730375" y="1787525"/>
            <a:ext cx="6435725" cy="4827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89013" y="6883400"/>
            <a:ext cx="7918450" cy="56308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584238"/>
            <a:ext cx="4287838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05463" y="13584238"/>
            <a:ext cx="4289425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D1891-FAB5-4278-AC4C-54C72E2A2E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3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4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5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08BA99A-6D53-4FCE-B052-5C819FF739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254282"/>
            <a:ext cx="1153304" cy="56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8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0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2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0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2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33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0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7D226-647A-403E-853A-A3E56733887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5E528-9021-409B-8967-4C856FF6276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9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2BD6E52-AFC5-4BD4-8F0C-098362249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73" y="24100"/>
            <a:ext cx="9010255" cy="404809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2F5C0F1-5B89-4A6F-86BA-A563D3077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49" y="3212976"/>
            <a:ext cx="5709320" cy="115188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fr-CH" sz="2800" b="1" dirty="0"/>
              <a:t>SPIE 2026 - Project </a:t>
            </a:r>
            <a:r>
              <a:rPr lang="fr-CH" sz="2800" b="1" dirty="0" err="1"/>
              <a:t>Switzerland</a:t>
            </a:r>
            <a:r>
              <a:rPr lang="fr-CH" sz="2800" b="1" dirty="0"/>
              <a:t> </a:t>
            </a:r>
            <a:r>
              <a:rPr lang="fr-CH" sz="2800" b="1" dirty="0" err="1"/>
              <a:t>booth</a:t>
            </a:r>
            <a:endParaRPr lang="en-US" sz="2800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D4BDCE-8743-4523-97CD-845B6A8C2084}"/>
              </a:ext>
            </a:extLst>
          </p:cNvPr>
          <p:cNvSpPr txBox="1"/>
          <p:nvPr/>
        </p:nvSpPr>
        <p:spPr>
          <a:xfrm>
            <a:off x="375702" y="3259723"/>
            <a:ext cx="4819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Work in Progress !</a:t>
            </a:r>
            <a:endParaRPr lang="fr-CH" sz="1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D80B16-5658-4203-B1A7-5D820B3DD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01774"/>
            <a:ext cx="8229600" cy="4525963"/>
          </a:xfrm>
        </p:spPr>
        <p:txBody>
          <a:bodyPr/>
          <a:lstStyle/>
          <a:p>
            <a:pPr marL="0" indent="0" algn="l">
              <a:buNone/>
            </a:pPr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800" b="1" i="0" u="none" strike="noStrike" baseline="0" dirty="0">
                <a:solidFill>
                  <a:srgbClr val="C00000"/>
                </a:solidFill>
                <a:latin typeface="Arial" panose="020B0604020202020204" pitchFamily="34" charset="0"/>
              </a:rPr>
              <a:t>Focus on «business»: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Arrive and take your ready-to-use stand, Participating companies can concentrate on developing and maintaining the customer relationships. </a:t>
            </a:r>
          </a:p>
          <a:p>
            <a:r>
              <a:rPr lang="en-US" sz="1800" b="1" i="0" u="none" strike="noStrike" baseline="0" dirty="0">
                <a:solidFill>
                  <a:srgbClr val="C00000"/>
                </a:solidFill>
                <a:latin typeface="Arial" panose="020B0604020202020204" pitchFamily="34" charset="0"/>
              </a:rPr>
              <a:t>Clear identification - Swiss branded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: Attractive booth design that creates an inviting atmosphere featuring company logos and dedicated individual company visuals. </a:t>
            </a:r>
          </a:p>
          <a:p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</a:rPr>
              <a:t>Reserved 20 m2 open space setup: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for 6 to 10 companies</a:t>
            </a:r>
          </a:p>
          <a:p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</a:rPr>
              <a:t>Registration deadline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: mid-February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1334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73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SPIE 2026 - Project Switzerland booth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crpppc115</dc:creator>
  <cp:lastModifiedBy>Michel Hübner</cp:lastModifiedBy>
  <cp:revision>61</cp:revision>
  <dcterms:created xsi:type="dcterms:W3CDTF">2015-06-16T08:45:31Z</dcterms:created>
  <dcterms:modified xsi:type="dcterms:W3CDTF">2026-01-20T13:43:53Z</dcterms:modified>
</cp:coreProperties>
</file>