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ppt/_rels/presentation.xml.rels" ContentType="application/vnd.openxmlformats-package.relationshi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_rels/slideMaster1.xml.rels" ContentType="application/vnd.openxmlformats-package.relationships+xml"/>
  <Override PartName="/ppt/slideMasters/slideMaster1.xml" ContentType="application/vnd.openxmlformats-officedocument.presentationml.slideMaster+xml"/>
  <Override PartName="/ppt/presProps.xml" ContentType="application/vnd.openxmlformats-officedocument.presentationml.presProps+xml"/>
  <Override PartName="/ppt/media/image74.png" ContentType="image/png"/>
  <Override PartName="/ppt/media/image72.jpeg" ContentType="image/jpeg"/>
  <Override PartName="/ppt/media/image6.png" ContentType="image/png"/>
  <Override PartName="/ppt/media/image71.jpeg" ContentType="image/jpeg"/>
  <Override PartName="/ppt/media/image70.jpeg" ContentType="image/jpeg"/>
  <Override PartName="/ppt/media/image88.png" ContentType="image/png"/>
  <Override PartName="/ppt/media/image67.jpeg" ContentType="image/jpeg"/>
  <Override PartName="/ppt/media/image64.jpeg" ContentType="image/jpeg"/>
  <Override PartName="/ppt/media/image62.jpeg" ContentType="image/jpeg"/>
  <Override PartName="/ppt/media/image60.jpeg" ContentType="image/jpeg"/>
  <Override PartName="/ppt/media/image54.png" ContentType="image/png"/>
  <Override PartName="/ppt/media/image53.png" ContentType="image/png"/>
  <Override PartName="/ppt/media/image52.png" ContentType="image/png"/>
  <Override PartName="/ppt/media/image76.png" ContentType="image/png"/>
  <Override PartName="/ppt/media/image51.png" ContentType="image/png"/>
  <Override PartName="/ppt/media/image44.jpeg" ContentType="image/jpeg"/>
  <Override PartName="/ppt/media/image77.tif" ContentType="image/tiff"/>
  <Override PartName="/ppt/media/image27.png" ContentType="image/png"/>
  <Override PartName="/ppt/media/image16.jpeg" ContentType="image/jpeg"/>
  <Override PartName="/ppt/media/image28.png" ContentType="image/png"/>
  <Override PartName="/ppt/media/image94.jpeg" ContentType="image/jpeg"/>
  <Override PartName="/ppt/media/image80.jpeg" ContentType="image/jpeg"/>
  <Override PartName="/ppt/media/image56.png" ContentType="image/png"/>
  <Override PartName="/ppt/media/image31.png" ContentType="image/png"/>
  <Override PartName="/ppt/media/image48.png" ContentType="image/png"/>
  <Override PartName="/ppt/media/image23.png" ContentType="image/png"/>
  <Override PartName="/ppt/media/image49.png" ContentType="image/png"/>
  <Override PartName="/ppt/media/image24.png" ContentType="image/png"/>
  <Override PartName="/ppt/media/image25.png" ContentType="image/png"/>
  <Override PartName="/ppt/media/image26.png" ContentType="image/png"/>
  <Override PartName="/ppt/media/image29.png" ContentType="image/png"/>
  <Override PartName="/ppt/media/image55.png" ContentType="image/png"/>
  <Override PartName="/ppt/media/image30.png" ContentType="image/png"/>
  <Override PartName="/ppt/media/image57.png" ContentType="image/png"/>
  <Override PartName="/ppt/media/image32.png" ContentType="image/png"/>
  <Override PartName="/ppt/media/image33.png" ContentType="image/png"/>
  <Override PartName="/ppt/media/image59.png" ContentType="image/png"/>
  <Override PartName="/ppt/media/image34.png" ContentType="image/png"/>
  <Override PartName="/ppt/media/image89.png" ContentType="image/png"/>
  <Override PartName="/ppt/media/image90.png" ContentType="image/png"/>
  <Override PartName="/ppt/media/image83.png" ContentType="image/png"/>
  <Override PartName="/ppt/media/image91.png" ContentType="image/png"/>
  <Override PartName="/ppt/media/image84.png" ContentType="image/png"/>
  <Override PartName="/ppt/media/image92.png" ContentType="image/png"/>
  <Override PartName="/ppt/media/image93.png" ContentType="image/png"/>
  <Override PartName="/ppt/media/image86.png" ContentType="image/png"/>
  <Override PartName="/ppt/media/image82.png" ContentType="image/png"/>
  <Override PartName="/ppt/media/image79.jpeg" ContentType="image/jpeg"/>
  <Override PartName="/ppt/media/image87.png" ContentType="image/png"/>
  <Override PartName="/ppt/media/image35.png" ContentType="image/png"/>
  <Override PartName="/ppt/media/image10.png" ContentType="image/png"/>
  <Override PartName="/ppt/media/image36.png" ContentType="image/png"/>
  <Override PartName="/ppt/media/image40.jpeg" ContentType="image/jpeg"/>
  <Override PartName="/ppt/media/image11.png" ContentType="image/png"/>
  <Override PartName="/ppt/media/image22.png" ContentType="image/png"/>
  <Override PartName="/ppt/media/image47.png" ContentType="image/png"/>
  <Override PartName="/ppt/media/image46.png" ContentType="image/png"/>
  <Override PartName="/ppt/media/image78.jpeg" ContentType="image/jpeg"/>
  <Override PartName="/ppt/media/image20.png" ContentType="image/png"/>
  <Override PartName="/ppt/media/image45.png" ContentType="image/png"/>
  <Override PartName="/ppt/media/image63.jpeg" ContentType="image/jpeg"/>
  <Override PartName="/ppt/media/image37.png" ContentType="image/png"/>
  <Override PartName="/ppt/media/image1.png" ContentType="image/png"/>
  <Override PartName="/ppt/media/image12.png" ContentType="image/png"/>
  <Override PartName="/ppt/media/image5.png" ContentType="image/png"/>
  <Override PartName="/ppt/media/image4.png" ContentType="image/png"/>
  <Override PartName="/ppt/media/media85.mov" ContentType="video/quicktime"/>
  <Override PartName="/ppt/media/image43.jpeg" ContentType="image/jpeg"/>
  <Override PartName="/ppt/media/image68.jpeg" ContentType="image/jpeg"/>
  <Override PartName="/ppt/media/image65.jpeg" ContentType="image/jpeg"/>
  <Override PartName="/ppt/media/image15.tif" ContentType="image/tiff"/>
  <Override PartName="/ppt/media/image18.png" ContentType="image/png"/>
  <Override PartName="/ppt/media/image7.png" ContentType="image/png"/>
  <Override PartName="/ppt/media/image58.jpeg" ContentType="image/jpeg"/>
  <Override PartName="/ppt/media/image81.jpeg" ContentType="image/jpeg"/>
  <Override PartName="/ppt/media/image2.png" ContentType="image/png"/>
  <Override PartName="/ppt/media/image13.png" ContentType="image/png"/>
  <Override PartName="/ppt/media/image17.jpeg" ContentType="image/jpeg"/>
  <Override PartName="/ppt/media/image19.png" ContentType="image/png"/>
  <Override PartName="/ppt/media/image8.png" ContentType="image/png"/>
  <Override PartName="/ppt/media/image3.png" ContentType="image/png"/>
  <Override PartName="/ppt/media/image14.png" ContentType="image/png"/>
  <Override PartName="/ppt/media/image39.png" ContentType="image/png"/>
  <Override PartName="/ppt/media/image9.png" ContentType="image/png"/>
  <Override PartName="/ppt/media/image73.png" ContentType="image/png"/>
  <Override PartName="/ppt/media/image38.jpeg" ContentType="image/jpeg"/>
  <Override PartName="/ppt/media/image21.png" ContentType="image/png"/>
  <Override PartName="/ppt/media/image41.jpeg" ContentType="image/jpeg"/>
  <Override PartName="/ppt/media/image66.jpeg" ContentType="image/jpeg"/>
  <Override PartName="/ppt/media/image42.png" ContentType="image/png"/>
  <Override PartName="/ppt/media/image69.jpeg" ContentType="image/jpeg"/>
  <Override PartName="/ppt/media/image50.png" ContentType="image/png"/>
  <Override PartName="/ppt/media/image61.jpeg" ContentType="image/jpeg"/>
  <Override PartName="/ppt/media/image75.png" ContentType="image/png"/>
  <Override PartName="/ppt/presentation.xml" ContentType="application/vnd.openxmlformats-officedocument.presentationml.presentation.main+xml"/>
  <Override PartName="/ppt/theme/theme1.xml" ContentType="application/vnd.openxmlformats-officedocument.theme+xml"/>
  <Override PartName="/ppt/theme/theme9.xml" ContentType="application/vnd.openxmlformats-officedocument.theme+xml"/>
  <Override PartName="/ppt/notesSlides/notesSlide20.xml" ContentType="application/vnd.openxmlformats-officedocument.presentationml.notesSlide+xml"/>
  <Override PartName="/ppt/notesSlides/_rels/notesSlide20.xml.rels" ContentType="application/vnd.openxmlformats-package.relationships+xml"/>
  <Override PartName="/ppt/notesSlides/_rels/notesSlide19.xml.rels" ContentType="application/vnd.openxmlformats-package.relationships+xml"/>
  <Override PartName="/ppt/notesSlides/_rels/notesSlide21.xml.rels" ContentType="application/vnd.openxmlformats-package.relationships+xml"/>
  <Override PartName="/ppt/notesSlides/_rels/notesSlide18.xml.rels" ContentType="application/vnd.openxmlformats-package.relationships+xml"/>
  <Override PartName="/ppt/notesSlides/_rels/notesSlide17.xml.rels" ContentType="application/vnd.openxmlformats-package.relationships+xml"/>
  <Override PartName="/ppt/notesSlides/_rels/notesSlide5.xml.rels" ContentType="application/vnd.openxmlformats-package.relationships+xml"/>
  <Override PartName="/ppt/notesSlides/notesSlide19.xml" ContentType="application/vnd.openxmlformats-officedocument.presentationml.notesSlide+xml"/>
  <Override PartName="/ppt/notesSlides/notesSlide21.xml" ContentType="application/vnd.openxmlformats-officedocument.presentationml.notesSlide+xml"/>
  <Override PartName="/ppt/notesSlides/notesSlide18.xml" ContentType="application/vnd.openxmlformats-officedocument.presentationml.notesSlide+xml"/>
  <Override PartName="/ppt/notesSlides/notesSlide5.xml" ContentType="application/vnd.openxmlformats-officedocument.presentationml.notesSlide+xml"/>
  <Override PartName="/ppt/notesSlides/notesSlide17.xml" ContentType="application/vnd.openxmlformats-officedocument.presentationml.notesSlide+xml"/>
  <Override PartName="/ppt/slides/_rels/slide17.xml.rels" ContentType="application/vnd.openxmlformats-package.relationships+xml"/>
  <Override PartName="/ppt/slides/_rels/slide10.xml.rels" ContentType="application/vnd.openxmlformats-package.relationships+xml"/>
  <Override PartName="/ppt/slides/_rels/slide18.xml.rels" ContentType="application/vnd.openxmlformats-package.relationships+xml"/>
  <Override PartName="/ppt/slides/_rels/slide11.xml.rels" ContentType="application/vnd.openxmlformats-package.relationships+xml"/>
  <Override PartName="/ppt/slides/_rels/slide13.xml.rels" ContentType="application/vnd.openxmlformats-package.relationships+xml"/>
  <Override PartName="/ppt/slides/_rels/slide20.xml.rels" ContentType="application/vnd.openxmlformats-package.relationships+xml"/>
  <Override PartName="/ppt/slides/_rels/slide12.xml.rels" ContentType="application/vnd.openxmlformats-package.relationships+xml"/>
  <Override PartName="/ppt/slides/_rels/slide21.xml.rels" ContentType="application/vnd.openxmlformats-package.relationships+xml"/>
  <Override PartName="/ppt/slides/_rels/slide14.xml.rels" ContentType="application/vnd.openxmlformats-package.relationships+xml"/>
  <Override PartName="/ppt/slides/_rels/slide19.xml.rels" ContentType="application/vnd.openxmlformats-package.relationships+xml"/>
  <Override PartName="/ppt/slides/_rels/slide16.xml.rels" ContentType="application/vnd.openxmlformats-package.relationships+xml"/>
  <Override PartName="/ppt/slides/_rels/slide15.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9.xml.rels" ContentType="application/vnd.openxmlformats-package.relationships+xml"/>
  <Override PartName="/ppt/slides/_rels/slide6.xml.rels" ContentType="application/vnd.openxmlformats-package.relationships+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s/slide17.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xml" ContentType="application/vnd.openxmlformats-officedocument.presentationml.slide+xml"/>
  <Override PartName="/ppt/slides/slide21.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Lst>
  <p:sldSz cx="12230100" cy="6858000"/>
  <p:notesSz cx="12230100" cy="6858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9.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PlaceHolder 1"/>
          <p:cNvSpPr>
            <a:spLocks noGrp="1"/>
          </p:cNvSpPr>
          <p:nvPr>
            <p:ph type="sldImg"/>
          </p:nvPr>
        </p:nvSpPr>
        <p:spPr>
          <a:xfrm>
            <a:off x="0" y="764280"/>
            <a:ext cx="0" cy="0"/>
          </a:xfrm>
          <a:prstGeom prst="rect">
            <a:avLst/>
          </a:prstGeom>
          <a:noFill/>
          <a:ln w="0">
            <a:noFill/>
          </a:ln>
        </p:spPr>
        <p:txBody>
          <a:bodyPr lIns="0" rIns="0" tIns="0" bIns="0" anchor="ctr">
            <a:noAutofit/>
          </a:bodyPr>
          <a:p>
            <a:pPr algn="ctr"/>
            <a:r>
              <a:rPr b="0" lang="en-US" sz="1800" spc="-1" strike="noStrike">
                <a:solidFill>
                  <a:srgbClr val="000000"/>
                </a:solidFill>
                <a:latin typeface="Calibri"/>
              </a:rPr>
              <a:t>Click to move the slide</a:t>
            </a:r>
            <a:endParaRPr b="0" lang="en-US" sz="1800" spc="-1" strike="noStrike">
              <a:solidFill>
                <a:srgbClr val="000000"/>
              </a:solidFill>
              <a:latin typeface="Calibri"/>
            </a:endParaRPr>
          </a:p>
        </p:txBody>
      </p:sp>
      <p:sp>
        <p:nvSpPr>
          <p:cNvPr id="113" name="PlaceHolder 2"/>
          <p:cNvSpPr>
            <a:spLocks noGrp="1"/>
          </p:cNvSpPr>
          <p:nvPr>
            <p:ph type="body"/>
          </p:nvPr>
        </p:nvSpPr>
        <p:spPr>
          <a:xfrm>
            <a:off x="777240" y="4777560"/>
            <a:ext cx="6217560" cy="4525920"/>
          </a:xfrm>
          <a:prstGeom prst="rect">
            <a:avLst/>
          </a:prstGeom>
          <a:noFill/>
          <a:ln w="0">
            <a:noFill/>
          </a:ln>
        </p:spPr>
        <p:txBody>
          <a:bodyPr lIns="0" rIns="0" tIns="0" bIns="0" anchor="t">
            <a:noAutofit/>
          </a:bodyPr>
          <a:p>
            <a:pPr marL="216000" indent="-216000">
              <a:buNone/>
            </a:pPr>
            <a:r>
              <a:rPr b="0" lang="en-US" sz="2000" spc="-1" strike="noStrike">
                <a:solidFill>
                  <a:srgbClr val="000000"/>
                </a:solidFill>
                <a:latin typeface="Calibri"/>
              </a:rPr>
              <a:t>Click to edit the notes format</a:t>
            </a:r>
            <a:endParaRPr b="0" lang="en-US" sz="2000" spc="-1" strike="noStrike">
              <a:solidFill>
                <a:srgbClr val="000000"/>
              </a:solidFill>
              <a:latin typeface="Calibri"/>
            </a:endParaRPr>
          </a:p>
        </p:txBody>
      </p:sp>
      <p:sp>
        <p:nvSpPr>
          <p:cNvPr id="114" name="PlaceHolder 3"/>
          <p:cNvSpPr>
            <a:spLocks noGrp="1"/>
          </p:cNvSpPr>
          <p:nvPr>
            <p:ph type="hdr"/>
          </p:nvPr>
        </p:nvSpPr>
        <p:spPr>
          <a:xfrm>
            <a:off x="0" y="0"/>
            <a:ext cx="3372840" cy="502560"/>
          </a:xfrm>
          <a:prstGeom prst="rect">
            <a:avLst/>
          </a:prstGeom>
          <a:noFill/>
          <a:ln w="0">
            <a:noFill/>
          </a:ln>
        </p:spPr>
        <p:txBody>
          <a:bodyPr lIns="0" rIns="0" tIns="0" bIns="0" anchor="t">
            <a:noAutofit/>
          </a:bodyPr>
          <a:p>
            <a:pPr indent="0">
              <a:buNone/>
            </a:pPr>
            <a:r>
              <a:rPr b="0" lang="en-US" sz="1400" spc="-1" strike="noStrike">
                <a:solidFill>
                  <a:srgbClr val="000000"/>
                </a:solidFill>
                <a:latin typeface="Calibri"/>
              </a:rPr>
              <a:t>&lt;header&gt;</a:t>
            </a:r>
            <a:endParaRPr b="0" lang="en-US" sz="1400" spc="-1" strike="noStrike">
              <a:solidFill>
                <a:srgbClr val="000000"/>
              </a:solidFill>
              <a:latin typeface="Calibri"/>
            </a:endParaRPr>
          </a:p>
        </p:txBody>
      </p:sp>
      <p:sp>
        <p:nvSpPr>
          <p:cNvPr id="115" name="PlaceHolder 4"/>
          <p:cNvSpPr>
            <a:spLocks noGrp="1"/>
          </p:cNvSpPr>
          <p:nvPr>
            <p:ph type="dt" idx="25"/>
          </p:nvPr>
        </p:nvSpPr>
        <p:spPr>
          <a:xfrm>
            <a:off x="4399200" y="0"/>
            <a:ext cx="3372840" cy="50256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Calibri"/>
              </a:defRPr>
            </a:lvl1pPr>
          </a:lstStyle>
          <a:p>
            <a:pPr indent="0" algn="r">
              <a:buNone/>
            </a:pPr>
            <a:r>
              <a:rPr b="0" lang="en-US" sz="1400" spc="-1" strike="noStrike">
                <a:solidFill>
                  <a:srgbClr val="000000"/>
                </a:solidFill>
                <a:latin typeface="Calibri"/>
              </a:rPr>
              <a:t>&lt;date/time&gt;</a:t>
            </a:r>
            <a:endParaRPr b="0" lang="en-US" sz="1400" spc="-1" strike="noStrike">
              <a:solidFill>
                <a:srgbClr val="000000"/>
              </a:solidFill>
              <a:latin typeface="Calibri"/>
            </a:endParaRPr>
          </a:p>
        </p:txBody>
      </p:sp>
      <p:sp>
        <p:nvSpPr>
          <p:cNvPr id="116" name="PlaceHolder 5"/>
          <p:cNvSpPr>
            <a:spLocks noGrp="1"/>
          </p:cNvSpPr>
          <p:nvPr>
            <p:ph type="ftr" idx="26"/>
          </p:nvPr>
        </p:nvSpPr>
        <p:spPr>
          <a:xfrm>
            <a:off x="0" y="9555480"/>
            <a:ext cx="3372840" cy="502560"/>
          </a:xfrm>
          <a:prstGeom prst="rect">
            <a:avLst/>
          </a:prstGeom>
          <a:noFill/>
          <a:ln w="0">
            <a:noFill/>
          </a:ln>
        </p:spPr>
        <p:txBody>
          <a:bodyPr lIns="0" rIns="0" tIns="0" bIns="0" anchor="b">
            <a:noAutofit/>
          </a:bodyPr>
          <a:lstStyle>
            <a:lvl1pPr indent="0">
              <a:buNone/>
              <a:defRPr b="0" lang="en-US" sz="1400" spc="-1" strike="noStrike">
                <a:solidFill>
                  <a:srgbClr val="000000"/>
                </a:solidFill>
                <a:latin typeface="Calibri"/>
              </a:defRPr>
            </a:lvl1pPr>
          </a:lstStyle>
          <a:p>
            <a:pPr indent="0">
              <a:buNone/>
            </a:pPr>
            <a:r>
              <a:rPr b="0" lang="en-US" sz="1400" spc="-1" strike="noStrike">
                <a:solidFill>
                  <a:srgbClr val="000000"/>
                </a:solidFill>
                <a:latin typeface="Calibri"/>
              </a:rPr>
              <a:t>&lt;footer&gt;</a:t>
            </a:r>
            <a:endParaRPr b="0" lang="en-US" sz="1400" spc="-1" strike="noStrike">
              <a:solidFill>
                <a:srgbClr val="000000"/>
              </a:solidFill>
              <a:latin typeface="Calibri"/>
            </a:endParaRPr>
          </a:p>
        </p:txBody>
      </p:sp>
      <p:sp>
        <p:nvSpPr>
          <p:cNvPr id="117" name="PlaceHolder 6"/>
          <p:cNvSpPr>
            <a:spLocks noGrp="1"/>
          </p:cNvSpPr>
          <p:nvPr>
            <p:ph type="sldNum" idx="27"/>
          </p:nvPr>
        </p:nvSpPr>
        <p:spPr>
          <a:xfrm>
            <a:off x="4399200" y="9555480"/>
            <a:ext cx="3372840" cy="502560"/>
          </a:xfrm>
          <a:prstGeom prst="rect">
            <a:avLst/>
          </a:prstGeom>
          <a:noFill/>
          <a:ln w="0">
            <a:noFill/>
          </a:ln>
        </p:spPr>
        <p:txBody>
          <a:bodyPr lIns="0" rIns="0" tIns="0" bIns="0" anchor="b">
            <a:noAutofit/>
          </a:bodyPr>
          <a:lstStyle>
            <a:lvl1pPr indent="0" algn="r">
              <a:buNone/>
              <a:defRPr b="0" lang="en-US" sz="1400" spc="-1" strike="noStrike">
                <a:solidFill>
                  <a:srgbClr val="000000"/>
                </a:solidFill>
                <a:latin typeface="Calibri"/>
              </a:defRPr>
            </a:lvl1pPr>
          </a:lstStyle>
          <a:p>
            <a:pPr indent="0" algn="r">
              <a:buNone/>
            </a:pPr>
            <a:fld id="{9E97D136-0589-4FB6-A8A1-82C47A359F3A}" type="slidenum">
              <a:rPr b="0" lang="en-US" sz="1400" spc="-1" strike="noStrike">
                <a:solidFill>
                  <a:srgbClr val="000000"/>
                </a:solidFill>
                <a:latin typeface="Calibri"/>
              </a:rPr>
              <a:t>&lt;number&gt;</a:t>
            </a:fld>
            <a:endParaRPr b="0" lang="en-US"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notesMaster>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7" name="PlaceHolder 1"/>
          <p:cNvSpPr>
            <a:spLocks noGrp="1"/>
          </p:cNvSpPr>
          <p:nvPr>
            <p:ph type="sldImg"/>
          </p:nvPr>
        </p:nvSpPr>
        <p:spPr>
          <a:xfrm>
            <a:off x="4051440" y="857160"/>
            <a:ext cx="4127040" cy="2314080"/>
          </a:xfrm>
          <a:prstGeom prst="rect">
            <a:avLst/>
          </a:prstGeom>
          <a:ln w="0">
            <a:noFill/>
          </a:ln>
        </p:spPr>
      </p:sp>
      <p:sp>
        <p:nvSpPr>
          <p:cNvPr id="938" name="PlaceHolder 2"/>
          <p:cNvSpPr>
            <a:spLocks noGrp="1"/>
          </p:cNvSpPr>
          <p:nvPr>
            <p:ph type="body"/>
          </p:nvPr>
        </p:nvSpPr>
        <p:spPr>
          <a:xfrm>
            <a:off x="1222200" y="3300480"/>
            <a:ext cx="9785160" cy="2700000"/>
          </a:xfrm>
          <a:prstGeom prst="rect">
            <a:avLst/>
          </a:prstGeom>
          <a:noFill/>
          <a:ln w="0">
            <a:noFill/>
          </a:ln>
        </p:spPr>
        <p:txBody>
          <a:bodyPr lIns="91440" rIns="91440" tIns="45720" bIns="45720" anchor="t">
            <a:noAutofit/>
          </a:bodyPr>
          <a:p>
            <a:pPr marL="216000" indent="-216000">
              <a:buNone/>
            </a:pPr>
            <a:endParaRPr b="0" lang="en-US" sz="1800" spc="-1" strike="noStrike">
              <a:solidFill>
                <a:srgbClr val="000000"/>
              </a:solidFill>
              <a:latin typeface="Calibri"/>
            </a:endParaRPr>
          </a:p>
        </p:txBody>
      </p:sp>
      <p:sp>
        <p:nvSpPr>
          <p:cNvPr id="939" name="PlaceHolder 3"/>
          <p:cNvSpPr>
            <a:spLocks noGrp="1"/>
          </p:cNvSpPr>
          <p:nvPr>
            <p:ph type="sldNum" idx="33"/>
          </p:nvPr>
        </p:nvSpPr>
        <p:spPr>
          <a:xfrm>
            <a:off x="6927840" y="6513480"/>
            <a:ext cx="5298840" cy="344160"/>
          </a:xfrm>
          <a:prstGeom prst="rect">
            <a:avLst/>
          </a:prstGeom>
          <a:noFill/>
          <a:ln w="0">
            <a:noFill/>
          </a:ln>
        </p:spPr>
        <p:txBody>
          <a:bodyPr lIns="91440" rIns="91440" tIns="45720" bIns="45720" anchor="b">
            <a:noAutofit/>
          </a:bodyPr>
          <a:lstStyle>
            <a:lvl1pPr indent="0" algn="r">
              <a:lnSpc>
                <a:spcPct val="100000"/>
              </a:lnSpc>
              <a:buNone/>
              <a:defRPr b="0" lang="en-CH" sz="1200" spc="-1" strike="noStrike">
                <a:solidFill>
                  <a:srgbClr val="000000"/>
                </a:solidFill>
                <a:latin typeface="Calibri"/>
              </a:defRPr>
            </a:lvl1pPr>
          </a:lstStyle>
          <a:p>
            <a:pPr indent="0" algn="r">
              <a:lnSpc>
                <a:spcPct val="100000"/>
              </a:lnSpc>
              <a:buNone/>
            </a:pPr>
            <a:fld id="{45FC173D-7BF2-4127-9242-3A9192374F42}" type="slidenum">
              <a:rPr b="0" lang="en-CH" sz="1200" spc="-1" strike="noStrike">
                <a:solidFill>
                  <a:srgbClr val="000000"/>
                </a:solidFill>
                <a:latin typeface="Calibri"/>
              </a:rPr>
              <a:t>&lt;number&gt;</a:t>
            </a:fld>
            <a:endParaRPr b="0" lang="en-US" sz="1200" spc="-1" strike="noStrike">
              <a:solidFill>
                <a:srgbClr val="000000"/>
              </a:solidFill>
              <a:latin typeface="Calibri"/>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0" name="PlaceHolder 1"/>
          <p:cNvSpPr>
            <a:spLocks noGrp="1"/>
          </p:cNvSpPr>
          <p:nvPr>
            <p:ph type="sldImg"/>
          </p:nvPr>
        </p:nvSpPr>
        <p:spPr>
          <a:xfrm>
            <a:off x="4051440" y="857160"/>
            <a:ext cx="4127040" cy="2314080"/>
          </a:xfrm>
          <a:prstGeom prst="rect">
            <a:avLst/>
          </a:prstGeom>
          <a:ln w="0">
            <a:noFill/>
          </a:ln>
        </p:spPr>
      </p:sp>
      <p:sp>
        <p:nvSpPr>
          <p:cNvPr id="941" name="PlaceHolder 2"/>
          <p:cNvSpPr>
            <a:spLocks noGrp="1"/>
          </p:cNvSpPr>
          <p:nvPr>
            <p:ph type="body"/>
          </p:nvPr>
        </p:nvSpPr>
        <p:spPr>
          <a:xfrm>
            <a:off x="1222200" y="3300480"/>
            <a:ext cx="9785160" cy="2700000"/>
          </a:xfrm>
          <a:prstGeom prst="rect">
            <a:avLst/>
          </a:prstGeom>
          <a:noFill/>
          <a:ln w="0">
            <a:noFill/>
          </a:ln>
        </p:spPr>
        <p:txBody>
          <a:bodyPr lIns="91440" rIns="91440" tIns="45720" bIns="45720" anchor="t">
            <a:noAutofit/>
          </a:bodyPr>
          <a:p>
            <a:pPr marL="216000" indent="-216000">
              <a:buNone/>
            </a:pPr>
            <a:endParaRPr b="0" lang="en-US" sz="1800" spc="-1" strike="noStrike">
              <a:solidFill>
                <a:srgbClr val="000000"/>
              </a:solidFill>
              <a:latin typeface="Calibri"/>
            </a:endParaRPr>
          </a:p>
        </p:txBody>
      </p:sp>
      <p:sp>
        <p:nvSpPr>
          <p:cNvPr id="942" name="PlaceHolder 3"/>
          <p:cNvSpPr>
            <a:spLocks noGrp="1"/>
          </p:cNvSpPr>
          <p:nvPr>
            <p:ph type="sldNum" idx="34"/>
          </p:nvPr>
        </p:nvSpPr>
        <p:spPr>
          <a:xfrm>
            <a:off x="6927840" y="6513480"/>
            <a:ext cx="5298840" cy="344160"/>
          </a:xfrm>
          <a:prstGeom prst="rect">
            <a:avLst/>
          </a:prstGeom>
          <a:noFill/>
          <a:ln w="0">
            <a:noFill/>
          </a:ln>
        </p:spPr>
        <p:txBody>
          <a:bodyPr lIns="91440" rIns="91440" tIns="45720" bIns="45720" anchor="b">
            <a:noAutofit/>
          </a:bodyPr>
          <a:lstStyle>
            <a:lvl1pPr indent="0" algn="r">
              <a:lnSpc>
                <a:spcPct val="100000"/>
              </a:lnSpc>
              <a:buNone/>
              <a:defRPr b="0" lang="en-CH" sz="1200" spc="-1" strike="noStrike">
                <a:solidFill>
                  <a:srgbClr val="000000"/>
                </a:solidFill>
                <a:latin typeface="Calibri"/>
              </a:defRPr>
            </a:lvl1pPr>
          </a:lstStyle>
          <a:p>
            <a:pPr indent="0" algn="r">
              <a:lnSpc>
                <a:spcPct val="100000"/>
              </a:lnSpc>
              <a:buNone/>
            </a:pPr>
            <a:fld id="{D1118648-57D5-47DB-9440-21AE471B5CB8}" type="slidenum">
              <a:rPr b="0" lang="en-CH" sz="1200" spc="-1" strike="noStrike">
                <a:solidFill>
                  <a:srgbClr val="000000"/>
                </a:solidFill>
                <a:latin typeface="Calibri"/>
              </a:rPr>
              <a:t>&lt;number&gt;</a:t>
            </a:fld>
            <a:endParaRPr b="0" lang="en-US" sz="1200" spc="-1" strike="noStrike">
              <a:solidFill>
                <a:srgbClr val="000000"/>
              </a:solidFill>
              <a:latin typeface="Calibri"/>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3" name="PlaceHolder 1"/>
          <p:cNvSpPr>
            <a:spLocks noGrp="1"/>
          </p:cNvSpPr>
          <p:nvPr>
            <p:ph type="sldImg"/>
          </p:nvPr>
        </p:nvSpPr>
        <p:spPr>
          <a:xfrm>
            <a:off x="4051440" y="857160"/>
            <a:ext cx="4127040" cy="2314080"/>
          </a:xfrm>
          <a:prstGeom prst="rect">
            <a:avLst/>
          </a:prstGeom>
          <a:ln w="0">
            <a:noFill/>
          </a:ln>
        </p:spPr>
      </p:sp>
      <p:sp>
        <p:nvSpPr>
          <p:cNvPr id="944" name="PlaceHolder 2"/>
          <p:cNvSpPr>
            <a:spLocks noGrp="1"/>
          </p:cNvSpPr>
          <p:nvPr>
            <p:ph type="body"/>
          </p:nvPr>
        </p:nvSpPr>
        <p:spPr>
          <a:xfrm>
            <a:off x="1222200" y="3300480"/>
            <a:ext cx="9785160" cy="2700000"/>
          </a:xfrm>
          <a:prstGeom prst="rect">
            <a:avLst/>
          </a:prstGeom>
          <a:noFill/>
          <a:ln w="0">
            <a:noFill/>
          </a:ln>
        </p:spPr>
        <p:txBody>
          <a:bodyPr lIns="91440" rIns="91440" tIns="45720" bIns="45720" anchor="t">
            <a:noAutofit/>
          </a:bodyPr>
          <a:p>
            <a:pPr marL="216000" indent="-216000">
              <a:buNone/>
            </a:pPr>
            <a:endParaRPr b="0" lang="en-US" sz="1800" spc="-1" strike="noStrike">
              <a:solidFill>
                <a:srgbClr val="000000"/>
              </a:solidFill>
              <a:latin typeface="Calibri"/>
            </a:endParaRPr>
          </a:p>
        </p:txBody>
      </p:sp>
      <p:sp>
        <p:nvSpPr>
          <p:cNvPr id="945" name="PlaceHolder 3"/>
          <p:cNvSpPr>
            <a:spLocks noGrp="1"/>
          </p:cNvSpPr>
          <p:nvPr>
            <p:ph type="sldNum" idx="35"/>
          </p:nvPr>
        </p:nvSpPr>
        <p:spPr>
          <a:xfrm>
            <a:off x="6927840" y="6513480"/>
            <a:ext cx="5298840" cy="344160"/>
          </a:xfrm>
          <a:prstGeom prst="rect">
            <a:avLst/>
          </a:prstGeom>
          <a:noFill/>
          <a:ln w="0">
            <a:noFill/>
          </a:ln>
        </p:spPr>
        <p:txBody>
          <a:bodyPr lIns="91440" rIns="91440" tIns="45720" bIns="45720" anchor="b">
            <a:noAutofit/>
          </a:bodyPr>
          <a:lstStyle>
            <a:lvl1pPr indent="0" algn="r">
              <a:lnSpc>
                <a:spcPct val="100000"/>
              </a:lnSpc>
              <a:buNone/>
              <a:defRPr b="0" lang="en-CH" sz="1200" spc="-1" strike="noStrike">
                <a:solidFill>
                  <a:srgbClr val="000000"/>
                </a:solidFill>
                <a:latin typeface="Calibri"/>
              </a:defRPr>
            </a:lvl1pPr>
          </a:lstStyle>
          <a:p>
            <a:pPr indent="0" algn="r">
              <a:lnSpc>
                <a:spcPct val="100000"/>
              </a:lnSpc>
              <a:buNone/>
            </a:pPr>
            <a:fld id="{19811BAA-38A6-440A-913B-AC191572B422}" type="slidenum">
              <a:rPr b="0" lang="en-CH" sz="1200" spc="-1" strike="noStrike">
                <a:solidFill>
                  <a:srgbClr val="000000"/>
                </a:solidFill>
                <a:latin typeface="Calibri"/>
              </a:rPr>
              <a:t>&lt;number&gt;</a:t>
            </a:fld>
            <a:endParaRPr b="0" lang="en-US" sz="1200" spc="-1" strike="noStrike">
              <a:solidFill>
                <a:srgbClr val="000000"/>
              </a:solidFill>
              <a:latin typeface="Calibri"/>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6" name="PlaceHolder 1"/>
          <p:cNvSpPr>
            <a:spLocks noGrp="1"/>
          </p:cNvSpPr>
          <p:nvPr>
            <p:ph type="sldImg"/>
          </p:nvPr>
        </p:nvSpPr>
        <p:spPr>
          <a:xfrm>
            <a:off x="4051440" y="857160"/>
            <a:ext cx="4127040" cy="2314080"/>
          </a:xfrm>
          <a:prstGeom prst="rect">
            <a:avLst/>
          </a:prstGeom>
          <a:ln w="0">
            <a:noFill/>
          </a:ln>
        </p:spPr>
      </p:sp>
      <p:sp>
        <p:nvSpPr>
          <p:cNvPr id="947" name="PlaceHolder 2"/>
          <p:cNvSpPr>
            <a:spLocks noGrp="1"/>
          </p:cNvSpPr>
          <p:nvPr>
            <p:ph type="body"/>
          </p:nvPr>
        </p:nvSpPr>
        <p:spPr>
          <a:xfrm>
            <a:off x="1222200" y="3300480"/>
            <a:ext cx="9785160" cy="2700000"/>
          </a:xfrm>
          <a:prstGeom prst="rect">
            <a:avLst/>
          </a:prstGeom>
          <a:noFill/>
          <a:ln w="0">
            <a:noFill/>
          </a:ln>
        </p:spPr>
        <p:txBody>
          <a:bodyPr lIns="91440" rIns="91440" tIns="45720" bIns="45720" anchor="t">
            <a:noAutofit/>
          </a:bodyPr>
          <a:p>
            <a:pPr marL="216000" indent="-216000">
              <a:buNone/>
            </a:pPr>
            <a:endParaRPr b="0" lang="en-US" sz="1800" spc="-1" strike="noStrike">
              <a:solidFill>
                <a:srgbClr val="000000"/>
              </a:solidFill>
              <a:latin typeface="Calibri"/>
            </a:endParaRPr>
          </a:p>
        </p:txBody>
      </p:sp>
      <p:sp>
        <p:nvSpPr>
          <p:cNvPr id="948" name="PlaceHolder 3"/>
          <p:cNvSpPr>
            <a:spLocks noGrp="1"/>
          </p:cNvSpPr>
          <p:nvPr>
            <p:ph type="sldNum" idx="36"/>
          </p:nvPr>
        </p:nvSpPr>
        <p:spPr>
          <a:xfrm>
            <a:off x="6927840" y="6513480"/>
            <a:ext cx="5298840" cy="344160"/>
          </a:xfrm>
          <a:prstGeom prst="rect">
            <a:avLst/>
          </a:prstGeom>
          <a:noFill/>
          <a:ln w="0">
            <a:noFill/>
          </a:ln>
        </p:spPr>
        <p:txBody>
          <a:bodyPr lIns="91440" rIns="91440" tIns="45720" bIns="45720" anchor="b">
            <a:noAutofit/>
          </a:bodyPr>
          <a:lstStyle>
            <a:lvl1pPr indent="0" algn="r">
              <a:lnSpc>
                <a:spcPct val="100000"/>
              </a:lnSpc>
              <a:buNone/>
              <a:defRPr b="0" lang="en-CH" sz="1200" spc="-1" strike="noStrike">
                <a:solidFill>
                  <a:srgbClr val="000000"/>
                </a:solidFill>
                <a:latin typeface="Calibri"/>
              </a:defRPr>
            </a:lvl1pPr>
          </a:lstStyle>
          <a:p>
            <a:pPr indent="0" algn="r">
              <a:lnSpc>
                <a:spcPct val="100000"/>
              </a:lnSpc>
              <a:buNone/>
            </a:pPr>
            <a:fld id="{5C34F563-72ED-48EF-B195-447375987659}" type="slidenum">
              <a:rPr b="0" lang="en-CH" sz="1200" spc="-1" strike="noStrike">
                <a:solidFill>
                  <a:srgbClr val="000000"/>
                </a:solidFill>
                <a:latin typeface="Calibri"/>
              </a:rPr>
              <a:t>&lt;number&gt;</a:t>
            </a:fld>
            <a:endParaRPr b="0" lang="en-US" sz="1200" spc="-1" strike="noStrike">
              <a:solidFill>
                <a:srgbClr val="000000"/>
              </a:solidFill>
              <a:latin typeface="Calibri"/>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9" name="PlaceHolder 1"/>
          <p:cNvSpPr>
            <a:spLocks noGrp="1"/>
          </p:cNvSpPr>
          <p:nvPr>
            <p:ph type="sldImg"/>
          </p:nvPr>
        </p:nvSpPr>
        <p:spPr>
          <a:xfrm>
            <a:off x="4051440" y="857160"/>
            <a:ext cx="4127040" cy="2314080"/>
          </a:xfrm>
          <a:prstGeom prst="rect">
            <a:avLst/>
          </a:prstGeom>
          <a:ln w="0">
            <a:noFill/>
          </a:ln>
        </p:spPr>
      </p:sp>
      <p:sp>
        <p:nvSpPr>
          <p:cNvPr id="950" name="PlaceHolder 2"/>
          <p:cNvSpPr>
            <a:spLocks noGrp="1"/>
          </p:cNvSpPr>
          <p:nvPr>
            <p:ph type="body"/>
          </p:nvPr>
        </p:nvSpPr>
        <p:spPr>
          <a:xfrm>
            <a:off x="1222200" y="3300480"/>
            <a:ext cx="9785160" cy="2700000"/>
          </a:xfrm>
          <a:prstGeom prst="rect">
            <a:avLst/>
          </a:prstGeom>
          <a:noFill/>
          <a:ln w="0">
            <a:noFill/>
          </a:ln>
        </p:spPr>
        <p:txBody>
          <a:bodyPr lIns="91440" rIns="91440" tIns="45720" bIns="45720" anchor="t">
            <a:noAutofit/>
          </a:bodyPr>
          <a:p>
            <a:pPr marL="216000" indent="-216000">
              <a:buNone/>
            </a:pPr>
            <a:endParaRPr b="0" lang="en-US" sz="1800" spc="-1" strike="noStrike">
              <a:solidFill>
                <a:srgbClr val="000000"/>
              </a:solidFill>
              <a:latin typeface="Calibri"/>
            </a:endParaRPr>
          </a:p>
        </p:txBody>
      </p:sp>
      <p:sp>
        <p:nvSpPr>
          <p:cNvPr id="951" name="PlaceHolder 3"/>
          <p:cNvSpPr>
            <a:spLocks noGrp="1"/>
          </p:cNvSpPr>
          <p:nvPr>
            <p:ph type="sldNum" idx="37"/>
          </p:nvPr>
        </p:nvSpPr>
        <p:spPr>
          <a:xfrm>
            <a:off x="6927840" y="6513480"/>
            <a:ext cx="5298840" cy="344160"/>
          </a:xfrm>
          <a:prstGeom prst="rect">
            <a:avLst/>
          </a:prstGeom>
          <a:noFill/>
          <a:ln w="0">
            <a:noFill/>
          </a:ln>
        </p:spPr>
        <p:txBody>
          <a:bodyPr lIns="91440" rIns="91440" tIns="45720" bIns="45720" anchor="b">
            <a:noAutofit/>
          </a:bodyPr>
          <a:lstStyle>
            <a:lvl1pPr indent="0" algn="r">
              <a:lnSpc>
                <a:spcPct val="100000"/>
              </a:lnSpc>
              <a:buNone/>
              <a:defRPr b="0" lang="en-CH" sz="1200" spc="-1" strike="noStrike">
                <a:solidFill>
                  <a:srgbClr val="000000"/>
                </a:solidFill>
                <a:latin typeface="Calibri"/>
              </a:defRPr>
            </a:lvl1pPr>
          </a:lstStyle>
          <a:p>
            <a:pPr indent="0" algn="r">
              <a:lnSpc>
                <a:spcPct val="100000"/>
              </a:lnSpc>
              <a:buNone/>
            </a:pPr>
            <a:fld id="{6138DBC6-C09C-42AA-809F-C20EF9FB0AA7}" type="slidenum">
              <a:rPr b="0" lang="en-CH" sz="1200" spc="-1" strike="noStrike">
                <a:solidFill>
                  <a:srgbClr val="000000"/>
                </a:solidFill>
                <a:latin typeface="Calibri"/>
              </a:rPr>
              <a:t>&lt;number&gt;</a:t>
            </a:fld>
            <a:endParaRPr b="0" lang="en-US" sz="1200" spc="-1" strike="noStrike">
              <a:solidFill>
                <a:srgbClr val="000000"/>
              </a:solidFill>
              <a:latin typeface="Calibri"/>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4" name="PlaceHolder 1"/>
          <p:cNvSpPr>
            <a:spLocks noGrp="1"/>
          </p:cNvSpPr>
          <p:nvPr>
            <p:ph type="sldImg"/>
          </p:nvPr>
        </p:nvSpPr>
        <p:spPr>
          <a:xfrm>
            <a:off x="4051440" y="857160"/>
            <a:ext cx="4127040" cy="2314080"/>
          </a:xfrm>
          <a:prstGeom prst="rect">
            <a:avLst/>
          </a:prstGeom>
          <a:ln w="0">
            <a:noFill/>
          </a:ln>
        </p:spPr>
      </p:sp>
      <p:sp>
        <p:nvSpPr>
          <p:cNvPr id="935" name="PlaceHolder 2"/>
          <p:cNvSpPr>
            <a:spLocks noGrp="1"/>
          </p:cNvSpPr>
          <p:nvPr>
            <p:ph type="body"/>
          </p:nvPr>
        </p:nvSpPr>
        <p:spPr>
          <a:xfrm>
            <a:off x="1222200" y="3300480"/>
            <a:ext cx="9785160" cy="2700000"/>
          </a:xfrm>
          <a:prstGeom prst="rect">
            <a:avLst/>
          </a:prstGeom>
          <a:noFill/>
          <a:ln w="0">
            <a:noFill/>
          </a:ln>
        </p:spPr>
        <p:txBody>
          <a:bodyPr lIns="91440" rIns="91440" tIns="45720" bIns="45720" anchor="t">
            <a:noAutofit/>
          </a:bodyPr>
          <a:p>
            <a:pPr marL="216000" indent="-216000">
              <a:buNone/>
            </a:pPr>
            <a:endParaRPr b="0" lang="en-US" sz="1800" spc="-1" strike="noStrike">
              <a:solidFill>
                <a:srgbClr val="000000"/>
              </a:solidFill>
              <a:latin typeface="Calibri"/>
            </a:endParaRPr>
          </a:p>
        </p:txBody>
      </p:sp>
      <p:sp>
        <p:nvSpPr>
          <p:cNvPr id="936" name="PlaceHolder 3"/>
          <p:cNvSpPr>
            <a:spLocks noGrp="1"/>
          </p:cNvSpPr>
          <p:nvPr>
            <p:ph type="sldNum" idx="32"/>
          </p:nvPr>
        </p:nvSpPr>
        <p:spPr>
          <a:xfrm>
            <a:off x="6927840" y="6513480"/>
            <a:ext cx="5298840" cy="344160"/>
          </a:xfrm>
          <a:prstGeom prst="rect">
            <a:avLst/>
          </a:prstGeom>
          <a:noFill/>
          <a:ln w="0">
            <a:noFill/>
          </a:ln>
        </p:spPr>
        <p:txBody>
          <a:bodyPr lIns="91440" rIns="91440" tIns="45720" bIns="45720" anchor="b">
            <a:noAutofit/>
          </a:bodyPr>
          <a:lstStyle>
            <a:lvl1pPr indent="0" algn="r">
              <a:lnSpc>
                <a:spcPct val="100000"/>
              </a:lnSpc>
              <a:buNone/>
              <a:defRPr b="0" lang="en-CH" sz="1200" spc="-1" strike="noStrike">
                <a:solidFill>
                  <a:srgbClr val="000000"/>
                </a:solidFill>
                <a:latin typeface="Calibri"/>
              </a:defRPr>
            </a:lvl1pPr>
          </a:lstStyle>
          <a:p>
            <a:pPr indent="0" algn="r">
              <a:lnSpc>
                <a:spcPct val="100000"/>
              </a:lnSpc>
              <a:buNone/>
            </a:pPr>
            <a:fld id="{84BDA34C-884D-4E61-8636-9E8E7DDFF1F7}" type="slidenum">
              <a:rPr b="0" lang="en-CH" sz="1200" spc="-1" strike="noStrike">
                <a:solidFill>
                  <a:srgbClr val="000000"/>
                </a:solidFill>
                <a:latin typeface="Calibri"/>
              </a:rPr>
              <a:t>&lt;number&gt;</a:t>
            </a:fld>
            <a:endParaRPr b="0" lang="en-US" sz="1200" spc="-1" strike="noStrike">
              <a:solidFill>
                <a:srgbClr val="000000"/>
              </a:solidFill>
              <a:latin typeface="Calibri"/>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Slide">
    <p:bg>
      <p:bgPr>
        <a:solidFill>
          <a:schemeClr val="lt1"/>
        </a:solidFill>
      </p:bgPr>
    </p:bg>
    <p:spTree>
      <p:nvGrpSpPr>
        <p:cNvPr id="1" name=""/>
        <p:cNvGrpSpPr/>
        <p:nvPr/>
      </p:nvGrpSpPr>
      <p:grpSpPr>
        <a:xfrm>
          <a:off x="0" y="0"/>
          <a:ext cx="0" cy="0"/>
          <a:chOff x="0" y="0"/>
          <a:chExt cx="0" cy="0"/>
        </a:xfrm>
      </p:grpSpPr>
      <p:sp>
        <p:nvSpPr>
          <p:cNvPr id="2"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5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 name="PlaceHolder 1"/>
          <p:cNvSpPr>
            <a:spLocks noGrp="1"/>
          </p:cNvSpPr>
          <p:nvPr>
            <p:ph type="title"/>
          </p:nvPr>
        </p:nvSpPr>
        <p:spPr>
          <a:xfrm>
            <a:off x="917280" y="2126160"/>
            <a:ext cx="10395360" cy="1145160"/>
          </a:xfrm>
          <a:prstGeom prst="rect">
            <a:avLst/>
          </a:prstGeom>
          <a:noFill/>
          <a:ln w="0">
            <a:noFill/>
          </a:ln>
        </p:spPr>
        <p:txBody>
          <a:bodyPr lIns="0" rIns="0" tIns="0" bIns="0" anchor="t">
            <a:noAutofit/>
          </a:bodyPr>
          <a:p>
            <a:pPr indent="0">
              <a:buNone/>
            </a:pPr>
            <a:r>
              <a:rPr b="0" lang="en-US" sz="3000" spc="-1" strike="noStrike">
                <a:solidFill>
                  <a:srgbClr val="000000"/>
                </a:solidFill>
                <a:latin typeface="Calibri"/>
              </a:rPr>
              <a:t>Click to edit the title text format</a:t>
            </a:r>
            <a:endParaRPr b="0" lang="en-US" sz="3000" spc="-1" strike="noStrike">
              <a:solidFill>
                <a:srgbClr val="000000"/>
              </a:solidFill>
              <a:latin typeface="Calibri"/>
            </a:endParaRPr>
          </a:p>
        </p:txBody>
      </p:sp>
      <p:sp>
        <p:nvSpPr>
          <p:cNvPr id="4" name="PlaceHolder 2"/>
          <p:cNvSpPr>
            <a:spLocks noGrp="1"/>
          </p:cNvSpPr>
          <p:nvPr>
            <p:ph type="ftr" idx="1"/>
          </p:nvPr>
        </p:nvSpPr>
        <p:spPr>
          <a:xfrm>
            <a:off x="4158360" y="6378120"/>
            <a:ext cx="3913200" cy="34272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Calibri"/>
              </a:defRPr>
            </a:lvl1pPr>
          </a:lstStyle>
          <a:p>
            <a:pPr indent="0" algn="ctr">
              <a:buNone/>
            </a:pPr>
            <a:r>
              <a:rPr b="0" lang="en-US" sz="1400" spc="-1" strike="noStrike">
                <a:solidFill>
                  <a:srgbClr val="000000"/>
                </a:solidFill>
                <a:latin typeface="Calibri"/>
              </a:rPr>
              <a:t>&lt;footer&gt;</a:t>
            </a:r>
            <a:endParaRPr b="0" lang="en-US" sz="1400" spc="-1" strike="noStrike">
              <a:solidFill>
                <a:srgbClr val="000000"/>
              </a:solidFill>
              <a:latin typeface="Calibri"/>
            </a:endParaRPr>
          </a:p>
        </p:txBody>
      </p:sp>
      <p:sp>
        <p:nvSpPr>
          <p:cNvPr id="5" name="PlaceHolder 3"/>
          <p:cNvSpPr>
            <a:spLocks noGrp="1"/>
          </p:cNvSpPr>
          <p:nvPr>
            <p:ph type="dt" idx="2"/>
          </p:nvPr>
        </p:nvSpPr>
        <p:spPr>
          <a:xfrm>
            <a:off x="611640" y="6378120"/>
            <a:ext cx="2812680" cy="342720"/>
          </a:xfrm>
          <a:prstGeom prst="rect">
            <a:avLst/>
          </a:prstGeom>
          <a:noFill/>
          <a:ln w="0">
            <a:noFill/>
          </a:ln>
        </p:spPr>
        <p:txBody>
          <a:bodyPr lIns="0" rIns="0" tIns="0" bIns="0" anchor="t">
            <a:noAutofit/>
          </a:bodyPr>
          <a:lstStyle>
            <a:lvl1pPr indent="0">
              <a:lnSpc>
                <a:spcPct val="100000"/>
              </a:lnSpc>
              <a:buNone/>
              <a:defRPr b="0" lang="en-US" sz="1400" spc="-1" strike="noStrike">
                <a:solidFill>
                  <a:schemeClr val="dk1">
                    <a:tint val="75000"/>
                  </a:schemeClr>
                </a:solidFill>
                <a:latin typeface="Calibri"/>
              </a:defRPr>
            </a:lvl1pPr>
          </a:lstStyle>
          <a:p>
            <a:pPr indent="0">
              <a:lnSpc>
                <a:spcPct val="100000"/>
              </a:lnSpc>
              <a:buNone/>
            </a:pPr>
            <a:r>
              <a:rPr b="0" lang="en-US" sz="1400" spc="-1" strike="noStrike">
                <a:solidFill>
                  <a:schemeClr val="dk1">
                    <a:tint val="75000"/>
                  </a:schemeClr>
                </a:solidFill>
                <a:latin typeface="Calibri"/>
              </a:rPr>
              <a:t>&lt;date/time&gt;</a:t>
            </a:r>
            <a:endParaRPr b="0" lang="en-US" sz="1400" spc="-1" strike="noStrike">
              <a:solidFill>
                <a:srgbClr val="000000"/>
              </a:solidFill>
              <a:latin typeface="Calibri"/>
            </a:endParaRPr>
          </a:p>
        </p:txBody>
      </p:sp>
      <p:sp>
        <p:nvSpPr>
          <p:cNvPr id="6" name="PlaceHolder 4"/>
          <p:cNvSpPr>
            <a:spLocks noGrp="1"/>
          </p:cNvSpPr>
          <p:nvPr>
            <p:ph type="sldNum" idx="3"/>
          </p:nvPr>
        </p:nvSpPr>
        <p:spPr>
          <a:xfrm>
            <a:off x="11804040" y="6241320"/>
            <a:ext cx="203400" cy="140760"/>
          </a:xfrm>
          <a:prstGeom prst="rect">
            <a:avLst/>
          </a:prstGeom>
          <a:noFill/>
          <a:ln w="0">
            <a:noFill/>
          </a:ln>
        </p:spPr>
        <p:txBody>
          <a:bodyPr lIns="0" rIns="0" tIns="0" bIns="0" anchor="t">
            <a:noAutofit/>
          </a:bodyPr>
          <a:lstStyle>
            <a:lvl1pPr marL="93240" indent="0">
              <a:lnSpc>
                <a:spcPct val="100000"/>
              </a:lnSpc>
              <a:spcBef>
                <a:spcPts val="26"/>
              </a:spcBef>
              <a:buNone/>
              <a:defRPr b="0" lang="en-US" sz="800" spc="-52" strike="noStrike">
                <a:solidFill>
                  <a:srgbClr val="fdffff"/>
                </a:solidFill>
                <a:latin typeface="Arial"/>
              </a:defRPr>
            </a:lvl1pPr>
          </a:lstStyle>
          <a:p>
            <a:pPr marL="93240" indent="0">
              <a:lnSpc>
                <a:spcPct val="100000"/>
              </a:lnSpc>
              <a:spcBef>
                <a:spcPts val="26"/>
              </a:spcBef>
              <a:buNone/>
            </a:pPr>
            <a:fld id="{4D1DCAE3-4CB4-44AF-B2C1-36743E5CA14A}" type="slidenum">
              <a:rPr b="0" lang="en-US" sz="800" spc="-52" strike="noStrike">
                <a:solidFill>
                  <a:srgbClr val="fdffff"/>
                </a:solidFill>
                <a:latin typeface="Arial"/>
              </a:rPr>
              <a:t>&lt;number&gt;</a:t>
            </a:fld>
            <a:endParaRPr b="0" lang="en-US" sz="800" spc="-1" strike="noStrike">
              <a:solidFill>
                <a:srgbClr val="000000"/>
              </a:solid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bg>
      <p:bgPr>
        <a:solidFill>
          <a:schemeClr val="lt1"/>
        </a:solidFill>
      </p:bgPr>
    </p:bg>
    <p:spTree>
      <p:nvGrpSpPr>
        <p:cNvPr id="1" name=""/>
        <p:cNvGrpSpPr/>
        <p:nvPr/>
      </p:nvGrpSpPr>
      <p:grpSpPr>
        <a:xfrm>
          <a:off x="0" y="0"/>
          <a:ext cx="0" cy="0"/>
          <a:chOff x="0" y="0"/>
          <a:chExt cx="0" cy="0"/>
        </a:xfrm>
      </p:grpSpPr>
      <p:sp>
        <p:nvSpPr>
          <p:cNvPr id="7"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5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 name="PlaceHolder 1"/>
          <p:cNvSpPr>
            <a:spLocks noGrp="1"/>
          </p:cNvSpPr>
          <p:nvPr>
            <p:ph type="title"/>
          </p:nvPr>
        </p:nvSpPr>
        <p:spPr>
          <a:xfrm>
            <a:off x="255240" y="163080"/>
            <a:ext cx="10219320" cy="585720"/>
          </a:xfrm>
          <a:prstGeom prst="rect">
            <a:avLst/>
          </a:prstGeom>
          <a:noFill/>
          <a:ln w="0">
            <a:noFill/>
          </a:ln>
        </p:spPr>
        <p:txBody>
          <a:bodyPr lIns="0" rIns="0" tIns="0" bIns="0" anchor="t">
            <a:noAutofit/>
          </a:bodyPr>
          <a:p>
            <a:pPr indent="0">
              <a:buNone/>
            </a:pPr>
            <a:r>
              <a:rPr b="0" lang="en-US" sz="3000" spc="-1" strike="noStrike">
                <a:solidFill>
                  <a:srgbClr val="000000"/>
                </a:solidFill>
                <a:latin typeface="Calibri"/>
              </a:rPr>
              <a:t>Click to edit the title text format</a:t>
            </a:r>
            <a:endParaRPr b="0" lang="en-US" sz="3000" spc="-1" strike="noStrike">
              <a:solidFill>
                <a:srgbClr val="000000"/>
              </a:solidFill>
              <a:latin typeface="Calibri"/>
            </a:endParaRPr>
          </a:p>
        </p:txBody>
      </p:sp>
      <p:sp>
        <p:nvSpPr>
          <p:cNvPr id="9" name="PlaceHolder 2"/>
          <p:cNvSpPr>
            <a:spLocks noGrp="1"/>
          </p:cNvSpPr>
          <p:nvPr>
            <p:ph type="body"/>
          </p:nvPr>
        </p:nvSpPr>
        <p:spPr>
          <a:xfrm>
            <a:off x="482400" y="1330200"/>
            <a:ext cx="11260800" cy="4191120"/>
          </a:xfrm>
          <a:prstGeom prst="rect">
            <a:avLst/>
          </a:prstGeom>
          <a:noFill/>
          <a:ln w="0">
            <a:noFill/>
          </a:ln>
        </p:spPr>
        <p:txBody>
          <a:bodyPr lIns="0" rIns="0" tIns="0" bIns="0" anchor="t">
            <a:no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Calibri"/>
              </a:rPr>
              <a:t>Click to edit the outline text format</a:t>
            </a:r>
            <a:endParaRPr b="0" lang="en-US"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Calibri"/>
              </a:rPr>
              <a:t>Second Outline Level</a:t>
            </a:r>
            <a:endParaRPr b="0" lang="en-US"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Calibri"/>
              </a:rPr>
              <a:t>Third Outline Level</a:t>
            </a:r>
            <a:endParaRPr b="0" lang="en-U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Calibri"/>
              </a:rPr>
              <a:t>Fourth Outline Level</a:t>
            </a:r>
            <a:endParaRPr b="0" lang="en-U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Calibri"/>
              </a:rPr>
              <a:t>Fifth Outline Level</a:t>
            </a:r>
            <a:endParaRPr b="0" lang="en-US"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Calibri"/>
              </a:rPr>
              <a:t>Sixth Outline Level</a:t>
            </a:r>
            <a:endParaRPr b="0" lang="en-US"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Calibri"/>
              </a:rPr>
              <a:t>Seventh Outline Level</a:t>
            </a:r>
            <a:endParaRPr b="0" lang="en-US" sz="1800" spc="-1" strike="noStrike">
              <a:solidFill>
                <a:srgbClr val="000000"/>
              </a:solidFill>
              <a:latin typeface="Calibri"/>
            </a:endParaRPr>
          </a:p>
        </p:txBody>
      </p:sp>
      <p:sp>
        <p:nvSpPr>
          <p:cNvPr id="10" name="PlaceHolder 3"/>
          <p:cNvSpPr>
            <a:spLocks noGrp="1"/>
          </p:cNvSpPr>
          <p:nvPr>
            <p:ph type="ftr" idx="4"/>
          </p:nvPr>
        </p:nvSpPr>
        <p:spPr>
          <a:xfrm>
            <a:off x="4158360" y="6378120"/>
            <a:ext cx="3913200" cy="34272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Calibri"/>
              </a:defRPr>
            </a:lvl1pPr>
          </a:lstStyle>
          <a:p>
            <a:pPr indent="0" algn="ctr">
              <a:buNone/>
            </a:pPr>
            <a:r>
              <a:rPr b="0" lang="en-US" sz="1400" spc="-1" strike="noStrike">
                <a:solidFill>
                  <a:srgbClr val="000000"/>
                </a:solidFill>
                <a:latin typeface="Calibri"/>
              </a:rPr>
              <a:t>&lt;footer&gt;</a:t>
            </a:r>
            <a:endParaRPr b="0" lang="en-US" sz="1400" spc="-1" strike="noStrike">
              <a:solidFill>
                <a:srgbClr val="000000"/>
              </a:solidFill>
              <a:latin typeface="Calibri"/>
            </a:endParaRPr>
          </a:p>
        </p:txBody>
      </p:sp>
      <p:sp>
        <p:nvSpPr>
          <p:cNvPr id="11" name="PlaceHolder 4"/>
          <p:cNvSpPr>
            <a:spLocks noGrp="1"/>
          </p:cNvSpPr>
          <p:nvPr>
            <p:ph type="dt" idx="5"/>
          </p:nvPr>
        </p:nvSpPr>
        <p:spPr>
          <a:xfrm>
            <a:off x="611640" y="6378120"/>
            <a:ext cx="2812680" cy="342720"/>
          </a:xfrm>
          <a:prstGeom prst="rect">
            <a:avLst/>
          </a:prstGeom>
          <a:noFill/>
          <a:ln w="0">
            <a:noFill/>
          </a:ln>
        </p:spPr>
        <p:txBody>
          <a:bodyPr lIns="0" rIns="0" tIns="0" bIns="0" anchor="t">
            <a:noAutofit/>
          </a:bodyPr>
          <a:lstStyle>
            <a:lvl1pPr indent="0">
              <a:lnSpc>
                <a:spcPct val="100000"/>
              </a:lnSpc>
              <a:buNone/>
              <a:defRPr b="0" lang="en-US" sz="1400" spc="-1" strike="noStrike">
                <a:solidFill>
                  <a:schemeClr val="dk1">
                    <a:tint val="75000"/>
                  </a:schemeClr>
                </a:solidFill>
                <a:latin typeface="Calibri"/>
              </a:defRPr>
            </a:lvl1pPr>
          </a:lstStyle>
          <a:p>
            <a:pPr indent="0">
              <a:lnSpc>
                <a:spcPct val="100000"/>
              </a:lnSpc>
              <a:buNone/>
            </a:pPr>
            <a:r>
              <a:rPr b="0" lang="en-US" sz="1400" spc="-1" strike="noStrike">
                <a:solidFill>
                  <a:schemeClr val="dk1">
                    <a:tint val="75000"/>
                  </a:schemeClr>
                </a:solidFill>
                <a:latin typeface="Calibri"/>
              </a:rPr>
              <a:t>&lt;date/time&gt;</a:t>
            </a:r>
            <a:endParaRPr b="0" lang="en-US" sz="1400" spc="-1" strike="noStrike">
              <a:solidFill>
                <a:srgbClr val="000000"/>
              </a:solidFill>
              <a:latin typeface="Calibri"/>
            </a:endParaRPr>
          </a:p>
        </p:txBody>
      </p:sp>
      <p:sp>
        <p:nvSpPr>
          <p:cNvPr id="12" name="PlaceHolder 5"/>
          <p:cNvSpPr>
            <a:spLocks noGrp="1"/>
          </p:cNvSpPr>
          <p:nvPr>
            <p:ph type="sldNum" idx="6"/>
          </p:nvPr>
        </p:nvSpPr>
        <p:spPr>
          <a:xfrm>
            <a:off x="11804040" y="6241320"/>
            <a:ext cx="203400" cy="140760"/>
          </a:xfrm>
          <a:prstGeom prst="rect">
            <a:avLst/>
          </a:prstGeom>
          <a:noFill/>
          <a:ln w="0">
            <a:noFill/>
          </a:ln>
        </p:spPr>
        <p:txBody>
          <a:bodyPr lIns="0" rIns="0" tIns="0" bIns="0" anchor="t">
            <a:noAutofit/>
          </a:bodyPr>
          <a:lstStyle>
            <a:lvl1pPr marL="93240" indent="0">
              <a:lnSpc>
                <a:spcPct val="100000"/>
              </a:lnSpc>
              <a:spcBef>
                <a:spcPts val="26"/>
              </a:spcBef>
              <a:buNone/>
              <a:defRPr b="0" lang="en-US" sz="800" spc="-52" strike="noStrike">
                <a:solidFill>
                  <a:srgbClr val="fdffff"/>
                </a:solidFill>
                <a:latin typeface="Arial"/>
              </a:defRPr>
            </a:lvl1pPr>
          </a:lstStyle>
          <a:p>
            <a:pPr marL="93240" indent="0">
              <a:lnSpc>
                <a:spcPct val="100000"/>
              </a:lnSpc>
              <a:spcBef>
                <a:spcPts val="26"/>
              </a:spcBef>
              <a:buNone/>
            </a:pPr>
            <a:fld id="{3C107B3B-3E47-4DE4-BF70-1F438760AE3D}" type="slidenum">
              <a:rPr b="0" lang="en-US" sz="800" spc="-52" strike="noStrike">
                <a:solidFill>
                  <a:srgbClr val="fdffff"/>
                </a:solidFill>
                <a:latin typeface="Arial"/>
              </a:rPr>
              <a:t>&lt;number&gt;</a:t>
            </a:fld>
            <a:endParaRPr b="0" lang="en-US" sz="800" spc="-1" strike="noStrike">
              <a:solidFill>
                <a:srgbClr val="000000"/>
              </a:solid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wo Content">
    <p:bg>
      <p:bgPr>
        <a:solidFill>
          <a:schemeClr val="lt1"/>
        </a:solidFill>
      </p:bgPr>
    </p:bg>
    <p:spTree>
      <p:nvGrpSpPr>
        <p:cNvPr id="1" name=""/>
        <p:cNvGrpSpPr/>
        <p:nvPr/>
      </p:nvGrpSpPr>
      <p:grpSpPr>
        <a:xfrm>
          <a:off x="0" y="0"/>
          <a:ext cx="0" cy="0"/>
          <a:chOff x="0" y="0"/>
          <a:chExt cx="0" cy="0"/>
        </a:xfrm>
      </p:grpSpPr>
      <p:sp>
        <p:nvSpPr>
          <p:cNvPr id="13"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5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4" name="PlaceHolder 1"/>
          <p:cNvSpPr>
            <a:spLocks noGrp="1"/>
          </p:cNvSpPr>
          <p:nvPr>
            <p:ph type="title"/>
          </p:nvPr>
        </p:nvSpPr>
        <p:spPr>
          <a:xfrm>
            <a:off x="255240" y="163080"/>
            <a:ext cx="10219320" cy="585720"/>
          </a:xfrm>
          <a:prstGeom prst="rect">
            <a:avLst/>
          </a:prstGeom>
          <a:noFill/>
          <a:ln w="0">
            <a:noFill/>
          </a:ln>
        </p:spPr>
        <p:txBody>
          <a:bodyPr lIns="0" rIns="0" tIns="0" bIns="0" anchor="t">
            <a:noAutofit/>
          </a:bodyPr>
          <a:p>
            <a:pPr indent="0">
              <a:buNone/>
            </a:pPr>
            <a:r>
              <a:rPr b="0" lang="en-US" sz="3000" spc="-1" strike="noStrike">
                <a:solidFill>
                  <a:srgbClr val="000000"/>
                </a:solidFill>
                <a:latin typeface="Calibri"/>
              </a:rPr>
              <a:t>Click to edit the title text format</a:t>
            </a:r>
            <a:endParaRPr b="0" lang="en-US" sz="3000" spc="-1" strike="noStrike">
              <a:solidFill>
                <a:srgbClr val="000000"/>
              </a:solidFill>
              <a:latin typeface="Calibri"/>
            </a:endParaRPr>
          </a:p>
        </p:txBody>
      </p:sp>
      <p:sp>
        <p:nvSpPr>
          <p:cNvPr id="15" name="PlaceHolder 2"/>
          <p:cNvSpPr>
            <a:spLocks noGrp="1"/>
          </p:cNvSpPr>
          <p:nvPr>
            <p:ph type="body"/>
          </p:nvPr>
        </p:nvSpPr>
        <p:spPr>
          <a:xfrm>
            <a:off x="611640" y="1577520"/>
            <a:ext cx="5319720" cy="3977640"/>
          </a:xfrm>
          <a:prstGeom prst="rect">
            <a:avLst/>
          </a:prstGeom>
          <a:noFill/>
          <a:ln w="0">
            <a:noFill/>
          </a:ln>
        </p:spPr>
        <p:txBody>
          <a:bodyPr lIns="0" rIns="0" tIns="0" bIns="0" anchor="t">
            <a:no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Calibri"/>
              </a:rPr>
              <a:t>Click to edit the outline text format</a:t>
            </a:r>
            <a:endParaRPr b="0" lang="en-US"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Calibri"/>
              </a:rPr>
              <a:t>Second Outline Level</a:t>
            </a:r>
            <a:endParaRPr b="0" lang="en-US"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Calibri"/>
              </a:rPr>
              <a:t>Third Outline Level</a:t>
            </a:r>
            <a:endParaRPr b="0" lang="en-U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Calibri"/>
              </a:rPr>
              <a:t>Fourth Outline Level</a:t>
            </a:r>
            <a:endParaRPr b="0" lang="en-U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Calibri"/>
              </a:rPr>
              <a:t>Fifth Outline Level</a:t>
            </a:r>
            <a:endParaRPr b="0" lang="en-US"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Calibri"/>
              </a:rPr>
              <a:t>Sixth Outline Level</a:t>
            </a:r>
            <a:endParaRPr b="0" lang="en-US"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Calibri"/>
              </a:rPr>
              <a:t>Seventh Outline Level</a:t>
            </a:r>
            <a:endParaRPr b="0" lang="en-US" sz="1800" spc="-1" strike="noStrike">
              <a:solidFill>
                <a:srgbClr val="000000"/>
              </a:solidFill>
              <a:latin typeface="Calibri"/>
            </a:endParaRPr>
          </a:p>
        </p:txBody>
      </p:sp>
      <p:sp>
        <p:nvSpPr>
          <p:cNvPr id="16" name="PlaceHolder 3"/>
          <p:cNvSpPr>
            <a:spLocks noGrp="1"/>
          </p:cNvSpPr>
          <p:nvPr>
            <p:ph type="body"/>
          </p:nvPr>
        </p:nvSpPr>
        <p:spPr>
          <a:xfrm>
            <a:off x="6298560" y="1577520"/>
            <a:ext cx="5319720" cy="3977640"/>
          </a:xfrm>
          <a:prstGeom prst="rect">
            <a:avLst/>
          </a:prstGeom>
          <a:noFill/>
          <a:ln w="0">
            <a:noFill/>
          </a:ln>
        </p:spPr>
        <p:txBody>
          <a:bodyPr lIns="0" rIns="0" tIns="0" bIns="0" anchor="t">
            <a:no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Calibri"/>
              </a:rPr>
              <a:t>Click to edit the outline text format</a:t>
            </a:r>
            <a:endParaRPr b="0" lang="en-US"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Calibri"/>
              </a:rPr>
              <a:t>Second Outline Level</a:t>
            </a:r>
            <a:endParaRPr b="0" lang="en-US"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Calibri"/>
              </a:rPr>
              <a:t>Third Outline Level</a:t>
            </a:r>
            <a:endParaRPr b="0" lang="en-U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Calibri"/>
              </a:rPr>
              <a:t>Fourth Outline Level</a:t>
            </a:r>
            <a:endParaRPr b="0" lang="en-U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Calibri"/>
              </a:rPr>
              <a:t>Fifth Outline Level</a:t>
            </a:r>
            <a:endParaRPr b="0" lang="en-US"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Calibri"/>
              </a:rPr>
              <a:t>Sixth Outline Level</a:t>
            </a:r>
            <a:endParaRPr b="0" lang="en-US"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Calibri"/>
              </a:rPr>
              <a:t>Seventh Outline Level</a:t>
            </a:r>
            <a:endParaRPr b="0" lang="en-US" sz="1800" spc="-1" strike="noStrike">
              <a:solidFill>
                <a:srgbClr val="000000"/>
              </a:solidFill>
              <a:latin typeface="Calibri"/>
            </a:endParaRPr>
          </a:p>
        </p:txBody>
      </p:sp>
      <p:sp>
        <p:nvSpPr>
          <p:cNvPr id="17" name="PlaceHolder 4"/>
          <p:cNvSpPr>
            <a:spLocks noGrp="1"/>
          </p:cNvSpPr>
          <p:nvPr>
            <p:ph type="ftr" idx="7"/>
          </p:nvPr>
        </p:nvSpPr>
        <p:spPr>
          <a:xfrm>
            <a:off x="4158360" y="6378120"/>
            <a:ext cx="3913200" cy="34272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Calibri"/>
              </a:defRPr>
            </a:lvl1pPr>
          </a:lstStyle>
          <a:p>
            <a:pPr indent="0" algn="ctr">
              <a:buNone/>
            </a:pPr>
            <a:r>
              <a:rPr b="0" lang="en-US" sz="1400" spc="-1" strike="noStrike">
                <a:solidFill>
                  <a:srgbClr val="000000"/>
                </a:solidFill>
                <a:latin typeface="Calibri"/>
              </a:rPr>
              <a:t>&lt;footer&gt;</a:t>
            </a:r>
            <a:endParaRPr b="0" lang="en-US" sz="1400" spc="-1" strike="noStrike">
              <a:solidFill>
                <a:srgbClr val="000000"/>
              </a:solidFill>
              <a:latin typeface="Calibri"/>
            </a:endParaRPr>
          </a:p>
        </p:txBody>
      </p:sp>
      <p:sp>
        <p:nvSpPr>
          <p:cNvPr id="18" name="PlaceHolder 5"/>
          <p:cNvSpPr>
            <a:spLocks noGrp="1"/>
          </p:cNvSpPr>
          <p:nvPr>
            <p:ph type="dt" idx="8"/>
          </p:nvPr>
        </p:nvSpPr>
        <p:spPr>
          <a:xfrm>
            <a:off x="611640" y="6378120"/>
            <a:ext cx="2812680" cy="342720"/>
          </a:xfrm>
          <a:prstGeom prst="rect">
            <a:avLst/>
          </a:prstGeom>
          <a:noFill/>
          <a:ln w="0">
            <a:noFill/>
          </a:ln>
        </p:spPr>
        <p:txBody>
          <a:bodyPr lIns="0" rIns="0" tIns="0" bIns="0" anchor="t">
            <a:noAutofit/>
          </a:bodyPr>
          <a:lstStyle>
            <a:lvl1pPr indent="0">
              <a:lnSpc>
                <a:spcPct val="100000"/>
              </a:lnSpc>
              <a:buNone/>
              <a:defRPr b="0" lang="en-US" sz="1400" spc="-1" strike="noStrike">
                <a:solidFill>
                  <a:schemeClr val="dk1">
                    <a:tint val="75000"/>
                  </a:schemeClr>
                </a:solidFill>
                <a:latin typeface="Calibri"/>
              </a:defRPr>
            </a:lvl1pPr>
          </a:lstStyle>
          <a:p>
            <a:pPr indent="0">
              <a:lnSpc>
                <a:spcPct val="100000"/>
              </a:lnSpc>
              <a:buNone/>
            </a:pPr>
            <a:r>
              <a:rPr b="0" lang="en-US" sz="1400" spc="-1" strike="noStrike">
                <a:solidFill>
                  <a:schemeClr val="dk1">
                    <a:tint val="75000"/>
                  </a:schemeClr>
                </a:solidFill>
                <a:latin typeface="Calibri"/>
              </a:rPr>
              <a:t>&lt;date/time&gt;</a:t>
            </a:r>
            <a:endParaRPr b="0" lang="en-US" sz="1400" spc="-1" strike="noStrike">
              <a:solidFill>
                <a:srgbClr val="000000"/>
              </a:solidFill>
              <a:latin typeface="Calibri"/>
            </a:endParaRPr>
          </a:p>
        </p:txBody>
      </p:sp>
      <p:sp>
        <p:nvSpPr>
          <p:cNvPr id="19" name="PlaceHolder 6"/>
          <p:cNvSpPr>
            <a:spLocks noGrp="1"/>
          </p:cNvSpPr>
          <p:nvPr>
            <p:ph type="sldNum" idx="9"/>
          </p:nvPr>
        </p:nvSpPr>
        <p:spPr>
          <a:xfrm>
            <a:off x="11804040" y="6241320"/>
            <a:ext cx="203400" cy="140760"/>
          </a:xfrm>
          <a:prstGeom prst="rect">
            <a:avLst/>
          </a:prstGeom>
          <a:noFill/>
          <a:ln w="0">
            <a:noFill/>
          </a:ln>
        </p:spPr>
        <p:txBody>
          <a:bodyPr lIns="0" rIns="0" tIns="0" bIns="0" anchor="t">
            <a:noAutofit/>
          </a:bodyPr>
          <a:lstStyle>
            <a:lvl1pPr marL="93240" indent="0">
              <a:lnSpc>
                <a:spcPct val="100000"/>
              </a:lnSpc>
              <a:spcBef>
                <a:spcPts val="26"/>
              </a:spcBef>
              <a:buNone/>
              <a:defRPr b="0" lang="en-US" sz="800" spc="-52" strike="noStrike">
                <a:solidFill>
                  <a:srgbClr val="fdffff"/>
                </a:solidFill>
                <a:latin typeface="Arial"/>
              </a:defRPr>
            </a:lvl1pPr>
          </a:lstStyle>
          <a:p>
            <a:pPr marL="93240" indent="0">
              <a:lnSpc>
                <a:spcPct val="100000"/>
              </a:lnSpc>
              <a:spcBef>
                <a:spcPts val="26"/>
              </a:spcBef>
              <a:buNone/>
            </a:pPr>
            <a:fld id="{DE8CA49C-983D-4929-BBA3-025353A485A2}" type="slidenum">
              <a:rPr b="0" lang="en-US" sz="800" spc="-52" strike="noStrike">
                <a:solidFill>
                  <a:srgbClr val="fdffff"/>
                </a:solidFill>
                <a:latin typeface="Arial"/>
              </a:rPr>
              <a:t>&lt;number&gt;</a:t>
            </a:fld>
            <a:endParaRPr b="0" lang="en-US" sz="800" spc="-1" strike="noStrike">
              <a:solidFill>
                <a:srgbClr val="000000"/>
              </a:solid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Only">
    <p:bg>
      <p:bgPr>
        <a:solidFill>
          <a:schemeClr val="lt1"/>
        </a:solidFill>
      </p:bgPr>
    </p:bg>
    <p:spTree>
      <p:nvGrpSpPr>
        <p:cNvPr id="1" name=""/>
        <p:cNvGrpSpPr/>
        <p:nvPr/>
      </p:nvGrpSpPr>
      <p:grpSpPr>
        <a:xfrm>
          <a:off x="0" y="0"/>
          <a:ext cx="0" cy="0"/>
          <a:chOff x="0" y="0"/>
          <a:chExt cx="0" cy="0"/>
        </a:xfrm>
      </p:grpSpPr>
      <p:sp>
        <p:nvSpPr>
          <p:cNvPr id="20"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5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1"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5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22" name="bg object 17" descr=""/>
          <p:cNvPicPr/>
          <p:nvPr/>
        </p:nvPicPr>
        <p:blipFill>
          <a:blip r:embed="rId2"/>
          <a:stretch/>
        </p:blipFill>
        <p:spPr>
          <a:xfrm>
            <a:off x="10331640" y="0"/>
            <a:ext cx="1893600" cy="1097640"/>
          </a:xfrm>
          <a:prstGeom prst="rect">
            <a:avLst/>
          </a:prstGeom>
          <a:noFill/>
          <a:ln w="0">
            <a:noFill/>
          </a:ln>
        </p:spPr>
      </p:pic>
      <p:sp>
        <p:nvSpPr>
          <p:cNvPr id="23" name="bg object 18"/>
          <p:cNvSpPr/>
          <p:nvPr/>
        </p:nvSpPr>
        <p:spPr>
          <a:xfrm>
            <a:off x="221400" y="6423120"/>
            <a:ext cx="11735640" cy="360"/>
          </a:xfrm>
          <a:custGeom>
            <a:avLst/>
            <a:gdLst>
              <a:gd name="textAreaLeft" fmla="*/ 0 w 11735640"/>
              <a:gd name="textAreaRight" fmla="*/ 11736000 w 11735640"/>
              <a:gd name="textAreaTop" fmla="*/ 0 h 360"/>
              <a:gd name="textAreaBottom" fmla="*/ 720 h 360"/>
            </a:gdLst>
            <a:ahLst/>
            <a:rect l="textAreaLeft" t="textAreaTop" r="textAreaRight" b="textAreaBottom"/>
            <a:pathLst>
              <a:path w="11736070" h="0">
                <a:moveTo>
                  <a:pt x="0" y="0"/>
                </a:moveTo>
                <a:lnTo>
                  <a:pt x="11735993" y="0"/>
                </a:lnTo>
              </a:path>
            </a:pathLst>
          </a:custGeom>
          <a:noFill/>
          <a:ln w="9525">
            <a:solidFill>
              <a:srgbClr val="fd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24" name="bg object 19" descr=""/>
          <p:cNvPicPr/>
          <p:nvPr/>
        </p:nvPicPr>
        <p:blipFill>
          <a:blip r:embed="rId3"/>
          <a:stretch/>
        </p:blipFill>
        <p:spPr>
          <a:xfrm>
            <a:off x="10342800" y="6584400"/>
            <a:ext cx="1637640" cy="104040"/>
          </a:xfrm>
          <a:prstGeom prst="rect">
            <a:avLst/>
          </a:prstGeom>
          <a:noFill/>
          <a:ln w="0">
            <a:noFill/>
          </a:ln>
        </p:spPr>
      </p:pic>
      <p:pic>
        <p:nvPicPr>
          <p:cNvPr id="25" name="bg object 20" descr=""/>
          <p:cNvPicPr/>
          <p:nvPr/>
        </p:nvPicPr>
        <p:blipFill>
          <a:blip r:embed="rId4"/>
          <a:stretch/>
        </p:blipFill>
        <p:spPr>
          <a:xfrm>
            <a:off x="7127280" y="6598440"/>
            <a:ext cx="214920" cy="138960"/>
          </a:xfrm>
          <a:prstGeom prst="rect">
            <a:avLst/>
          </a:prstGeom>
          <a:noFill/>
          <a:ln w="0">
            <a:noFill/>
          </a:ln>
        </p:spPr>
      </p:pic>
      <p:sp>
        <p:nvSpPr>
          <p:cNvPr id="26" name="bg object 21"/>
          <p:cNvSpPr/>
          <p:nvPr/>
        </p:nvSpPr>
        <p:spPr>
          <a:xfrm>
            <a:off x="1699920" y="6702840"/>
            <a:ext cx="214920" cy="34560"/>
          </a:xfrm>
          <a:custGeom>
            <a:avLst/>
            <a:gdLst>
              <a:gd name="textAreaLeft" fmla="*/ 0 w 214920"/>
              <a:gd name="textAreaRight" fmla="*/ 215280 w 214920"/>
              <a:gd name="textAreaTop" fmla="*/ 0 h 34560"/>
              <a:gd name="textAreaBottom" fmla="*/ 34920 h 34560"/>
            </a:gdLst>
            <a:ahLst/>
            <a:rect l="textAreaLeft" t="textAreaTop" r="textAreaRight" b="textAreaBottom"/>
            <a:pathLst>
              <a:path w="215264" h="34925">
                <a:moveTo>
                  <a:pt x="215181" y="34882"/>
                </a:moveTo>
                <a:lnTo>
                  <a:pt x="0" y="34882"/>
                </a:lnTo>
                <a:lnTo>
                  <a:pt x="0" y="0"/>
                </a:lnTo>
                <a:lnTo>
                  <a:pt x="215181" y="0"/>
                </a:lnTo>
                <a:lnTo>
                  <a:pt x="215181" y="3488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7" name="bg object 22"/>
          <p:cNvSpPr/>
          <p:nvPr/>
        </p:nvSpPr>
        <p:spPr>
          <a:xfrm>
            <a:off x="1699920" y="663336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8" name="bg object 23"/>
          <p:cNvSpPr/>
          <p:nvPr/>
        </p:nvSpPr>
        <p:spPr>
          <a:xfrm>
            <a:off x="1699920" y="6598440"/>
            <a:ext cx="214920" cy="34560"/>
          </a:xfrm>
          <a:custGeom>
            <a:avLst/>
            <a:gdLst>
              <a:gd name="textAreaLeft" fmla="*/ 0 w 214920"/>
              <a:gd name="textAreaRight" fmla="*/ 215280 w 214920"/>
              <a:gd name="textAreaTop" fmla="*/ 0 h 34560"/>
              <a:gd name="textAreaBottom" fmla="*/ 34920 h 34560"/>
            </a:gdLst>
            <a:ahLst/>
            <a:rect l="textAreaLeft" t="textAreaTop" r="textAreaRight" b="textAreaBottom"/>
            <a:pathLst>
              <a:path w="215264" h="34925">
                <a:moveTo>
                  <a:pt x="215181" y="34759"/>
                </a:moveTo>
                <a:lnTo>
                  <a:pt x="0" y="34759"/>
                </a:lnTo>
                <a:lnTo>
                  <a:pt x="0" y="0"/>
                </a:lnTo>
                <a:lnTo>
                  <a:pt x="215181" y="0"/>
                </a:lnTo>
                <a:lnTo>
                  <a:pt x="215181" y="34759"/>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9" name="bg object 24"/>
          <p:cNvSpPr/>
          <p:nvPr/>
        </p:nvSpPr>
        <p:spPr>
          <a:xfrm>
            <a:off x="69091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0" name="bg object 25"/>
          <p:cNvSpPr/>
          <p:nvPr/>
        </p:nvSpPr>
        <p:spPr>
          <a:xfrm>
            <a:off x="68374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587" y="139284"/>
                </a:moveTo>
                <a:lnTo>
                  <a:pt x="0" y="139284"/>
                </a:lnTo>
                <a:lnTo>
                  <a:pt x="0" y="0"/>
                </a:lnTo>
                <a:lnTo>
                  <a:pt x="71587" y="0"/>
                </a:lnTo>
                <a:lnTo>
                  <a:pt x="71587"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1" name="bg object 26"/>
          <p:cNvSpPr/>
          <p:nvPr/>
        </p:nvSpPr>
        <p:spPr>
          <a:xfrm>
            <a:off x="67654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14" y="139284"/>
                </a:moveTo>
                <a:lnTo>
                  <a:pt x="0" y="139284"/>
                </a:lnTo>
                <a:lnTo>
                  <a:pt x="0" y="0"/>
                </a:lnTo>
                <a:lnTo>
                  <a:pt x="71714" y="0"/>
                </a:lnTo>
                <a:lnTo>
                  <a:pt x="71714" y="139284"/>
                </a:lnTo>
                <a:close/>
              </a:path>
            </a:pathLst>
          </a:custGeom>
          <a:solidFill>
            <a:srgbClr val="14488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32" name="bg object 27" descr=""/>
          <p:cNvPicPr/>
          <p:nvPr/>
        </p:nvPicPr>
        <p:blipFill>
          <a:blip r:embed="rId5"/>
          <a:stretch/>
        </p:blipFill>
        <p:spPr>
          <a:xfrm>
            <a:off x="6041880" y="6598440"/>
            <a:ext cx="214920" cy="138960"/>
          </a:xfrm>
          <a:prstGeom prst="rect">
            <a:avLst/>
          </a:prstGeom>
          <a:noFill/>
          <a:ln w="0">
            <a:noFill/>
          </a:ln>
        </p:spPr>
      </p:pic>
      <p:sp>
        <p:nvSpPr>
          <p:cNvPr id="33" name="bg object 28"/>
          <p:cNvSpPr/>
          <p:nvPr/>
        </p:nvSpPr>
        <p:spPr>
          <a:xfrm>
            <a:off x="5680080" y="666828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4" name="bg object 29"/>
          <p:cNvSpPr/>
          <p:nvPr/>
        </p:nvSpPr>
        <p:spPr>
          <a:xfrm>
            <a:off x="5680080" y="659844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35" name="bg object 30" descr=""/>
          <p:cNvPicPr/>
          <p:nvPr/>
        </p:nvPicPr>
        <p:blipFill>
          <a:blip r:embed="rId6"/>
          <a:stretch/>
        </p:blipFill>
        <p:spPr>
          <a:xfrm>
            <a:off x="4956480" y="6598080"/>
            <a:ext cx="214920" cy="139680"/>
          </a:xfrm>
          <a:prstGeom prst="rect">
            <a:avLst/>
          </a:prstGeom>
          <a:noFill/>
          <a:ln w="0">
            <a:noFill/>
          </a:ln>
        </p:spPr>
      </p:pic>
      <p:sp>
        <p:nvSpPr>
          <p:cNvPr id="36" name="bg object 31"/>
          <p:cNvSpPr/>
          <p:nvPr/>
        </p:nvSpPr>
        <p:spPr>
          <a:xfrm>
            <a:off x="5318280" y="6644880"/>
            <a:ext cx="214920" cy="92880"/>
          </a:xfrm>
          <a:custGeom>
            <a:avLst/>
            <a:gdLst>
              <a:gd name="textAreaLeft" fmla="*/ 0 w 214920"/>
              <a:gd name="textAreaRight" fmla="*/ 215280 w 214920"/>
              <a:gd name="textAreaTop" fmla="*/ 0 h 92880"/>
              <a:gd name="textAreaBottom" fmla="*/ 93240 h 92880"/>
            </a:gdLst>
            <a:ahLst/>
            <a:rect l="textAreaLeft" t="textAreaTop" r="textAreaRight" b="textAreaBottom"/>
            <a:pathLst>
              <a:path w="215264" h="93345">
                <a:moveTo>
                  <a:pt x="215181" y="92733"/>
                </a:moveTo>
                <a:lnTo>
                  <a:pt x="0" y="92733"/>
                </a:lnTo>
                <a:lnTo>
                  <a:pt x="0" y="0"/>
                </a:lnTo>
                <a:lnTo>
                  <a:pt x="215181" y="0"/>
                </a:lnTo>
                <a:lnTo>
                  <a:pt x="215181" y="92733"/>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7" name="bg object 32"/>
          <p:cNvSpPr/>
          <p:nvPr/>
        </p:nvSpPr>
        <p:spPr>
          <a:xfrm>
            <a:off x="531828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8" name="bg object 33"/>
          <p:cNvSpPr/>
          <p:nvPr/>
        </p:nvSpPr>
        <p:spPr>
          <a:xfrm>
            <a:off x="53182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9" name="bg object 34"/>
          <p:cNvSpPr/>
          <p:nvPr/>
        </p:nvSpPr>
        <p:spPr>
          <a:xfrm>
            <a:off x="45946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551"/>
                </a:moveTo>
                <a:lnTo>
                  <a:pt x="0" y="46551"/>
                </a:lnTo>
                <a:lnTo>
                  <a:pt x="0" y="0"/>
                </a:lnTo>
                <a:lnTo>
                  <a:pt x="215181" y="0"/>
                </a:lnTo>
                <a:lnTo>
                  <a:pt x="215181" y="46551"/>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40" name="bg object 35"/>
          <p:cNvSpPr/>
          <p:nvPr/>
        </p:nvSpPr>
        <p:spPr>
          <a:xfrm>
            <a:off x="4594680" y="66452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551"/>
                </a:moveTo>
                <a:lnTo>
                  <a:pt x="0" y="46551"/>
                </a:lnTo>
                <a:lnTo>
                  <a:pt x="0" y="0"/>
                </a:lnTo>
                <a:lnTo>
                  <a:pt x="215181" y="0"/>
                </a:lnTo>
                <a:lnTo>
                  <a:pt x="215181"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1" name="bg object 36"/>
          <p:cNvSpPr/>
          <p:nvPr/>
        </p:nvSpPr>
        <p:spPr>
          <a:xfrm>
            <a:off x="4594680" y="669168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054" y="46305"/>
                </a:moveTo>
                <a:lnTo>
                  <a:pt x="126" y="46305"/>
                </a:lnTo>
                <a:lnTo>
                  <a:pt x="0" y="0"/>
                </a:lnTo>
                <a:lnTo>
                  <a:pt x="215054" y="0"/>
                </a:lnTo>
                <a:lnTo>
                  <a:pt x="215054" y="46305"/>
                </a:lnTo>
                <a:close/>
              </a:path>
            </a:pathLst>
          </a:custGeom>
          <a:solidFill>
            <a:srgbClr val="1586c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42" name="bg object 37"/>
          <p:cNvSpPr/>
          <p:nvPr/>
        </p:nvSpPr>
        <p:spPr>
          <a:xfrm>
            <a:off x="43761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43" name="bg object 38"/>
          <p:cNvSpPr/>
          <p:nvPr/>
        </p:nvSpPr>
        <p:spPr>
          <a:xfrm>
            <a:off x="43048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474" y="139284"/>
                </a:moveTo>
                <a:lnTo>
                  <a:pt x="0" y="139284"/>
                </a:lnTo>
                <a:lnTo>
                  <a:pt x="0" y="0"/>
                </a:lnTo>
                <a:lnTo>
                  <a:pt x="71474" y="0"/>
                </a:lnTo>
                <a:lnTo>
                  <a:pt x="71474"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4" name="bg object 39"/>
          <p:cNvSpPr/>
          <p:nvPr/>
        </p:nvSpPr>
        <p:spPr>
          <a:xfrm>
            <a:off x="4232880" y="6598440"/>
            <a:ext cx="72000" cy="139320"/>
          </a:xfrm>
          <a:custGeom>
            <a:avLst/>
            <a:gdLst>
              <a:gd name="textAreaLeft" fmla="*/ 0 w 72000"/>
              <a:gd name="textAreaRight" fmla="*/ 72360 w 72000"/>
              <a:gd name="textAreaTop" fmla="*/ 0 h 139320"/>
              <a:gd name="textAreaBottom" fmla="*/ 139680 h 139320"/>
            </a:gdLst>
            <a:ahLst/>
            <a:rect l="textAreaLeft" t="textAreaTop" r="textAreaRight" b="textAreaBottom"/>
            <a:pathLst>
              <a:path w="72389" h="139700">
                <a:moveTo>
                  <a:pt x="71853" y="139284"/>
                </a:moveTo>
                <a:lnTo>
                  <a:pt x="0" y="139284"/>
                </a:lnTo>
                <a:lnTo>
                  <a:pt x="0" y="0"/>
                </a:lnTo>
                <a:lnTo>
                  <a:pt x="71853" y="0"/>
                </a:lnTo>
                <a:lnTo>
                  <a:pt x="71853"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45" name="bg object 40"/>
          <p:cNvSpPr/>
          <p:nvPr/>
        </p:nvSpPr>
        <p:spPr>
          <a:xfrm>
            <a:off x="40143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f591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6" name="bg object 41"/>
          <p:cNvSpPr/>
          <p:nvPr/>
        </p:nvSpPr>
        <p:spPr>
          <a:xfrm>
            <a:off x="39427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600" y="139284"/>
                </a:moveTo>
                <a:lnTo>
                  <a:pt x="0" y="139284"/>
                </a:lnTo>
                <a:lnTo>
                  <a:pt x="0" y="0"/>
                </a:lnTo>
                <a:lnTo>
                  <a:pt x="71600" y="0"/>
                </a:lnTo>
                <a:lnTo>
                  <a:pt x="71600"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7" name="bg object 42"/>
          <p:cNvSpPr/>
          <p:nvPr/>
        </p:nvSpPr>
        <p:spPr>
          <a:xfrm>
            <a:off x="38710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48" name="bg object 43"/>
          <p:cNvSpPr/>
          <p:nvPr/>
        </p:nvSpPr>
        <p:spPr>
          <a:xfrm>
            <a:off x="35092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49" name="bg object 44"/>
          <p:cNvSpPr/>
          <p:nvPr/>
        </p:nvSpPr>
        <p:spPr>
          <a:xfrm>
            <a:off x="3509280" y="66452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0" name="bg object 45"/>
          <p:cNvSpPr/>
          <p:nvPr/>
        </p:nvSpPr>
        <p:spPr>
          <a:xfrm>
            <a:off x="3509280" y="669168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181" y="46305"/>
                </a:moveTo>
                <a:lnTo>
                  <a:pt x="253" y="46305"/>
                </a:lnTo>
                <a:lnTo>
                  <a:pt x="0" y="0"/>
                </a:lnTo>
                <a:lnTo>
                  <a:pt x="215181" y="0"/>
                </a:lnTo>
                <a:lnTo>
                  <a:pt x="215181" y="46305"/>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51" name="bg object 46"/>
          <p:cNvSpPr/>
          <p:nvPr/>
        </p:nvSpPr>
        <p:spPr>
          <a:xfrm>
            <a:off x="25272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2" name="bg object 47"/>
          <p:cNvSpPr/>
          <p:nvPr/>
        </p:nvSpPr>
        <p:spPr>
          <a:xfrm>
            <a:off x="2527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53" name="bg object 48"/>
          <p:cNvSpPr/>
          <p:nvPr/>
        </p:nvSpPr>
        <p:spPr>
          <a:xfrm>
            <a:off x="25272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54" name="bg object 49"/>
          <p:cNvSpPr/>
          <p:nvPr/>
        </p:nvSpPr>
        <p:spPr>
          <a:xfrm>
            <a:off x="2928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55" name="bg object 50"/>
          <p:cNvSpPr/>
          <p:nvPr/>
        </p:nvSpPr>
        <p:spPr>
          <a:xfrm>
            <a:off x="2857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6" name="bg object 51"/>
          <p:cNvSpPr/>
          <p:nvPr/>
        </p:nvSpPr>
        <p:spPr>
          <a:xfrm>
            <a:off x="2785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57" name="bg object 52" descr=""/>
          <p:cNvPicPr/>
          <p:nvPr/>
        </p:nvPicPr>
        <p:blipFill>
          <a:blip r:embed="rId7"/>
          <a:stretch/>
        </p:blipFill>
        <p:spPr>
          <a:xfrm>
            <a:off x="2423520" y="6598080"/>
            <a:ext cx="214920" cy="139680"/>
          </a:xfrm>
          <a:prstGeom prst="rect">
            <a:avLst/>
          </a:prstGeom>
          <a:noFill/>
          <a:ln w="0">
            <a:noFill/>
          </a:ln>
        </p:spPr>
      </p:pic>
      <p:sp>
        <p:nvSpPr>
          <p:cNvPr id="58" name="bg object 53"/>
          <p:cNvSpPr/>
          <p:nvPr/>
        </p:nvSpPr>
        <p:spPr>
          <a:xfrm>
            <a:off x="206172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59" name="bg object 54"/>
          <p:cNvSpPr/>
          <p:nvPr/>
        </p:nvSpPr>
        <p:spPr>
          <a:xfrm>
            <a:off x="20617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000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60" name="bg object 55"/>
          <p:cNvSpPr/>
          <p:nvPr/>
        </p:nvSpPr>
        <p:spPr>
          <a:xfrm>
            <a:off x="206172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61" name="bg object 56" descr=""/>
          <p:cNvPicPr/>
          <p:nvPr/>
        </p:nvPicPr>
        <p:blipFill>
          <a:blip r:embed="rId8"/>
          <a:stretch/>
        </p:blipFill>
        <p:spPr>
          <a:xfrm>
            <a:off x="1338120" y="6598440"/>
            <a:ext cx="214920" cy="138960"/>
          </a:xfrm>
          <a:prstGeom prst="rect">
            <a:avLst/>
          </a:prstGeom>
          <a:noFill/>
          <a:ln w="0">
            <a:noFill/>
          </a:ln>
        </p:spPr>
      </p:pic>
      <p:pic>
        <p:nvPicPr>
          <p:cNvPr id="62" name="bg object 57" descr=""/>
          <p:cNvPicPr/>
          <p:nvPr/>
        </p:nvPicPr>
        <p:blipFill>
          <a:blip r:embed="rId9"/>
          <a:stretch/>
        </p:blipFill>
        <p:spPr>
          <a:xfrm>
            <a:off x="6403680" y="6598440"/>
            <a:ext cx="214920" cy="138960"/>
          </a:xfrm>
          <a:prstGeom prst="rect">
            <a:avLst/>
          </a:prstGeom>
          <a:noFill/>
          <a:ln w="0">
            <a:noFill/>
          </a:ln>
        </p:spPr>
      </p:pic>
      <p:sp>
        <p:nvSpPr>
          <p:cNvPr id="63" name="bg object 58"/>
          <p:cNvSpPr/>
          <p:nvPr/>
        </p:nvSpPr>
        <p:spPr>
          <a:xfrm>
            <a:off x="1119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64" name="bg object 59"/>
          <p:cNvSpPr/>
          <p:nvPr/>
        </p:nvSpPr>
        <p:spPr>
          <a:xfrm>
            <a:off x="1047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600" y="139284"/>
                </a:moveTo>
                <a:lnTo>
                  <a:pt x="0" y="139284"/>
                </a:lnTo>
                <a:lnTo>
                  <a:pt x="0" y="0"/>
                </a:lnTo>
                <a:lnTo>
                  <a:pt x="71600" y="0"/>
                </a:lnTo>
                <a:lnTo>
                  <a:pt x="71600"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5" name="bg object 60"/>
          <p:cNvSpPr/>
          <p:nvPr/>
        </p:nvSpPr>
        <p:spPr>
          <a:xfrm>
            <a:off x="976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66" name="bg object 61"/>
          <p:cNvSpPr/>
          <p:nvPr/>
        </p:nvSpPr>
        <p:spPr>
          <a:xfrm>
            <a:off x="6145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7" name="bg object 62"/>
          <p:cNvSpPr/>
          <p:nvPr/>
        </p:nvSpPr>
        <p:spPr>
          <a:xfrm>
            <a:off x="614520" y="65984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88" y="92722"/>
                </a:moveTo>
                <a:lnTo>
                  <a:pt x="0" y="92722"/>
                </a:lnTo>
                <a:lnTo>
                  <a:pt x="0" y="139153"/>
                </a:lnTo>
                <a:lnTo>
                  <a:pt x="215188" y="139153"/>
                </a:lnTo>
                <a:lnTo>
                  <a:pt x="215188" y="92722"/>
                </a:lnTo>
                <a:close/>
              </a:path>
              <a:path w="215265" h="139700">
                <a:moveTo>
                  <a:pt x="215188" y="0"/>
                </a:moveTo>
                <a:lnTo>
                  <a:pt x="0" y="0"/>
                </a:lnTo>
                <a:lnTo>
                  <a:pt x="0" y="46418"/>
                </a:lnTo>
                <a:lnTo>
                  <a:pt x="215188" y="46418"/>
                </a:lnTo>
                <a:lnTo>
                  <a:pt x="215188" y="0"/>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68" name="bg object 63" descr=""/>
          <p:cNvPicPr/>
          <p:nvPr/>
        </p:nvPicPr>
        <p:blipFill>
          <a:blip r:embed="rId10"/>
          <a:stretch/>
        </p:blipFill>
        <p:spPr>
          <a:xfrm>
            <a:off x="9825480" y="6598440"/>
            <a:ext cx="214920" cy="138960"/>
          </a:xfrm>
          <a:prstGeom prst="rect">
            <a:avLst/>
          </a:prstGeom>
          <a:noFill/>
          <a:ln w="0">
            <a:noFill/>
          </a:ln>
        </p:spPr>
      </p:pic>
      <p:pic>
        <p:nvPicPr>
          <p:cNvPr id="69" name="bg object 64" descr=""/>
          <p:cNvPicPr/>
          <p:nvPr/>
        </p:nvPicPr>
        <p:blipFill>
          <a:blip r:embed="rId11"/>
          <a:stretch/>
        </p:blipFill>
        <p:spPr>
          <a:xfrm>
            <a:off x="7489440" y="6598440"/>
            <a:ext cx="214560" cy="138960"/>
          </a:xfrm>
          <a:prstGeom prst="rect">
            <a:avLst/>
          </a:prstGeom>
          <a:noFill/>
          <a:ln w="0">
            <a:noFill/>
          </a:ln>
        </p:spPr>
      </p:pic>
      <p:sp>
        <p:nvSpPr>
          <p:cNvPr id="70" name="bg object 65"/>
          <p:cNvSpPr/>
          <p:nvPr/>
        </p:nvSpPr>
        <p:spPr>
          <a:xfrm>
            <a:off x="8737560" y="668196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1" name="bg object 66"/>
          <p:cNvSpPr/>
          <p:nvPr/>
        </p:nvSpPr>
        <p:spPr>
          <a:xfrm>
            <a:off x="8737560" y="6654240"/>
            <a:ext cx="214920" cy="27720"/>
          </a:xfrm>
          <a:custGeom>
            <a:avLst/>
            <a:gdLst>
              <a:gd name="textAreaLeft" fmla="*/ 0 w 214920"/>
              <a:gd name="textAreaRight" fmla="*/ 215280 w 214920"/>
              <a:gd name="textAreaTop" fmla="*/ 0 h 27720"/>
              <a:gd name="textAreaBottom" fmla="*/ 28080 h 27720"/>
            </a:gdLst>
            <a:ahLst/>
            <a:rect l="textAreaLeft" t="textAreaTop" r="textAreaRight" b="textAreaBottom"/>
            <a:pathLst>
              <a:path w="215265" h="27940">
                <a:moveTo>
                  <a:pt x="215181" y="27881"/>
                </a:moveTo>
                <a:lnTo>
                  <a:pt x="0" y="27881"/>
                </a:lnTo>
                <a:lnTo>
                  <a:pt x="0" y="0"/>
                </a:lnTo>
                <a:lnTo>
                  <a:pt x="215181" y="0"/>
                </a:lnTo>
                <a:lnTo>
                  <a:pt x="215181" y="2788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2" name="bg object 67"/>
          <p:cNvSpPr/>
          <p:nvPr/>
        </p:nvSpPr>
        <p:spPr>
          <a:xfrm>
            <a:off x="8737560" y="659844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3" name="bg object 68"/>
          <p:cNvSpPr/>
          <p:nvPr/>
        </p:nvSpPr>
        <p:spPr>
          <a:xfrm>
            <a:off x="91000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8b61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4" name="bg object 69"/>
          <p:cNvSpPr/>
          <p:nvPr/>
        </p:nvSpPr>
        <p:spPr>
          <a:xfrm>
            <a:off x="910008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be272c"/>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5" name="bg object 70"/>
          <p:cNvSpPr/>
          <p:nvPr/>
        </p:nvSpPr>
        <p:spPr>
          <a:xfrm>
            <a:off x="910008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006c44"/>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76" name="bg object 71" descr=""/>
          <p:cNvPicPr/>
          <p:nvPr/>
        </p:nvPicPr>
        <p:blipFill>
          <a:blip r:embed="rId12"/>
          <a:stretch/>
        </p:blipFill>
        <p:spPr>
          <a:xfrm>
            <a:off x="9462960" y="6598440"/>
            <a:ext cx="214920" cy="138960"/>
          </a:xfrm>
          <a:prstGeom prst="rect">
            <a:avLst/>
          </a:prstGeom>
          <a:noFill/>
          <a:ln w="0">
            <a:noFill/>
          </a:ln>
        </p:spPr>
      </p:pic>
      <p:sp>
        <p:nvSpPr>
          <p:cNvPr id="77" name="bg object 72"/>
          <p:cNvSpPr/>
          <p:nvPr/>
        </p:nvSpPr>
        <p:spPr>
          <a:xfrm>
            <a:off x="8213040" y="65984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81" y="139284"/>
                </a:moveTo>
                <a:lnTo>
                  <a:pt x="0" y="139284"/>
                </a:lnTo>
                <a:lnTo>
                  <a:pt x="0" y="0"/>
                </a:lnTo>
                <a:lnTo>
                  <a:pt x="215181" y="0"/>
                </a:lnTo>
                <a:lnTo>
                  <a:pt x="215181"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8" name="bg object 73"/>
          <p:cNvSpPr/>
          <p:nvPr/>
        </p:nvSpPr>
        <p:spPr>
          <a:xfrm>
            <a:off x="8280000" y="6629040"/>
            <a:ext cx="81000" cy="78480"/>
          </a:xfrm>
          <a:custGeom>
            <a:avLst/>
            <a:gdLst>
              <a:gd name="textAreaLeft" fmla="*/ 0 w 81000"/>
              <a:gd name="textAreaRight" fmla="*/ 81360 w 81000"/>
              <a:gd name="textAreaTop" fmla="*/ 0 h 78480"/>
              <a:gd name="textAreaBottom" fmla="*/ 78840 h 78480"/>
            </a:gdLst>
            <a:ahLst/>
            <a:rect l="textAreaLeft" t="textAreaTop" r="textAreaRight" b="textAreaBottom"/>
            <a:pathLst>
              <a:path w="81279" h="78740">
                <a:moveTo>
                  <a:pt x="51992" y="78608"/>
                </a:moveTo>
                <a:lnTo>
                  <a:pt x="28842" y="78608"/>
                </a:lnTo>
                <a:lnTo>
                  <a:pt x="28842" y="50481"/>
                </a:lnTo>
                <a:lnTo>
                  <a:pt x="0" y="50481"/>
                </a:lnTo>
                <a:lnTo>
                  <a:pt x="0" y="28016"/>
                </a:lnTo>
                <a:lnTo>
                  <a:pt x="28842" y="28016"/>
                </a:lnTo>
                <a:lnTo>
                  <a:pt x="28842" y="0"/>
                </a:lnTo>
                <a:lnTo>
                  <a:pt x="51992" y="0"/>
                </a:lnTo>
                <a:lnTo>
                  <a:pt x="51992" y="28016"/>
                </a:lnTo>
                <a:lnTo>
                  <a:pt x="80961" y="28016"/>
                </a:lnTo>
                <a:lnTo>
                  <a:pt x="80961" y="50481"/>
                </a:lnTo>
                <a:lnTo>
                  <a:pt x="51992" y="50481"/>
                </a:lnTo>
                <a:lnTo>
                  <a:pt x="51992" y="7860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79" name="bg object 74" descr=""/>
          <p:cNvPicPr/>
          <p:nvPr/>
        </p:nvPicPr>
        <p:blipFill>
          <a:blip r:embed="rId13"/>
          <a:stretch/>
        </p:blipFill>
        <p:spPr>
          <a:xfrm>
            <a:off x="7851240" y="6598440"/>
            <a:ext cx="214920" cy="138960"/>
          </a:xfrm>
          <a:prstGeom prst="rect">
            <a:avLst/>
          </a:prstGeom>
          <a:noFill/>
          <a:ln w="0">
            <a:noFill/>
          </a:ln>
        </p:spPr>
      </p:pic>
      <p:pic>
        <p:nvPicPr>
          <p:cNvPr id="80" name="bg object 75" descr=""/>
          <p:cNvPicPr/>
          <p:nvPr/>
        </p:nvPicPr>
        <p:blipFill>
          <a:blip r:embed="rId14"/>
          <a:stretch/>
        </p:blipFill>
        <p:spPr>
          <a:xfrm>
            <a:off x="3147480" y="6598440"/>
            <a:ext cx="214920" cy="138960"/>
          </a:xfrm>
          <a:prstGeom prst="rect">
            <a:avLst/>
          </a:prstGeom>
          <a:noFill/>
          <a:ln w="0">
            <a:noFill/>
          </a:ln>
        </p:spPr>
      </p:pic>
      <p:sp>
        <p:nvSpPr>
          <p:cNvPr id="81" name="bg object 76"/>
          <p:cNvSpPr/>
          <p:nvPr/>
        </p:nvSpPr>
        <p:spPr>
          <a:xfrm>
            <a:off x="221400" y="6423120"/>
            <a:ext cx="11735640" cy="360"/>
          </a:xfrm>
          <a:custGeom>
            <a:avLst/>
            <a:gdLst>
              <a:gd name="textAreaLeft" fmla="*/ 0 w 11735640"/>
              <a:gd name="textAreaRight" fmla="*/ 11736000 w 11735640"/>
              <a:gd name="textAreaTop" fmla="*/ 0 h 360"/>
              <a:gd name="textAreaBottom" fmla="*/ 720 h 360"/>
            </a:gdLst>
            <a:ahLst/>
            <a:rect l="textAreaLeft" t="textAreaTop" r="textAreaRight" b="textAreaBottom"/>
            <a:pathLst>
              <a:path w="11736070" h="0">
                <a:moveTo>
                  <a:pt x="0" y="0"/>
                </a:moveTo>
                <a:lnTo>
                  <a:pt x="11735993" y="0"/>
                </a:lnTo>
              </a:path>
            </a:pathLst>
          </a:custGeom>
          <a:noFill/>
          <a:ln w="9525">
            <a:solidFill>
              <a:srgbClr val="00314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82" name="PlaceHolder 1"/>
          <p:cNvSpPr>
            <a:spLocks noGrp="1"/>
          </p:cNvSpPr>
          <p:nvPr>
            <p:ph type="title"/>
          </p:nvPr>
        </p:nvSpPr>
        <p:spPr>
          <a:xfrm>
            <a:off x="255240" y="163080"/>
            <a:ext cx="10219320" cy="585720"/>
          </a:xfrm>
          <a:prstGeom prst="rect">
            <a:avLst/>
          </a:prstGeom>
          <a:noFill/>
          <a:ln w="0">
            <a:noFill/>
          </a:ln>
        </p:spPr>
        <p:txBody>
          <a:bodyPr lIns="0" rIns="0" tIns="0" bIns="0" anchor="t">
            <a:noAutofit/>
          </a:bodyPr>
          <a:p>
            <a:pPr indent="0">
              <a:buNone/>
            </a:pPr>
            <a:r>
              <a:rPr b="0" lang="en-US" sz="3000" spc="-1" strike="noStrike">
                <a:solidFill>
                  <a:srgbClr val="000000"/>
                </a:solidFill>
                <a:latin typeface="Calibri"/>
              </a:rPr>
              <a:t>Click to edit the title text format</a:t>
            </a:r>
            <a:endParaRPr b="0" lang="en-US" sz="3000" spc="-1" strike="noStrike">
              <a:solidFill>
                <a:srgbClr val="000000"/>
              </a:solidFill>
              <a:latin typeface="Calibri"/>
            </a:endParaRPr>
          </a:p>
        </p:txBody>
      </p:sp>
      <p:sp>
        <p:nvSpPr>
          <p:cNvPr id="83" name="PlaceHolder 2"/>
          <p:cNvSpPr>
            <a:spLocks noGrp="1"/>
          </p:cNvSpPr>
          <p:nvPr>
            <p:ph type="ftr" idx="10"/>
          </p:nvPr>
        </p:nvSpPr>
        <p:spPr>
          <a:xfrm>
            <a:off x="4158360" y="6378120"/>
            <a:ext cx="3913200" cy="34272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Calibri"/>
              </a:defRPr>
            </a:lvl1pPr>
          </a:lstStyle>
          <a:p>
            <a:pPr indent="0" algn="ctr">
              <a:buNone/>
            </a:pPr>
            <a:r>
              <a:rPr b="0" lang="en-US" sz="1400" spc="-1" strike="noStrike">
                <a:solidFill>
                  <a:srgbClr val="000000"/>
                </a:solidFill>
                <a:latin typeface="Calibri"/>
              </a:rPr>
              <a:t>&lt;footer&gt;</a:t>
            </a:r>
            <a:endParaRPr b="0" lang="en-US" sz="1400" spc="-1" strike="noStrike">
              <a:solidFill>
                <a:srgbClr val="000000"/>
              </a:solidFill>
              <a:latin typeface="Calibri"/>
            </a:endParaRPr>
          </a:p>
        </p:txBody>
      </p:sp>
      <p:sp>
        <p:nvSpPr>
          <p:cNvPr id="84" name="PlaceHolder 3"/>
          <p:cNvSpPr>
            <a:spLocks noGrp="1"/>
          </p:cNvSpPr>
          <p:nvPr>
            <p:ph type="dt" idx="11"/>
          </p:nvPr>
        </p:nvSpPr>
        <p:spPr>
          <a:xfrm>
            <a:off x="611640" y="6378120"/>
            <a:ext cx="2812680" cy="342720"/>
          </a:xfrm>
          <a:prstGeom prst="rect">
            <a:avLst/>
          </a:prstGeom>
          <a:noFill/>
          <a:ln w="0">
            <a:noFill/>
          </a:ln>
        </p:spPr>
        <p:txBody>
          <a:bodyPr lIns="0" rIns="0" tIns="0" bIns="0" anchor="t">
            <a:noAutofit/>
          </a:bodyPr>
          <a:lstStyle>
            <a:lvl1pPr indent="0">
              <a:lnSpc>
                <a:spcPct val="100000"/>
              </a:lnSpc>
              <a:buNone/>
              <a:defRPr b="0" lang="en-US" sz="1400" spc="-1" strike="noStrike">
                <a:solidFill>
                  <a:schemeClr val="dk1">
                    <a:tint val="75000"/>
                  </a:schemeClr>
                </a:solidFill>
                <a:latin typeface="Calibri"/>
              </a:defRPr>
            </a:lvl1pPr>
          </a:lstStyle>
          <a:p>
            <a:pPr indent="0">
              <a:lnSpc>
                <a:spcPct val="100000"/>
              </a:lnSpc>
              <a:buNone/>
            </a:pPr>
            <a:r>
              <a:rPr b="0" lang="en-US" sz="1400" spc="-1" strike="noStrike">
                <a:solidFill>
                  <a:schemeClr val="dk1">
                    <a:tint val="75000"/>
                  </a:schemeClr>
                </a:solidFill>
                <a:latin typeface="Calibri"/>
              </a:rPr>
              <a:t>&lt;date/time&gt;</a:t>
            </a:r>
            <a:endParaRPr b="0" lang="en-US" sz="1400" spc="-1" strike="noStrike">
              <a:solidFill>
                <a:srgbClr val="000000"/>
              </a:solidFill>
              <a:latin typeface="Calibri"/>
            </a:endParaRPr>
          </a:p>
        </p:txBody>
      </p:sp>
      <p:sp>
        <p:nvSpPr>
          <p:cNvPr id="85" name="PlaceHolder 4"/>
          <p:cNvSpPr>
            <a:spLocks noGrp="1"/>
          </p:cNvSpPr>
          <p:nvPr>
            <p:ph type="sldNum" idx="12"/>
          </p:nvPr>
        </p:nvSpPr>
        <p:spPr>
          <a:xfrm>
            <a:off x="11804040" y="6241320"/>
            <a:ext cx="203400" cy="140760"/>
          </a:xfrm>
          <a:prstGeom prst="rect">
            <a:avLst/>
          </a:prstGeom>
          <a:noFill/>
          <a:ln w="0">
            <a:noFill/>
          </a:ln>
        </p:spPr>
        <p:txBody>
          <a:bodyPr lIns="0" rIns="0" tIns="0" bIns="0" anchor="t">
            <a:noAutofit/>
          </a:bodyPr>
          <a:lstStyle>
            <a:lvl1pPr marL="93240" indent="0">
              <a:lnSpc>
                <a:spcPct val="100000"/>
              </a:lnSpc>
              <a:spcBef>
                <a:spcPts val="26"/>
              </a:spcBef>
              <a:buNone/>
              <a:defRPr b="0" lang="en-US" sz="800" spc="-52" strike="noStrike">
                <a:solidFill>
                  <a:srgbClr val="fdffff"/>
                </a:solidFill>
                <a:latin typeface="Arial"/>
              </a:defRPr>
            </a:lvl1pPr>
          </a:lstStyle>
          <a:p>
            <a:pPr marL="93240" indent="0">
              <a:lnSpc>
                <a:spcPct val="100000"/>
              </a:lnSpc>
              <a:spcBef>
                <a:spcPts val="26"/>
              </a:spcBef>
              <a:buNone/>
            </a:pPr>
            <a:fld id="{121A6E0B-C006-49AB-8A64-E55074BA396B}" type="slidenum">
              <a:rPr b="0" lang="en-US" sz="800" spc="-52" strike="noStrike">
                <a:solidFill>
                  <a:srgbClr val="fdffff"/>
                </a:solidFill>
                <a:latin typeface="Arial"/>
              </a:rPr>
              <a:t>&lt;number&gt;</a:t>
            </a:fld>
            <a:endParaRPr b="0" lang="en-US" sz="800" spc="-1" strike="noStrike">
              <a:solidFill>
                <a:srgbClr val="000000"/>
              </a:solidFill>
              <a:latin typeface="Calibri"/>
            </a:endParaRPr>
          </a:p>
        </p:txBody>
      </p:sp>
      <p:sp>
        <p:nvSpPr>
          <p:cNvPr id="86" name="PlaceHolder 5"/>
          <p:cNvSpPr>
            <a:spLocks noGrp="1"/>
          </p:cNvSpPr>
          <p:nvPr>
            <p:ph type="body"/>
          </p:nvPr>
        </p:nvSpPr>
        <p:spPr>
          <a:xfrm>
            <a:off x="611280" y="1604520"/>
            <a:ext cx="110066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Calibri"/>
              </a:rPr>
              <a:t>Click to edit the outline text format</a:t>
            </a:r>
            <a:endParaRPr b="0" lang="en-US"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Calibri"/>
              </a:rPr>
              <a:t>Second Outline Level</a:t>
            </a:r>
            <a:endParaRPr b="0" lang="en-US"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Calibri"/>
              </a:rPr>
              <a:t>Third Outline Level</a:t>
            </a:r>
            <a:endParaRPr b="0" lang="en-U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Calibri"/>
              </a:rPr>
              <a:t>Fourth Outline Level</a:t>
            </a:r>
            <a:endParaRPr b="0" lang="en-U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Calibri"/>
              </a:rPr>
              <a:t>Fifth Outline Level</a:t>
            </a:r>
            <a:endParaRPr b="0" lang="en-US"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Calibri"/>
              </a:rPr>
              <a:t>Sixth Outline Level</a:t>
            </a:r>
            <a:endParaRPr b="0" lang="en-US"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Calibri"/>
              </a:rPr>
              <a:t>Seventh Outline Level</a:t>
            </a:r>
            <a:endParaRPr b="0" lang="en-US" sz="2000" spc="-1" strike="noStrike">
              <a:solidFill>
                <a:srgbClr val="000000"/>
              </a:solid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Blank">
    <p:bg>
      <p:bgPr>
        <a:solidFill>
          <a:schemeClr val="lt1"/>
        </a:solidFill>
      </p:bgPr>
    </p:bg>
    <p:spTree>
      <p:nvGrpSpPr>
        <p:cNvPr id="1" name=""/>
        <p:cNvGrpSpPr/>
        <p:nvPr/>
      </p:nvGrpSpPr>
      <p:grpSpPr>
        <a:xfrm>
          <a:off x="0" y="0"/>
          <a:ext cx="0" cy="0"/>
          <a:chOff x="0" y="0"/>
          <a:chExt cx="0" cy="0"/>
        </a:xfrm>
      </p:grpSpPr>
      <p:sp>
        <p:nvSpPr>
          <p:cNvPr id="87"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5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8"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528" y="0"/>
                </a:moveTo>
                <a:lnTo>
                  <a:pt x="0" y="0"/>
                </a:lnTo>
                <a:lnTo>
                  <a:pt x="0" y="6858000"/>
                </a:lnTo>
                <a:lnTo>
                  <a:pt x="12225528" y="6858000"/>
                </a:lnTo>
                <a:lnTo>
                  <a:pt x="12225528" y="0"/>
                </a:lnTo>
                <a:close/>
              </a:path>
            </a:pathLst>
          </a:custGeom>
          <a:solidFill>
            <a:srgbClr val="335e6e"/>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9" name="PlaceHolder 1"/>
          <p:cNvSpPr>
            <a:spLocks noGrp="1"/>
          </p:cNvSpPr>
          <p:nvPr>
            <p:ph type="ftr" idx="13"/>
          </p:nvPr>
        </p:nvSpPr>
        <p:spPr>
          <a:xfrm>
            <a:off x="4158360" y="6378120"/>
            <a:ext cx="3913200" cy="34272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Calibri"/>
              </a:defRPr>
            </a:lvl1pPr>
          </a:lstStyle>
          <a:p>
            <a:pPr indent="0" algn="ctr">
              <a:buNone/>
            </a:pPr>
            <a:r>
              <a:rPr b="0" lang="en-US" sz="1400" spc="-1" strike="noStrike">
                <a:solidFill>
                  <a:srgbClr val="000000"/>
                </a:solidFill>
                <a:latin typeface="Calibri"/>
              </a:rPr>
              <a:t>&lt;footer&gt;</a:t>
            </a:r>
            <a:endParaRPr b="0" lang="en-US" sz="1400" spc="-1" strike="noStrike">
              <a:solidFill>
                <a:srgbClr val="000000"/>
              </a:solidFill>
              <a:latin typeface="Calibri"/>
            </a:endParaRPr>
          </a:p>
        </p:txBody>
      </p:sp>
      <p:sp>
        <p:nvSpPr>
          <p:cNvPr id="90" name="PlaceHolder 2"/>
          <p:cNvSpPr>
            <a:spLocks noGrp="1"/>
          </p:cNvSpPr>
          <p:nvPr>
            <p:ph type="dt" idx="14"/>
          </p:nvPr>
        </p:nvSpPr>
        <p:spPr>
          <a:xfrm>
            <a:off x="611640" y="6378120"/>
            <a:ext cx="2812680" cy="342720"/>
          </a:xfrm>
          <a:prstGeom prst="rect">
            <a:avLst/>
          </a:prstGeom>
          <a:noFill/>
          <a:ln w="0">
            <a:noFill/>
          </a:ln>
        </p:spPr>
        <p:txBody>
          <a:bodyPr lIns="0" rIns="0" tIns="0" bIns="0" anchor="t">
            <a:noAutofit/>
          </a:bodyPr>
          <a:lstStyle>
            <a:lvl1pPr indent="0">
              <a:lnSpc>
                <a:spcPct val="100000"/>
              </a:lnSpc>
              <a:buNone/>
              <a:defRPr b="0" lang="en-US" sz="1400" spc="-1" strike="noStrike">
                <a:solidFill>
                  <a:schemeClr val="dk1">
                    <a:tint val="75000"/>
                  </a:schemeClr>
                </a:solidFill>
                <a:latin typeface="Calibri"/>
              </a:defRPr>
            </a:lvl1pPr>
          </a:lstStyle>
          <a:p>
            <a:pPr indent="0">
              <a:lnSpc>
                <a:spcPct val="100000"/>
              </a:lnSpc>
              <a:buNone/>
            </a:pPr>
            <a:r>
              <a:rPr b="0" lang="en-US" sz="1400" spc="-1" strike="noStrike">
                <a:solidFill>
                  <a:schemeClr val="dk1">
                    <a:tint val="75000"/>
                  </a:schemeClr>
                </a:solidFill>
                <a:latin typeface="Calibri"/>
              </a:rPr>
              <a:t>&lt;date/time&gt;</a:t>
            </a:r>
            <a:endParaRPr b="0" lang="en-US" sz="1400" spc="-1" strike="noStrike">
              <a:solidFill>
                <a:srgbClr val="000000"/>
              </a:solidFill>
              <a:latin typeface="Calibri"/>
            </a:endParaRPr>
          </a:p>
        </p:txBody>
      </p:sp>
      <p:sp>
        <p:nvSpPr>
          <p:cNvPr id="91" name="PlaceHolder 3"/>
          <p:cNvSpPr>
            <a:spLocks noGrp="1"/>
          </p:cNvSpPr>
          <p:nvPr>
            <p:ph type="sldNum" idx="15"/>
          </p:nvPr>
        </p:nvSpPr>
        <p:spPr>
          <a:xfrm>
            <a:off x="11804040" y="6241320"/>
            <a:ext cx="203400" cy="140760"/>
          </a:xfrm>
          <a:prstGeom prst="rect">
            <a:avLst/>
          </a:prstGeom>
          <a:noFill/>
          <a:ln w="0">
            <a:noFill/>
          </a:ln>
        </p:spPr>
        <p:txBody>
          <a:bodyPr lIns="0" rIns="0" tIns="0" bIns="0" anchor="t">
            <a:noAutofit/>
          </a:bodyPr>
          <a:lstStyle>
            <a:lvl1pPr marL="93240" indent="0">
              <a:lnSpc>
                <a:spcPct val="100000"/>
              </a:lnSpc>
              <a:spcBef>
                <a:spcPts val="26"/>
              </a:spcBef>
              <a:buNone/>
              <a:defRPr b="0" lang="en-US" sz="800" spc="-52" strike="noStrike">
                <a:solidFill>
                  <a:srgbClr val="fdffff"/>
                </a:solidFill>
                <a:latin typeface="Arial"/>
              </a:defRPr>
            </a:lvl1pPr>
          </a:lstStyle>
          <a:p>
            <a:pPr marL="93240" indent="0">
              <a:lnSpc>
                <a:spcPct val="100000"/>
              </a:lnSpc>
              <a:spcBef>
                <a:spcPts val="26"/>
              </a:spcBef>
              <a:buNone/>
            </a:pPr>
            <a:fld id="{E1DCBE8D-59E0-4DE5-BA24-26CF9ADDBC4A}" type="slidenum">
              <a:rPr b="0" lang="en-US" sz="800" spc="-52" strike="noStrike">
                <a:solidFill>
                  <a:srgbClr val="fdffff"/>
                </a:solidFill>
                <a:latin typeface="Arial"/>
              </a:rPr>
              <a:t>&lt;number&gt;</a:t>
            </a:fld>
            <a:endParaRPr b="0" lang="en-US" sz="800" spc="-1" strike="noStrike">
              <a:solidFill>
                <a:srgbClr val="000000"/>
              </a:solidFill>
              <a:latin typeface="Calibri"/>
            </a:endParaRPr>
          </a:p>
        </p:txBody>
      </p:sp>
      <p:sp>
        <p:nvSpPr>
          <p:cNvPr id="92" name="PlaceHolder 4"/>
          <p:cNvSpPr>
            <a:spLocks noGrp="1"/>
          </p:cNvSpPr>
          <p:nvPr>
            <p:ph type="title"/>
          </p:nvPr>
        </p:nvSpPr>
        <p:spPr>
          <a:xfrm>
            <a:off x="611280" y="273600"/>
            <a:ext cx="11006640" cy="1144800"/>
          </a:xfrm>
          <a:prstGeom prst="rect">
            <a:avLst/>
          </a:prstGeom>
          <a:noFill/>
          <a:ln w="0">
            <a:noFill/>
          </a:ln>
        </p:spPr>
        <p:txBody>
          <a:bodyPr lIns="0" rIns="0" tIns="0" bIns="0" anchor="ctr">
            <a:noAutofit/>
          </a:bodyPr>
          <a:p>
            <a:pPr indent="0" algn="ctr">
              <a:buNone/>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93" name="PlaceHolder 5"/>
          <p:cNvSpPr>
            <a:spLocks noGrp="1"/>
          </p:cNvSpPr>
          <p:nvPr>
            <p:ph type="body"/>
          </p:nvPr>
        </p:nvSpPr>
        <p:spPr>
          <a:xfrm>
            <a:off x="611280" y="1604520"/>
            <a:ext cx="110066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Calibri"/>
              </a:rPr>
              <a:t>Click to edit the outline text format</a:t>
            </a:r>
            <a:endParaRPr b="0" lang="en-US"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Calibri"/>
              </a:rPr>
              <a:t>Second Outline Level</a:t>
            </a:r>
            <a:endParaRPr b="0" lang="en-US"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Calibri"/>
              </a:rPr>
              <a:t>Third Outline Level</a:t>
            </a:r>
            <a:endParaRPr b="0" lang="en-U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Calibri"/>
              </a:rPr>
              <a:t>Fourth Outline Level</a:t>
            </a:r>
            <a:endParaRPr b="0" lang="en-U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Calibri"/>
              </a:rPr>
              <a:t>Fifth Outline Level</a:t>
            </a:r>
            <a:endParaRPr b="0" lang="en-US"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Calibri"/>
              </a:rPr>
              <a:t>Sixth Outline Level</a:t>
            </a:r>
            <a:endParaRPr b="0" lang="en-US"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Calibri"/>
              </a:rPr>
              <a:t>Seventh Outline Level</a:t>
            </a:r>
            <a:endParaRPr b="0" lang="en-US" sz="2000" spc="-1" strike="noStrike">
              <a:solidFill>
                <a:srgbClr val="000000"/>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Inhalt 1-spaltig">
    <p:bg>
      <p:bgPr>
        <a:solidFill>
          <a:schemeClr val="lt1"/>
        </a:solidFill>
      </p:bgPr>
    </p:bg>
    <p:spTree>
      <p:nvGrpSpPr>
        <p:cNvPr id="1" name=""/>
        <p:cNvGrpSpPr/>
        <p:nvPr/>
      </p:nvGrpSpPr>
      <p:grpSpPr>
        <a:xfrm>
          <a:off x="0" y="0"/>
          <a:ext cx="0" cy="0"/>
          <a:chOff x="0" y="0"/>
          <a:chExt cx="0" cy="0"/>
        </a:xfrm>
      </p:grpSpPr>
      <p:sp>
        <p:nvSpPr>
          <p:cNvPr id="94"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5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95" name="PlaceHolder 1"/>
          <p:cNvSpPr>
            <a:spLocks noGrp="1"/>
          </p:cNvSpPr>
          <p:nvPr>
            <p:ph type="body"/>
          </p:nvPr>
        </p:nvSpPr>
        <p:spPr>
          <a:xfrm>
            <a:off x="433080" y="2023920"/>
            <a:ext cx="11363400" cy="1384560"/>
          </a:xfrm>
          <a:prstGeom prst="rect">
            <a:avLst/>
          </a:prstGeom>
          <a:noFill/>
          <a:ln w="0">
            <a:noFill/>
          </a:ln>
        </p:spPr>
        <p:txBody>
          <a:bodyPr lIns="0" rIns="0" tIns="0" bIns="0" anchor="t">
            <a:noAutofit/>
          </a:bodyPr>
          <a:p>
            <a:pPr indent="0">
              <a:lnSpc>
                <a:spcPct val="100000"/>
              </a:lnSpc>
              <a:buNone/>
            </a:pPr>
            <a:r>
              <a:rPr b="0" lang="de-DE" sz="1800" spc="-1" strike="noStrike">
                <a:solidFill>
                  <a:schemeClr val="dk1"/>
                </a:solidFill>
                <a:latin typeface="Calibri"/>
              </a:rPr>
              <a:t>Textmasterformat bearbeiten</a:t>
            </a:r>
            <a:endParaRPr b="0" lang="en-US" sz="1800" spc="-1" strike="noStrike">
              <a:solidFill>
                <a:srgbClr val="000000"/>
              </a:solidFill>
              <a:latin typeface="Calibri"/>
            </a:endParaRPr>
          </a:p>
          <a:p>
            <a:pPr marL="457200" indent="0">
              <a:lnSpc>
                <a:spcPct val="100000"/>
              </a:lnSpc>
              <a:buNone/>
            </a:pPr>
            <a:r>
              <a:rPr b="0" lang="de-DE" sz="1800" spc="-1" strike="noStrike">
                <a:solidFill>
                  <a:srgbClr val="000000"/>
                </a:solidFill>
                <a:latin typeface="Calibri"/>
              </a:rPr>
              <a:t>Zweite Ebene</a:t>
            </a:r>
            <a:endParaRPr b="0" lang="en-US" sz="1800" spc="-1" strike="noStrike">
              <a:solidFill>
                <a:srgbClr val="000000"/>
              </a:solidFill>
              <a:latin typeface="Calibri"/>
            </a:endParaRPr>
          </a:p>
          <a:p>
            <a:pPr marL="914400" indent="0">
              <a:lnSpc>
                <a:spcPct val="100000"/>
              </a:lnSpc>
              <a:buNone/>
            </a:pPr>
            <a:r>
              <a:rPr b="0" lang="de-DE" sz="1800" spc="-1" strike="noStrike">
                <a:solidFill>
                  <a:srgbClr val="000000"/>
                </a:solidFill>
                <a:latin typeface="Calibri"/>
              </a:rPr>
              <a:t>Dritte Ebene</a:t>
            </a:r>
            <a:endParaRPr b="0" lang="en-US" sz="1800" spc="-1" strike="noStrike">
              <a:solidFill>
                <a:srgbClr val="000000"/>
              </a:solidFill>
              <a:latin typeface="Calibri"/>
            </a:endParaRPr>
          </a:p>
          <a:p>
            <a:pPr marL="1371600" indent="0">
              <a:lnSpc>
                <a:spcPct val="100000"/>
              </a:lnSpc>
              <a:buNone/>
            </a:pPr>
            <a:r>
              <a:rPr b="0" lang="de-DE" sz="1800" spc="-1" strike="noStrike">
                <a:solidFill>
                  <a:srgbClr val="000000"/>
                </a:solidFill>
                <a:latin typeface="Calibri"/>
              </a:rPr>
              <a:t>Vierte Ebene</a:t>
            </a:r>
            <a:endParaRPr b="0" lang="en-US" sz="1800" spc="-1" strike="noStrike">
              <a:solidFill>
                <a:srgbClr val="000000"/>
              </a:solidFill>
              <a:latin typeface="Calibri"/>
            </a:endParaRPr>
          </a:p>
          <a:p>
            <a:pPr marL="1828800" indent="0">
              <a:lnSpc>
                <a:spcPct val="100000"/>
              </a:lnSpc>
              <a:buNone/>
            </a:pPr>
            <a:r>
              <a:rPr b="0" lang="de-DE" sz="1800" spc="-1" strike="noStrike">
                <a:solidFill>
                  <a:srgbClr val="000000"/>
                </a:solidFill>
                <a:latin typeface="Calibri"/>
              </a:rPr>
              <a:t>Fünfte Ebene</a:t>
            </a:r>
            <a:endParaRPr b="0" lang="en-US" sz="1800" spc="-1" strike="noStrike">
              <a:solidFill>
                <a:srgbClr val="000000"/>
              </a:solidFill>
              <a:latin typeface="Calibri"/>
            </a:endParaRPr>
          </a:p>
        </p:txBody>
      </p:sp>
      <p:sp>
        <p:nvSpPr>
          <p:cNvPr id="96" name="PlaceHolder 2"/>
          <p:cNvSpPr>
            <a:spLocks noGrp="1"/>
          </p:cNvSpPr>
          <p:nvPr>
            <p:ph type="dt" idx="16"/>
          </p:nvPr>
        </p:nvSpPr>
        <p:spPr>
          <a:xfrm>
            <a:off x="611640" y="6378120"/>
            <a:ext cx="2812680" cy="276480"/>
          </a:xfrm>
          <a:prstGeom prst="rect">
            <a:avLst/>
          </a:prstGeom>
          <a:noFill/>
          <a:ln w="0">
            <a:noFill/>
          </a:ln>
        </p:spPr>
        <p:txBody>
          <a:bodyPr lIns="0" rIns="0" tIns="0" bIns="0" anchor="t">
            <a:noAutofit/>
          </a:bodyPr>
          <a:lstStyle>
            <a:lvl1pPr indent="0">
              <a:lnSpc>
                <a:spcPct val="100000"/>
              </a:lnSpc>
              <a:buNone/>
              <a:defRPr b="0" lang="de-CH" sz="1400" spc="-1" strike="noStrike">
                <a:solidFill>
                  <a:schemeClr val="dk1">
                    <a:tint val="75000"/>
                  </a:schemeClr>
                </a:solidFill>
                <a:latin typeface="Calibri"/>
              </a:defRPr>
            </a:lvl1pPr>
          </a:lstStyle>
          <a:p>
            <a:pPr indent="0">
              <a:lnSpc>
                <a:spcPct val="100000"/>
              </a:lnSpc>
              <a:buNone/>
            </a:pPr>
            <a:r>
              <a:rPr b="0" lang="de-CH" sz="1400" spc="-1" strike="noStrike">
                <a:solidFill>
                  <a:schemeClr val="dk1">
                    <a:tint val="75000"/>
                  </a:schemeClr>
                </a:solidFill>
                <a:latin typeface="Calibri"/>
              </a:rPr>
              <a:t>&lt;date/time&gt;</a:t>
            </a:r>
            <a:endParaRPr b="0" lang="en-US" sz="1400" spc="-1" strike="noStrike">
              <a:solidFill>
                <a:srgbClr val="000000"/>
              </a:solidFill>
              <a:latin typeface="Calibri"/>
            </a:endParaRPr>
          </a:p>
        </p:txBody>
      </p:sp>
      <p:sp>
        <p:nvSpPr>
          <p:cNvPr id="97" name="PlaceHolder 3"/>
          <p:cNvSpPr>
            <a:spLocks noGrp="1"/>
          </p:cNvSpPr>
          <p:nvPr>
            <p:ph type="ftr" idx="17"/>
          </p:nvPr>
        </p:nvSpPr>
        <p:spPr>
          <a:xfrm>
            <a:off x="6114960" y="6308640"/>
            <a:ext cx="4291200" cy="553680"/>
          </a:xfrm>
          <a:prstGeom prst="rect">
            <a:avLst/>
          </a:prstGeom>
          <a:noFill/>
          <a:ln w="0">
            <a:noFill/>
          </a:ln>
        </p:spPr>
        <p:txBody>
          <a:bodyPr lIns="0" rIns="0" tIns="0" bIns="0" anchor="t">
            <a:noAutofit/>
          </a:bodyPr>
          <a:lstStyle>
            <a:lvl1pPr indent="0" algn="ctr">
              <a:lnSpc>
                <a:spcPct val="100000"/>
              </a:lnSpc>
              <a:buNone/>
              <a:defRPr b="0" lang="de-DE" sz="1400" spc="-1" strike="noStrike">
                <a:solidFill>
                  <a:schemeClr val="dk1">
                    <a:tint val="75000"/>
                  </a:schemeClr>
                </a:solidFill>
                <a:latin typeface="Calibri"/>
              </a:defRPr>
            </a:lvl1pPr>
          </a:lstStyle>
          <a:p>
            <a:pPr indent="0" algn="ctr">
              <a:lnSpc>
                <a:spcPct val="100000"/>
              </a:lnSpc>
              <a:buNone/>
            </a:pPr>
            <a:r>
              <a:rPr b="0" lang="de-DE" sz="1400" spc="-1" strike="noStrike">
                <a:solidFill>
                  <a:schemeClr val="dk1">
                    <a:tint val="75000"/>
                  </a:schemeClr>
                </a:solidFill>
                <a:latin typeface="Calibri"/>
              </a:rPr>
              <a:t>&lt;footer&gt;</a:t>
            </a:r>
            <a:endParaRPr b="0" lang="en-US" sz="1400" spc="-1" strike="noStrike">
              <a:solidFill>
                <a:srgbClr val="000000"/>
              </a:solidFill>
              <a:latin typeface="Calibri"/>
            </a:endParaRPr>
          </a:p>
        </p:txBody>
      </p:sp>
      <p:sp>
        <p:nvSpPr>
          <p:cNvPr id="98" name="PlaceHolder 4"/>
          <p:cNvSpPr>
            <a:spLocks noGrp="1"/>
          </p:cNvSpPr>
          <p:nvPr>
            <p:ph type="sldNum" idx="18"/>
          </p:nvPr>
        </p:nvSpPr>
        <p:spPr>
          <a:xfrm>
            <a:off x="11804040" y="6241320"/>
            <a:ext cx="203400" cy="122760"/>
          </a:xfrm>
          <a:prstGeom prst="rect">
            <a:avLst/>
          </a:prstGeom>
          <a:noFill/>
          <a:ln w="0">
            <a:noFill/>
          </a:ln>
        </p:spPr>
        <p:txBody>
          <a:bodyPr lIns="0" rIns="0" tIns="0" bIns="0" anchor="t">
            <a:noAutofit/>
          </a:bodyPr>
          <a:lstStyle>
            <a:lvl1pPr indent="0">
              <a:lnSpc>
                <a:spcPct val="100000"/>
              </a:lnSpc>
              <a:buNone/>
              <a:defRPr b="0" lang="de-DE" sz="800" spc="-1" strike="noStrike">
                <a:solidFill>
                  <a:srgbClr val="8196a6"/>
                </a:solidFill>
                <a:latin typeface="Arial"/>
              </a:defRPr>
            </a:lvl1pPr>
          </a:lstStyle>
          <a:p>
            <a:pPr indent="0">
              <a:lnSpc>
                <a:spcPct val="100000"/>
              </a:lnSpc>
              <a:buNone/>
            </a:pPr>
            <a:fld id="{DBA621D2-F8DE-4FB2-A432-CA1E18FC0F15}" type="slidenum">
              <a:rPr b="0" lang="de-DE" sz="800" spc="-1" strike="noStrike">
                <a:solidFill>
                  <a:srgbClr val="8196a6"/>
                </a:solidFill>
                <a:latin typeface="Arial"/>
              </a:rPr>
              <a:t>&lt;number&gt;</a:t>
            </a:fld>
            <a:endParaRPr b="0" lang="en-US" sz="800" spc="-1" strike="noStrike">
              <a:solidFill>
                <a:srgbClr val="000000"/>
              </a:solidFill>
              <a:latin typeface="Calibri"/>
            </a:endParaRPr>
          </a:p>
        </p:txBody>
      </p:sp>
      <p:sp>
        <p:nvSpPr>
          <p:cNvPr id="99" name="PlaceHolder 5"/>
          <p:cNvSpPr>
            <a:spLocks noGrp="1"/>
          </p:cNvSpPr>
          <p:nvPr>
            <p:ph type="title"/>
          </p:nvPr>
        </p:nvSpPr>
        <p:spPr>
          <a:xfrm>
            <a:off x="255240" y="163080"/>
            <a:ext cx="10219320" cy="461160"/>
          </a:xfrm>
          <a:prstGeom prst="rect">
            <a:avLst/>
          </a:prstGeom>
          <a:solidFill>
            <a:schemeClr val="lt1"/>
          </a:solidFill>
          <a:ln w="0">
            <a:noFill/>
          </a:ln>
        </p:spPr>
        <p:txBody>
          <a:bodyPr lIns="0" rIns="0" tIns="0" bIns="0" anchor="t">
            <a:noAutofit/>
          </a:bodyPr>
          <a:p>
            <a:pPr indent="0">
              <a:lnSpc>
                <a:spcPct val="100000"/>
              </a:lnSpc>
              <a:buNone/>
            </a:pPr>
            <a:r>
              <a:rPr b="1" lang="de-DE" sz="3000" spc="-1" strike="noStrike">
                <a:solidFill>
                  <a:srgbClr val="fdffff"/>
                </a:solidFill>
                <a:latin typeface="Arial"/>
              </a:rPr>
              <a:t>Titelmasterformat durch Klicken bearbeiten</a:t>
            </a:r>
            <a:endParaRPr b="0" lang="en-US" sz="3000" spc="-1" strike="noStrike">
              <a:solidFill>
                <a:srgbClr val="000000"/>
              </a:solidFill>
              <a:latin typeface="Calibri"/>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Inhalt Freifläche">
    <p:bg>
      <p:bgPr>
        <a:solidFill>
          <a:schemeClr val="lt1"/>
        </a:solidFill>
      </p:bgPr>
    </p:bg>
    <p:spTree>
      <p:nvGrpSpPr>
        <p:cNvPr id="1" name=""/>
        <p:cNvGrpSpPr/>
        <p:nvPr/>
      </p:nvGrpSpPr>
      <p:grpSpPr>
        <a:xfrm>
          <a:off x="0" y="0"/>
          <a:ext cx="0" cy="0"/>
          <a:chOff x="0" y="0"/>
          <a:chExt cx="0" cy="0"/>
        </a:xfrm>
      </p:grpSpPr>
      <p:sp>
        <p:nvSpPr>
          <p:cNvPr id="100"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5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01" name="PlaceHolder 1"/>
          <p:cNvSpPr>
            <a:spLocks noGrp="1"/>
          </p:cNvSpPr>
          <p:nvPr>
            <p:ph type="dt" idx="19"/>
          </p:nvPr>
        </p:nvSpPr>
        <p:spPr>
          <a:xfrm>
            <a:off x="611640" y="6378120"/>
            <a:ext cx="2812680" cy="276480"/>
          </a:xfrm>
          <a:prstGeom prst="rect">
            <a:avLst/>
          </a:prstGeom>
          <a:noFill/>
          <a:ln w="0">
            <a:noFill/>
          </a:ln>
        </p:spPr>
        <p:txBody>
          <a:bodyPr lIns="0" rIns="0" tIns="0" bIns="0" anchor="t">
            <a:noAutofit/>
          </a:bodyPr>
          <a:lstStyle>
            <a:lvl1pPr indent="0">
              <a:lnSpc>
                <a:spcPct val="100000"/>
              </a:lnSpc>
              <a:buNone/>
              <a:defRPr b="0" lang="de-CH" sz="1400" spc="-1" strike="noStrike">
                <a:solidFill>
                  <a:schemeClr val="dk1">
                    <a:tint val="75000"/>
                  </a:schemeClr>
                </a:solidFill>
                <a:latin typeface="Calibri"/>
              </a:defRPr>
            </a:lvl1pPr>
          </a:lstStyle>
          <a:p>
            <a:pPr indent="0">
              <a:lnSpc>
                <a:spcPct val="100000"/>
              </a:lnSpc>
              <a:buNone/>
            </a:pPr>
            <a:r>
              <a:rPr b="0" lang="de-CH" sz="1400" spc="-1" strike="noStrike">
                <a:solidFill>
                  <a:schemeClr val="dk1">
                    <a:tint val="75000"/>
                  </a:schemeClr>
                </a:solidFill>
                <a:latin typeface="Calibri"/>
              </a:rPr>
              <a:t>&lt;date/time&gt;</a:t>
            </a:r>
            <a:endParaRPr b="0" lang="en-US" sz="1400" spc="-1" strike="noStrike">
              <a:solidFill>
                <a:srgbClr val="000000"/>
              </a:solidFill>
              <a:latin typeface="Calibri"/>
            </a:endParaRPr>
          </a:p>
        </p:txBody>
      </p:sp>
      <p:sp>
        <p:nvSpPr>
          <p:cNvPr id="102" name="PlaceHolder 2"/>
          <p:cNvSpPr>
            <a:spLocks noGrp="1"/>
          </p:cNvSpPr>
          <p:nvPr>
            <p:ph type="ftr" idx="20"/>
          </p:nvPr>
        </p:nvSpPr>
        <p:spPr>
          <a:xfrm>
            <a:off x="6114960" y="6308640"/>
            <a:ext cx="4291200" cy="553680"/>
          </a:xfrm>
          <a:prstGeom prst="rect">
            <a:avLst/>
          </a:prstGeom>
          <a:noFill/>
          <a:ln w="0">
            <a:noFill/>
          </a:ln>
        </p:spPr>
        <p:txBody>
          <a:bodyPr lIns="0" rIns="0" tIns="0" bIns="0" anchor="t">
            <a:noAutofit/>
          </a:bodyPr>
          <a:lstStyle>
            <a:lvl1pPr indent="0" algn="ctr">
              <a:lnSpc>
                <a:spcPct val="100000"/>
              </a:lnSpc>
              <a:buNone/>
              <a:defRPr b="0" lang="de-DE" sz="1400" spc="-1" strike="noStrike">
                <a:solidFill>
                  <a:schemeClr val="dk1">
                    <a:tint val="75000"/>
                  </a:schemeClr>
                </a:solidFill>
                <a:latin typeface="Calibri"/>
              </a:defRPr>
            </a:lvl1pPr>
          </a:lstStyle>
          <a:p>
            <a:pPr indent="0" algn="ctr">
              <a:lnSpc>
                <a:spcPct val="100000"/>
              </a:lnSpc>
              <a:buNone/>
            </a:pPr>
            <a:r>
              <a:rPr b="0" lang="de-DE" sz="1400" spc="-1" strike="noStrike">
                <a:solidFill>
                  <a:schemeClr val="dk1">
                    <a:tint val="75000"/>
                  </a:schemeClr>
                </a:solidFill>
                <a:latin typeface="Calibri"/>
              </a:rPr>
              <a:t>&lt;footer&gt;</a:t>
            </a:r>
            <a:endParaRPr b="0" lang="en-US" sz="1400" spc="-1" strike="noStrike">
              <a:solidFill>
                <a:srgbClr val="000000"/>
              </a:solidFill>
              <a:latin typeface="Calibri"/>
            </a:endParaRPr>
          </a:p>
        </p:txBody>
      </p:sp>
      <p:sp>
        <p:nvSpPr>
          <p:cNvPr id="103" name="PlaceHolder 3"/>
          <p:cNvSpPr>
            <a:spLocks noGrp="1"/>
          </p:cNvSpPr>
          <p:nvPr>
            <p:ph type="sldNum" idx="21"/>
          </p:nvPr>
        </p:nvSpPr>
        <p:spPr>
          <a:xfrm>
            <a:off x="11804040" y="6241320"/>
            <a:ext cx="203400" cy="122760"/>
          </a:xfrm>
          <a:prstGeom prst="rect">
            <a:avLst/>
          </a:prstGeom>
          <a:noFill/>
          <a:ln w="0">
            <a:noFill/>
          </a:ln>
        </p:spPr>
        <p:txBody>
          <a:bodyPr lIns="0" rIns="0" tIns="0" bIns="0" anchor="t">
            <a:noAutofit/>
          </a:bodyPr>
          <a:lstStyle>
            <a:lvl1pPr indent="0">
              <a:lnSpc>
                <a:spcPct val="100000"/>
              </a:lnSpc>
              <a:buNone/>
              <a:defRPr b="0" lang="de-DE" sz="800" spc="-1" strike="noStrike">
                <a:solidFill>
                  <a:srgbClr val="8196a6"/>
                </a:solidFill>
                <a:latin typeface="Arial"/>
              </a:defRPr>
            </a:lvl1pPr>
          </a:lstStyle>
          <a:p>
            <a:pPr indent="0">
              <a:lnSpc>
                <a:spcPct val="100000"/>
              </a:lnSpc>
              <a:buNone/>
            </a:pPr>
            <a:fld id="{AFEA0864-8C67-457C-BCDD-F106DB3CDCB1}" type="slidenum">
              <a:rPr b="0" lang="de-DE" sz="800" spc="-1" strike="noStrike">
                <a:solidFill>
                  <a:srgbClr val="8196a6"/>
                </a:solidFill>
                <a:latin typeface="Arial"/>
              </a:rPr>
              <a:t>&lt;number&gt;</a:t>
            </a:fld>
            <a:endParaRPr b="0" lang="en-US" sz="800" spc="-1" strike="noStrike">
              <a:solidFill>
                <a:srgbClr val="000000"/>
              </a:solidFill>
              <a:latin typeface="Calibri"/>
            </a:endParaRPr>
          </a:p>
        </p:txBody>
      </p:sp>
      <p:sp>
        <p:nvSpPr>
          <p:cNvPr id="104" name="PlaceHolder 4"/>
          <p:cNvSpPr>
            <a:spLocks noGrp="1"/>
          </p:cNvSpPr>
          <p:nvPr>
            <p:ph type="title"/>
          </p:nvPr>
        </p:nvSpPr>
        <p:spPr>
          <a:xfrm>
            <a:off x="255240" y="163080"/>
            <a:ext cx="10219320" cy="461160"/>
          </a:xfrm>
          <a:prstGeom prst="rect">
            <a:avLst/>
          </a:prstGeom>
          <a:noFill/>
          <a:ln w="0">
            <a:noFill/>
          </a:ln>
        </p:spPr>
        <p:txBody>
          <a:bodyPr lIns="0" rIns="0" tIns="0" bIns="0" anchor="t">
            <a:noAutofit/>
          </a:bodyPr>
          <a:p>
            <a:pPr indent="0">
              <a:lnSpc>
                <a:spcPct val="100000"/>
              </a:lnSpc>
              <a:buNone/>
            </a:pPr>
            <a:r>
              <a:rPr b="1" lang="de-DE" sz="3000" spc="-1" strike="noStrike">
                <a:solidFill>
                  <a:srgbClr val="fdffff"/>
                </a:solidFill>
                <a:latin typeface="Arial"/>
              </a:rPr>
              <a:t>Titelmasterformat durch Klicken bearbeiten</a:t>
            </a:r>
            <a:endParaRPr b="0" lang="en-US" sz="3000" spc="-1" strike="noStrike">
              <a:solidFill>
                <a:srgbClr val="000000"/>
              </a:solidFill>
              <a:latin typeface="Calibri"/>
            </a:endParaRPr>
          </a:p>
        </p:txBody>
      </p:sp>
      <p:sp>
        <p:nvSpPr>
          <p:cNvPr id="105" name="PlaceHolder 5"/>
          <p:cNvSpPr>
            <a:spLocks noGrp="1"/>
          </p:cNvSpPr>
          <p:nvPr>
            <p:ph type="body"/>
          </p:nvPr>
        </p:nvSpPr>
        <p:spPr>
          <a:xfrm>
            <a:off x="611280" y="1604520"/>
            <a:ext cx="110066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Calibri"/>
              </a:rPr>
              <a:t>Click to edit the outline text format</a:t>
            </a:r>
            <a:endParaRPr b="0" lang="en-US"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Calibri"/>
              </a:rPr>
              <a:t>Second Outline Level</a:t>
            </a:r>
            <a:endParaRPr b="0" lang="en-US"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Calibri"/>
              </a:rPr>
              <a:t>Third Outline Level</a:t>
            </a:r>
            <a:endParaRPr b="0" lang="en-U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Calibri"/>
              </a:rPr>
              <a:t>Fourth Outline Level</a:t>
            </a:r>
            <a:endParaRPr b="0" lang="en-U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Calibri"/>
              </a:rPr>
              <a:t>Fifth Outline Level</a:t>
            </a:r>
            <a:endParaRPr b="0" lang="en-US"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Calibri"/>
              </a:rPr>
              <a:t>Sixth Outline Level</a:t>
            </a:r>
            <a:endParaRPr b="0" lang="en-US"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Calibri"/>
              </a:rPr>
              <a:t>Seventh Outline Level</a:t>
            </a:r>
            <a:endParaRPr b="0" lang="en-US" sz="2000" spc="-1" strike="noStrike">
              <a:solidFill>
                <a:srgbClr val="000000"/>
              </a:solid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1_Title Slide">
    <p:bg>
      <p:bgPr>
        <a:solidFill>
          <a:schemeClr val="lt1"/>
        </a:solidFill>
      </p:bgPr>
    </p:bg>
    <p:spTree>
      <p:nvGrpSpPr>
        <p:cNvPr id="1" name=""/>
        <p:cNvGrpSpPr/>
        <p:nvPr/>
      </p:nvGrpSpPr>
      <p:grpSpPr>
        <a:xfrm>
          <a:off x="0" y="0"/>
          <a:ext cx="0" cy="0"/>
          <a:chOff x="0" y="0"/>
          <a:chExt cx="0" cy="0"/>
        </a:xfrm>
      </p:grpSpPr>
      <p:sp>
        <p:nvSpPr>
          <p:cNvPr id="106" name="bg object 16"/>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5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07" name="PlaceHolder 1"/>
          <p:cNvSpPr>
            <a:spLocks noGrp="1"/>
          </p:cNvSpPr>
          <p:nvPr>
            <p:ph type="title"/>
          </p:nvPr>
        </p:nvSpPr>
        <p:spPr>
          <a:xfrm>
            <a:off x="1528920" y="2817360"/>
            <a:ext cx="9172080" cy="692280"/>
          </a:xfrm>
          <a:prstGeom prst="rect">
            <a:avLst/>
          </a:prstGeom>
          <a:noFill/>
          <a:ln w="0">
            <a:noFill/>
          </a:ln>
        </p:spPr>
        <p:txBody>
          <a:bodyPr lIns="0" rIns="0" tIns="0" bIns="0" anchor="b">
            <a:noAutofit/>
          </a:bodyPr>
          <a:p>
            <a:pPr indent="0" algn="ctr">
              <a:lnSpc>
                <a:spcPct val="100000"/>
              </a:lnSpc>
              <a:buNone/>
            </a:pPr>
            <a:r>
              <a:rPr b="1" lang="en-GB" sz="4500" spc="-1" strike="noStrike">
                <a:solidFill>
                  <a:srgbClr val="fdffff"/>
                </a:solidFill>
                <a:latin typeface="Arial"/>
              </a:rPr>
              <a:t>Click to edit Master title style</a:t>
            </a:r>
            <a:endParaRPr b="0" lang="en-US" sz="4500" spc="-1" strike="noStrike">
              <a:solidFill>
                <a:srgbClr val="000000"/>
              </a:solidFill>
              <a:latin typeface="Calibri"/>
            </a:endParaRPr>
          </a:p>
        </p:txBody>
      </p:sp>
      <p:sp>
        <p:nvSpPr>
          <p:cNvPr id="108" name="PlaceHolder 2"/>
          <p:cNvSpPr>
            <a:spLocks noGrp="1"/>
          </p:cNvSpPr>
          <p:nvPr>
            <p:ph type="dt" idx="22"/>
          </p:nvPr>
        </p:nvSpPr>
        <p:spPr>
          <a:xfrm>
            <a:off x="611640" y="6378120"/>
            <a:ext cx="2812680" cy="276480"/>
          </a:xfrm>
          <a:prstGeom prst="rect">
            <a:avLst/>
          </a:prstGeom>
          <a:noFill/>
          <a:ln w="0">
            <a:noFill/>
          </a:ln>
        </p:spPr>
        <p:txBody>
          <a:bodyPr lIns="0" rIns="0" tIns="0" bIns="0" anchor="t">
            <a:noAutofit/>
          </a:bodyPr>
          <a:lstStyle>
            <a:lvl1pPr indent="0">
              <a:lnSpc>
                <a:spcPct val="100000"/>
              </a:lnSpc>
              <a:buNone/>
              <a:defRPr b="0" lang="en-CH" sz="1400" spc="-1" strike="noStrike">
                <a:solidFill>
                  <a:schemeClr val="dk1">
                    <a:tint val="75000"/>
                  </a:schemeClr>
                </a:solidFill>
                <a:latin typeface="Calibri"/>
              </a:defRPr>
            </a:lvl1pPr>
          </a:lstStyle>
          <a:p>
            <a:pPr indent="0">
              <a:lnSpc>
                <a:spcPct val="100000"/>
              </a:lnSpc>
              <a:buNone/>
            </a:pPr>
            <a:r>
              <a:rPr b="0" lang="en-CH" sz="1400" spc="-1" strike="noStrike">
                <a:solidFill>
                  <a:schemeClr val="dk1">
                    <a:tint val="75000"/>
                  </a:schemeClr>
                </a:solidFill>
                <a:latin typeface="Calibri"/>
              </a:rPr>
              <a:t>&lt;date/time&gt;</a:t>
            </a:r>
            <a:endParaRPr b="0" lang="en-US" sz="1400" spc="-1" strike="noStrike">
              <a:solidFill>
                <a:srgbClr val="000000"/>
              </a:solidFill>
              <a:latin typeface="Calibri"/>
            </a:endParaRPr>
          </a:p>
        </p:txBody>
      </p:sp>
      <p:sp>
        <p:nvSpPr>
          <p:cNvPr id="109" name="PlaceHolder 3"/>
          <p:cNvSpPr>
            <a:spLocks noGrp="1"/>
          </p:cNvSpPr>
          <p:nvPr>
            <p:ph type="ftr" idx="23"/>
          </p:nvPr>
        </p:nvSpPr>
        <p:spPr>
          <a:xfrm>
            <a:off x="4158360" y="6378120"/>
            <a:ext cx="3913200" cy="27648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Calibri"/>
              </a:defRPr>
            </a:lvl1pPr>
          </a:lstStyle>
          <a:p>
            <a:pPr indent="0" algn="ctr">
              <a:buNone/>
            </a:pPr>
            <a:r>
              <a:rPr b="0" lang="en-US" sz="1400" spc="-1" strike="noStrike">
                <a:solidFill>
                  <a:srgbClr val="000000"/>
                </a:solidFill>
                <a:latin typeface="Calibri"/>
              </a:rPr>
              <a:t>&lt;footer&gt;</a:t>
            </a:r>
            <a:endParaRPr b="0" lang="en-US" sz="1400" spc="-1" strike="noStrike">
              <a:solidFill>
                <a:srgbClr val="000000"/>
              </a:solidFill>
              <a:latin typeface="Calibri"/>
            </a:endParaRPr>
          </a:p>
        </p:txBody>
      </p:sp>
      <p:sp>
        <p:nvSpPr>
          <p:cNvPr id="110" name="PlaceHolder 4"/>
          <p:cNvSpPr>
            <a:spLocks noGrp="1"/>
          </p:cNvSpPr>
          <p:nvPr>
            <p:ph type="sldNum" idx="24"/>
          </p:nvPr>
        </p:nvSpPr>
        <p:spPr>
          <a:xfrm>
            <a:off x="11804040" y="6241320"/>
            <a:ext cx="203400" cy="122760"/>
          </a:xfrm>
          <a:prstGeom prst="rect">
            <a:avLst/>
          </a:prstGeom>
          <a:noFill/>
          <a:ln w="0">
            <a:noFill/>
          </a:ln>
        </p:spPr>
        <p:txBody>
          <a:bodyPr lIns="0" rIns="0" tIns="0" bIns="0" anchor="t">
            <a:noAutofit/>
          </a:bodyPr>
          <a:lstStyle>
            <a:lvl1pPr indent="0">
              <a:lnSpc>
                <a:spcPct val="100000"/>
              </a:lnSpc>
              <a:buNone/>
              <a:defRPr b="0" lang="en-CH" sz="800" spc="-1" strike="noStrike">
                <a:solidFill>
                  <a:srgbClr val="8196a6"/>
                </a:solidFill>
                <a:latin typeface="Arial"/>
              </a:defRPr>
            </a:lvl1pPr>
          </a:lstStyle>
          <a:p>
            <a:pPr indent="0">
              <a:lnSpc>
                <a:spcPct val="100000"/>
              </a:lnSpc>
              <a:buNone/>
            </a:pPr>
            <a:fld id="{9333FE34-5EDB-4020-B487-7FEC9DD1421B}" type="slidenum">
              <a:rPr b="0" lang="en-CH" sz="800" spc="-1" strike="noStrike">
                <a:solidFill>
                  <a:srgbClr val="8196a6"/>
                </a:solidFill>
                <a:latin typeface="Arial"/>
              </a:rPr>
              <a:t>&lt;number&gt;</a:t>
            </a:fld>
            <a:endParaRPr b="0" lang="en-US" sz="800" spc="-1" strike="noStrike">
              <a:solidFill>
                <a:srgbClr val="000000"/>
              </a:solidFill>
              <a:latin typeface="Calibri"/>
            </a:endParaRPr>
          </a:p>
        </p:txBody>
      </p:sp>
      <p:sp>
        <p:nvSpPr>
          <p:cNvPr id="111" name="PlaceHolder 5"/>
          <p:cNvSpPr>
            <a:spLocks noGrp="1"/>
          </p:cNvSpPr>
          <p:nvPr>
            <p:ph type="body"/>
          </p:nvPr>
        </p:nvSpPr>
        <p:spPr>
          <a:xfrm>
            <a:off x="611280" y="1604520"/>
            <a:ext cx="110066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Calibri"/>
              </a:rPr>
              <a:t>Click to edit the outline text format</a:t>
            </a:r>
            <a:endParaRPr b="0" lang="en-US"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Calibri"/>
              </a:rPr>
              <a:t>Second Outline Level</a:t>
            </a:r>
            <a:endParaRPr b="0" lang="en-US"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Calibri"/>
              </a:rPr>
              <a:t>Third Outline Level</a:t>
            </a:r>
            <a:endParaRPr b="0" lang="en-U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Calibri"/>
              </a:rPr>
              <a:t>Fourth Outline Level</a:t>
            </a:r>
            <a:endParaRPr b="0" lang="en-U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Calibri"/>
              </a:rPr>
              <a:t>Fifth Outline Level</a:t>
            </a:r>
            <a:endParaRPr b="0" lang="en-US"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Calibri"/>
              </a:rPr>
              <a:t>Sixth Outline Level</a:t>
            </a:r>
            <a:endParaRPr b="0" lang="en-US"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Calibri"/>
              </a:rPr>
              <a:t>Seventh Outline Level</a:t>
            </a:r>
            <a:endParaRPr b="0" lang="en-US" sz="2000" spc="-1" strike="noStrike">
              <a:solidFill>
                <a:srgbClr val="000000"/>
              </a:solid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sldMaster>
</file>

<file path=ppt/slides/_rels/slide1.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image" Target="../media/image15.tif"/><Relationship Id="rId3" Type="http://schemas.openxmlformats.org/officeDocument/2006/relationships/slideLayout" Target="../slideLayouts/slideLayout8.xml"/>
</Relationships>
</file>

<file path=ppt/slides/_rels/slide10.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1.png"/><Relationship Id="rId12" Type="http://schemas.openxmlformats.org/officeDocument/2006/relationships/image" Target="../media/image12.png"/><Relationship Id="rId13" Type="http://schemas.openxmlformats.org/officeDocument/2006/relationships/image" Target="../media/image13.png"/><Relationship Id="rId14" Type="http://schemas.openxmlformats.org/officeDocument/2006/relationships/image" Target="../media/image47.png"/><Relationship Id="rId15" Type="http://schemas.openxmlformats.org/officeDocument/2006/relationships/image" Target="../media/image48.png"/><Relationship Id="rId16" Type="http://schemas.openxmlformats.org/officeDocument/2006/relationships/image" Target="../media/image49.png"/><Relationship Id="rId17" Type="http://schemas.openxmlformats.org/officeDocument/2006/relationships/image" Target="../media/image50.png"/><Relationship Id="rId18" Type="http://schemas.openxmlformats.org/officeDocument/2006/relationships/image" Target="../media/image51.png"/><Relationship Id="rId19" Type="http://schemas.openxmlformats.org/officeDocument/2006/relationships/image" Target="../media/image50.png"/><Relationship Id="rId20" Type="http://schemas.openxmlformats.org/officeDocument/2006/relationships/image" Target="../media/image52.png"/><Relationship Id="rId21" Type="http://schemas.openxmlformats.org/officeDocument/2006/relationships/image" Target="../media/image53.png"/><Relationship Id="rId22" Type="http://schemas.openxmlformats.org/officeDocument/2006/relationships/image" Target="../media/image54.png"/><Relationship Id="rId23" Type="http://schemas.openxmlformats.org/officeDocument/2006/relationships/image" Target="../media/image53.png"/><Relationship Id="rId24" Type="http://schemas.openxmlformats.org/officeDocument/2006/relationships/image" Target="../media/image55.png"/><Relationship Id="rId25" Type="http://schemas.openxmlformats.org/officeDocument/2006/relationships/image" Target="../media/image56.png"/><Relationship Id="rId26" Type="http://schemas.openxmlformats.org/officeDocument/2006/relationships/image" Target="../media/image57.png"/><Relationship Id="rId27" Type="http://schemas.openxmlformats.org/officeDocument/2006/relationships/image" Target="../media/image58.jpeg"/><Relationship Id="rId28" Type="http://schemas.openxmlformats.org/officeDocument/2006/relationships/image" Target="../media/image59.png"/><Relationship Id="rId29" Type="http://schemas.openxmlformats.org/officeDocument/2006/relationships/image" Target="../media/image60.jpeg"/><Relationship Id="rId30" Type="http://schemas.openxmlformats.org/officeDocument/2006/relationships/image" Target="../media/image61.jpeg"/><Relationship Id="rId31" Type="http://schemas.openxmlformats.org/officeDocument/2006/relationships/image" Target="../media/image62.jpeg"/><Relationship Id="rId32" Type="http://schemas.openxmlformats.org/officeDocument/2006/relationships/image" Target="../media/image63.jpeg"/><Relationship Id="rId33" Type="http://schemas.openxmlformats.org/officeDocument/2006/relationships/image" Target="../media/image62.jpeg"/><Relationship Id="rId34" Type="http://schemas.openxmlformats.org/officeDocument/2006/relationships/image" Target="../media/image63.jpeg"/><Relationship Id="rId35" Type="http://schemas.openxmlformats.org/officeDocument/2006/relationships/image" Target="../media/image64.jpeg"/><Relationship Id="rId36" Type="http://schemas.openxmlformats.org/officeDocument/2006/relationships/image" Target="../media/image65.jpeg"/><Relationship Id="rId37" Type="http://schemas.openxmlformats.org/officeDocument/2006/relationships/image" Target="../media/image66.jpeg"/><Relationship Id="rId38" Type="http://schemas.openxmlformats.org/officeDocument/2006/relationships/image" Target="../media/image67.jpeg"/><Relationship Id="rId39" Type="http://schemas.openxmlformats.org/officeDocument/2006/relationships/image" Target="../media/image68.jpeg"/><Relationship Id="rId40" Type="http://schemas.openxmlformats.org/officeDocument/2006/relationships/image" Target="../media/image69.jpeg"/><Relationship Id="rId41" Type="http://schemas.openxmlformats.org/officeDocument/2006/relationships/image" Target="../media/image70.jpeg"/><Relationship Id="rId42" Type="http://schemas.openxmlformats.org/officeDocument/2006/relationships/image" Target="../media/image64.jpeg"/><Relationship Id="rId43" Type="http://schemas.openxmlformats.org/officeDocument/2006/relationships/image" Target="../media/image65.jpeg"/><Relationship Id="rId44" Type="http://schemas.openxmlformats.org/officeDocument/2006/relationships/image" Target="../media/image67.jpeg"/><Relationship Id="rId45" Type="http://schemas.openxmlformats.org/officeDocument/2006/relationships/image" Target="../media/image68.jpeg"/><Relationship Id="rId46" Type="http://schemas.openxmlformats.org/officeDocument/2006/relationships/image" Target="../media/image69.jpeg"/><Relationship Id="rId47" Type="http://schemas.openxmlformats.org/officeDocument/2006/relationships/image" Target="../media/image70.jpeg"/><Relationship Id="rId48" Type="http://schemas.openxmlformats.org/officeDocument/2006/relationships/image" Target="../media/image71.jpeg"/><Relationship Id="rId49" Type="http://schemas.openxmlformats.org/officeDocument/2006/relationships/image" Target="../media/image61.jpeg"/><Relationship Id="rId50" Type="http://schemas.openxmlformats.org/officeDocument/2006/relationships/image" Target="../media/image62.jpeg"/><Relationship Id="rId51" Type="http://schemas.openxmlformats.org/officeDocument/2006/relationships/image" Target="../media/image59.png"/><Relationship Id="rId52" Type="http://schemas.openxmlformats.org/officeDocument/2006/relationships/image" Target="../media/image60.jpeg"/><Relationship Id="rId53" Type="http://schemas.openxmlformats.org/officeDocument/2006/relationships/image" Target="../media/image61.jpeg"/><Relationship Id="rId54" Type="http://schemas.openxmlformats.org/officeDocument/2006/relationships/image" Target="../media/image72.jpeg"/><Relationship Id="rId55" Type="http://schemas.openxmlformats.org/officeDocument/2006/relationships/image" Target="../media/image68.jpeg"/><Relationship Id="rId56" Type="http://schemas.openxmlformats.org/officeDocument/2006/relationships/image" Target="../media/image68.jpeg"/><Relationship Id="rId57" Type="http://schemas.openxmlformats.org/officeDocument/2006/relationships/image" Target="../media/image68.jpeg"/><Relationship Id="rId58" Type="http://schemas.openxmlformats.org/officeDocument/2006/relationships/image" Target="../media/image66.jpeg"/><Relationship Id="rId59" Type="http://schemas.openxmlformats.org/officeDocument/2006/relationships/image" Target="../media/image73.png"/><Relationship Id="rId60" Type="http://schemas.openxmlformats.org/officeDocument/2006/relationships/image" Target="../media/image74.png"/><Relationship Id="rId61" Type="http://schemas.openxmlformats.org/officeDocument/2006/relationships/image" Target="../media/image75.png"/><Relationship Id="rId62" Type="http://schemas.openxmlformats.org/officeDocument/2006/relationships/image" Target="../media/image76.png"/><Relationship Id="rId63" Type="http://schemas.openxmlformats.org/officeDocument/2006/relationships/slideLayout" Target="../slideLayouts/slideLayout2.xml"/>
</Relationships>
</file>

<file path=ppt/slides/_rels/slide11.xml.rels><?xml version="1.0" encoding="UTF-8"?>
<Relationships xmlns="http://schemas.openxmlformats.org/package/2006/relationships"><Relationship Id="rId1" Type="http://schemas.openxmlformats.org/officeDocument/2006/relationships/image" Target="../media/image77.tif"/><Relationship Id="rId2" Type="http://schemas.openxmlformats.org/officeDocument/2006/relationships/image" Target="../media/image15.tif"/><Relationship Id="rId3" Type="http://schemas.openxmlformats.org/officeDocument/2006/relationships/slideLayout" Target="../slideLayouts/slideLayout6.xml"/>
</Relationships>
</file>

<file path=ppt/slides/_rels/slide12.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1.png"/><Relationship Id="rId12" Type="http://schemas.openxmlformats.org/officeDocument/2006/relationships/image" Target="../media/image12.png"/><Relationship Id="rId13" Type="http://schemas.openxmlformats.org/officeDocument/2006/relationships/image" Target="../media/image13.png"/><Relationship Id="rId14" Type="http://schemas.openxmlformats.org/officeDocument/2006/relationships/slideLayout" Target="../slideLayouts/slideLayout2.xml"/>
</Relationships>
</file>

<file path=ppt/slides/_rels/slide13.xml.rels><?xml version="1.0" encoding="UTF-8"?>
<Relationships xmlns="http://schemas.openxmlformats.org/package/2006/relationships"><Relationship Id="rId1" Type="http://schemas.openxmlformats.org/officeDocument/2006/relationships/image" Target="../media/image15.tif"/><Relationship Id="rId2" Type="http://schemas.openxmlformats.org/officeDocument/2006/relationships/slideLayout" Target="../slideLayouts/slideLayout6.xml"/>
</Relationships>
</file>

<file path=ppt/slides/_rels/slide14.xml.rels><?xml version="1.0" encoding="UTF-8"?>
<Relationships xmlns="http://schemas.openxmlformats.org/package/2006/relationships"><Relationship Id="rId1" Type="http://schemas.openxmlformats.org/officeDocument/2006/relationships/image" Target="../media/image78.jpeg"/><Relationship Id="rId2" Type="http://schemas.openxmlformats.org/officeDocument/2006/relationships/image" Target="../media/image79.jpeg"/><Relationship Id="rId3" Type="http://schemas.openxmlformats.org/officeDocument/2006/relationships/image" Target="../media/image80.jpeg"/><Relationship Id="rId4" Type="http://schemas.openxmlformats.org/officeDocument/2006/relationships/image" Target="../media/image81.jpeg"/><Relationship Id="rId5" Type="http://schemas.openxmlformats.org/officeDocument/2006/relationships/image" Target="../media/image82.png"/><Relationship Id="rId6" Type="http://schemas.openxmlformats.org/officeDocument/2006/relationships/image" Target="../media/image15.tif"/><Relationship Id="rId7" Type="http://schemas.openxmlformats.org/officeDocument/2006/relationships/slideLayout" Target="../slideLayouts/slideLayout6.xml"/>
</Relationships>
</file>

<file path=ppt/slides/_rels/slide15.xml.rels><?xml version="1.0" encoding="UTF-8"?>
<Relationships xmlns="http://schemas.openxmlformats.org/package/2006/relationships"><Relationship Id="rId1" Type="http://schemas.openxmlformats.org/officeDocument/2006/relationships/image" Target="../media/image83.png"/><Relationship Id="rId2" Type="http://schemas.openxmlformats.org/officeDocument/2006/relationships/image" Target="../media/image84.png"/><Relationship Id="rId3" Type="http://schemas.openxmlformats.org/officeDocument/2006/relationships/image" Target="../media/image15.tif"/><Relationship Id="rId4" Type="http://schemas.openxmlformats.org/officeDocument/2006/relationships/slideLayout" Target="../slideLayouts/slideLayout6.xml"/>
</Relationships>
</file>

<file path=ppt/slides/_rels/slide16.xml.rels><?xml version="1.0" encoding="UTF-8"?>
<Relationships xmlns="http://schemas.openxmlformats.org/package/2006/relationships"><Relationship Id="rId1" Type="http://schemas.openxmlformats.org/officeDocument/2006/relationships/image" Target="../media/image15.tif"/><Relationship Id="rId2" Type="http://schemas.openxmlformats.org/officeDocument/2006/relationships/video" Target="../media/media85.mov"/><Relationship Id="rId3" Type="http://schemas.microsoft.com/office/2007/relationships/media" Target="../media/media85.mov"/><Relationship Id="rId4" Type="http://schemas.openxmlformats.org/officeDocument/2006/relationships/image" Target="../media/image86.png"/><Relationship Id="rId5" Type="http://schemas.openxmlformats.org/officeDocument/2006/relationships/image" Target="../media/image87.png"/><Relationship Id="rId6" Type="http://schemas.openxmlformats.org/officeDocument/2006/relationships/slideLayout" Target="../slideLayouts/slideLayout6.xml"/>
</Relationships>
</file>

<file path=ppt/slides/_rels/slide17.xml.rels><?xml version="1.0" encoding="UTF-8"?>
<Relationships xmlns="http://schemas.openxmlformats.org/package/2006/relationships"><Relationship Id="rId1" Type="http://schemas.openxmlformats.org/officeDocument/2006/relationships/image" Target="../media/image15.tif"/><Relationship Id="rId2" Type="http://schemas.openxmlformats.org/officeDocument/2006/relationships/image" Target="../media/image88.png"/><Relationship Id="rId3" Type="http://schemas.openxmlformats.org/officeDocument/2006/relationships/slideLayout" Target="../slideLayouts/slideLayout6.xml"/><Relationship Id="rId4"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image" Target="../media/image15.tif"/><Relationship Id="rId2" Type="http://schemas.openxmlformats.org/officeDocument/2006/relationships/image" Target="../media/image87.png"/><Relationship Id="rId3" Type="http://schemas.openxmlformats.org/officeDocument/2006/relationships/image" Target="../media/image89.png"/><Relationship Id="rId4" Type="http://schemas.openxmlformats.org/officeDocument/2006/relationships/slideLayout" Target="../slideLayouts/slideLayout6.xml"/><Relationship Id="rId5"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image" Target="../media/image15.tif"/><Relationship Id="rId2" Type="http://schemas.openxmlformats.org/officeDocument/2006/relationships/image" Target="../media/image90.png"/><Relationship Id="rId3" Type="http://schemas.openxmlformats.org/officeDocument/2006/relationships/image" Target="../media/image91.png"/><Relationship Id="rId4" Type="http://schemas.openxmlformats.org/officeDocument/2006/relationships/slideLayout" Target="../slideLayouts/slideLayout6.xml"/><Relationship Id="rId5"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Relationship Id="rId15" Type="http://schemas.openxmlformats.org/officeDocument/2006/relationships/image" Target="../media/image17.jpeg"/><Relationship Id="rId16" Type="http://schemas.openxmlformats.org/officeDocument/2006/relationships/image" Target="../media/image1.png"/><Relationship Id="rId17" Type="http://schemas.openxmlformats.org/officeDocument/2006/relationships/image" Target="../media/image2.png"/><Relationship Id="rId18" Type="http://schemas.openxmlformats.org/officeDocument/2006/relationships/image" Target="../media/image18.png"/><Relationship Id="rId19" Type="http://schemas.openxmlformats.org/officeDocument/2006/relationships/image" Target="../media/image19.png"/><Relationship Id="rId20" Type="http://schemas.openxmlformats.org/officeDocument/2006/relationships/image" Target="../media/image20.png"/><Relationship Id="rId21" Type="http://schemas.openxmlformats.org/officeDocument/2006/relationships/image" Target="../media/image6.png"/><Relationship Id="rId22" Type="http://schemas.openxmlformats.org/officeDocument/2006/relationships/image" Target="../media/image7.png"/><Relationship Id="rId23" Type="http://schemas.openxmlformats.org/officeDocument/2006/relationships/image" Target="../media/image8.png"/><Relationship Id="rId24" Type="http://schemas.openxmlformats.org/officeDocument/2006/relationships/image" Target="../media/image21.png"/><Relationship Id="rId25" Type="http://schemas.openxmlformats.org/officeDocument/2006/relationships/image" Target="../media/image22.png"/><Relationship Id="rId26" Type="http://schemas.openxmlformats.org/officeDocument/2006/relationships/image" Target="../media/image23.png"/><Relationship Id="rId27" Type="http://schemas.openxmlformats.org/officeDocument/2006/relationships/image" Target="../media/image24.png"/><Relationship Id="rId28" Type="http://schemas.openxmlformats.org/officeDocument/2006/relationships/image" Target="../media/image25.png"/><Relationship Id="rId29" Type="http://schemas.openxmlformats.org/officeDocument/2006/relationships/image" Target="../media/image26.png"/><Relationship Id="rId30" Type="http://schemas.openxmlformats.org/officeDocument/2006/relationships/image" Target="../media/image27.png"/><Relationship Id="rId31" Type="http://schemas.openxmlformats.org/officeDocument/2006/relationships/image" Target="../media/image28.png"/><Relationship Id="rId32" Type="http://schemas.openxmlformats.org/officeDocument/2006/relationships/image" Target="../media/image29.png"/><Relationship Id="rId33" Type="http://schemas.openxmlformats.org/officeDocument/2006/relationships/image" Target="../media/image30.png"/><Relationship Id="rId34" Type="http://schemas.openxmlformats.org/officeDocument/2006/relationships/image" Target="../media/image31.png"/><Relationship Id="rId35" Type="http://schemas.openxmlformats.org/officeDocument/2006/relationships/image" Target="../media/image32.png"/><Relationship Id="rId36" Type="http://schemas.openxmlformats.org/officeDocument/2006/relationships/image" Target="../media/image33.png"/><Relationship Id="rId37" Type="http://schemas.openxmlformats.org/officeDocument/2006/relationships/image" Target="../media/image34.png"/><Relationship Id="rId38" Type="http://schemas.openxmlformats.org/officeDocument/2006/relationships/image" Target="../media/image35.png"/><Relationship Id="rId39" Type="http://schemas.openxmlformats.org/officeDocument/2006/relationships/image" Target="../media/image36.png"/><Relationship Id="rId40" Type="http://schemas.openxmlformats.org/officeDocument/2006/relationships/image" Target="../media/image37.png"/><Relationship Id="rId41" Type="http://schemas.openxmlformats.org/officeDocument/2006/relationships/slideLayout" Target="../slideLayouts/slideLayout2.xml"/>
</Relationships>
</file>

<file path=ppt/slides/_rels/slide20.xml.rels><?xml version="1.0" encoding="UTF-8"?>
<Relationships xmlns="http://schemas.openxmlformats.org/package/2006/relationships"><Relationship Id="rId1" Type="http://schemas.openxmlformats.org/officeDocument/2006/relationships/image" Target="../media/image15.tif"/><Relationship Id="rId2" Type="http://schemas.openxmlformats.org/officeDocument/2006/relationships/image" Target="../media/image88.png"/><Relationship Id="rId3" Type="http://schemas.openxmlformats.org/officeDocument/2006/relationships/image" Target="../media/image92.png"/><Relationship Id="rId4" Type="http://schemas.openxmlformats.org/officeDocument/2006/relationships/image" Target="../media/image93.png"/><Relationship Id="rId5" Type="http://schemas.openxmlformats.org/officeDocument/2006/relationships/slideLayout" Target="../slideLayouts/slideLayout6.xml"/><Relationship Id="rId6"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image" Target="../media/image15.tif"/><Relationship Id="rId2" Type="http://schemas.openxmlformats.org/officeDocument/2006/relationships/image" Target="../media/image94.jpeg"/><Relationship Id="rId3" Type="http://schemas.openxmlformats.org/officeDocument/2006/relationships/slideLayout" Target="../slideLayouts/slideLayout6.xml"/><Relationship Id="rId4" Type="http://schemas.openxmlformats.org/officeDocument/2006/relationships/notesSlide" Target="../notesSlides/notesSlide21.xml"/>
</Relationships>
</file>

<file path=ppt/slides/_rels/slide3.xml.rels><?xml version="1.0" encoding="UTF-8"?>
<Relationships xmlns="http://schemas.openxmlformats.org/package/2006/relationships"><Relationship Id="rId1" Type="http://schemas.openxmlformats.org/officeDocument/2006/relationships/image" Target="../media/image38.jpeg"/><Relationship Id="rId2" Type="http://schemas.openxmlformats.org/officeDocument/2006/relationships/slideLayout" Target="../slideLayouts/slideLayout5.xml"/>
</Relationships>
</file>

<file path=ppt/slides/_rels/slide4.xml.rels><?xml version="1.0" encoding="UTF-8"?>
<Relationships xmlns="http://schemas.openxmlformats.org/package/2006/relationships"><Relationship Id="rId1" Type="http://schemas.openxmlformats.org/officeDocument/2006/relationships/image" Target="../media/image39.png"/><Relationship Id="rId2" Type="http://schemas.openxmlformats.org/officeDocument/2006/relationships/image" Target="../media/image40.jpeg"/><Relationship Id="rId3" Type="http://schemas.openxmlformats.org/officeDocument/2006/relationships/image" Target="../media/image41.jpeg"/><Relationship Id="rId4" Type="http://schemas.openxmlformats.org/officeDocument/2006/relationships/image" Target="../media/image15.tif"/><Relationship Id="rId5" Type="http://schemas.openxmlformats.org/officeDocument/2006/relationships/slideLayout" Target="../slideLayouts/slideLayout7.xml"/>
</Relationships>
</file>

<file path=ppt/slides/_rels/slide5.xml.rels><?xml version="1.0" encoding="UTF-8"?>
<Relationships xmlns="http://schemas.openxmlformats.org/package/2006/relationships"><Relationship Id="rId1" Type="http://schemas.openxmlformats.org/officeDocument/2006/relationships/image" Target="../media/image42.png"/><Relationship Id="rId2" Type="http://schemas.openxmlformats.org/officeDocument/2006/relationships/image" Target="../media/image15.tif"/><Relationship Id="rId3" Type="http://schemas.openxmlformats.org/officeDocument/2006/relationships/slideLayout" Target="../slideLayouts/slideLayout6.xml"/><Relationship Id="rId4"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15.tif"/><Relationship Id="rId2" Type="http://schemas.openxmlformats.org/officeDocument/2006/relationships/slideLayout" Target="../slideLayouts/slideLayout6.xml"/>
</Relationships>
</file>

<file path=ppt/slides/_rels/slide7.xml.rels><?xml version="1.0" encoding="UTF-8"?>
<Relationships xmlns="http://schemas.openxmlformats.org/package/2006/relationships"><Relationship Id="rId1" Type="http://schemas.openxmlformats.org/officeDocument/2006/relationships/image" Target="../media/image43.jpeg"/><Relationship Id="rId2" Type="http://schemas.openxmlformats.org/officeDocument/2006/relationships/image" Target="../media/image44.jpeg"/><Relationship Id="rId3" Type="http://schemas.openxmlformats.org/officeDocument/2006/relationships/image" Target="../media/image15.tif"/><Relationship Id="rId4" Type="http://schemas.openxmlformats.org/officeDocument/2006/relationships/slideLayout" Target="../slideLayouts/slideLayout6.xml"/>
</Relationships>
</file>

<file path=ppt/slides/_rels/slide8.xml.rels><?xml version="1.0" encoding="UTF-8"?>
<Relationships xmlns="http://schemas.openxmlformats.org/package/2006/relationships"><Relationship Id="rId1" Type="http://schemas.openxmlformats.org/officeDocument/2006/relationships/image" Target="../media/image45.png"/><Relationship Id="rId2" Type="http://schemas.openxmlformats.org/officeDocument/2006/relationships/slideLayout" Target="../slideLayouts/slideLayout6.xml"/>
</Relationships>
</file>

<file path=ppt/slides/_rels/slide9.xml.rels><?xml version="1.0" encoding="UTF-8"?>
<Relationships xmlns="http://schemas.openxmlformats.org/package/2006/relationships"><Relationship Id="rId1" Type="http://schemas.openxmlformats.org/officeDocument/2006/relationships/image" Target="../media/image46.pn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18" name="Picture 4" descr=""/>
          <p:cNvPicPr/>
          <p:nvPr/>
        </p:nvPicPr>
        <p:blipFill>
          <a:blip r:embed="rId1"/>
          <a:stretch/>
        </p:blipFill>
        <p:spPr>
          <a:xfrm>
            <a:off x="-550080" y="0"/>
            <a:ext cx="12836880" cy="6857640"/>
          </a:xfrm>
          <a:prstGeom prst="rect">
            <a:avLst/>
          </a:prstGeom>
          <a:noFill/>
          <a:ln w="0">
            <a:noFill/>
          </a:ln>
        </p:spPr>
      </p:pic>
      <p:pic>
        <p:nvPicPr>
          <p:cNvPr id="119" name="Picture 1" descr=""/>
          <p:cNvPicPr/>
          <p:nvPr/>
        </p:nvPicPr>
        <p:blipFill>
          <a:blip r:embed="rId2"/>
          <a:stretch/>
        </p:blipFill>
        <p:spPr>
          <a:xfrm>
            <a:off x="337680" y="5805000"/>
            <a:ext cx="824040" cy="824040"/>
          </a:xfrm>
          <a:prstGeom prst="rect">
            <a:avLst/>
          </a:prstGeom>
          <a:noFill/>
          <a:ln w="0">
            <a:noFill/>
          </a:ln>
        </p:spPr>
      </p:pic>
      <p:sp>
        <p:nvSpPr>
          <p:cNvPr id="120" name="Title 5"/>
          <p:cNvSpPr/>
          <p:nvPr/>
        </p:nvSpPr>
        <p:spPr>
          <a:xfrm>
            <a:off x="689400" y="380880"/>
            <a:ext cx="10530720" cy="729000"/>
          </a:xfrm>
          <a:prstGeom prst="rect">
            <a:avLst/>
          </a:prstGeom>
          <a:noFill/>
          <a:ln w="0">
            <a:noFill/>
          </a:ln>
        </p:spPr>
        <p:style>
          <a:lnRef idx="0"/>
          <a:fillRef idx="0"/>
          <a:effectRef idx="0"/>
          <a:fontRef idx="minor"/>
        </p:style>
        <p:txBody>
          <a:bodyPr lIns="108000" rIns="108000" tIns="40680" bIns="0" anchor="b">
            <a:noAutofit/>
          </a:bodyPr>
          <a:p>
            <a:pPr defTabSz="914400">
              <a:lnSpc>
                <a:spcPct val="100000"/>
              </a:lnSpc>
            </a:pPr>
            <a:r>
              <a:rPr b="1" lang="en-US" sz="4500" spc="-1" strike="noStrike">
                <a:solidFill>
                  <a:schemeClr val="lt1"/>
                </a:solidFill>
                <a:latin typeface="Calibri"/>
              </a:rPr>
              <a:t>LISA – Laser Interferometer Space Antenna</a:t>
            </a:r>
            <a:endParaRPr b="0" lang="en-US" sz="4500" spc="-1" strike="noStrike">
              <a:solidFill>
                <a:srgbClr val="000000"/>
              </a:solidFill>
              <a:latin typeface="Calibri"/>
            </a:endParaRPr>
          </a:p>
        </p:txBody>
      </p:sp>
      <p:sp>
        <p:nvSpPr>
          <p:cNvPr id="121" name="Title 5"/>
          <p:cNvSpPr/>
          <p:nvPr/>
        </p:nvSpPr>
        <p:spPr>
          <a:xfrm>
            <a:off x="749880" y="1295280"/>
            <a:ext cx="8656560" cy="729000"/>
          </a:xfrm>
          <a:prstGeom prst="rect">
            <a:avLst/>
          </a:prstGeom>
          <a:noFill/>
          <a:ln w="0">
            <a:noFill/>
          </a:ln>
        </p:spPr>
        <p:style>
          <a:lnRef idx="0"/>
          <a:fillRef idx="0"/>
          <a:effectRef idx="0"/>
          <a:fontRef idx="minor"/>
        </p:style>
        <p:txBody>
          <a:bodyPr lIns="108000" rIns="108000" tIns="40680" bIns="0" anchor="b">
            <a:noAutofit/>
          </a:bodyPr>
          <a:p>
            <a:pPr defTabSz="914400">
              <a:lnSpc>
                <a:spcPct val="100000"/>
              </a:lnSpc>
            </a:pPr>
            <a:r>
              <a:rPr b="1" lang="en-US" sz="2000" spc="-1" strike="noStrike">
                <a:solidFill>
                  <a:schemeClr val="lt1"/>
                </a:solidFill>
                <a:latin typeface="Calibri"/>
              </a:rPr>
              <a:t>D. Giardini &amp; Luigi Ferraioli, ETH Zurich</a:t>
            </a:r>
            <a:endParaRPr b="0" lang="en-US" sz="2000" spc="-1" strike="noStrike">
              <a:solidFill>
                <a:srgbClr val="000000"/>
              </a:solidFill>
              <a:latin typeface="Calibri"/>
            </a:endParaRPr>
          </a:p>
          <a:p>
            <a:pPr defTabSz="914400">
              <a:lnSpc>
                <a:spcPct val="100000"/>
              </a:lnSpc>
            </a:pPr>
            <a:r>
              <a:rPr b="1" lang="en-US" sz="2000" spc="-1" strike="noStrike">
                <a:solidFill>
                  <a:schemeClr val="lt1"/>
                </a:solidFill>
                <a:latin typeface="Calibri"/>
              </a:rPr>
              <a:t>SIAPS 22.1.2026</a:t>
            </a:r>
            <a:endParaRPr b="0" lang="en-US" sz="2000" spc="-1" strike="noStrike">
              <a:solidFill>
                <a:srgbClr val="000000"/>
              </a:solidFill>
              <a:latin typeface="Calibri"/>
            </a:endParaRPr>
          </a:p>
          <a:p>
            <a:pPr defTabSz="914400">
              <a:lnSpc>
                <a:spcPct val="100000"/>
              </a:lnSpc>
            </a:pPr>
            <a:endParaRPr b="0" lang="en-US" sz="15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39" name="object 2" descr=""/>
          <p:cNvPicPr/>
          <p:nvPr/>
        </p:nvPicPr>
        <p:blipFill>
          <a:blip r:embed="rId1"/>
          <a:stretch/>
        </p:blipFill>
        <p:spPr>
          <a:xfrm>
            <a:off x="10331640" y="0"/>
            <a:ext cx="1893600" cy="1097640"/>
          </a:xfrm>
          <a:prstGeom prst="rect">
            <a:avLst/>
          </a:prstGeom>
          <a:noFill/>
          <a:ln w="0">
            <a:noFill/>
          </a:ln>
        </p:spPr>
      </p:pic>
      <p:sp>
        <p:nvSpPr>
          <p:cNvPr id="340" name="object 3"/>
          <p:cNvSpPr/>
          <p:nvPr/>
        </p:nvSpPr>
        <p:spPr>
          <a:xfrm>
            <a:off x="221400" y="6423120"/>
            <a:ext cx="11735640" cy="360"/>
          </a:xfrm>
          <a:custGeom>
            <a:avLst/>
            <a:gdLst>
              <a:gd name="textAreaLeft" fmla="*/ 0 w 11735640"/>
              <a:gd name="textAreaRight" fmla="*/ 11736000 w 11735640"/>
              <a:gd name="textAreaTop" fmla="*/ 0 h 360"/>
              <a:gd name="textAreaBottom" fmla="*/ 720 h 360"/>
            </a:gdLst>
            <a:ahLst/>
            <a:rect l="textAreaLeft" t="textAreaTop" r="textAreaRight" b="textAreaBottom"/>
            <a:pathLst>
              <a:path w="11736070" h="0">
                <a:moveTo>
                  <a:pt x="0" y="0"/>
                </a:moveTo>
                <a:lnTo>
                  <a:pt x="11735993" y="0"/>
                </a:lnTo>
              </a:path>
            </a:pathLst>
          </a:custGeom>
          <a:noFill/>
          <a:ln w="9525">
            <a:solidFill>
              <a:srgbClr val="fd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341" name="object 4" descr=""/>
          <p:cNvPicPr/>
          <p:nvPr/>
        </p:nvPicPr>
        <p:blipFill>
          <a:blip r:embed="rId2"/>
          <a:stretch/>
        </p:blipFill>
        <p:spPr>
          <a:xfrm>
            <a:off x="10342800" y="6584400"/>
            <a:ext cx="1637640" cy="104040"/>
          </a:xfrm>
          <a:prstGeom prst="rect">
            <a:avLst/>
          </a:prstGeom>
          <a:noFill/>
          <a:ln w="0">
            <a:noFill/>
          </a:ln>
        </p:spPr>
      </p:pic>
      <p:pic>
        <p:nvPicPr>
          <p:cNvPr id="342" name="object 5" descr=""/>
          <p:cNvPicPr/>
          <p:nvPr/>
        </p:nvPicPr>
        <p:blipFill>
          <a:blip r:embed="rId3"/>
          <a:stretch/>
        </p:blipFill>
        <p:spPr>
          <a:xfrm>
            <a:off x="7127280" y="6598440"/>
            <a:ext cx="214920" cy="138960"/>
          </a:xfrm>
          <a:prstGeom prst="rect">
            <a:avLst/>
          </a:prstGeom>
          <a:noFill/>
          <a:ln w="0">
            <a:noFill/>
          </a:ln>
        </p:spPr>
      </p:pic>
      <p:grpSp>
        <p:nvGrpSpPr>
          <p:cNvPr id="343" name="object 6"/>
          <p:cNvGrpSpPr/>
          <p:nvPr/>
        </p:nvGrpSpPr>
        <p:grpSpPr>
          <a:xfrm>
            <a:off x="1699920" y="6598440"/>
            <a:ext cx="214920" cy="138960"/>
            <a:chOff x="1699920" y="6598440"/>
            <a:chExt cx="214920" cy="138960"/>
          </a:xfrm>
        </p:grpSpPr>
        <p:sp>
          <p:nvSpPr>
            <p:cNvPr id="344" name="object 7"/>
            <p:cNvSpPr/>
            <p:nvPr/>
          </p:nvSpPr>
          <p:spPr>
            <a:xfrm>
              <a:off x="1699920" y="6702840"/>
              <a:ext cx="214920" cy="34560"/>
            </a:xfrm>
            <a:custGeom>
              <a:avLst/>
              <a:gdLst>
                <a:gd name="textAreaLeft" fmla="*/ 0 w 214920"/>
                <a:gd name="textAreaRight" fmla="*/ 215280 w 214920"/>
                <a:gd name="textAreaTop" fmla="*/ 0 h 34560"/>
                <a:gd name="textAreaBottom" fmla="*/ 34920 h 34560"/>
              </a:gdLst>
              <a:ahLst/>
              <a:rect l="textAreaLeft" t="textAreaTop" r="textAreaRight" b="textAreaBottom"/>
              <a:pathLst>
                <a:path w="215264" h="34925">
                  <a:moveTo>
                    <a:pt x="215181" y="34882"/>
                  </a:moveTo>
                  <a:lnTo>
                    <a:pt x="0" y="34882"/>
                  </a:lnTo>
                  <a:lnTo>
                    <a:pt x="0" y="0"/>
                  </a:lnTo>
                  <a:lnTo>
                    <a:pt x="215181" y="0"/>
                  </a:lnTo>
                  <a:lnTo>
                    <a:pt x="215181" y="3488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45" name="object 8"/>
            <p:cNvSpPr/>
            <p:nvPr/>
          </p:nvSpPr>
          <p:spPr>
            <a:xfrm>
              <a:off x="1699920" y="663336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46" name="object 9"/>
            <p:cNvSpPr/>
            <p:nvPr/>
          </p:nvSpPr>
          <p:spPr>
            <a:xfrm>
              <a:off x="1699920" y="6598440"/>
              <a:ext cx="214920" cy="34560"/>
            </a:xfrm>
            <a:custGeom>
              <a:avLst/>
              <a:gdLst>
                <a:gd name="textAreaLeft" fmla="*/ 0 w 214920"/>
                <a:gd name="textAreaRight" fmla="*/ 215280 w 214920"/>
                <a:gd name="textAreaTop" fmla="*/ 0 h 34560"/>
                <a:gd name="textAreaBottom" fmla="*/ 34920 h 34560"/>
              </a:gdLst>
              <a:ahLst/>
              <a:rect l="textAreaLeft" t="textAreaTop" r="textAreaRight" b="textAreaBottom"/>
              <a:pathLst>
                <a:path w="215264" h="34925">
                  <a:moveTo>
                    <a:pt x="215181" y="34759"/>
                  </a:moveTo>
                  <a:lnTo>
                    <a:pt x="0" y="34759"/>
                  </a:lnTo>
                  <a:lnTo>
                    <a:pt x="0" y="0"/>
                  </a:lnTo>
                  <a:lnTo>
                    <a:pt x="215181" y="0"/>
                  </a:lnTo>
                  <a:lnTo>
                    <a:pt x="215181" y="34759"/>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347" name="object 10"/>
          <p:cNvGrpSpPr/>
          <p:nvPr/>
        </p:nvGrpSpPr>
        <p:grpSpPr>
          <a:xfrm>
            <a:off x="6765480" y="6598440"/>
            <a:ext cx="214920" cy="139320"/>
            <a:chOff x="6765480" y="6598440"/>
            <a:chExt cx="214920" cy="139320"/>
          </a:xfrm>
        </p:grpSpPr>
        <p:sp>
          <p:nvSpPr>
            <p:cNvPr id="348" name="object 11"/>
            <p:cNvSpPr/>
            <p:nvPr/>
          </p:nvSpPr>
          <p:spPr>
            <a:xfrm>
              <a:off x="69091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49" name="object 12"/>
            <p:cNvSpPr/>
            <p:nvPr/>
          </p:nvSpPr>
          <p:spPr>
            <a:xfrm>
              <a:off x="68374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587" y="139284"/>
                  </a:moveTo>
                  <a:lnTo>
                    <a:pt x="0" y="139284"/>
                  </a:lnTo>
                  <a:lnTo>
                    <a:pt x="0" y="0"/>
                  </a:lnTo>
                  <a:lnTo>
                    <a:pt x="71587" y="0"/>
                  </a:lnTo>
                  <a:lnTo>
                    <a:pt x="71587"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50" name="object 13"/>
            <p:cNvSpPr/>
            <p:nvPr/>
          </p:nvSpPr>
          <p:spPr>
            <a:xfrm>
              <a:off x="67654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14" y="139284"/>
                  </a:moveTo>
                  <a:lnTo>
                    <a:pt x="0" y="139284"/>
                  </a:lnTo>
                  <a:lnTo>
                    <a:pt x="0" y="0"/>
                  </a:lnTo>
                  <a:lnTo>
                    <a:pt x="71714" y="0"/>
                  </a:lnTo>
                  <a:lnTo>
                    <a:pt x="71714" y="139284"/>
                  </a:lnTo>
                  <a:close/>
                </a:path>
              </a:pathLst>
            </a:custGeom>
            <a:solidFill>
              <a:srgbClr val="14488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351" name="object 14" descr=""/>
          <p:cNvPicPr/>
          <p:nvPr/>
        </p:nvPicPr>
        <p:blipFill>
          <a:blip r:embed="rId4"/>
          <a:stretch/>
        </p:blipFill>
        <p:spPr>
          <a:xfrm>
            <a:off x="6041880" y="6598440"/>
            <a:ext cx="214920" cy="138960"/>
          </a:xfrm>
          <a:prstGeom prst="rect">
            <a:avLst/>
          </a:prstGeom>
          <a:noFill/>
          <a:ln w="0">
            <a:noFill/>
          </a:ln>
        </p:spPr>
      </p:pic>
      <p:grpSp>
        <p:nvGrpSpPr>
          <p:cNvPr id="352" name="object 15"/>
          <p:cNvGrpSpPr/>
          <p:nvPr/>
        </p:nvGrpSpPr>
        <p:grpSpPr>
          <a:xfrm>
            <a:off x="5680080" y="6598440"/>
            <a:ext cx="214920" cy="139320"/>
            <a:chOff x="5680080" y="6598440"/>
            <a:chExt cx="214920" cy="139320"/>
          </a:xfrm>
        </p:grpSpPr>
        <p:sp>
          <p:nvSpPr>
            <p:cNvPr id="353" name="object 16"/>
            <p:cNvSpPr/>
            <p:nvPr/>
          </p:nvSpPr>
          <p:spPr>
            <a:xfrm>
              <a:off x="5680080" y="666828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54" name="object 17"/>
            <p:cNvSpPr/>
            <p:nvPr/>
          </p:nvSpPr>
          <p:spPr>
            <a:xfrm>
              <a:off x="5680080" y="659844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pic>
        <p:nvPicPr>
          <p:cNvPr id="355" name="object 18" descr=""/>
          <p:cNvPicPr/>
          <p:nvPr/>
        </p:nvPicPr>
        <p:blipFill>
          <a:blip r:embed="rId5"/>
          <a:stretch/>
        </p:blipFill>
        <p:spPr>
          <a:xfrm>
            <a:off x="4956480" y="6598080"/>
            <a:ext cx="214920" cy="139680"/>
          </a:xfrm>
          <a:prstGeom prst="rect">
            <a:avLst/>
          </a:prstGeom>
          <a:noFill/>
          <a:ln w="0">
            <a:noFill/>
          </a:ln>
        </p:spPr>
      </p:pic>
      <p:grpSp>
        <p:nvGrpSpPr>
          <p:cNvPr id="356" name="object 19"/>
          <p:cNvGrpSpPr/>
          <p:nvPr/>
        </p:nvGrpSpPr>
        <p:grpSpPr>
          <a:xfrm>
            <a:off x="5318280" y="6598440"/>
            <a:ext cx="214920" cy="139680"/>
            <a:chOff x="5318280" y="6598440"/>
            <a:chExt cx="214920" cy="139680"/>
          </a:xfrm>
        </p:grpSpPr>
        <p:sp>
          <p:nvSpPr>
            <p:cNvPr id="357" name="object 20"/>
            <p:cNvSpPr/>
            <p:nvPr/>
          </p:nvSpPr>
          <p:spPr>
            <a:xfrm>
              <a:off x="5318280" y="6644880"/>
              <a:ext cx="214920" cy="92880"/>
            </a:xfrm>
            <a:custGeom>
              <a:avLst/>
              <a:gdLst>
                <a:gd name="textAreaLeft" fmla="*/ 0 w 214920"/>
                <a:gd name="textAreaRight" fmla="*/ 215280 w 214920"/>
                <a:gd name="textAreaTop" fmla="*/ 0 h 92880"/>
                <a:gd name="textAreaBottom" fmla="*/ 93240 h 92880"/>
              </a:gdLst>
              <a:ahLst/>
              <a:rect l="textAreaLeft" t="textAreaTop" r="textAreaRight" b="textAreaBottom"/>
              <a:pathLst>
                <a:path w="215264" h="93345">
                  <a:moveTo>
                    <a:pt x="215181" y="92733"/>
                  </a:moveTo>
                  <a:lnTo>
                    <a:pt x="0" y="92733"/>
                  </a:lnTo>
                  <a:lnTo>
                    <a:pt x="0" y="0"/>
                  </a:lnTo>
                  <a:lnTo>
                    <a:pt x="215181" y="0"/>
                  </a:lnTo>
                  <a:lnTo>
                    <a:pt x="215181" y="92733"/>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58" name="object 21"/>
            <p:cNvSpPr/>
            <p:nvPr/>
          </p:nvSpPr>
          <p:spPr>
            <a:xfrm>
              <a:off x="531828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59" name="object 22"/>
            <p:cNvSpPr/>
            <p:nvPr/>
          </p:nvSpPr>
          <p:spPr>
            <a:xfrm>
              <a:off x="53182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360" name="object 23"/>
          <p:cNvGrpSpPr/>
          <p:nvPr/>
        </p:nvGrpSpPr>
        <p:grpSpPr>
          <a:xfrm>
            <a:off x="4594680" y="6598440"/>
            <a:ext cx="214920" cy="139320"/>
            <a:chOff x="4594680" y="6598440"/>
            <a:chExt cx="214920" cy="139320"/>
          </a:xfrm>
        </p:grpSpPr>
        <p:sp>
          <p:nvSpPr>
            <p:cNvPr id="361" name="object 24"/>
            <p:cNvSpPr/>
            <p:nvPr/>
          </p:nvSpPr>
          <p:spPr>
            <a:xfrm>
              <a:off x="45946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551"/>
                  </a:moveTo>
                  <a:lnTo>
                    <a:pt x="0" y="46551"/>
                  </a:lnTo>
                  <a:lnTo>
                    <a:pt x="0" y="0"/>
                  </a:lnTo>
                  <a:lnTo>
                    <a:pt x="215181" y="0"/>
                  </a:lnTo>
                  <a:lnTo>
                    <a:pt x="215181" y="46551"/>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62" name="object 25"/>
            <p:cNvSpPr/>
            <p:nvPr/>
          </p:nvSpPr>
          <p:spPr>
            <a:xfrm>
              <a:off x="4594680" y="66452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551"/>
                  </a:moveTo>
                  <a:lnTo>
                    <a:pt x="0" y="46551"/>
                  </a:lnTo>
                  <a:lnTo>
                    <a:pt x="0" y="0"/>
                  </a:lnTo>
                  <a:lnTo>
                    <a:pt x="215181" y="0"/>
                  </a:lnTo>
                  <a:lnTo>
                    <a:pt x="215181"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63" name="object 26"/>
            <p:cNvSpPr/>
            <p:nvPr/>
          </p:nvSpPr>
          <p:spPr>
            <a:xfrm>
              <a:off x="4594680" y="669168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054" y="46305"/>
                  </a:moveTo>
                  <a:lnTo>
                    <a:pt x="126" y="46305"/>
                  </a:lnTo>
                  <a:lnTo>
                    <a:pt x="0" y="0"/>
                  </a:lnTo>
                  <a:lnTo>
                    <a:pt x="215054" y="0"/>
                  </a:lnTo>
                  <a:lnTo>
                    <a:pt x="215054" y="46305"/>
                  </a:lnTo>
                  <a:close/>
                </a:path>
              </a:pathLst>
            </a:custGeom>
            <a:solidFill>
              <a:srgbClr val="1586c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364" name="object 27"/>
          <p:cNvGrpSpPr/>
          <p:nvPr/>
        </p:nvGrpSpPr>
        <p:grpSpPr>
          <a:xfrm>
            <a:off x="4232880" y="6598440"/>
            <a:ext cx="214560" cy="139320"/>
            <a:chOff x="4232880" y="6598440"/>
            <a:chExt cx="214560" cy="139320"/>
          </a:xfrm>
        </p:grpSpPr>
        <p:sp>
          <p:nvSpPr>
            <p:cNvPr id="365" name="object 28"/>
            <p:cNvSpPr/>
            <p:nvPr/>
          </p:nvSpPr>
          <p:spPr>
            <a:xfrm>
              <a:off x="43761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66" name="object 29"/>
            <p:cNvSpPr/>
            <p:nvPr/>
          </p:nvSpPr>
          <p:spPr>
            <a:xfrm>
              <a:off x="43048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474" y="139284"/>
                  </a:moveTo>
                  <a:lnTo>
                    <a:pt x="0" y="139284"/>
                  </a:lnTo>
                  <a:lnTo>
                    <a:pt x="0" y="0"/>
                  </a:lnTo>
                  <a:lnTo>
                    <a:pt x="71474" y="0"/>
                  </a:lnTo>
                  <a:lnTo>
                    <a:pt x="71474"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67" name="object 30"/>
            <p:cNvSpPr/>
            <p:nvPr/>
          </p:nvSpPr>
          <p:spPr>
            <a:xfrm>
              <a:off x="4232880" y="6598440"/>
              <a:ext cx="72000" cy="139320"/>
            </a:xfrm>
            <a:custGeom>
              <a:avLst/>
              <a:gdLst>
                <a:gd name="textAreaLeft" fmla="*/ 0 w 72000"/>
                <a:gd name="textAreaRight" fmla="*/ 72360 w 72000"/>
                <a:gd name="textAreaTop" fmla="*/ 0 h 139320"/>
                <a:gd name="textAreaBottom" fmla="*/ 139680 h 139320"/>
              </a:gdLst>
              <a:ahLst/>
              <a:rect l="textAreaLeft" t="textAreaTop" r="textAreaRight" b="textAreaBottom"/>
              <a:pathLst>
                <a:path w="72389" h="139700">
                  <a:moveTo>
                    <a:pt x="71853" y="139284"/>
                  </a:moveTo>
                  <a:lnTo>
                    <a:pt x="0" y="139284"/>
                  </a:lnTo>
                  <a:lnTo>
                    <a:pt x="0" y="0"/>
                  </a:lnTo>
                  <a:lnTo>
                    <a:pt x="71853" y="0"/>
                  </a:lnTo>
                  <a:lnTo>
                    <a:pt x="71853"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368" name="object 31"/>
          <p:cNvGrpSpPr/>
          <p:nvPr/>
        </p:nvGrpSpPr>
        <p:grpSpPr>
          <a:xfrm>
            <a:off x="3871080" y="6598440"/>
            <a:ext cx="214560" cy="139320"/>
            <a:chOff x="3871080" y="6598440"/>
            <a:chExt cx="214560" cy="139320"/>
          </a:xfrm>
        </p:grpSpPr>
        <p:sp>
          <p:nvSpPr>
            <p:cNvPr id="369" name="object 32"/>
            <p:cNvSpPr/>
            <p:nvPr/>
          </p:nvSpPr>
          <p:spPr>
            <a:xfrm>
              <a:off x="40143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f591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70" name="object 33"/>
            <p:cNvSpPr/>
            <p:nvPr/>
          </p:nvSpPr>
          <p:spPr>
            <a:xfrm>
              <a:off x="39427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600" y="139284"/>
                  </a:moveTo>
                  <a:lnTo>
                    <a:pt x="0" y="139284"/>
                  </a:lnTo>
                  <a:lnTo>
                    <a:pt x="0" y="0"/>
                  </a:lnTo>
                  <a:lnTo>
                    <a:pt x="71600" y="0"/>
                  </a:lnTo>
                  <a:lnTo>
                    <a:pt x="71600"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71" name="object 34"/>
            <p:cNvSpPr/>
            <p:nvPr/>
          </p:nvSpPr>
          <p:spPr>
            <a:xfrm>
              <a:off x="38710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372" name="object 35"/>
          <p:cNvGrpSpPr/>
          <p:nvPr/>
        </p:nvGrpSpPr>
        <p:grpSpPr>
          <a:xfrm>
            <a:off x="3509280" y="6598440"/>
            <a:ext cx="214920" cy="139320"/>
            <a:chOff x="3509280" y="6598440"/>
            <a:chExt cx="214920" cy="139320"/>
          </a:xfrm>
        </p:grpSpPr>
        <p:sp>
          <p:nvSpPr>
            <p:cNvPr id="373" name="object 36"/>
            <p:cNvSpPr/>
            <p:nvPr/>
          </p:nvSpPr>
          <p:spPr>
            <a:xfrm>
              <a:off x="35092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74" name="object 37"/>
            <p:cNvSpPr/>
            <p:nvPr/>
          </p:nvSpPr>
          <p:spPr>
            <a:xfrm>
              <a:off x="3509280" y="66452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75" name="object 38"/>
            <p:cNvSpPr/>
            <p:nvPr/>
          </p:nvSpPr>
          <p:spPr>
            <a:xfrm>
              <a:off x="3509280" y="669168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181" y="46305"/>
                  </a:moveTo>
                  <a:lnTo>
                    <a:pt x="253" y="46305"/>
                  </a:lnTo>
                  <a:lnTo>
                    <a:pt x="0" y="0"/>
                  </a:lnTo>
                  <a:lnTo>
                    <a:pt x="215181" y="0"/>
                  </a:lnTo>
                  <a:lnTo>
                    <a:pt x="215181" y="46305"/>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376" name="object 39"/>
          <p:cNvGrpSpPr/>
          <p:nvPr/>
        </p:nvGrpSpPr>
        <p:grpSpPr>
          <a:xfrm>
            <a:off x="252720" y="6598440"/>
            <a:ext cx="214920" cy="139680"/>
            <a:chOff x="252720" y="6598440"/>
            <a:chExt cx="214920" cy="139680"/>
          </a:xfrm>
        </p:grpSpPr>
        <p:sp>
          <p:nvSpPr>
            <p:cNvPr id="377" name="object 40"/>
            <p:cNvSpPr/>
            <p:nvPr/>
          </p:nvSpPr>
          <p:spPr>
            <a:xfrm>
              <a:off x="25272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78" name="object 41"/>
            <p:cNvSpPr/>
            <p:nvPr/>
          </p:nvSpPr>
          <p:spPr>
            <a:xfrm>
              <a:off x="2527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79" name="object 42"/>
            <p:cNvSpPr/>
            <p:nvPr/>
          </p:nvSpPr>
          <p:spPr>
            <a:xfrm>
              <a:off x="25272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380" name="object 43"/>
          <p:cNvGrpSpPr/>
          <p:nvPr/>
        </p:nvGrpSpPr>
        <p:grpSpPr>
          <a:xfrm>
            <a:off x="2785320" y="6598440"/>
            <a:ext cx="214920" cy="139320"/>
            <a:chOff x="2785320" y="6598440"/>
            <a:chExt cx="214920" cy="139320"/>
          </a:xfrm>
        </p:grpSpPr>
        <p:sp>
          <p:nvSpPr>
            <p:cNvPr id="381" name="object 44"/>
            <p:cNvSpPr/>
            <p:nvPr/>
          </p:nvSpPr>
          <p:spPr>
            <a:xfrm>
              <a:off x="2928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82" name="object 45"/>
            <p:cNvSpPr/>
            <p:nvPr/>
          </p:nvSpPr>
          <p:spPr>
            <a:xfrm>
              <a:off x="2857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83" name="object 46"/>
            <p:cNvSpPr/>
            <p:nvPr/>
          </p:nvSpPr>
          <p:spPr>
            <a:xfrm>
              <a:off x="2785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384" name="object 47" descr=""/>
          <p:cNvPicPr/>
          <p:nvPr/>
        </p:nvPicPr>
        <p:blipFill>
          <a:blip r:embed="rId6"/>
          <a:stretch/>
        </p:blipFill>
        <p:spPr>
          <a:xfrm>
            <a:off x="2423520" y="6598080"/>
            <a:ext cx="214920" cy="139680"/>
          </a:xfrm>
          <a:prstGeom prst="rect">
            <a:avLst/>
          </a:prstGeom>
          <a:noFill/>
          <a:ln w="0">
            <a:noFill/>
          </a:ln>
        </p:spPr>
      </p:pic>
      <p:grpSp>
        <p:nvGrpSpPr>
          <p:cNvPr id="385" name="object 48"/>
          <p:cNvGrpSpPr/>
          <p:nvPr/>
        </p:nvGrpSpPr>
        <p:grpSpPr>
          <a:xfrm>
            <a:off x="2061720" y="6598440"/>
            <a:ext cx="214920" cy="139680"/>
            <a:chOff x="2061720" y="6598440"/>
            <a:chExt cx="214920" cy="139680"/>
          </a:xfrm>
        </p:grpSpPr>
        <p:sp>
          <p:nvSpPr>
            <p:cNvPr id="386" name="object 49"/>
            <p:cNvSpPr/>
            <p:nvPr/>
          </p:nvSpPr>
          <p:spPr>
            <a:xfrm>
              <a:off x="206172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87" name="object 50"/>
            <p:cNvSpPr/>
            <p:nvPr/>
          </p:nvSpPr>
          <p:spPr>
            <a:xfrm>
              <a:off x="20617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000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88" name="object 51"/>
            <p:cNvSpPr/>
            <p:nvPr/>
          </p:nvSpPr>
          <p:spPr>
            <a:xfrm>
              <a:off x="206172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pic>
        <p:nvPicPr>
          <p:cNvPr id="389" name="object 52" descr=""/>
          <p:cNvPicPr/>
          <p:nvPr/>
        </p:nvPicPr>
        <p:blipFill>
          <a:blip r:embed="rId7"/>
          <a:stretch/>
        </p:blipFill>
        <p:spPr>
          <a:xfrm>
            <a:off x="1338120" y="6598440"/>
            <a:ext cx="214920" cy="138960"/>
          </a:xfrm>
          <a:prstGeom prst="rect">
            <a:avLst/>
          </a:prstGeom>
          <a:noFill/>
          <a:ln w="0">
            <a:noFill/>
          </a:ln>
        </p:spPr>
      </p:pic>
      <p:pic>
        <p:nvPicPr>
          <p:cNvPr id="390" name="object 53" descr=""/>
          <p:cNvPicPr/>
          <p:nvPr/>
        </p:nvPicPr>
        <p:blipFill>
          <a:blip r:embed="rId8"/>
          <a:stretch/>
        </p:blipFill>
        <p:spPr>
          <a:xfrm>
            <a:off x="6403680" y="6598440"/>
            <a:ext cx="214920" cy="138960"/>
          </a:xfrm>
          <a:prstGeom prst="rect">
            <a:avLst/>
          </a:prstGeom>
          <a:noFill/>
          <a:ln w="0">
            <a:noFill/>
          </a:ln>
        </p:spPr>
      </p:pic>
      <p:grpSp>
        <p:nvGrpSpPr>
          <p:cNvPr id="391" name="object 54"/>
          <p:cNvGrpSpPr/>
          <p:nvPr/>
        </p:nvGrpSpPr>
        <p:grpSpPr>
          <a:xfrm>
            <a:off x="976320" y="6598440"/>
            <a:ext cx="214920" cy="139320"/>
            <a:chOff x="976320" y="6598440"/>
            <a:chExt cx="214920" cy="139320"/>
          </a:xfrm>
        </p:grpSpPr>
        <p:sp>
          <p:nvSpPr>
            <p:cNvPr id="392" name="object 55"/>
            <p:cNvSpPr/>
            <p:nvPr/>
          </p:nvSpPr>
          <p:spPr>
            <a:xfrm>
              <a:off x="1119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93" name="object 56"/>
            <p:cNvSpPr/>
            <p:nvPr/>
          </p:nvSpPr>
          <p:spPr>
            <a:xfrm>
              <a:off x="1047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600" y="139284"/>
                  </a:moveTo>
                  <a:lnTo>
                    <a:pt x="0" y="139284"/>
                  </a:lnTo>
                  <a:lnTo>
                    <a:pt x="0" y="0"/>
                  </a:lnTo>
                  <a:lnTo>
                    <a:pt x="71600" y="0"/>
                  </a:lnTo>
                  <a:lnTo>
                    <a:pt x="71600"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94" name="object 57"/>
            <p:cNvSpPr/>
            <p:nvPr/>
          </p:nvSpPr>
          <p:spPr>
            <a:xfrm>
              <a:off x="976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395" name="object 58"/>
          <p:cNvGrpSpPr/>
          <p:nvPr/>
        </p:nvGrpSpPr>
        <p:grpSpPr>
          <a:xfrm>
            <a:off x="614520" y="6598440"/>
            <a:ext cx="214920" cy="139320"/>
            <a:chOff x="614520" y="6598440"/>
            <a:chExt cx="214920" cy="139320"/>
          </a:xfrm>
        </p:grpSpPr>
        <p:sp>
          <p:nvSpPr>
            <p:cNvPr id="396" name="object 59"/>
            <p:cNvSpPr/>
            <p:nvPr/>
          </p:nvSpPr>
          <p:spPr>
            <a:xfrm>
              <a:off x="6145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397" name="object 60"/>
            <p:cNvSpPr/>
            <p:nvPr/>
          </p:nvSpPr>
          <p:spPr>
            <a:xfrm>
              <a:off x="614520" y="65984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88" y="92722"/>
                  </a:moveTo>
                  <a:lnTo>
                    <a:pt x="0" y="92722"/>
                  </a:lnTo>
                  <a:lnTo>
                    <a:pt x="0" y="139153"/>
                  </a:lnTo>
                  <a:lnTo>
                    <a:pt x="215188" y="139153"/>
                  </a:lnTo>
                  <a:lnTo>
                    <a:pt x="215188" y="92722"/>
                  </a:lnTo>
                  <a:close/>
                </a:path>
                <a:path w="215265" h="139700">
                  <a:moveTo>
                    <a:pt x="215188" y="0"/>
                  </a:moveTo>
                  <a:lnTo>
                    <a:pt x="0" y="0"/>
                  </a:lnTo>
                  <a:lnTo>
                    <a:pt x="0" y="46418"/>
                  </a:lnTo>
                  <a:lnTo>
                    <a:pt x="215188" y="46418"/>
                  </a:lnTo>
                  <a:lnTo>
                    <a:pt x="215188" y="0"/>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398" name="object 61" descr=""/>
          <p:cNvPicPr/>
          <p:nvPr/>
        </p:nvPicPr>
        <p:blipFill>
          <a:blip r:embed="rId9"/>
          <a:stretch/>
        </p:blipFill>
        <p:spPr>
          <a:xfrm>
            <a:off x="9825480" y="6598440"/>
            <a:ext cx="214920" cy="138960"/>
          </a:xfrm>
          <a:prstGeom prst="rect">
            <a:avLst/>
          </a:prstGeom>
          <a:noFill/>
          <a:ln w="0">
            <a:noFill/>
          </a:ln>
        </p:spPr>
      </p:pic>
      <p:pic>
        <p:nvPicPr>
          <p:cNvPr id="399" name="object 62" descr=""/>
          <p:cNvPicPr/>
          <p:nvPr/>
        </p:nvPicPr>
        <p:blipFill>
          <a:blip r:embed="rId10"/>
          <a:stretch/>
        </p:blipFill>
        <p:spPr>
          <a:xfrm>
            <a:off x="7489440" y="6598440"/>
            <a:ext cx="214560" cy="138960"/>
          </a:xfrm>
          <a:prstGeom prst="rect">
            <a:avLst/>
          </a:prstGeom>
          <a:noFill/>
          <a:ln w="0">
            <a:noFill/>
          </a:ln>
        </p:spPr>
      </p:pic>
      <p:grpSp>
        <p:nvGrpSpPr>
          <p:cNvPr id="400" name="object 63"/>
          <p:cNvGrpSpPr/>
          <p:nvPr/>
        </p:nvGrpSpPr>
        <p:grpSpPr>
          <a:xfrm>
            <a:off x="8737560" y="6598440"/>
            <a:ext cx="214920" cy="138960"/>
            <a:chOff x="8737560" y="6598440"/>
            <a:chExt cx="214920" cy="138960"/>
          </a:xfrm>
        </p:grpSpPr>
        <p:sp>
          <p:nvSpPr>
            <p:cNvPr id="401" name="object 64"/>
            <p:cNvSpPr/>
            <p:nvPr/>
          </p:nvSpPr>
          <p:spPr>
            <a:xfrm>
              <a:off x="8737560" y="668196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402" name="object 65"/>
            <p:cNvSpPr/>
            <p:nvPr/>
          </p:nvSpPr>
          <p:spPr>
            <a:xfrm>
              <a:off x="8737560" y="6654240"/>
              <a:ext cx="214920" cy="27720"/>
            </a:xfrm>
            <a:custGeom>
              <a:avLst/>
              <a:gdLst>
                <a:gd name="textAreaLeft" fmla="*/ 0 w 214920"/>
                <a:gd name="textAreaRight" fmla="*/ 215280 w 214920"/>
                <a:gd name="textAreaTop" fmla="*/ 0 h 27720"/>
                <a:gd name="textAreaBottom" fmla="*/ 28080 h 27720"/>
              </a:gdLst>
              <a:ahLst/>
              <a:rect l="textAreaLeft" t="textAreaTop" r="textAreaRight" b="textAreaBottom"/>
              <a:pathLst>
                <a:path w="215265" h="27940">
                  <a:moveTo>
                    <a:pt x="215181" y="27881"/>
                  </a:moveTo>
                  <a:lnTo>
                    <a:pt x="0" y="27881"/>
                  </a:lnTo>
                  <a:lnTo>
                    <a:pt x="0" y="0"/>
                  </a:lnTo>
                  <a:lnTo>
                    <a:pt x="215181" y="0"/>
                  </a:lnTo>
                  <a:lnTo>
                    <a:pt x="215181" y="2788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03" name="object 66"/>
            <p:cNvSpPr/>
            <p:nvPr/>
          </p:nvSpPr>
          <p:spPr>
            <a:xfrm>
              <a:off x="8737560" y="659844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sp>
        <p:nvSpPr>
          <p:cNvPr id="404" name="object 67"/>
          <p:cNvSpPr/>
          <p:nvPr/>
        </p:nvSpPr>
        <p:spPr>
          <a:xfrm>
            <a:off x="91000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8b61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nvGrpSpPr>
          <p:cNvPr id="405" name="object 68"/>
          <p:cNvGrpSpPr/>
          <p:nvPr/>
        </p:nvGrpSpPr>
        <p:grpSpPr>
          <a:xfrm>
            <a:off x="9100080" y="6644880"/>
            <a:ext cx="214920" cy="93240"/>
            <a:chOff x="9100080" y="6644880"/>
            <a:chExt cx="214920" cy="93240"/>
          </a:xfrm>
        </p:grpSpPr>
        <p:sp>
          <p:nvSpPr>
            <p:cNvPr id="406" name="object 69"/>
            <p:cNvSpPr/>
            <p:nvPr/>
          </p:nvSpPr>
          <p:spPr>
            <a:xfrm>
              <a:off x="910008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be272c"/>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407" name="object 70"/>
            <p:cNvSpPr/>
            <p:nvPr/>
          </p:nvSpPr>
          <p:spPr>
            <a:xfrm>
              <a:off x="910008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006c44"/>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408" name="object 71" descr=""/>
          <p:cNvPicPr/>
          <p:nvPr/>
        </p:nvPicPr>
        <p:blipFill>
          <a:blip r:embed="rId11"/>
          <a:stretch/>
        </p:blipFill>
        <p:spPr>
          <a:xfrm>
            <a:off x="9462960" y="6598440"/>
            <a:ext cx="214920" cy="138960"/>
          </a:xfrm>
          <a:prstGeom prst="rect">
            <a:avLst/>
          </a:prstGeom>
          <a:noFill/>
          <a:ln w="0">
            <a:noFill/>
          </a:ln>
        </p:spPr>
      </p:pic>
      <p:grpSp>
        <p:nvGrpSpPr>
          <p:cNvPr id="409" name="object 72"/>
          <p:cNvGrpSpPr/>
          <p:nvPr/>
        </p:nvGrpSpPr>
        <p:grpSpPr>
          <a:xfrm>
            <a:off x="8213040" y="6598440"/>
            <a:ext cx="214920" cy="139320"/>
            <a:chOff x="8213040" y="6598440"/>
            <a:chExt cx="214920" cy="139320"/>
          </a:xfrm>
        </p:grpSpPr>
        <p:sp>
          <p:nvSpPr>
            <p:cNvPr id="410" name="object 73"/>
            <p:cNvSpPr/>
            <p:nvPr/>
          </p:nvSpPr>
          <p:spPr>
            <a:xfrm>
              <a:off x="8213040" y="65984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81" y="139284"/>
                  </a:moveTo>
                  <a:lnTo>
                    <a:pt x="0" y="139284"/>
                  </a:lnTo>
                  <a:lnTo>
                    <a:pt x="0" y="0"/>
                  </a:lnTo>
                  <a:lnTo>
                    <a:pt x="215181" y="0"/>
                  </a:lnTo>
                  <a:lnTo>
                    <a:pt x="215181"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411" name="object 74"/>
            <p:cNvSpPr/>
            <p:nvPr/>
          </p:nvSpPr>
          <p:spPr>
            <a:xfrm>
              <a:off x="8280000" y="6629040"/>
              <a:ext cx="81000" cy="78480"/>
            </a:xfrm>
            <a:custGeom>
              <a:avLst/>
              <a:gdLst>
                <a:gd name="textAreaLeft" fmla="*/ 0 w 81000"/>
                <a:gd name="textAreaRight" fmla="*/ 81360 w 81000"/>
                <a:gd name="textAreaTop" fmla="*/ 0 h 78480"/>
                <a:gd name="textAreaBottom" fmla="*/ 78840 h 78480"/>
              </a:gdLst>
              <a:ahLst/>
              <a:rect l="textAreaLeft" t="textAreaTop" r="textAreaRight" b="textAreaBottom"/>
              <a:pathLst>
                <a:path w="81279" h="78740">
                  <a:moveTo>
                    <a:pt x="51992" y="78608"/>
                  </a:moveTo>
                  <a:lnTo>
                    <a:pt x="28842" y="78608"/>
                  </a:lnTo>
                  <a:lnTo>
                    <a:pt x="28842" y="50481"/>
                  </a:lnTo>
                  <a:lnTo>
                    <a:pt x="0" y="50481"/>
                  </a:lnTo>
                  <a:lnTo>
                    <a:pt x="0" y="28016"/>
                  </a:lnTo>
                  <a:lnTo>
                    <a:pt x="28842" y="28016"/>
                  </a:lnTo>
                  <a:lnTo>
                    <a:pt x="28842" y="0"/>
                  </a:lnTo>
                  <a:lnTo>
                    <a:pt x="51992" y="0"/>
                  </a:lnTo>
                  <a:lnTo>
                    <a:pt x="51992" y="28016"/>
                  </a:lnTo>
                  <a:lnTo>
                    <a:pt x="80961" y="28016"/>
                  </a:lnTo>
                  <a:lnTo>
                    <a:pt x="80961" y="50481"/>
                  </a:lnTo>
                  <a:lnTo>
                    <a:pt x="51992" y="50481"/>
                  </a:lnTo>
                  <a:lnTo>
                    <a:pt x="51992" y="7860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pic>
        <p:nvPicPr>
          <p:cNvPr id="412" name="object 75" descr=""/>
          <p:cNvPicPr/>
          <p:nvPr/>
        </p:nvPicPr>
        <p:blipFill>
          <a:blip r:embed="rId12"/>
          <a:stretch/>
        </p:blipFill>
        <p:spPr>
          <a:xfrm>
            <a:off x="7851240" y="6598440"/>
            <a:ext cx="214920" cy="138960"/>
          </a:xfrm>
          <a:prstGeom prst="rect">
            <a:avLst/>
          </a:prstGeom>
          <a:noFill/>
          <a:ln w="0">
            <a:noFill/>
          </a:ln>
        </p:spPr>
      </p:pic>
      <p:pic>
        <p:nvPicPr>
          <p:cNvPr id="413" name="object 76" descr=""/>
          <p:cNvPicPr/>
          <p:nvPr/>
        </p:nvPicPr>
        <p:blipFill>
          <a:blip r:embed="rId13"/>
          <a:stretch/>
        </p:blipFill>
        <p:spPr>
          <a:xfrm>
            <a:off x="3147480" y="6598440"/>
            <a:ext cx="214920" cy="138960"/>
          </a:xfrm>
          <a:prstGeom prst="rect">
            <a:avLst/>
          </a:prstGeom>
          <a:noFill/>
          <a:ln w="0">
            <a:noFill/>
          </a:ln>
        </p:spPr>
      </p:pic>
      <p:sp>
        <p:nvSpPr>
          <p:cNvPr id="414" name="object 77"/>
          <p:cNvSpPr/>
          <p:nvPr/>
        </p:nvSpPr>
        <p:spPr>
          <a:xfrm>
            <a:off x="221400" y="6423120"/>
            <a:ext cx="11735640" cy="360"/>
          </a:xfrm>
          <a:custGeom>
            <a:avLst/>
            <a:gdLst>
              <a:gd name="textAreaLeft" fmla="*/ 0 w 11735640"/>
              <a:gd name="textAreaRight" fmla="*/ 11736000 w 11735640"/>
              <a:gd name="textAreaTop" fmla="*/ 0 h 360"/>
              <a:gd name="textAreaBottom" fmla="*/ 720 h 360"/>
            </a:gdLst>
            <a:ahLst/>
            <a:rect l="textAreaLeft" t="textAreaTop" r="textAreaRight" b="textAreaBottom"/>
            <a:pathLst>
              <a:path w="11736070" h="0">
                <a:moveTo>
                  <a:pt x="0" y="0"/>
                </a:moveTo>
                <a:lnTo>
                  <a:pt x="11735993" y="0"/>
                </a:lnTo>
              </a:path>
            </a:pathLst>
          </a:custGeom>
          <a:noFill/>
          <a:ln w="9525">
            <a:solidFill>
              <a:srgbClr val="00314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nvGrpSpPr>
          <p:cNvPr id="415" name="object 78"/>
          <p:cNvGrpSpPr/>
          <p:nvPr/>
        </p:nvGrpSpPr>
        <p:grpSpPr>
          <a:xfrm>
            <a:off x="218160" y="882360"/>
            <a:ext cx="11768040" cy="569520"/>
            <a:chOff x="218160" y="882360"/>
            <a:chExt cx="11768040" cy="569520"/>
          </a:xfrm>
        </p:grpSpPr>
        <p:sp>
          <p:nvSpPr>
            <p:cNvPr id="416" name="object 79"/>
            <p:cNvSpPr/>
            <p:nvPr/>
          </p:nvSpPr>
          <p:spPr>
            <a:xfrm>
              <a:off x="218160" y="882360"/>
              <a:ext cx="11768040" cy="360"/>
            </a:xfrm>
            <a:custGeom>
              <a:avLst/>
              <a:gdLst>
                <a:gd name="textAreaLeft" fmla="*/ 0 w 11768040"/>
                <a:gd name="textAreaRight" fmla="*/ 11768400 w 11768040"/>
                <a:gd name="textAreaTop" fmla="*/ 0 h 360"/>
                <a:gd name="textAreaBottom" fmla="*/ 720 h 360"/>
              </a:gdLst>
              <a:ahLst/>
              <a:rect l="textAreaLeft" t="textAreaTop" r="textAreaRight" b="textAreaBottom"/>
              <a:pathLst>
                <a:path w="11768455" h="0">
                  <a:moveTo>
                    <a:pt x="0" y="0"/>
                  </a:moveTo>
                  <a:lnTo>
                    <a:pt x="11768404" y="0"/>
                  </a:lnTo>
                </a:path>
              </a:pathLst>
            </a:custGeom>
            <a:noFill/>
            <a:ln w="9525">
              <a:solidFill>
                <a:srgbClr val="00314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417" name="object 80" descr=""/>
            <p:cNvPicPr/>
            <p:nvPr/>
          </p:nvPicPr>
          <p:blipFill>
            <a:blip r:embed="rId14"/>
            <a:stretch/>
          </p:blipFill>
          <p:spPr>
            <a:xfrm>
              <a:off x="2231280" y="883800"/>
              <a:ext cx="2529360" cy="510120"/>
            </a:xfrm>
            <a:prstGeom prst="rect">
              <a:avLst/>
            </a:prstGeom>
            <a:noFill/>
            <a:ln w="0">
              <a:noFill/>
            </a:ln>
          </p:spPr>
        </p:pic>
        <p:pic>
          <p:nvPicPr>
            <p:cNvPr id="418" name="object 81" descr=""/>
            <p:cNvPicPr/>
            <p:nvPr/>
          </p:nvPicPr>
          <p:blipFill>
            <a:blip r:embed="rId15"/>
            <a:stretch/>
          </p:blipFill>
          <p:spPr>
            <a:xfrm>
              <a:off x="2746080" y="1301760"/>
              <a:ext cx="1496160" cy="150120"/>
            </a:xfrm>
            <a:prstGeom prst="rect">
              <a:avLst/>
            </a:prstGeom>
            <a:noFill/>
            <a:ln w="0">
              <a:noFill/>
            </a:ln>
          </p:spPr>
        </p:pic>
        <p:sp>
          <p:nvSpPr>
            <p:cNvPr id="419" name="object 82"/>
            <p:cNvSpPr/>
            <p:nvPr/>
          </p:nvSpPr>
          <p:spPr>
            <a:xfrm>
              <a:off x="2270160" y="941760"/>
              <a:ext cx="2396880" cy="359640"/>
            </a:xfrm>
            <a:custGeom>
              <a:avLst/>
              <a:gdLst>
                <a:gd name="textAreaLeft" fmla="*/ 0 w 2396880"/>
                <a:gd name="textAreaRight" fmla="*/ 2397240 w 2396880"/>
                <a:gd name="textAreaTop" fmla="*/ 0 h 359640"/>
                <a:gd name="textAreaBottom" fmla="*/ 360000 h 359640"/>
              </a:gdLst>
              <a:ahLst/>
              <a:rect l="textAreaLeft" t="textAreaTop" r="textAreaRight" b="textAreaBottom"/>
              <a:pathLst>
                <a:path w="2397125" h="360044">
                  <a:moveTo>
                    <a:pt x="2337003" y="0"/>
                  </a:moveTo>
                  <a:lnTo>
                    <a:pt x="60007" y="0"/>
                  </a:lnTo>
                  <a:lnTo>
                    <a:pt x="36647" y="4716"/>
                  </a:lnTo>
                  <a:lnTo>
                    <a:pt x="17573" y="17578"/>
                  </a:lnTo>
                  <a:lnTo>
                    <a:pt x="4714" y="36652"/>
                  </a:lnTo>
                  <a:lnTo>
                    <a:pt x="0" y="60007"/>
                  </a:lnTo>
                  <a:lnTo>
                    <a:pt x="0" y="299999"/>
                  </a:lnTo>
                  <a:lnTo>
                    <a:pt x="4714" y="323359"/>
                  </a:lnTo>
                  <a:lnTo>
                    <a:pt x="17573" y="342433"/>
                  </a:lnTo>
                  <a:lnTo>
                    <a:pt x="36647" y="355292"/>
                  </a:lnTo>
                  <a:lnTo>
                    <a:pt x="60007" y="360006"/>
                  </a:lnTo>
                  <a:lnTo>
                    <a:pt x="2337003" y="360006"/>
                  </a:lnTo>
                  <a:lnTo>
                    <a:pt x="2360355" y="355292"/>
                  </a:lnTo>
                  <a:lnTo>
                    <a:pt x="2379425" y="342433"/>
                  </a:lnTo>
                  <a:lnTo>
                    <a:pt x="2392283" y="323359"/>
                  </a:lnTo>
                  <a:lnTo>
                    <a:pt x="2396998" y="299999"/>
                  </a:lnTo>
                  <a:lnTo>
                    <a:pt x="2396998" y="60007"/>
                  </a:lnTo>
                  <a:lnTo>
                    <a:pt x="2392283" y="36652"/>
                  </a:lnTo>
                  <a:lnTo>
                    <a:pt x="2379425" y="17578"/>
                  </a:lnTo>
                  <a:lnTo>
                    <a:pt x="2360355" y="4716"/>
                  </a:lnTo>
                  <a:lnTo>
                    <a:pt x="2337003" y="0"/>
                  </a:lnTo>
                  <a:close/>
                </a:path>
              </a:pathLst>
            </a:custGeom>
            <a:solidFill>
              <a:srgbClr val="fd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20" name="object 83"/>
            <p:cNvSpPr/>
            <p:nvPr/>
          </p:nvSpPr>
          <p:spPr>
            <a:xfrm>
              <a:off x="2270160" y="941760"/>
              <a:ext cx="2396880" cy="359640"/>
            </a:xfrm>
            <a:custGeom>
              <a:avLst/>
              <a:gdLst>
                <a:gd name="textAreaLeft" fmla="*/ 0 w 2396880"/>
                <a:gd name="textAreaRight" fmla="*/ 2397240 w 2396880"/>
                <a:gd name="textAreaTop" fmla="*/ 0 h 359640"/>
                <a:gd name="textAreaBottom" fmla="*/ 360000 h 359640"/>
              </a:gdLst>
              <a:ahLst/>
              <a:rect l="textAreaLeft" t="textAreaTop" r="textAreaRight" b="textAreaBottom"/>
              <a:pathLst>
                <a:path w="2397125" h="360044">
                  <a:moveTo>
                    <a:pt x="0" y="60007"/>
                  </a:moveTo>
                  <a:lnTo>
                    <a:pt x="4714" y="36652"/>
                  </a:lnTo>
                  <a:lnTo>
                    <a:pt x="17573" y="17578"/>
                  </a:lnTo>
                  <a:lnTo>
                    <a:pt x="36647" y="4716"/>
                  </a:lnTo>
                  <a:lnTo>
                    <a:pt x="60007" y="0"/>
                  </a:lnTo>
                  <a:lnTo>
                    <a:pt x="2337003" y="0"/>
                  </a:lnTo>
                  <a:lnTo>
                    <a:pt x="2360355" y="4716"/>
                  </a:lnTo>
                  <a:lnTo>
                    <a:pt x="2379425" y="17578"/>
                  </a:lnTo>
                  <a:lnTo>
                    <a:pt x="2392283" y="36652"/>
                  </a:lnTo>
                  <a:lnTo>
                    <a:pt x="2396998" y="60007"/>
                  </a:lnTo>
                  <a:lnTo>
                    <a:pt x="2396998" y="299999"/>
                  </a:lnTo>
                  <a:lnTo>
                    <a:pt x="2392283" y="323359"/>
                  </a:lnTo>
                  <a:lnTo>
                    <a:pt x="2379425" y="342433"/>
                  </a:lnTo>
                  <a:lnTo>
                    <a:pt x="2360355" y="355292"/>
                  </a:lnTo>
                  <a:lnTo>
                    <a:pt x="2337003" y="360006"/>
                  </a:lnTo>
                  <a:lnTo>
                    <a:pt x="60007" y="360006"/>
                  </a:lnTo>
                  <a:lnTo>
                    <a:pt x="36647" y="355292"/>
                  </a:lnTo>
                  <a:lnTo>
                    <a:pt x="17573" y="342433"/>
                  </a:lnTo>
                  <a:lnTo>
                    <a:pt x="4714" y="323359"/>
                  </a:lnTo>
                  <a:lnTo>
                    <a:pt x="0" y="299999"/>
                  </a:lnTo>
                  <a:lnTo>
                    <a:pt x="0" y="60007"/>
                  </a:lnTo>
                  <a:close/>
                </a:path>
              </a:pathLst>
            </a:custGeom>
            <a:noFill/>
            <a:ln w="25399">
              <a:solidFill>
                <a:srgbClr val="288f9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21" name="PlaceHolder 1"/>
          <p:cNvSpPr>
            <a:spLocks noGrp="1"/>
          </p:cNvSpPr>
          <p:nvPr>
            <p:ph type="title"/>
          </p:nvPr>
        </p:nvSpPr>
        <p:spPr>
          <a:xfrm>
            <a:off x="255240" y="163080"/>
            <a:ext cx="10219320" cy="1157760"/>
          </a:xfrm>
          <a:prstGeom prst="rect">
            <a:avLst/>
          </a:prstGeom>
          <a:noFill/>
          <a:ln w="0">
            <a:noFill/>
          </a:ln>
        </p:spPr>
        <p:txBody>
          <a:bodyPr lIns="0" rIns="0" tIns="12600" bIns="0" anchor="t">
            <a:noAutofit/>
          </a:bodyPr>
          <a:p>
            <a:pPr marL="52200" indent="0">
              <a:lnSpc>
                <a:spcPct val="100000"/>
              </a:lnSpc>
              <a:spcBef>
                <a:spcPts val="99"/>
              </a:spcBef>
              <a:buNone/>
            </a:pPr>
            <a:r>
              <a:rPr b="1" lang="en-US" sz="3000" spc="-1" strike="noStrike">
                <a:solidFill>
                  <a:srgbClr val="fdffff"/>
                </a:solidFill>
                <a:latin typeface="Arial"/>
              </a:rPr>
              <a:t>Industrial</a:t>
            </a:r>
            <a:r>
              <a:rPr b="1" lang="en-US" sz="3000" spc="-100" strike="noStrike">
                <a:solidFill>
                  <a:srgbClr val="fdffff"/>
                </a:solidFill>
                <a:latin typeface="Arial"/>
              </a:rPr>
              <a:t> </a:t>
            </a:r>
            <a:r>
              <a:rPr b="1" lang="en-US" sz="3000" spc="-1" strike="noStrike">
                <a:solidFill>
                  <a:srgbClr val="fdffff"/>
                </a:solidFill>
                <a:latin typeface="Arial"/>
              </a:rPr>
              <a:t>Consortium</a:t>
            </a:r>
            <a:r>
              <a:rPr b="1" lang="en-US" sz="3000" spc="-114" strike="noStrike">
                <a:solidFill>
                  <a:srgbClr val="fdffff"/>
                </a:solidFill>
                <a:latin typeface="Arial"/>
              </a:rPr>
              <a:t> </a:t>
            </a:r>
            <a:r>
              <a:rPr b="1" lang="en-US" sz="3000" spc="-12" strike="noStrike">
                <a:solidFill>
                  <a:srgbClr val="fdffff"/>
                </a:solidFill>
                <a:latin typeface="Arial"/>
              </a:rPr>
              <a:t>Status</a:t>
            </a:r>
            <a:endParaRPr b="0" lang="en-US" sz="3000" spc="-1" strike="noStrike">
              <a:solidFill>
                <a:srgbClr val="000000"/>
              </a:solidFill>
              <a:latin typeface="Calibri"/>
            </a:endParaRPr>
          </a:p>
        </p:txBody>
      </p:sp>
      <p:sp>
        <p:nvSpPr>
          <p:cNvPr id="422" name="object 85"/>
          <p:cNvSpPr/>
          <p:nvPr/>
        </p:nvSpPr>
        <p:spPr>
          <a:xfrm>
            <a:off x="2844000" y="936720"/>
            <a:ext cx="1248120" cy="348480"/>
          </a:xfrm>
          <a:prstGeom prst="rect">
            <a:avLst/>
          </a:prstGeom>
          <a:noFill/>
          <a:ln w="0">
            <a:noFill/>
          </a:ln>
        </p:spPr>
        <p:style>
          <a:lnRef idx="0"/>
          <a:fillRef idx="0"/>
          <a:effectRef idx="0"/>
          <a:fontRef idx="minor"/>
        </p:style>
        <p:txBody>
          <a:bodyPr lIns="0" rIns="0" tIns="13320" bIns="0" anchor="t">
            <a:spAutoFit/>
          </a:bodyPr>
          <a:p>
            <a:pPr marL="5760" algn="ctr">
              <a:lnSpc>
                <a:spcPct val="100000"/>
              </a:lnSpc>
              <a:spcBef>
                <a:spcPts val="105"/>
              </a:spcBef>
            </a:pPr>
            <a:r>
              <a:rPr b="1" lang="en-US" sz="1100" spc="-26" strike="noStrike">
                <a:solidFill>
                  <a:srgbClr val="393a5a"/>
                </a:solidFill>
                <a:latin typeface="Arial"/>
              </a:rPr>
              <a:t>ESA</a:t>
            </a:r>
            <a:endParaRPr b="0" lang="en-US" sz="1100" spc="-1" strike="noStrike">
              <a:solidFill>
                <a:srgbClr val="000000"/>
              </a:solidFill>
              <a:latin typeface="Calibri"/>
            </a:endParaRPr>
          </a:p>
          <a:p>
            <a:pPr marL="5760" algn="ctr">
              <a:lnSpc>
                <a:spcPct val="100000"/>
              </a:lnSpc>
            </a:pPr>
            <a:r>
              <a:rPr b="0" lang="en-US" sz="1100" spc="-1" strike="noStrike">
                <a:solidFill>
                  <a:srgbClr val="393a5a"/>
                </a:solidFill>
                <a:latin typeface="Arial"/>
              </a:rPr>
              <a:t>Science</a:t>
            </a:r>
            <a:r>
              <a:rPr b="0" lang="en-US" sz="1100" spc="-41" strike="noStrike">
                <a:solidFill>
                  <a:srgbClr val="393a5a"/>
                </a:solidFill>
                <a:latin typeface="Arial"/>
              </a:rPr>
              <a:t> </a:t>
            </a:r>
            <a:r>
              <a:rPr b="0" lang="en-US" sz="1100" spc="-12" strike="noStrike">
                <a:solidFill>
                  <a:srgbClr val="393a5a"/>
                </a:solidFill>
                <a:latin typeface="Arial"/>
              </a:rPr>
              <a:t>Directorate</a:t>
            </a:r>
            <a:endParaRPr b="0" lang="en-US" sz="1100" spc="-1" strike="noStrike">
              <a:solidFill>
                <a:srgbClr val="000000"/>
              </a:solidFill>
              <a:latin typeface="Calibri"/>
            </a:endParaRPr>
          </a:p>
        </p:txBody>
      </p:sp>
      <p:grpSp>
        <p:nvGrpSpPr>
          <p:cNvPr id="423" name="object 86"/>
          <p:cNvGrpSpPr/>
          <p:nvPr/>
        </p:nvGrpSpPr>
        <p:grpSpPr>
          <a:xfrm>
            <a:off x="816840" y="1422000"/>
            <a:ext cx="11083680" cy="5010480"/>
            <a:chOff x="816840" y="1422000"/>
            <a:chExt cx="11083680" cy="5010480"/>
          </a:xfrm>
        </p:grpSpPr>
        <p:pic>
          <p:nvPicPr>
            <p:cNvPr id="424" name="object 87" descr="þÿ"/>
            <p:cNvPicPr/>
            <p:nvPr/>
          </p:nvPicPr>
          <p:blipFill>
            <a:blip r:embed="rId16"/>
            <a:stretch/>
          </p:blipFill>
          <p:spPr>
            <a:xfrm>
              <a:off x="6419160" y="4634640"/>
              <a:ext cx="5472360" cy="1797840"/>
            </a:xfrm>
            <a:prstGeom prst="rect">
              <a:avLst/>
            </a:prstGeom>
            <a:noFill/>
            <a:ln w="0">
              <a:noFill/>
            </a:ln>
          </p:spPr>
        </p:pic>
        <p:pic>
          <p:nvPicPr>
            <p:cNvPr id="425" name="object 88" descr=""/>
            <p:cNvPicPr/>
            <p:nvPr/>
          </p:nvPicPr>
          <p:blipFill>
            <a:blip r:embed="rId17"/>
            <a:stretch/>
          </p:blipFill>
          <p:spPr>
            <a:xfrm>
              <a:off x="6445080" y="4660200"/>
              <a:ext cx="5366160" cy="1691640"/>
            </a:xfrm>
            <a:prstGeom prst="rect">
              <a:avLst/>
            </a:prstGeom>
            <a:noFill/>
            <a:ln w="0">
              <a:noFill/>
            </a:ln>
          </p:spPr>
        </p:pic>
        <p:pic>
          <p:nvPicPr>
            <p:cNvPr id="426" name="object 89" descr="þÿ"/>
            <p:cNvPicPr/>
            <p:nvPr/>
          </p:nvPicPr>
          <p:blipFill>
            <a:blip r:embed="rId18"/>
            <a:stretch/>
          </p:blipFill>
          <p:spPr>
            <a:xfrm>
              <a:off x="816840" y="4620600"/>
              <a:ext cx="5473800" cy="1799640"/>
            </a:xfrm>
            <a:prstGeom prst="rect">
              <a:avLst/>
            </a:prstGeom>
            <a:noFill/>
            <a:ln w="0">
              <a:noFill/>
            </a:ln>
          </p:spPr>
        </p:pic>
        <p:pic>
          <p:nvPicPr>
            <p:cNvPr id="427" name="object 90" descr=""/>
            <p:cNvPicPr/>
            <p:nvPr/>
          </p:nvPicPr>
          <p:blipFill>
            <a:blip r:embed="rId19"/>
            <a:stretch/>
          </p:blipFill>
          <p:spPr>
            <a:xfrm>
              <a:off x="843840" y="4647600"/>
              <a:ext cx="5366160" cy="1691640"/>
            </a:xfrm>
            <a:prstGeom prst="rect">
              <a:avLst/>
            </a:prstGeom>
            <a:noFill/>
            <a:ln w="0">
              <a:noFill/>
            </a:ln>
          </p:spPr>
        </p:pic>
        <p:pic>
          <p:nvPicPr>
            <p:cNvPr id="428" name="object 91" descr="þÿ"/>
            <p:cNvPicPr/>
            <p:nvPr/>
          </p:nvPicPr>
          <p:blipFill>
            <a:blip r:embed="rId20"/>
            <a:stretch/>
          </p:blipFill>
          <p:spPr>
            <a:xfrm>
              <a:off x="6428160" y="3185280"/>
              <a:ext cx="5472360" cy="1438200"/>
            </a:xfrm>
            <a:prstGeom prst="rect">
              <a:avLst/>
            </a:prstGeom>
            <a:noFill/>
            <a:ln w="0">
              <a:noFill/>
            </a:ln>
          </p:spPr>
        </p:pic>
        <p:pic>
          <p:nvPicPr>
            <p:cNvPr id="429" name="object 92" descr=""/>
            <p:cNvPicPr/>
            <p:nvPr/>
          </p:nvPicPr>
          <p:blipFill>
            <a:blip r:embed="rId21"/>
            <a:stretch/>
          </p:blipFill>
          <p:spPr>
            <a:xfrm>
              <a:off x="6454800" y="3211920"/>
              <a:ext cx="5366160" cy="1331640"/>
            </a:xfrm>
            <a:prstGeom prst="rect">
              <a:avLst/>
            </a:prstGeom>
            <a:noFill/>
            <a:ln w="0">
              <a:noFill/>
            </a:ln>
          </p:spPr>
        </p:pic>
        <p:pic>
          <p:nvPicPr>
            <p:cNvPr id="430" name="object 93" descr="þÿ"/>
            <p:cNvPicPr/>
            <p:nvPr/>
          </p:nvPicPr>
          <p:blipFill>
            <a:blip r:embed="rId22"/>
            <a:stretch/>
          </p:blipFill>
          <p:spPr>
            <a:xfrm>
              <a:off x="827640" y="3201840"/>
              <a:ext cx="5472360" cy="1438200"/>
            </a:xfrm>
            <a:prstGeom prst="rect">
              <a:avLst/>
            </a:prstGeom>
            <a:noFill/>
            <a:ln w="0">
              <a:noFill/>
            </a:ln>
          </p:spPr>
        </p:pic>
        <p:pic>
          <p:nvPicPr>
            <p:cNvPr id="431" name="object 94" descr=""/>
            <p:cNvPicPr/>
            <p:nvPr/>
          </p:nvPicPr>
          <p:blipFill>
            <a:blip r:embed="rId23"/>
            <a:stretch/>
          </p:blipFill>
          <p:spPr>
            <a:xfrm>
              <a:off x="853200" y="3228480"/>
              <a:ext cx="5366160" cy="1331640"/>
            </a:xfrm>
            <a:prstGeom prst="rect">
              <a:avLst/>
            </a:prstGeom>
            <a:noFill/>
            <a:ln w="0">
              <a:noFill/>
            </a:ln>
          </p:spPr>
        </p:pic>
        <p:pic>
          <p:nvPicPr>
            <p:cNvPr id="432" name="object 95" descr="þÿ"/>
            <p:cNvPicPr/>
            <p:nvPr/>
          </p:nvPicPr>
          <p:blipFill>
            <a:blip r:embed="rId24"/>
            <a:stretch/>
          </p:blipFill>
          <p:spPr>
            <a:xfrm>
              <a:off x="836640" y="1422000"/>
              <a:ext cx="11063880" cy="1797840"/>
            </a:xfrm>
            <a:prstGeom prst="rect">
              <a:avLst/>
            </a:prstGeom>
            <a:noFill/>
            <a:ln w="0">
              <a:noFill/>
            </a:ln>
          </p:spPr>
        </p:pic>
        <p:pic>
          <p:nvPicPr>
            <p:cNvPr id="433" name="object 96" descr=""/>
            <p:cNvPicPr/>
            <p:nvPr/>
          </p:nvPicPr>
          <p:blipFill>
            <a:blip r:embed="rId25"/>
            <a:stretch/>
          </p:blipFill>
          <p:spPr>
            <a:xfrm>
              <a:off x="862920" y="1447920"/>
              <a:ext cx="10957320" cy="1691640"/>
            </a:xfrm>
            <a:prstGeom prst="rect">
              <a:avLst/>
            </a:prstGeom>
            <a:noFill/>
            <a:ln w="0">
              <a:noFill/>
            </a:ln>
          </p:spPr>
        </p:pic>
        <p:sp>
          <p:nvSpPr>
            <p:cNvPr id="434" name="object 97"/>
            <p:cNvSpPr/>
            <p:nvPr/>
          </p:nvSpPr>
          <p:spPr>
            <a:xfrm>
              <a:off x="988200" y="1564920"/>
              <a:ext cx="10729800" cy="1501560"/>
            </a:xfrm>
            <a:custGeom>
              <a:avLst/>
              <a:gdLst>
                <a:gd name="textAreaLeft" fmla="*/ 0 w 10729800"/>
                <a:gd name="textAreaRight" fmla="*/ 10730160 w 10729800"/>
                <a:gd name="textAreaTop" fmla="*/ 0 h 1501560"/>
                <a:gd name="textAreaBottom" fmla="*/ 1501920 h 1501560"/>
              </a:gdLst>
              <a:ahLst/>
              <a:rect l="textAreaLeft" t="textAreaTop" r="textAreaRight" b="textAreaBottom"/>
              <a:pathLst>
                <a:path w="10730230" h="1501775">
                  <a:moveTo>
                    <a:pt x="5222189" y="245529"/>
                  </a:moveTo>
                  <a:lnTo>
                    <a:pt x="5217198" y="196049"/>
                  </a:lnTo>
                  <a:lnTo>
                    <a:pt x="5202885" y="149961"/>
                  </a:lnTo>
                  <a:lnTo>
                    <a:pt x="5180254" y="108254"/>
                  </a:lnTo>
                  <a:lnTo>
                    <a:pt x="5150269" y="71920"/>
                  </a:lnTo>
                  <a:lnTo>
                    <a:pt x="5113934" y="41935"/>
                  </a:lnTo>
                  <a:lnTo>
                    <a:pt x="5072215" y="19304"/>
                  </a:lnTo>
                  <a:lnTo>
                    <a:pt x="5026126" y="4991"/>
                  </a:lnTo>
                  <a:lnTo>
                    <a:pt x="4976647" y="0"/>
                  </a:lnTo>
                  <a:lnTo>
                    <a:pt x="245529" y="0"/>
                  </a:lnTo>
                  <a:lnTo>
                    <a:pt x="196049" y="4991"/>
                  </a:lnTo>
                  <a:lnTo>
                    <a:pt x="149961" y="19304"/>
                  </a:lnTo>
                  <a:lnTo>
                    <a:pt x="108254" y="41935"/>
                  </a:lnTo>
                  <a:lnTo>
                    <a:pt x="71907" y="71920"/>
                  </a:lnTo>
                  <a:lnTo>
                    <a:pt x="41935" y="108254"/>
                  </a:lnTo>
                  <a:lnTo>
                    <a:pt x="19291" y="149961"/>
                  </a:lnTo>
                  <a:lnTo>
                    <a:pt x="4978" y="196049"/>
                  </a:lnTo>
                  <a:lnTo>
                    <a:pt x="0" y="245529"/>
                  </a:lnTo>
                  <a:lnTo>
                    <a:pt x="0" y="1227632"/>
                  </a:lnTo>
                  <a:lnTo>
                    <a:pt x="4978" y="1277124"/>
                  </a:lnTo>
                  <a:lnTo>
                    <a:pt x="19291" y="1323213"/>
                  </a:lnTo>
                  <a:lnTo>
                    <a:pt x="41935" y="1364919"/>
                  </a:lnTo>
                  <a:lnTo>
                    <a:pt x="71907" y="1401254"/>
                  </a:lnTo>
                  <a:lnTo>
                    <a:pt x="108254" y="1431239"/>
                  </a:lnTo>
                  <a:lnTo>
                    <a:pt x="149961" y="1453870"/>
                  </a:lnTo>
                  <a:lnTo>
                    <a:pt x="196049" y="1468183"/>
                  </a:lnTo>
                  <a:lnTo>
                    <a:pt x="245529" y="1473161"/>
                  </a:lnTo>
                  <a:lnTo>
                    <a:pt x="4976647" y="1473161"/>
                  </a:lnTo>
                  <a:lnTo>
                    <a:pt x="5026126" y="1468183"/>
                  </a:lnTo>
                  <a:lnTo>
                    <a:pt x="5072215" y="1453870"/>
                  </a:lnTo>
                  <a:lnTo>
                    <a:pt x="5113934" y="1431239"/>
                  </a:lnTo>
                  <a:lnTo>
                    <a:pt x="5150269" y="1401254"/>
                  </a:lnTo>
                  <a:lnTo>
                    <a:pt x="5180254" y="1364919"/>
                  </a:lnTo>
                  <a:lnTo>
                    <a:pt x="5202885" y="1323213"/>
                  </a:lnTo>
                  <a:lnTo>
                    <a:pt x="5217198" y="1277124"/>
                  </a:lnTo>
                  <a:lnTo>
                    <a:pt x="5222189" y="1227632"/>
                  </a:lnTo>
                  <a:lnTo>
                    <a:pt x="5222189" y="245529"/>
                  </a:lnTo>
                  <a:close/>
                </a:path>
                <a:path w="10730230" h="1501775">
                  <a:moveTo>
                    <a:pt x="10730116" y="462686"/>
                  </a:moveTo>
                  <a:lnTo>
                    <a:pt x="10724629" y="415036"/>
                  </a:lnTo>
                  <a:lnTo>
                    <a:pt x="10708996" y="371297"/>
                  </a:lnTo>
                  <a:lnTo>
                    <a:pt x="10684459" y="332701"/>
                  </a:lnTo>
                  <a:lnTo>
                    <a:pt x="10652277" y="300520"/>
                  </a:lnTo>
                  <a:lnTo>
                    <a:pt x="10613695" y="275983"/>
                  </a:lnTo>
                  <a:lnTo>
                    <a:pt x="10569956" y="260350"/>
                  </a:lnTo>
                  <a:lnTo>
                    <a:pt x="10522306" y="254863"/>
                  </a:lnTo>
                  <a:lnTo>
                    <a:pt x="5699798" y="254863"/>
                  </a:lnTo>
                  <a:lnTo>
                    <a:pt x="5652147" y="260350"/>
                  </a:lnTo>
                  <a:lnTo>
                    <a:pt x="5608396" y="275983"/>
                  </a:lnTo>
                  <a:lnTo>
                    <a:pt x="5569813" y="300520"/>
                  </a:lnTo>
                  <a:lnTo>
                    <a:pt x="5537632" y="332701"/>
                  </a:lnTo>
                  <a:lnTo>
                    <a:pt x="5513095" y="371297"/>
                  </a:lnTo>
                  <a:lnTo>
                    <a:pt x="5497461" y="415036"/>
                  </a:lnTo>
                  <a:lnTo>
                    <a:pt x="5491975" y="462686"/>
                  </a:lnTo>
                  <a:lnTo>
                    <a:pt x="5491975" y="1293926"/>
                  </a:lnTo>
                  <a:lnTo>
                    <a:pt x="5497461" y="1341577"/>
                  </a:lnTo>
                  <a:lnTo>
                    <a:pt x="5513095" y="1385328"/>
                  </a:lnTo>
                  <a:lnTo>
                    <a:pt x="5537632" y="1423911"/>
                  </a:lnTo>
                  <a:lnTo>
                    <a:pt x="5569813" y="1456093"/>
                  </a:lnTo>
                  <a:lnTo>
                    <a:pt x="5608396" y="1480629"/>
                  </a:lnTo>
                  <a:lnTo>
                    <a:pt x="5652147" y="1496263"/>
                  </a:lnTo>
                  <a:lnTo>
                    <a:pt x="5699798" y="1501749"/>
                  </a:lnTo>
                  <a:lnTo>
                    <a:pt x="10522306" y="1501749"/>
                  </a:lnTo>
                  <a:lnTo>
                    <a:pt x="10569956" y="1496263"/>
                  </a:lnTo>
                  <a:lnTo>
                    <a:pt x="10613695" y="1480629"/>
                  </a:lnTo>
                  <a:lnTo>
                    <a:pt x="10652277" y="1456093"/>
                  </a:lnTo>
                  <a:lnTo>
                    <a:pt x="10684459" y="1423911"/>
                  </a:lnTo>
                  <a:lnTo>
                    <a:pt x="10708996" y="1385328"/>
                  </a:lnTo>
                  <a:lnTo>
                    <a:pt x="10724629" y="1341577"/>
                  </a:lnTo>
                  <a:lnTo>
                    <a:pt x="10730116" y="1293926"/>
                  </a:lnTo>
                  <a:lnTo>
                    <a:pt x="10730116" y="462686"/>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35" name="object 98"/>
          <p:cNvSpPr/>
          <p:nvPr/>
        </p:nvSpPr>
        <p:spPr>
          <a:xfrm>
            <a:off x="1336680" y="2082600"/>
            <a:ext cx="1841760" cy="837360"/>
          </a:xfrm>
          <a:prstGeom prst="rect">
            <a:avLst/>
          </a:prstGeom>
          <a:noFill/>
          <a:ln w="0">
            <a:noFill/>
          </a:ln>
        </p:spPr>
        <p:style>
          <a:lnRef idx="0"/>
          <a:fillRef idx="0"/>
          <a:effectRef idx="0"/>
          <a:fontRef idx="minor"/>
        </p:style>
        <p:txBody>
          <a:bodyPr lIns="0" rIns="0" tIns="12600" bIns="0" anchor="t">
            <a:spAutoFit/>
          </a:bodyPr>
          <a:p>
            <a:pPr marL="184320" indent="-171360">
              <a:lnSpc>
                <a:spcPct val="100000"/>
              </a:lnSpc>
              <a:spcBef>
                <a:spcPts val="99"/>
              </a:spcBef>
              <a:buClr>
                <a:srgbClr val="104761"/>
              </a:buClr>
              <a:buFont typeface="Wingdings" charset="2"/>
              <a:buChar char=""/>
              <a:tabLst>
                <a:tab algn="l" pos="184320"/>
              </a:tabLst>
            </a:pPr>
            <a:r>
              <a:rPr b="1" lang="en-US" sz="900" spc="-26" strike="noStrike">
                <a:solidFill>
                  <a:srgbClr val="104761"/>
                </a:solidFill>
                <a:latin typeface="Arial"/>
              </a:rPr>
              <a:t>Project</a:t>
            </a:r>
            <a:r>
              <a:rPr b="1" lang="en-US" sz="900" spc="-21" strike="noStrike">
                <a:solidFill>
                  <a:srgbClr val="104761"/>
                </a:solidFill>
                <a:latin typeface="Arial"/>
              </a:rPr>
              <a:t> </a:t>
            </a:r>
            <a:r>
              <a:rPr b="1" lang="en-US" sz="900" spc="-12" strike="noStrike">
                <a:solidFill>
                  <a:srgbClr val="104761"/>
                </a:solidFill>
                <a:latin typeface="Arial"/>
              </a:rPr>
              <a:t>Office</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35" strike="noStrike">
                <a:solidFill>
                  <a:srgbClr val="104761"/>
                </a:solidFill>
                <a:latin typeface="Arial"/>
              </a:rPr>
              <a:t>Programme</a:t>
            </a:r>
            <a:r>
              <a:rPr b="1" lang="en-US" sz="900" spc="18" strike="noStrike">
                <a:solidFill>
                  <a:srgbClr val="104761"/>
                </a:solidFill>
                <a:latin typeface="Arial"/>
              </a:rPr>
              <a:t> </a:t>
            </a:r>
            <a:r>
              <a:rPr b="1" lang="en-US" sz="900" spc="-12" strike="noStrike">
                <a:solidFill>
                  <a:srgbClr val="104761"/>
                </a:solidFill>
                <a:latin typeface="Arial"/>
              </a:rPr>
              <a:t>Industrialization</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35" strike="noStrike">
                <a:solidFill>
                  <a:srgbClr val="104761"/>
                </a:solidFill>
                <a:latin typeface="Arial"/>
              </a:rPr>
              <a:t>System</a:t>
            </a:r>
            <a:r>
              <a:rPr b="1" lang="en-US" sz="900" spc="-15" strike="noStrike">
                <a:solidFill>
                  <a:srgbClr val="104761"/>
                </a:solidFill>
                <a:latin typeface="Arial"/>
              </a:rPr>
              <a:t> </a:t>
            </a:r>
            <a:r>
              <a:rPr b="1" lang="en-US" sz="900" spc="-12" strike="noStrike">
                <a:solidFill>
                  <a:srgbClr val="104761"/>
                </a:solidFill>
                <a:latin typeface="Arial"/>
              </a:rPr>
              <a:t>Engineering</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35" strike="noStrike">
                <a:solidFill>
                  <a:srgbClr val="104761"/>
                </a:solidFill>
                <a:latin typeface="Arial"/>
              </a:rPr>
              <a:t>Mission</a:t>
            </a:r>
            <a:r>
              <a:rPr b="1" lang="en-US" sz="900" spc="-55" strike="noStrike">
                <a:solidFill>
                  <a:srgbClr val="104761"/>
                </a:solidFill>
                <a:latin typeface="Arial"/>
              </a:rPr>
              <a:t> </a:t>
            </a:r>
            <a:r>
              <a:rPr b="1" lang="en-US" sz="900" spc="-46" strike="noStrike">
                <a:solidFill>
                  <a:srgbClr val="104761"/>
                </a:solidFill>
                <a:latin typeface="Arial"/>
              </a:rPr>
              <a:t>Analysis</a:t>
            </a:r>
            <a:r>
              <a:rPr b="1" lang="en-US" sz="900" spc="-12" strike="noStrike">
                <a:solidFill>
                  <a:srgbClr val="104761"/>
                </a:solidFill>
                <a:latin typeface="Arial"/>
              </a:rPr>
              <a:t> </a:t>
            </a:r>
            <a:r>
              <a:rPr b="1" lang="en-US" sz="900" spc="-52" strike="noStrike">
                <a:solidFill>
                  <a:srgbClr val="104761"/>
                </a:solidFill>
                <a:latin typeface="Arial"/>
              </a:rPr>
              <a:t>&amp;</a:t>
            </a:r>
            <a:r>
              <a:rPr b="1" lang="en-US" sz="900" spc="-12" strike="noStrike">
                <a:solidFill>
                  <a:srgbClr val="104761"/>
                </a:solidFill>
                <a:latin typeface="Arial"/>
              </a:rPr>
              <a:t> Operations</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35" strike="noStrike">
                <a:solidFill>
                  <a:srgbClr val="104761"/>
                </a:solidFill>
                <a:latin typeface="Arial"/>
              </a:rPr>
              <a:t>System</a:t>
            </a:r>
            <a:r>
              <a:rPr b="1" lang="en-US" sz="900" spc="-15" strike="noStrike">
                <a:solidFill>
                  <a:srgbClr val="104761"/>
                </a:solidFill>
                <a:latin typeface="Arial"/>
              </a:rPr>
              <a:t> </a:t>
            </a:r>
            <a:r>
              <a:rPr b="1" lang="en-US" sz="900" spc="-12" strike="noStrike">
                <a:solidFill>
                  <a:srgbClr val="104761"/>
                </a:solidFill>
                <a:latin typeface="Arial"/>
              </a:rPr>
              <a:t>Verification</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66" strike="noStrike">
                <a:solidFill>
                  <a:srgbClr val="104761"/>
                </a:solidFill>
                <a:latin typeface="Arial"/>
              </a:rPr>
              <a:t>MTP</a:t>
            </a:r>
            <a:r>
              <a:rPr b="1" lang="en-US" sz="900" spc="-46" strike="noStrike">
                <a:solidFill>
                  <a:srgbClr val="104761"/>
                </a:solidFill>
                <a:latin typeface="Arial"/>
              </a:rPr>
              <a:t> </a:t>
            </a:r>
            <a:r>
              <a:rPr b="1" lang="en-US" sz="900" spc="-32" strike="noStrike">
                <a:solidFill>
                  <a:srgbClr val="104761"/>
                </a:solidFill>
                <a:latin typeface="Arial"/>
              </a:rPr>
              <a:t>and</a:t>
            </a:r>
            <a:r>
              <a:rPr b="1" lang="en-US" sz="900" spc="-12" strike="noStrike">
                <a:solidFill>
                  <a:srgbClr val="104761"/>
                </a:solidFill>
                <a:latin typeface="Arial"/>
              </a:rPr>
              <a:t> </a:t>
            </a:r>
            <a:r>
              <a:rPr b="1" lang="en-US" sz="900" spc="-21" strike="noStrike">
                <a:solidFill>
                  <a:srgbClr val="104761"/>
                </a:solidFill>
                <a:latin typeface="Arial"/>
              </a:rPr>
              <a:t>Electrical</a:t>
            </a:r>
            <a:r>
              <a:rPr b="1" lang="en-US" sz="900" spc="-12" strike="noStrike">
                <a:solidFill>
                  <a:srgbClr val="104761"/>
                </a:solidFill>
                <a:latin typeface="Arial"/>
              </a:rPr>
              <a:t> Architecture</a:t>
            </a:r>
            <a:endParaRPr b="0" lang="en-US" sz="900" spc="-1" strike="noStrike">
              <a:solidFill>
                <a:srgbClr val="000000"/>
              </a:solidFill>
              <a:latin typeface="Calibri"/>
            </a:endParaRPr>
          </a:p>
        </p:txBody>
      </p:sp>
      <p:sp>
        <p:nvSpPr>
          <p:cNvPr id="436" name="object 99"/>
          <p:cNvSpPr/>
          <p:nvPr/>
        </p:nvSpPr>
        <p:spPr>
          <a:xfrm>
            <a:off x="3574800" y="2012040"/>
            <a:ext cx="2343600" cy="995400"/>
          </a:xfrm>
          <a:custGeom>
            <a:avLst/>
            <a:gdLst>
              <a:gd name="textAreaLeft" fmla="*/ 0 w 2343600"/>
              <a:gd name="textAreaRight" fmla="*/ 2343960 w 2343600"/>
              <a:gd name="textAreaTop" fmla="*/ 0 h 995400"/>
              <a:gd name="textAreaBottom" fmla="*/ 995760 h 995400"/>
            </a:gdLst>
            <a:ahLst/>
            <a:rect l="textAreaLeft" t="textAreaTop" r="textAreaRight" b="textAreaBottom"/>
            <a:pathLst>
              <a:path w="2343785" h="995680">
                <a:moveTo>
                  <a:pt x="2343658" y="0"/>
                </a:moveTo>
                <a:lnTo>
                  <a:pt x="0" y="0"/>
                </a:lnTo>
                <a:lnTo>
                  <a:pt x="0" y="995273"/>
                </a:lnTo>
                <a:lnTo>
                  <a:pt x="2343658" y="995273"/>
                </a:lnTo>
                <a:lnTo>
                  <a:pt x="2343658"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37" name="object 100"/>
          <p:cNvSpPr/>
          <p:nvPr/>
        </p:nvSpPr>
        <p:spPr>
          <a:xfrm>
            <a:off x="3653640" y="2076480"/>
            <a:ext cx="1965600" cy="974880"/>
          </a:xfrm>
          <a:prstGeom prst="rect">
            <a:avLst/>
          </a:prstGeom>
          <a:noFill/>
          <a:ln w="0">
            <a:noFill/>
          </a:ln>
        </p:spPr>
        <p:style>
          <a:lnRef idx="0"/>
          <a:fillRef idx="0"/>
          <a:effectRef idx="0"/>
          <a:fontRef idx="minor"/>
        </p:style>
        <p:txBody>
          <a:bodyPr lIns="0" rIns="0" tIns="12600" bIns="0" anchor="t">
            <a:spAutoFit/>
          </a:bodyPr>
          <a:p>
            <a:pPr marL="184320" indent="-171360">
              <a:lnSpc>
                <a:spcPct val="100000"/>
              </a:lnSpc>
              <a:spcBef>
                <a:spcPts val="99"/>
              </a:spcBef>
              <a:buClr>
                <a:srgbClr val="104761"/>
              </a:buClr>
              <a:buFont typeface="Wingdings" charset="2"/>
              <a:buChar char=""/>
              <a:tabLst>
                <a:tab algn="l" pos="184320"/>
              </a:tabLst>
            </a:pPr>
            <a:r>
              <a:rPr b="1" lang="en-US" sz="900" spc="-72" strike="noStrike">
                <a:solidFill>
                  <a:srgbClr val="104761"/>
                </a:solidFill>
                <a:latin typeface="Arial"/>
              </a:rPr>
              <a:t>LISA</a:t>
            </a:r>
            <a:r>
              <a:rPr b="1" lang="en-US" sz="900" spc="-12" strike="noStrike">
                <a:solidFill>
                  <a:srgbClr val="104761"/>
                </a:solidFill>
                <a:latin typeface="Arial"/>
              </a:rPr>
              <a:t> </a:t>
            </a:r>
            <a:r>
              <a:rPr b="1" lang="en-US" sz="900" spc="-32" strike="noStrike">
                <a:solidFill>
                  <a:srgbClr val="104761"/>
                </a:solidFill>
                <a:latin typeface="Arial"/>
              </a:rPr>
              <a:t>Core </a:t>
            </a:r>
            <a:r>
              <a:rPr b="1" lang="en-US" sz="900" spc="-41" strike="noStrike">
                <a:solidFill>
                  <a:srgbClr val="104761"/>
                </a:solidFill>
                <a:latin typeface="Arial"/>
              </a:rPr>
              <a:t>Assembly</a:t>
            </a:r>
            <a:r>
              <a:rPr b="1" lang="en-US" sz="900" spc="-46" strike="noStrike">
                <a:solidFill>
                  <a:srgbClr val="104761"/>
                </a:solidFill>
                <a:latin typeface="Arial"/>
              </a:rPr>
              <a:t> </a:t>
            </a:r>
            <a:r>
              <a:rPr b="1" lang="en-US" sz="900" spc="-21" strike="noStrike">
                <a:solidFill>
                  <a:srgbClr val="104761"/>
                </a:solidFill>
                <a:latin typeface="Arial"/>
              </a:rPr>
              <a:t>(LCA)</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35" strike="noStrike">
                <a:solidFill>
                  <a:srgbClr val="104761"/>
                </a:solidFill>
                <a:latin typeface="Arial"/>
              </a:rPr>
              <a:t>Design,</a:t>
            </a:r>
            <a:r>
              <a:rPr b="1" lang="en-US" sz="900" spc="-7" strike="noStrike">
                <a:solidFill>
                  <a:srgbClr val="104761"/>
                </a:solidFill>
                <a:latin typeface="Arial"/>
              </a:rPr>
              <a:t> </a:t>
            </a:r>
            <a:r>
              <a:rPr b="1" lang="en-US" sz="900" spc="-26" strike="noStrike">
                <a:solidFill>
                  <a:srgbClr val="104761"/>
                </a:solidFill>
                <a:latin typeface="Arial"/>
              </a:rPr>
              <a:t>Development </a:t>
            </a:r>
            <a:r>
              <a:rPr b="1" lang="en-US" sz="900" spc="-32" strike="noStrike">
                <a:solidFill>
                  <a:srgbClr val="104761"/>
                </a:solidFill>
                <a:latin typeface="Arial"/>
              </a:rPr>
              <a:t>and</a:t>
            </a:r>
            <a:r>
              <a:rPr b="1" lang="en-US" sz="900" spc="4" strike="noStrike">
                <a:solidFill>
                  <a:srgbClr val="104761"/>
                </a:solidFill>
                <a:latin typeface="Arial"/>
              </a:rPr>
              <a:t> </a:t>
            </a:r>
            <a:r>
              <a:rPr b="1" lang="en-US" sz="900" spc="-26" strike="noStrike">
                <a:solidFill>
                  <a:srgbClr val="104761"/>
                </a:solidFill>
                <a:latin typeface="Arial"/>
              </a:rPr>
              <a:t>AIT</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32" strike="noStrike">
                <a:solidFill>
                  <a:srgbClr val="104761"/>
                </a:solidFill>
                <a:latin typeface="Arial"/>
              </a:rPr>
              <a:t>Mechanisms</a:t>
            </a:r>
            <a:r>
              <a:rPr b="1" lang="en-US" sz="900" spc="-21" strike="noStrike">
                <a:solidFill>
                  <a:srgbClr val="104761"/>
                </a:solidFill>
                <a:latin typeface="Arial"/>
              </a:rPr>
              <a:t> </a:t>
            </a:r>
            <a:r>
              <a:rPr b="1" lang="en-US" sz="900" spc="-52" strike="noStrike">
                <a:solidFill>
                  <a:srgbClr val="104761"/>
                </a:solidFill>
                <a:latin typeface="Arial"/>
              </a:rPr>
              <a:t>&amp;</a:t>
            </a:r>
            <a:r>
              <a:rPr b="1" lang="en-US" sz="900" spc="-32" strike="noStrike">
                <a:solidFill>
                  <a:srgbClr val="104761"/>
                </a:solidFill>
                <a:latin typeface="Arial"/>
              </a:rPr>
              <a:t> </a:t>
            </a:r>
            <a:r>
              <a:rPr b="1" lang="en-US" sz="900" spc="-41" strike="noStrike">
                <a:solidFill>
                  <a:srgbClr val="104761"/>
                </a:solidFill>
                <a:latin typeface="Arial"/>
              </a:rPr>
              <a:t>Launch</a:t>
            </a:r>
            <a:r>
              <a:rPr b="1" lang="en-US" sz="900" spc="9" strike="noStrike">
                <a:solidFill>
                  <a:srgbClr val="104761"/>
                </a:solidFill>
                <a:latin typeface="Arial"/>
              </a:rPr>
              <a:t> </a:t>
            </a:r>
            <a:r>
              <a:rPr b="1" lang="en-US" sz="900" spc="-12" strike="noStrike">
                <a:solidFill>
                  <a:srgbClr val="104761"/>
                </a:solidFill>
                <a:latin typeface="Arial"/>
              </a:rPr>
              <a:t>Adapter</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21" strike="noStrike">
                <a:solidFill>
                  <a:srgbClr val="104761"/>
                </a:solidFill>
                <a:latin typeface="Arial"/>
              </a:rPr>
              <a:t>Spacecraft</a:t>
            </a:r>
            <a:r>
              <a:rPr b="1" lang="en-US" sz="900" spc="-7" strike="noStrike">
                <a:solidFill>
                  <a:srgbClr val="104761"/>
                </a:solidFill>
                <a:latin typeface="Arial"/>
              </a:rPr>
              <a:t> </a:t>
            </a:r>
            <a:r>
              <a:rPr b="1" lang="en-US" sz="900" spc="-41" strike="noStrike">
                <a:solidFill>
                  <a:srgbClr val="104761"/>
                </a:solidFill>
                <a:latin typeface="Arial"/>
              </a:rPr>
              <a:t>STM,</a:t>
            </a:r>
            <a:r>
              <a:rPr b="1" lang="en-US" sz="900" spc="-60" strike="noStrike">
                <a:solidFill>
                  <a:srgbClr val="104761"/>
                </a:solidFill>
                <a:latin typeface="Arial"/>
              </a:rPr>
              <a:t> </a:t>
            </a:r>
            <a:r>
              <a:rPr b="1" lang="en-US" sz="900" spc="-55" strike="noStrike">
                <a:solidFill>
                  <a:srgbClr val="104761"/>
                </a:solidFill>
                <a:latin typeface="Arial"/>
              </a:rPr>
              <a:t>PFM</a:t>
            </a:r>
            <a:r>
              <a:rPr b="1" lang="en-US" sz="900" spc="-26" strike="noStrike">
                <a:solidFill>
                  <a:srgbClr val="104761"/>
                </a:solidFill>
                <a:latin typeface="Arial"/>
              </a:rPr>
              <a:t> </a:t>
            </a:r>
            <a:r>
              <a:rPr b="1" lang="en-US" sz="900" spc="-46" strike="noStrike">
                <a:solidFill>
                  <a:srgbClr val="104761"/>
                </a:solidFill>
                <a:latin typeface="Arial"/>
              </a:rPr>
              <a:t>FM1</a:t>
            </a:r>
            <a:r>
              <a:rPr b="1" lang="en-US" sz="900" spc="-55" strike="noStrike">
                <a:solidFill>
                  <a:srgbClr val="104761"/>
                </a:solidFill>
                <a:latin typeface="Arial"/>
              </a:rPr>
              <a:t> </a:t>
            </a:r>
            <a:r>
              <a:rPr b="1" lang="en-US" sz="900" spc="-46" strike="noStrike">
                <a:solidFill>
                  <a:srgbClr val="104761"/>
                </a:solidFill>
                <a:latin typeface="Arial"/>
              </a:rPr>
              <a:t>FM2</a:t>
            </a:r>
            <a:r>
              <a:rPr b="1" lang="en-US" sz="900" spc="-55" strike="noStrike">
                <a:solidFill>
                  <a:srgbClr val="104761"/>
                </a:solidFill>
                <a:latin typeface="Arial"/>
              </a:rPr>
              <a:t> </a:t>
            </a:r>
            <a:r>
              <a:rPr b="1" lang="en-US" sz="900" spc="-26" strike="noStrike">
                <a:solidFill>
                  <a:srgbClr val="104761"/>
                </a:solidFill>
                <a:latin typeface="Arial"/>
              </a:rPr>
              <a:t>AIT</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26" strike="noStrike">
                <a:solidFill>
                  <a:srgbClr val="104761"/>
                </a:solidFill>
                <a:latin typeface="Arial"/>
              </a:rPr>
              <a:t>Contamination</a:t>
            </a:r>
            <a:r>
              <a:rPr b="1" lang="en-US" sz="900" spc="43" strike="noStrike">
                <a:solidFill>
                  <a:srgbClr val="104761"/>
                </a:solidFill>
                <a:latin typeface="Arial"/>
              </a:rPr>
              <a:t> </a:t>
            </a:r>
            <a:r>
              <a:rPr b="1" lang="en-US" sz="900" spc="-12" strike="noStrike">
                <a:solidFill>
                  <a:srgbClr val="104761"/>
                </a:solidFill>
                <a:latin typeface="Arial"/>
              </a:rPr>
              <a:t>control</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60" strike="noStrike">
                <a:solidFill>
                  <a:srgbClr val="104761"/>
                </a:solidFill>
                <a:latin typeface="Arial"/>
              </a:rPr>
              <a:t>MGSE </a:t>
            </a:r>
            <a:r>
              <a:rPr b="1" lang="en-US" sz="900" spc="-1" strike="noStrike">
                <a:solidFill>
                  <a:srgbClr val="104761"/>
                </a:solidFill>
                <a:latin typeface="Arial"/>
              </a:rPr>
              <a:t>-</a:t>
            </a:r>
            <a:r>
              <a:rPr b="1" lang="en-US" sz="900" spc="-52" strike="noStrike">
                <a:solidFill>
                  <a:srgbClr val="104761"/>
                </a:solidFill>
                <a:latin typeface="Arial"/>
              </a:rPr>
              <a:t> </a:t>
            </a:r>
            <a:r>
              <a:rPr b="1" lang="en-US" sz="900" spc="-72" strike="noStrike">
                <a:solidFill>
                  <a:srgbClr val="104761"/>
                </a:solidFill>
                <a:latin typeface="Arial"/>
              </a:rPr>
              <a:t>OGSE</a:t>
            </a:r>
            <a:r>
              <a:rPr b="1" lang="en-US" sz="900" spc="-46" strike="noStrike">
                <a:solidFill>
                  <a:srgbClr val="104761"/>
                </a:solidFill>
                <a:latin typeface="Arial"/>
              </a:rPr>
              <a:t> </a:t>
            </a:r>
            <a:r>
              <a:rPr b="1" lang="en-US" sz="900" spc="-1" strike="noStrike">
                <a:solidFill>
                  <a:srgbClr val="104761"/>
                </a:solidFill>
                <a:latin typeface="Arial"/>
              </a:rPr>
              <a:t>-</a:t>
            </a:r>
            <a:r>
              <a:rPr b="1" lang="en-US" sz="900" spc="-41" strike="noStrike">
                <a:solidFill>
                  <a:srgbClr val="104761"/>
                </a:solidFill>
                <a:latin typeface="Arial"/>
              </a:rPr>
              <a:t> </a:t>
            </a:r>
            <a:r>
              <a:rPr b="1" lang="en-US" sz="900" spc="-21" strike="noStrike">
                <a:solidFill>
                  <a:srgbClr val="104761"/>
                </a:solidFill>
                <a:latin typeface="Arial"/>
              </a:rPr>
              <a:t>EGSE</a:t>
            </a:r>
            <a:endParaRPr b="0" lang="en-US" sz="900" spc="-1" strike="noStrike">
              <a:solidFill>
                <a:srgbClr val="000000"/>
              </a:solidFill>
              <a:latin typeface="Calibri"/>
            </a:endParaRPr>
          </a:p>
        </p:txBody>
      </p:sp>
      <p:sp>
        <p:nvSpPr>
          <p:cNvPr id="438" name="object 101"/>
          <p:cNvSpPr/>
          <p:nvPr/>
        </p:nvSpPr>
        <p:spPr>
          <a:xfrm>
            <a:off x="2867040" y="1848240"/>
            <a:ext cx="1181520" cy="200880"/>
          </a:xfrm>
          <a:custGeom>
            <a:avLst/>
            <a:gdLst>
              <a:gd name="textAreaLeft" fmla="*/ 0 w 1181520"/>
              <a:gd name="textAreaRight" fmla="*/ 1181880 w 1181520"/>
              <a:gd name="textAreaTop" fmla="*/ 0 h 200880"/>
              <a:gd name="textAreaBottom" fmla="*/ 201240 h 200880"/>
            </a:gdLst>
            <a:ahLst/>
            <a:rect l="textAreaLeft" t="textAreaTop" r="textAreaRight" b="textAreaBottom"/>
            <a:pathLst>
              <a:path w="1181735" h="201294">
                <a:moveTo>
                  <a:pt x="1181392" y="0"/>
                </a:moveTo>
                <a:lnTo>
                  <a:pt x="0" y="0"/>
                </a:lnTo>
                <a:lnTo>
                  <a:pt x="0" y="200952"/>
                </a:lnTo>
                <a:lnTo>
                  <a:pt x="1181392" y="200952"/>
                </a:lnTo>
                <a:lnTo>
                  <a:pt x="1181392"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39" name="object 102"/>
          <p:cNvSpPr/>
          <p:nvPr/>
        </p:nvSpPr>
        <p:spPr>
          <a:xfrm>
            <a:off x="2945880" y="1841400"/>
            <a:ext cx="983160" cy="348480"/>
          </a:xfrm>
          <a:prstGeom prst="rect">
            <a:avLst/>
          </a:prstGeom>
          <a:noFill/>
          <a:ln w="0">
            <a:noFill/>
          </a:ln>
        </p:spPr>
        <p:style>
          <a:lnRef idx="0"/>
          <a:fillRef idx="0"/>
          <a:effectRef idx="0"/>
          <a:fontRef idx="minor"/>
        </p:style>
        <p:txBody>
          <a:bodyPr lIns="0" rIns="0" tIns="13320" bIns="0" anchor="t">
            <a:spAutoFit/>
          </a:bodyPr>
          <a:p>
            <a:pPr marL="12600">
              <a:lnSpc>
                <a:spcPct val="100000"/>
              </a:lnSpc>
              <a:spcBef>
                <a:spcPts val="105"/>
              </a:spcBef>
            </a:pPr>
            <a:r>
              <a:rPr b="1" i="1" lang="en-US" sz="1100" spc="-86" strike="noStrike">
                <a:solidFill>
                  <a:srgbClr val="104761"/>
                </a:solidFill>
                <a:latin typeface="Arial"/>
              </a:rPr>
              <a:t>LISA</a:t>
            </a:r>
            <a:r>
              <a:rPr b="1" i="1" lang="en-US" sz="1100" spc="-52" strike="noStrike">
                <a:solidFill>
                  <a:srgbClr val="104761"/>
                </a:solidFill>
                <a:latin typeface="Arial"/>
              </a:rPr>
              <a:t> </a:t>
            </a:r>
            <a:r>
              <a:rPr b="1" i="1" lang="en-US" sz="1100" spc="-1" strike="noStrike">
                <a:solidFill>
                  <a:srgbClr val="104761"/>
                </a:solidFill>
                <a:latin typeface="Arial"/>
              </a:rPr>
              <a:t>S/C</a:t>
            </a:r>
            <a:r>
              <a:rPr b="1" i="1" lang="en-US" sz="1100" spc="-55" strike="noStrike">
                <a:solidFill>
                  <a:srgbClr val="104761"/>
                </a:solidFill>
                <a:latin typeface="Arial"/>
              </a:rPr>
              <a:t> </a:t>
            </a:r>
            <a:r>
              <a:rPr b="1" i="1" lang="en-US" sz="1100" spc="-21" strike="noStrike">
                <a:solidFill>
                  <a:srgbClr val="104761"/>
                </a:solidFill>
                <a:latin typeface="Arial"/>
              </a:rPr>
              <a:t>Prime</a:t>
            </a:r>
            <a:endParaRPr b="0" lang="en-US" sz="1100" spc="-1" strike="noStrike">
              <a:solidFill>
                <a:srgbClr val="000000"/>
              </a:solidFill>
              <a:latin typeface="Calibri"/>
            </a:endParaRPr>
          </a:p>
        </p:txBody>
      </p:sp>
      <p:sp>
        <p:nvSpPr>
          <p:cNvPr id="440" name="object 103"/>
          <p:cNvSpPr/>
          <p:nvPr/>
        </p:nvSpPr>
        <p:spPr>
          <a:xfrm>
            <a:off x="6874560" y="2285280"/>
            <a:ext cx="1891800" cy="699840"/>
          </a:xfrm>
          <a:prstGeom prst="rect">
            <a:avLst/>
          </a:prstGeom>
          <a:noFill/>
          <a:ln w="0">
            <a:noFill/>
          </a:ln>
        </p:spPr>
        <p:style>
          <a:lnRef idx="0"/>
          <a:fillRef idx="0"/>
          <a:effectRef idx="0"/>
          <a:fontRef idx="minor"/>
        </p:style>
        <p:txBody>
          <a:bodyPr lIns="0" rIns="0" tIns="12600" bIns="0" anchor="t">
            <a:spAutoFit/>
          </a:bodyPr>
          <a:p>
            <a:pPr marL="184320" indent="-171360">
              <a:lnSpc>
                <a:spcPct val="100000"/>
              </a:lnSpc>
              <a:spcBef>
                <a:spcPts val="99"/>
              </a:spcBef>
              <a:buClr>
                <a:srgbClr val="104761"/>
              </a:buClr>
              <a:buFont typeface="Wingdings" charset="2"/>
              <a:buChar char=""/>
              <a:tabLst>
                <a:tab algn="l" pos="184320"/>
              </a:tabLst>
            </a:pPr>
            <a:r>
              <a:rPr b="1" lang="en-US" sz="900" spc="-60" strike="noStrike">
                <a:solidFill>
                  <a:srgbClr val="104761"/>
                </a:solidFill>
                <a:latin typeface="Arial"/>
              </a:rPr>
              <a:t>DFACS</a:t>
            </a:r>
            <a:r>
              <a:rPr b="1" lang="en-US" sz="900" spc="-32" strike="noStrike">
                <a:solidFill>
                  <a:srgbClr val="104761"/>
                </a:solidFill>
                <a:latin typeface="Arial"/>
              </a:rPr>
              <a:t> </a:t>
            </a:r>
            <a:r>
              <a:rPr b="1" lang="en-US" sz="900" spc="-46" strike="noStrike">
                <a:solidFill>
                  <a:srgbClr val="104761"/>
                </a:solidFill>
                <a:latin typeface="Arial"/>
              </a:rPr>
              <a:t>Design</a:t>
            </a:r>
            <a:r>
              <a:rPr b="1" lang="en-US" sz="900" spc="-41" strike="noStrike">
                <a:solidFill>
                  <a:srgbClr val="104761"/>
                </a:solidFill>
                <a:latin typeface="Arial"/>
              </a:rPr>
              <a:t> </a:t>
            </a:r>
            <a:r>
              <a:rPr b="1" lang="en-US" sz="900" spc="-32" strike="noStrike">
                <a:solidFill>
                  <a:srgbClr val="104761"/>
                </a:solidFill>
                <a:latin typeface="Arial"/>
              </a:rPr>
              <a:t>and</a:t>
            </a:r>
            <a:r>
              <a:rPr b="1" lang="en-US" sz="900" spc="-15" strike="noStrike">
                <a:solidFill>
                  <a:srgbClr val="104761"/>
                </a:solidFill>
                <a:latin typeface="Arial"/>
              </a:rPr>
              <a:t> </a:t>
            </a:r>
            <a:r>
              <a:rPr b="1" lang="en-US" sz="900" spc="-12" strike="noStrike">
                <a:solidFill>
                  <a:srgbClr val="104761"/>
                </a:solidFill>
                <a:latin typeface="Arial"/>
              </a:rPr>
              <a:t>Development</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12" strike="noStrike">
                <a:solidFill>
                  <a:srgbClr val="104761"/>
                </a:solidFill>
                <a:latin typeface="Arial"/>
              </a:rPr>
              <a:t>Data</a:t>
            </a:r>
            <a:r>
              <a:rPr b="1" lang="en-US" sz="900" spc="-26" strike="noStrike">
                <a:solidFill>
                  <a:srgbClr val="104761"/>
                </a:solidFill>
                <a:latin typeface="Arial"/>
              </a:rPr>
              <a:t> </a:t>
            </a:r>
            <a:r>
              <a:rPr b="1" lang="en-US" sz="900" spc="-35" strike="noStrike">
                <a:solidFill>
                  <a:srgbClr val="104761"/>
                </a:solidFill>
                <a:latin typeface="Arial"/>
              </a:rPr>
              <a:t>Handling</a:t>
            </a:r>
            <a:r>
              <a:rPr b="1" lang="en-US" sz="900" spc="-26" strike="noStrike">
                <a:solidFill>
                  <a:srgbClr val="104761"/>
                </a:solidFill>
                <a:latin typeface="Arial"/>
              </a:rPr>
              <a:t> </a:t>
            </a:r>
            <a:r>
              <a:rPr b="1" lang="en-US" sz="900" spc="-32" strike="noStrike">
                <a:solidFill>
                  <a:srgbClr val="104761"/>
                </a:solidFill>
                <a:latin typeface="Arial"/>
              </a:rPr>
              <a:t>and</a:t>
            </a:r>
            <a:r>
              <a:rPr b="1" lang="en-US" sz="900" spc="-21" strike="noStrike">
                <a:solidFill>
                  <a:srgbClr val="104761"/>
                </a:solidFill>
                <a:latin typeface="Arial"/>
              </a:rPr>
              <a:t> </a:t>
            </a:r>
            <a:r>
              <a:rPr b="1" lang="en-US" sz="900" spc="-12" strike="noStrike">
                <a:solidFill>
                  <a:srgbClr val="104761"/>
                </a:solidFill>
                <a:latin typeface="Arial"/>
              </a:rPr>
              <a:t>Timing</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46" strike="noStrike">
                <a:solidFill>
                  <a:srgbClr val="104761"/>
                </a:solidFill>
                <a:latin typeface="Arial"/>
              </a:rPr>
              <a:t>On</a:t>
            </a:r>
            <a:r>
              <a:rPr b="1" lang="en-US" sz="900" spc="-41" strike="noStrike">
                <a:solidFill>
                  <a:srgbClr val="104761"/>
                </a:solidFill>
                <a:latin typeface="Arial"/>
              </a:rPr>
              <a:t> </a:t>
            </a:r>
            <a:r>
              <a:rPr b="1" lang="en-US" sz="900" spc="-46" strike="noStrike">
                <a:solidFill>
                  <a:srgbClr val="104761"/>
                </a:solidFill>
                <a:latin typeface="Arial"/>
              </a:rPr>
              <a:t>Board </a:t>
            </a:r>
            <a:r>
              <a:rPr b="1" lang="en-US" sz="900" spc="-26" strike="noStrike">
                <a:solidFill>
                  <a:srgbClr val="104761"/>
                </a:solidFill>
                <a:latin typeface="Arial"/>
              </a:rPr>
              <a:t>SW</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75" strike="noStrike">
                <a:solidFill>
                  <a:srgbClr val="104761"/>
                </a:solidFill>
                <a:latin typeface="Arial"/>
              </a:rPr>
              <a:t>TT&amp;C</a:t>
            </a:r>
            <a:r>
              <a:rPr b="1" lang="en-US" sz="900" spc="-35" strike="noStrike">
                <a:solidFill>
                  <a:srgbClr val="104761"/>
                </a:solidFill>
                <a:latin typeface="Arial"/>
              </a:rPr>
              <a:t> </a:t>
            </a:r>
            <a:r>
              <a:rPr b="1" lang="en-US" sz="900" spc="-12" strike="noStrike">
                <a:solidFill>
                  <a:srgbClr val="104761"/>
                </a:solidFill>
                <a:latin typeface="Arial"/>
              </a:rPr>
              <a:t>Architecture</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21" strike="noStrike">
                <a:solidFill>
                  <a:srgbClr val="104761"/>
                </a:solidFill>
                <a:latin typeface="Arial"/>
              </a:rPr>
              <a:t>FDIR</a:t>
            </a:r>
            <a:endParaRPr b="0" lang="en-US" sz="900" spc="-1" strike="noStrike">
              <a:solidFill>
                <a:srgbClr val="000000"/>
              </a:solidFill>
              <a:latin typeface="Calibri"/>
            </a:endParaRPr>
          </a:p>
        </p:txBody>
      </p:sp>
      <p:sp>
        <p:nvSpPr>
          <p:cNvPr id="441" name="object 104"/>
          <p:cNvSpPr/>
          <p:nvPr/>
        </p:nvSpPr>
        <p:spPr>
          <a:xfrm>
            <a:off x="9178560" y="2278800"/>
            <a:ext cx="1966320" cy="837360"/>
          </a:xfrm>
          <a:prstGeom prst="rect">
            <a:avLst/>
          </a:prstGeom>
          <a:noFill/>
          <a:ln w="0">
            <a:noFill/>
          </a:ln>
        </p:spPr>
        <p:style>
          <a:lnRef idx="0"/>
          <a:fillRef idx="0"/>
          <a:effectRef idx="0"/>
          <a:fontRef idx="minor"/>
        </p:style>
        <p:txBody>
          <a:bodyPr lIns="0" rIns="0" tIns="12600" bIns="0" anchor="t">
            <a:spAutoFit/>
          </a:bodyPr>
          <a:p>
            <a:pPr marL="184320" indent="-171360">
              <a:lnSpc>
                <a:spcPct val="100000"/>
              </a:lnSpc>
              <a:spcBef>
                <a:spcPts val="99"/>
              </a:spcBef>
              <a:buClr>
                <a:srgbClr val="104761"/>
              </a:buClr>
              <a:buFont typeface="Wingdings" charset="2"/>
              <a:buChar char=""/>
              <a:tabLst>
                <a:tab algn="l" pos="184320"/>
              </a:tabLst>
            </a:pPr>
            <a:r>
              <a:rPr b="1" lang="en-US" sz="900" spc="-26" strike="noStrike">
                <a:solidFill>
                  <a:srgbClr val="104761"/>
                </a:solidFill>
                <a:latin typeface="Arial"/>
              </a:rPr>
              <a:t>Performance</a:t>
            </a:r>
            <a:r>
              <a:rPr b="1" lang="en-US" sz="900" spc="-12" strike="noStrike">
                <a:solidFill>
                  <a:srgbClr val="104761"/>
                </a:solidFill>
                <a:latin typeface="Arial"/>
              </a:rPr>
              <a:t> </a:t>
            </a:r>
            <a:r>
              <a:rPr b="1" lang="en-US" sz="900" spc="-26" strike="noStrike">
                <a:solidFill>
                  <a:srgbClr val="104761"/>
                </a:solidFill>
                <a:latin typeface="Arial"/>
              </a:rPr>
              <a:t>Models</a:t>
            </a:r>
            <a:r>
              <a:rPr b="1" lang="en-US" sz="900" spc="-52" strike="noStrike">
                <a:solidFill>
                  <a:srgbClr val="104761"/>
                </a:solidFill>
                <a:latin typeface="Arial"/>
              </a:rPr>
              <a:t> </a:t>
            </a:r>
            <a:r>
              <a:rPr b="1" lang="en-US" sz="900" spc="-32" strike="noStrike">
                <a:solidFill>
                  <a:srgbClr val="104761"/>
                </a:solidFill>
                <a:latin typeface="Arial"/>
              </a:rPr>
              <a:t>and</a:t>
            </a:r>
            <a:r>
              <a:rPr b="1" lang="en-US" sz="900" spc="-15" strike="noStrike">
                <a:solidFill>
                  <a:srgbClr val="104761"/>
                </a:solidFill>
                <a:latin typeface="Arial"/>
              </a:rPr>
              <a:t> </a:t>
            </a:r>
            <a:r>
              <a:rPr b="1" lang="en-US" sz="900" spc="-12" strike="noStrike">
                <a:solidFill>
                  <a:srgbClr val="104761"/>
                </a:solidFill>
                <a:latin typeface="Arial"/>
              </a:rPr>
              <a:t>Analysis</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35" strike="noStrike">
                <a:solidFill>
                  <a:srgbClr val="104761"/>
                </a:solidFill>
                <a:latin typeface="Arial"/>
              </a:rPr>
              <a:t>Support </a:t>
            </a:r>
            <a:r>
              <a:rPr b="1" lang="en-US" sz="900" spc="-21" strike="noStrike">
                <a:solidFill>
                  <a:srgbClr val="104761"/>
                </a:solidFill>
                <a:latin typeface="Arial"/>
              </a:rPr>
              <a:t>to</a:t>
            </a:r>
            <a:r>
              <a:rPr b="1" lang="en-US" sz="900" spc="-35" strike="noStrike">
                <a:solidFill>
                  <a:srgbClr val="104761"/>
                </a:solidFill>
                <a:latin typeface="Arial"/>
              </a:rPr>
              <a:t> </a:t>
            </a:r>
            <a:r>
              <a:rPr b="1" lang="en-US" sz="900" spc="-12" strike="noStrike">
                <a:solidFill>
                  <a:srgbClr val="104761"/>
                </a:solidFill>
                <a:latin typeface="Arial"/>
              </a:rPr>
              <a:t>Science</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72" strike="noStrike">
                <a:solidFill>
                  <a:srgbClr val="104761"/>
                </a:solidFill>
                <a:latin typeface="Arial"/>
              </a:rPr>
              <a:t>LISA</a:t>
            </a:r>
            <a:r>
              <a:rPr b="1" lang="en-US" sz="900" spc="-12" strike="noStrike">
                <a:solidFill>
                  <a:srgbClr val="104761"/>
                </a:solidFill>
                <a:latin typeface="Arial"/>
              </a:rPr>
              <a:t> </a:t>
            </a:r>
            <a:r>
              <a:rPr b="1" lang="en-US" sz="900" spc="-32" strike="noStrike">
                <a:solidFill>
                  <a:srgbClr val="104761"/>
                </a:solidFill>
                <a:latin typeface="Arial"/>
              </a:rPr>
              <a:t>Core </a:t>
            </a:r>
            <a:r>
              <a:rPr b="1" lang="en-US" sz="900" spc="-41" strike="noStrike">
                <a:solidFill>
                  <a:srgbClr val="104761"/>
                </a:solidFill>
                <a:latin typeface="Arial"/>
              </a:rPr>
              <a:t>Assembly</a:t>
            </a:r>
            <a:r>
              <a:rPr b="1" lang="en-US" sz="900" spc="-46" strike="noStrike">
                <a:solidFill>
                  <a:srgbClr val="104761"/>
                </a:solidFill>
                <a:latin typeface="Arial"/>
              </a:rPr>
              <a:t> </a:t>
            </a:r>
            <a:r>
              <a:rPr b="1" lang="en-US" sz="900" spc="-21" strike="noStrike">
                <a:solidFill>
                  <a:srgbClr val="104761"/>
                </a:solidFill>
                <a:latin typeface="Arial"/>
              </a:rPr>
              <a:t>(LCA)</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46" strike="noStrike">
                <a:solidFill>
                  <a:srgbClr val="104761"/>
                </a:solidFill>
                <a:latin typeface="Arial"/>
              </a:rPr>
              <a:t>Avionics</a:t>
            </a:r>
            <a:r>
              <a:rPr b="1" lang="en-US" sz="900" spc="4" strike="noStrike">
                <a:solidFill>
                  <a:srgbClr val="104761"/>
                </a:solidFill>
                <a:latin typeface="Arial"/>
              </a:rPr>
              <a:t> </a:t>
            </a:r>
            <a:r>
              <a:rPr b="1" lang="en-US" sz="900" spc="-26" strike="noStrike">
                <a:solidFill>
                  <a:srgbClr val="104761"/>
                </a:solidFill>
                <a:latin typeface="Arial"/>
              </a:rPr>
              <a:t>Validation</a:t>
            </a:r>
            <a:r>
              <a:rPr b="1" lang="en-US" sz="900" spc="9" strike="noStrike">
                <a:solidFill>
                  <a:srgbClr val="104761"/>
                </a:solidFill>
                <a:latin typeface="Arial"/>
              </a:rPr>
              <a:t> </a:t>
            </a:r>
            <a:r>
              <a:rPr b="1" lang="en-US" sz="900" spc="-21" strike="noStrike">
                <a:solidFill>
                  <a:srgbClr val="104761"/>
                </a:solidFill>
                <a:latin typeface="Arial"/>
              </a:rPr>
              <a:t>Model</a:t>
            </a:r>
            <a:endParaRPr b="0" lang="en-US" sz="900" spc="-1" strike="noStrike">
              <a:solidFill>
                <a:srgbClr val="000000"/>
              </a:solidFill>
              <a:latin typeface="Calibri"/>
            </a:endParaRPr>
          </a:p>
          <a:p>
            <a:pPr marL="184320" indent="-171360">
              <a:lnSpc>
                <a:spcPct val="100000"/>
              </a:lnSpc>
              <a:buClr>
                <a:srgbClr val="104761"/>
              </a:buClr>
              <a:buFont typeface="Wingdings" charset="2"/>
              <a:buChar char=""/>
              <a:tabLst>
                <a:tab algn="l" pos="184320"/>
              </a:tabLst>
            </a:pPr>
            <a:r>
              <a:rPr b="1" lang="en-US" sz="900" spc="-66" strike="noStrike">
                <a:solidFill>
                  <a:srgbClr val="104761"/>
                </a:solidFill>
                <a:latin typeface="Arial"/>
              </a:rPr>
              <a:t>SCOE</a:t>
            </a:r>
            <a:r>
              <a:rPr b="1" lang="en-US" sz="900" spc="-35" strike="noStrike">
                <a:solidFill>
                  <a:srgbClr val="104761"/>
                </a:solidFill>
                <a:latin typeface="Arial"/>
              </a:rPr>
              <a:t> </a:t>
            </a:r>
            <a:r>
              <a:rPr b="1" lang="en-US" sz="900" spc="-12" strike="noStrike">
                <a:solidFill>
                  <a:srgbClr val="104761"/>
                </a:solidFill>
                <a:latin typeface="Arial"/>
              </a:rPr>
              <a:t>Procurement</a:t>
            </a:r>
            <a:endParaRPr b="0" lang="en-US" sz="900" spc="-1" strike="noStrike">
              <a:solidFill>
                <a:srgbClr val="000000"/>
              </a:solidFill>
              <a:latin typeface="Calibri"/>
            </a:endParaRPr>
          </a:p>
        </p:txBody>
      </p:sp>
      <p:grpSp>
        <p:nvGrpSpPr>
          <p:cNvPr id="442" name="object 105"/>
          <p:cNvGrpSpPr/>
          <p:nvPr/>
        </p:nvGrpSpPr>
        <p:grpSpPr>
          <a:xfrm>
            <a:off x="1013400" y="1564920"/>
            <a:ext cx="8601840" cy="2092320"/>
            <a:chOff x="1013400" y="1564920"/>
            <a:chExt cx="8601840" cy="2092320"/>
          </a:xfrm>
        </p:grpSpPr>
        <p:pic>
          <p:nvPicPr>
            <p:cNvPr id="443" name="object 106" descr=""/>
            <p:cNvPicPr/>
            <p:nvPr/>
          </p:nvPicPr>
          <p:blipFill>
            <a:blip r:embed="rId26"/>
            <a:stretch/>
          </p:blipFill>
          <p:spPr>
            <a:xfrm>
              <a:off x="2981880" y="1564920"/>
              <a:ext cx="792720" cy="331560"/>
            </a:xfrm>
            <a:prstGeom prst="rect">
              <a:avLst/>
            </a:prstGeom>
            <a:noFill/>
            <a:ln w="0">
              <a:noFill/>
            </a:ln>
          </p:spPr>
        </p:pic>
        <p:pic>
          <p:nvPicPr>
            <p:cNvPr id="444" name="object 107" descr=""/>
            <p:cNvPicPr/>
            <p:nvPr/>
          </p:nvPicPr>
          <p:blipFill>
            <a:blip r:embed="rId27"/>
            <a:stretch/>
          </p:blipFill>
          <p:spPr>
            <a:xfrm>
              <a:off x="8736480" y="1841040"/>
              <a:ext cx="878760" cy="400680"/>
            </a:xfrm>
            <a:prstGeom prst="rect">
              <a:avLst/>
            </a:prstGeom>
            <a:noFill/>
            <a:ln w="0">
              <a:noFill/>
            </a:ln>
          </p:spPr>
        </p:pic>
        <p:sp>
          <p:nvSpPr>
            <p:cNvPr id="445" name="object 108"/>
            <p:cNvSpPr/>
            <p:nvPr/>
          </p:nvSpPr>
          <p:spPr>
            <a:xfrm>
              <a:off x="101340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46" name="object 109"/>
            <p:cNvSpPr/>
            <p:nvPr/>
          </p:nvSpPr>
          <p:spPr>
            <a:xfrm>
              <a:off x="101340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92d050"/>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47" name="object 110"/>
          <p:cNvSpPr/>
          <p:nvPr/>
        </p:nvSpPr>
        <p:spPr>
          <a:xfrm>
            <a:off x="1221120" y="3353040"/>
            <a:ext cx="302400" cy="256320"/>
          </a:xfrm>
          <a:prstGeom prst="rect">
            <a:avLst/>
          </a:prstGeom>
          <a:noFill/>
          <a:ln w="0">
            <a:noFill/>
          </a:ln>
        </p:spPr>
        <p:style>
          <a:lnRef idx="0"/>
          <a:fillRef idx="0"/>
          <a:effectRef idx="0"/>
          <a:fontRef idx="minor"/>
        </p:style>
        <p:txBody>
          <a:bodyPr lIns="0" rIns="0" tIns="13320" bIns="0" anchor="t">
            <a:spAutoFit/>
          </a:bodyPr>
          <a:p>
            <a:pPr marL="32400">
              <a:lnSpc>
                <a:spcPct val="100000"/>
              </a:lnSpc>
              <a:spcBef>
                <a:spcPts val="105"/>
              </a:spcBef>
            </a:pPr>
            <a:r>
              <a:rPr b="0" lang="en-US" sz="800" spc="-21" strike="noStrike">
                <a:solidFill>
                  <a:srgbClr val="104761"/>
                </a:solidFill>
                <a:latin typeface="Arial"/>
              </a:rPr>
              <a:t>MLTS</a:t>
            </a:r>
            <a:endParaRPr b="0" lang="en-US" sz="800" spc="-1" strike="noStrike">
              <a:solidFill>
                <a:srgbClr val="000000"/>
              </a:solidFill>
              <a:latin typeface="Calibri"/>
            </a:endParaRPr>
          </a:p>
          <a:p>
            <a:pPr marL="12600">
              <a:lnSpc>
                <a:spcPct val="100000"/>
              </a:lnSpc>
            </a:pPr>
            <a:r>
              <a:rPr b="0" lang="en-US" sz="800" spc="-15" strike="noStrike">
                <a:solidFill>
                  <a:srgbClr val="104761"/>
                </a:solidFill>
                <a:latin typeface="Arial"/>
              </a:rPr>
              <a:t>(Lead)</a:t>
            </a:r>
            <a:endParaRPr b="0" lang="en-US" sz="800" spc="-1" strike="noStrike">
              <a:solidFill>
                <a:srgbClr val="000000"/>
              </a:solidFill>
              <a:latin typeface="Calibri"/>
            </a:endParaRPr>
          </a:p>
        </p:txBody>
      </p:sp>
      <p:grpSp>
        <p:nvGrpSpPr>
          <p:cNvPr id="448" name="object 111"/>
          <p:cNvGrpSpPr/>
          <p:nvPr/>
        </p:nvGrpSpPr>
        <p:grpSpPr>
          <a:xfrm>
            <a:off x="1865160" y="3333240"/>
            <a:ext cx="719640" cy="324000"/>
            <a:chOff x="1865160" y="3333240"/>
            <a:chExt cx="719640" cy="324000"/>
          </a:xfrm>
        </p:grpSpPr>
        <p:sp>
          <p:nvSpPr>
            <p:cNvPr id="449" name="object 112"/>
            <p:cNvSpPr/>
            <p:nvPr/>
          </p:nvSpPr>
          <p:spPr>
            <a:xfrm>
              <a:off x="186516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50" name="object 113"/>
            <p:cNvSpPr/>
            <p:nvPr/>
          </p:nvSpPr>
          <p:spPr>
            <a:xfrm>
              <a:off x="186516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51" name="object 114"/>
          <p:cNvSpPr/>
          <p:nvPr/>
        </p:nvSpPr>
        <p:spPr>
          <a:xfrm>
            <a:off x="2040840" y="3353040"/>
            <a:ext cx="367920" cy="256320"/>
          </a:xfrm>
          <a:prstGeom prst="rect">
            <a:avLst/>
          </a:prstGeom>
          <a:noFill/>
          <a:ln w="0">
            <a:noFill/>
          </a:ln>
        </p:spPr>
        <p:style>
          <a:lnRef idx="0"/>
          <a:fillRef idx="0"/>
          <a:effectRef idx="0"/>
          <a:fontRef idx="minor"/>
        </p:style>
        <p:txBody>
          <a:bodyPr lIns="0" rIns="0" tIns="13320" bIns="0" anchor="t">
            <a:spAutoFit/>
          </a:bodyPr>
          <a:p>
            <a:pPr marL="64080">
              <a:lnSpc>
                <a:spcPct val="100000"/>
              </a:lnSpc>
              <a:spcBef>
                <a:spcPts val="105"/>
              </a:spcBef>
            </a:pPr>
            <a:r>
              <a:rPr b="0" lang="en-US" sz="800" spc="-21" strike="noStrike">
                <a:solidFill>
                  <a:srgbClr val="104761"/>
                </a:solidFill>
                <a:latin typeface="Arial"/>
              </a:rPr>
              <a:t>MLTS</a:t>
            </a:r>
            <a:endParaRPr b="0" lang="en-US" sz="800" spc="-1" strike="noStrike">
              <a:solidFill>
                <a:srgbClr val="000000"/>
              </a:solidFill>
              <a:latin typeface="Calibri"/>
            </a:endParaRPr>
          </a:p>
          <a:p>
            <a:pPr marL="12600">
              <a:lnSpc>
                <a:spcPct val="100000"/>
              </a:lnSpc>
            </a:pPr>
            <a:r>
              <a:rPr b="0" lang="en-US" sz="800" spc="-12" strike="noStrike">
                <a:solidFill>
                  <a:srgbClr val="104761"/>
                </a:solidFill>
                <a:latin typeface="Arial"/>
              </a:rPr>
              <a:t>(Subco)</a:t>
            </a:r>
            <a:endParaRPr b="0" lang="en-US" sz="800" spc="-1" strike="noStrike">
              <a:solidFill>
                <a:srgbClr val="000000"/>
              </a:solidFill>
              <a:latin typeface="Calibri"/>
            </a:endParaRPr>
          </a:p>
        </p:txBody>
      </p:sp>
      <p:grpSp>
        <p:nvGrpSpPr>
          <p:cNvPr id="452" name="object 115"/>
          <p:cNvGrpSpPr/>
          <p:nvPr/>
        </p:nvGrpSpPr>
        <p:grpSpPr>
          <a:xfrm>
            <a:off x="2726280" y="3333240"/>
            <a:ext cx="719640" cy="324000"/>
            <a:chOff x="2726280" y="3333240"/>
            <a:chExt cx="719640" cy="324000"/>
          </a:xfrm>
        </p:grpSpPr>
        <p:sp>
          <p:nvSpPr>
            <p:cNvPr id="453" name="object 116"/>
            <p:cNvSpPr/>
            <p:nvPr/>
          </p:nvSpPr>
          <p:spPr>
            <a:xfrm>
              <a:off x="272628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54" name="object 117"/>
            <p:cNvSpPr/>
            <p:nvPr/>
          </p:nvSpPr>
          <p:spPr>
            <a:xfrm>
              <a:off x="272628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55" name="object 118"/>
          <p:cNvSpPr/>
          <p:nvPr/>
        </p:nvSpPr>
        <p:spPr>
          <a:xfrm>
            <a:off x="2902320" y="3353040"/>
            <a:ext cx="367920" cy="256320"/>
          </a:xfrm>
          <a:prstGeom prst="rect">
            <a:avLst/>
          </a:prstGeom>
          <a:noFill/>
          <a:ln w="0">
            <a:noFill/>
          </a:ln>
        </p:spPr>
        <p:style>
          <a:lnRef idx="0"/>
          <a:fillRef idx="0"/>
          <a:effectRef idx="0"/>
          <a:fontRef idx="minor"/>
        </p:style>
        <p:txBody>
          <a:bodyPr lIns="0" rIns="0" tIns="13320" bIns="0" anchor="t">
            <a:spAutoFit/>
          </a:bodyPr>
          <a:p>
            <a:pPr marL="64080">
              <a:lnSpc>
                <a:spcPct val="100000"/>
              </a:lnSpc>
              <a:spcBef>
                <a:spcPts val="105"/>
              </a:spcBef>
            </a:pPr>
            <a:r>
              <a:rPr b="0" lang="en-US" sz="800" spc="-21" strike="noStrike">
                <a:solidFill>
                  <a:srgbClr val="104761"/>
                </a:solidFill>
                <a:latin typeface="Arial"/>
              </a:rPr>
              <a:t>MLTS</a:t>
            </a:r>
            <a:endParaRPr b="0" lang="en-US" sz="800" spc="-1" strike="noStrike">
              <a:solidFill>
                <a:srgbClr val="000000"/>
              </a:solidFill>
              <a:latin typeface="Calibri"/>
            </a:endParaRPr>
          </a:p>
          <a:p>
            <a:pPr marL="12600">
              <a:lnSpc>
                <a:spcPct val="100000"/>
              </a:lnSpc>
            </a:pPr>
            <a:r>
              <a:rPr b="0" lang="en-US" sz="800" spc="-12" strike="noStrike">
                <a:solidFill>
                  <a:srgbClr val="104761"/>
                </a:solidFill>
                <a:latin typeface="Arial"/>
              </a:rPr>
              <a:t>(Subco)</a:t>
            </a:r>
            <a:endParaRPr b="0" lang="en-US" sz="800" spc="-1" strike="noStrike">
              <a:solidFill>
                <a:srgbClr val="000000"/>
              </a:solidFill>
              <a:latin typeface="Calibri"/>
            </a:endParaRPr>
          </a:p>
        </p:txBody>
      </p:sp>
      <p:grpSp>
        <p:nvGrpSpPr>
          <p:cNvPr id="456" name="object 119"/>
          <p:cNvGrpSpPr/>
          <p:nvPr/>
        </p:nvGrpSpPr>
        <p:grpSpPr>
          <a:xfrm>
            <a:off x="3616200" y="3333240"/>
            <a:ext cx="719640" cy="324000"/>
            <a:chOff x="3616200" y="3333240"/>
            <a:chExt cx="719640" cy="324000"/>
          </a:xfrm>
        </p:grpSpPr>
        <p:sp>
          <p:nvSpPr>
            <p:cNvPr id="457" name="object 120"/>
            <p:cNvSpPr/>
            <p:nvPr/>
          </p:nvSpPr>
          <p:spPr>
            <a:xfrm>
              <a:off x="361620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58" name="object 121"/>
            <p:cNvSpPr/>
            <p:nvPr/>
          </p:nvSpPr>
          <p:spPr>
            <a:xfrm>
              <a:off x="361620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59" name="object 122"/>
          <p:cNvSpPr/>
          <p:nvPr/>
        </p:nvSpPr>
        <p:spPr>
          <a:xfrm>
            <a:off x="3756960" y="3353040"/>
            <a:ext cx="436680" cy="256320"/>
          </a:xfrm>
          <a:prstGeom prst="rect">
            <a:avLst/>
          </a:prstGeom>
          <a:noFill/>
          <a:ln w="0">
            <a:noFill/>
          </a:ln>
        </p:spPr>
        <p:style>
          <a:lnRef idx="0"/>
          <a:fillRef idx="0"/>
          <a:effectRef idx="0"/>
          <a:fontRef idx="minor"/>
        </p:style>
        <p:txBody>
          <a:bodyPr lIns="0" rIns="0" tIns="13320" bIns="0" anchor="t">
            <a:spAutoFit/>
          </a:bodyPr>
          <a:p>
            <a:pPr marL="720" algn="ctr">
              <a:lnSpc>
                <a:spcPct val="100000"/>
              </a:lnSpc>
              <a:spcBef>
                <a:spcPts val="105"/>
              </a:spcBef>
            </a:pPr>
            <a:r>
              <a:rPr b="0" lang="en-US" sz="800" spc="-26" strike="noStrike">
                <a:solidFill>
                  <a:srgbClr val="104761"/>
                </a:solidFill>
                <a:latin typeface="Arial"/>
              </a:rPr>
              <a:t>LCA</a:t>
            </a:r>
            <a:endParaRPr b="0" lang="en-US" sz="800" spc="-1" strike="noStrike">
              <a:solidFill>
                <a:srgbClr val="000000"/>
              </a:solidFill>
              <a:latin typeface="Calibri"/>
            </a:endParaRPr>
          </a:p>
          <a:p>
            <a:pPr marL="720" algn="ctr">
              <a:lnSpc>
                <a:spcPct val="100000"/>
              </a:lnSpc>
            </a:pPr>
            <a:r>
              <a:rPr b="0" lang="en-US" sz="800" spc="-12" strike="noStrike">
                <a:solidFill>
                  <a:srgbClr val="104761"/>
                </a:solidFill>
                <a:latin typeface="Arial"/>
              </a:rPr>
              <a:t>Structure</a:t>
            </a:r>
            <a:endParaRPr b="0" lang="en-US" sz="800" spc="-1" strike="noStrike">
              <a:solidFill>
                <a:srgbClr val="000000"/>
              </a:solidFill>
              <a:latin typeface="Calibri"/>
            </a:endParaRPr>
          </a:p>
        </p:txBody>
      </p:sp>
      <p:grpSp>
        <p:nvGrpSpPr>
          <p:cNvPr id="460" name="object 123"/>
          <p:cNvGrpSpPr/>
          <p:nvPr/>
        </p:nvGrpSpPr>
        <p:grpSpPr>
          <a:xfrm>
            <a:off x="988200" y="3757320"/>
            <a:ext cx="719640" cy="324000"/>
            <a:chOff x="988200" y="3757320"/>
            <a:chExt cx="719640" cy="324000"/>
          </a:xfrm>
        </p:grpSpPr>
        <p:sp>
          <p:nvSpPr>
            <p:cNvPr id="461" name="object 124"/>
            <p:cNvSpPr/>
            <p:nvPr/>
          </p:nvSpPr>
          <p:spPr>
            <a:xfrm>
              <a:off x="98820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79fff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62" name="object 125"/>
            <p:cNvSpPr/>
            <p:nvPr/>
          </p:nvSpPr>
          <p:spPr>
            <a:xfrm>
              <a:off x="98820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63" name="object 126"/>
          <p:cNvSpPr/>
          <p:nvPr/>
        </p:nvSpPr>
        <p:spPr>
          <a:xfrm>
            <a:off x="1150200" y="3777120"/>
            <a:ext cx="394560" cy="255600"/>
          </a:xfrm>
          <a:prstGeom prst="rect">
            <a:avLst/>
          </a:prstGeom>
          <a:noFill/>
          <a:ln w="0">
            <a:noFill/>
          </a:ln>
        </p:spPr>
        <p:style>
          <a:lnRef idx="0"/>
          <a:fillRef idx="0"/>
          <a:effectRef idx="0"/>
          <a:fontRef idx="minor"/>
        </p:style>
        <p:txBody>
          <a:bodyPr lIns="0" rIns="0" tIns="12600" bIns="0" anchor="t">
            <a:spAutoFit/>
          </a:bodyPr>
          <a:p>
            <a:pPr marL="12600" indent="111240">
              <a:lnSpc>
                <a:spcPct val="100000"/>
              </a:lnSpc>
              <a:spcBef>
                <a:spcPts val="99"/>
              </a:spcBef>
              <a:tabLst>
                <a:tab algn="l" pos="0"/>
              </a:tabLst>
            </a:pPr>
            <a:r>
              <a:rPr b="0" lang="en-US" sz="800" spc="-26" strike="noStrike">
                <a:solidFill>
                  <a:srgbClr val="104761"/>
                </a:solidFill>
                <a:latin typeface="Arial"/>
              </a:rPr>
              <a:t>P/F</a:t>
            </a:r>
            <a:r>
              <a:rPr b="0" lang="en-US" sz="800" spc="497" strike="noStrike">
                <a:solidFill>
                  <a:srgbClr val="104761"/>
                </a:solidFill>
                <a:latin typeface="Arial"/>
              </a:rPr>
              <a:t> </a:t>
            </a:r>
            <a:r>
              <a:rPr b="0" lang="en-US" sz="800" spc="-26" strike="noStrike">
                <a:solidFill>
                  <a:srgbClr val="104761"/>
                </a:solidFill>
                <a:latin typeface="Arial"/>
              </a:rPr>
              <a:t>Harness</a:t>
            </a:r>
            <a:endParaRPr b="0" lang="en-US" sz="800" spc="-1" strike="noStrike">
              <a:solidFill>
                <a:srgbClr val="000000"/>
              </a:solidFill>
              <a:latin typeface="Calibri"/>
            </a:endParaRPr>
          </a:p>
        </p:txBody>
      </p:sp>
      <p:grpSp>
        <p:nvGrpSpPr>
          <p:cNvPr id="464" name="object 127"/>
          <p:cNvGrpSpPr/>
          <p:nvPr/>
        </p:nvGrpSpPr>
        <p:grpSpPr>
          <a:xfrm>
            <a:off x="1853640" y="3757320"/>
            <a:ext cx="719640" cy="324000"/>
            <a:chOff x="1853640" y="3757320"/>
            <a:chExt cx="719640" cy="324000"/>
          </a:xfrm>
        </p:grpSpPr>
        <p:sp>
          <p:nvSpPr>
            <p:cNvPr id="465" name="object 128"/>
            <p:cNvSpPr/>
            <p:nvPr/>
          </p:nvSpPr>
          <p:spPr>
            <a:xfrm>
              <a:off x="185364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66" name="object 129"/>
            <p:cNvSpPr/>
            <p:nvPr/>
          </p:nvSpPr>
          <p:spPr>
            <a:xfrm>
              <a:off x="185364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67" name="object 130"/>
          <p:cNvSpPr/>
          <p:nvPr/>
        </p:nvSpPr>
        <p:spPr>
          <a:xfrm>
            <a:off x="2066040" y="3837960"/>
            <a:ext cx="294120" cy="133920"/>
          </a:xfrm>
          <a:prstGeom prst="rect">
            <a:avLst/>
          </a:prstGeom>
          <a:noFill/>
          <a:ln w="0">
            <a:noFill/>
          </a:ln>
        </p:spPr>
        <p:style>
          <a:lnRef idx="0"/>
          <a:fillRef idx="0"/>
          <a:effectRef idx="0"/>
          <a:fontRef idx="minor"/>
        </p:style>
        <p:txBody>
          <a:bodyPr lIns="0" rIns="0" tIns="12600" bIns="0" anchor="t">
            <a:spAutoFit/>
          </a:bodyPr>
          <a:p>
            <a:pPr marL="12600">
              <a:lnSpc>
                <a:spcPct val="100000"/>
              </a:lnSpc>
              <a:spcBef>
                <a:spcPts val="99"/>
              </a:spcBef>
            </a:pPr>
            <a:r>
              <a:rPr b="0" lang="en-US" sz="800" spc="-32" strike="noStrike">
                <a:solidFill>
                  <a:srgbClr val="104761"/>
                </a:solidFill>
                <a:latin typeface="Arial"/>
              </a:rPr>
              <a:t>PCDU</a:t>
            </a:r>
            <a:endParaRPr b="0" lang="en-US" sz="800" spc="-1" strike="noStrike">
              <a:solidFill>
                <a:srgbClr val="000000"/>
              </a:solidFill>
              <a:latin typeface="Calibri"/>
            </a:endParaRPr>
          </a:p>
        </p:txBody>
      </p:sp>
      <p:grpSp>
        <p:nvGrpSpPr>
          <p:cNvPr id="468" name="object 131"/>
          <p:cNvGrpSpPr/>
          <p:nvPr/>
        </p:nvGrpSpPr>
        <p:grpSpPr>
          <a:xfrm>
            <a:off x="2728800" y="3757320"/>
            <a:ext cx="719640" cy="324000"/>
            <a:chOff x="2728800" y="3757320"/>
            <a:chExt cx="719640" cy="324000"/>
          </a:xfrm>
        </p:grpSpPr>
        <p:sp>
          <p:nvSpPr>
            <p:cNvPr id="469" name="object 132"/>
            <p:cNvSpPr/>
            <p:nvPr/>
          </p:nvSpPr>
          <p:spPr>
            <a:xfrm>
              <a:off x="272880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70" name="object 133"/>
            <p:cNvSpPr/>
            <p:nvPr/>
          </p:nvSpPr>
          <p:spPr>
            <a:xfrm>
              <a:off x="272880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71" name="object 134"/>
          <p:cNvSpPr/>
          <p:nvPr/>
        </p:nvSpPr>
        <p:spPr>
          <a:xfrm>
            <a:off x="2997360" y="3837960"/>
            <a:ext cx="182520" cy="133920"/>
          </a:xfrm>
          <a:prstGeom prst="rect">
            <a:avLst/>
          </a:prstGeom>
          <a:noFill/>
          <a:ln w="0">
            <a:noFill/>
          </a:ln>
        </p:spPr>
        <p:style>
          <a:lnRef idx="0"/>
          <a:fillRef idx="0"/>
          <a:effectRef idx="0"/>
          <a:fontRef idx="minor"/>
        </p:style>
        <p:txBody>
          <a:bodyPr lIns="0" rIns="0" tIns="12600" bIns="0" anchor="t">
            <a:spAutoFit/>
          </a:bodyPr>
          <a:p>
            <a:pPr marL="12600">
              <a:lnSpc>
                <a:spcPct val="100000"/>
              </a:lnSpc>
              <a:spcBef>
                <a:spcPts val="99"/>
              </a:spcBef>
            </a:pPr>
            <a:r>
              <a:rPr b="0" lang="en-US" sz="800" spc="-26" strike="noStrike">
                <a:solidFill>
                  <a:srgbClr val="104761"/>
                </a:solidFill>
                <a:latin typeface="Arial"/>
              </a:rPr>
              <a:t>MLI</a:t>
            </a:r>
            <a:endParaRPr b="0" lang="en-US" sz="800" spc="-1" strike="noStrike">
              <a:solidFill>
                <a:srgbClr val="000000"/>
              </a:solidFill>
              <a:latin typeface="Calibri"/>
            </a:endParaRPr>
          </a:p>
        </p:txBody>
      </p:sp>
      <p:grpSp>
        <p:nvGrpSpPr>
          <p:cNvPr id="472" name="object 135"/>
          <p:cNvGrpSpPr/>
          <p:nvPr/>
        </p:nvGrpSpPr>
        <p:grpSpPr>
          <a:xfrm>
            <a:off x="4525200" y="3333240"/>
            <a:ext cx="719640" cy="324000"/>
            <a:chOff x="4525200" y="3333240"/>
            <a:chExt cx="719640" cy="324000"/>
          </a:xfrm>
        </p:grpSpPr>
        <p:sp>
          <p:nvSpPr>
            <p:cNvPr id="473" name="object 136"/>
            <p:cNvSpPr/>
            <p:nvPr/>
          </p:nvSpPr>
          <p:spPr>
            <a:xfrm>
              <a:off x="452520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74" name="object 137"/>
            <p:cNvSpPr/>
            <p:nvPr/>
          </p:nvSpPr>
          <p:spPr>
            <a:xfrm>
              <a:off x="452520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75" name="object 138"/>
          <p:cNvSpPr/>
          <p:nvPr/>
        </p:nvSpPr>
        <p:spPr>
          <a:xfrm>
            <a:off x="4658040" y="3414240"/>
            <a:ext cx="452880" cy="134640"/>
          </a:xfrm>
          <a:prstGeom prst="rect">
            <a:avLst/>
          </a:prstGeom>
          <a:noFill/>
          <a:ln w="0">
            <a:noFill/>
          </a:ln>
        </p:spPr>
        <p:style>
          <a:lnRef idx="0"/>
          <a:fillRef idx="0"/>
          <a:effectRef idx="0"/>
          <a:fontRef idx="minor"/>
        </p:style>
        <p:txBody>
          <a:bodyPr lIns="0" rIns="0" tIns="13320" bIns="0" anchor="t">
            <a:spAutoFit/>
          </a:bodyPr>
          <a:p>
            <a:pPr marL="12600">
              <a:lnSpc>
                <a:spcPct val="100000"/>
              </a:lnSpc>
              <a:spcBef>
                <a:spcPts val="105"/>
              </a:spcBef>
            </a:pPr>
            <a:r>
              <a:rPr b="0" lang="en-US" sz="800" spc="-12" strike="noStrike">
                <a:solidFill>
                  <a:srgbClr val="104761"/>
                </a:solidFill>
                <a:latin typeface="Arial"/>
              </a:rPr>
              <a:t>Radiators</a:t>
            </a:r>
            <a:endParaRPr b="0" lang="en-US" sz="800" spc="-1" strike="noStrike">
              <a:solidFill>
                <a:srgbClr val="000000"/>
              </a:solidFill>
              <a:latin typeface="Calibri"/>
            </a:endParaRPr>
          </a:p>
        </p:txBody>
      </p:sp>
      <p:grpSp>
        <p:nvGrpSpPr>
          <p:cNvPr id="476" name="object 139"/>
          <p:cNvGrpSpPr/>
          <p:nvPr/>
        </p:nvGrpSpPr>
        <p:grpSpPr>
          <a:xfrm>
            <a:off x="3632760" y="3757320"/>
            <a:ext cx="719640" cy="324000"/>
            <a:chOff x="3632760" y="3757320"/>
            <a:chExt cx="719640" cy="324000"/>
          </a:xfrm>
        </p:grpSpPr>
        <p:sp>
          <p:nvSpPr>
            <p:cNvPr id="477" name="object 140"/>
            <p:cNvSpPr/>
            <p:nvPr/>
          </p:nvSpPr>
          <p:spPr>
            <a:xfrm>
              <a:off x="363276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78" name="object 141"/>
            <p:cNvSpPr/>
            <p:nvPr/>
          </p:nvSpPr>
          <p:spPr>
            <a:xfrm>
              <a:off x="363276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79" name="object 142"/>
          <p:cNvSpPr/>
          <p:nvPr/>
        </p:nvSpPr>
        <p:spPr>
          <a:xfrm>
            <a:off x="3834360" y="3837960"/>
            <a:ext cx="316440" cy="133920"/>
          </a:xfrm>
          <a:prstGeom prst="rect">
            <a:avLst/>
          </a:prstGeom>
          <a:noFill/>
          <a:ln w="0">
            <a:noFill/>
          </a:ln>
        </p:spPr>
        <p:style>
          <a:lnRef idx="0"/>
          <a:fillRef idx="0"/>
          <a:effectRef idx="0"/>
          <a:fontRef idx="minor"/>
        </p:style>
        <p:txBody>
          <a:bodyPr lIns="0" rIns="0" tIns="12600" bIns="0" anchor="t">
            <a:spAutoFit/>
          </a:bodyPr>
          <a:p>
            <a:pPr marL="12600">
              <a:lnSpc>
                <a:spcPct val="100000"/>
              </a:lnSpc>
              <a:spcBef>
                <a:spcPts val="99"/>
              </a:spcBef>
            </a:pPr>
            <a:r>
              <a:rPr b="0" lang="en-US" sz="800" spc="-21" strike="noStrike">
                <a:solidFill>
                  <a:srgbClr val="104761"/>
                </a:solidFill>
                <a:latin typeface="Arial"/>
              </a:rPr>
              <a:t>DCCM</a:t>
            </a:r>
            <a:endParaRPr b="0" lang="en-US" sz="800" spc="-1" strike="noStrike">
              <a:solidFill>
                <a:srgbClr val="000000"/>
              </a:solidFill>
              <a:latin typeface="Calibri"/>
            </a:endParaRPr>
          </a:p>
        </p:txBody>
      </p:sp>
      <p:grpSp>
        <p:nvGrpSpPr>
          <p:cNvPr id="480" name="object 143"/>
          <p:cNvGrpSpPr/>
          <p:nvPr/>
        </p:nvGrpSpPr>
        <p:grpSpPr>
          <a:xfrm>
            <a:off x="985320" y="4164120"/>
            <a:ext cx="719640" cy="324000"/>
            <a:chOff x="985320" y="4164120"/>
            <a:chExt cx="719640" cy="324000"/>
          </a:xfrm>
        </p:grpSpPr>
        <p:sp>
          <p:nvSpPr>
            <p:cNvPr id="481" name="object 144"/>
            <p:cNvSpPr/>
            <p:nvPr/>
          </p:nvSpPr>
          <p:spPr>
            <a:xfrm>
              <a:off x="985320" y="41641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79fff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82" name="object 145"/>
            <p:cNvSpPr/>
            <p:nvPr/>
          </p:nvSpPr>
          <p:spPr>
            <a:xfrm>
              <a:off x="985320" y="41641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83" name="object 146"/>
          <p:cNvSpPr/>
          <p:nvPr/>
        </p:nvSpPr>
        <p:spPr>
          <a:xfrm>
            <a:off x="1202040" y="4245120"/>
            <a:ext cx="286560" cy="133920"/>
          </a:xfrm>
          <a:prstGeom prst="rect">
            <a:avLst/>
          </a:prstGeom>
          <a:noFill/>
          <a:ln w="0">
            <a:noFill/>
          </a:ln>
        </p:spPr>
        <p:style>
          <a:lnRef idx="0"/>
          <a:fillRef idx="0"/>
          <a:effectRef idx="0"/>
          <a:fontRef idx="minor"/>
        </p:style>
        <p:txBody>
          <a:bodyPr lIns="0" rIns="0" tIns="12600" bIns="0" anchor="t">
            <a:spAutoFit/>
          </a:bodyPr>
          <a:p>
            <a:pPr marL="12600">
              <a:lnSpc>
                <a:spcPct val="100000"/>
              </a:lnSpc>
              <a:spcBef>
                <a:spcPts val="99"/>
              </a:spcBef>
            </a:pPr>
            <a:r>
              <a:rPr b="0" lang="en-US" sz="800" spc="-60" strike="noStrike">
                <a:solidFill>
                  <a:srgbClr val="104761"/>
                </a:solidFill>
                <a:latin typeface="Arial"/>
              </a:rPr>
              <a:t>OGSE</a:t>
            </a:r>
            <a:endParaRPr b="0" lang="en-US" sz="800" spc="-1" strike="noStrike">
              <a:solidFill>
                <a:srgbClr val="000000"/>
              </a:solidFill>
              <a:latin typeface="Calibri"/>
            </a:endParaRPr>
          </a:p>
        </p:txBody>
      </p:sp>
      <p:grpSp>
        <p:nvGrpSpPr>
          <p:cNvPr id="484" name="object 147"/>
          <p:cNvGrpSpPr/>
          <p:nvPr/>
        </p:nvGrpSpPr>
        <p:grpSpPr>
          <a:xfrm>
            <a:off x="1849320" y="4164120"/>
            <a:ext cx="719640" cy="324000"/>
            <a:chOff x="1849320" y="4164120"/>
            <a:chExt cx="719640" cy="324000"/>
          </a:xfrm>
        </p:grpSpPr>
        <p:sp>
          <p:nvSpPr>
            <p:cNvPr id="485" name="object 148"/>
            <p:cNvSpPr/>
            <p:nvPr/>
          </p:nvSpPr>
          <p:spPr>
            <a:xfrm>
              <a:off x="1849320" y="41641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86" name="object 149"/>
            <p:cNvSpPr/>
            <p:nvPr/>
          </p:nvSpPr>
          <p:spPr>
            <a:xfrm>
              <a:off x="1849320" y="41641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87" name="object 150"/>
          <p:cNvSpPr/>
          <p:nvPr/>
        </p:nvSpPr>
        <p:spPr>
          <a:xfrm>
            <a:off x="2041920" y="4183920"/>
            <a:ext cx="334800" cy="255600"/>
          </a:xfrm>
          <a:prstGeom prst="rect">
            <a:avLst/>
          </a:prstGeom>
          <a:noFill/>
          <a:ln w="0">
            <a:noFill/>
          </a:ln>
        </p:spPr>
        <p:style>
          <a:lnRef idx="0"/>
          <a:fillRef idx="0"/>
          <a:effectRef idx="0"/>
          <a:fontRef idx="minor"/>
        </p:style>
        <p:txBody>
          <a:bodyPr lIns="0" rIns="0" tIns="12600" bIns="0" anchor="t">
            <a:spAutoFit/>
          </a:bodyPr>
          <a:p>
            <a:pPr marL="12600" indent="69840">
              <a:lnSpc>
                <a:spcPct val="100000"/>
              </a:lnSpc>
              <a:spcBef>
                <a:spcPts val="99"/>
              </a:spcBef>
              <a:tabLst>
                <a:tab algn="l" pos="0"/>
              </a:tabLst>
            </a:pPr>
            <a:r>
              <a:rPr b="0" lang="en-US" sz="800" spc="-21" strike="noStrike">
                <a:solidFill>
                  <a:srgbClr val="104761"/>
                </a:solidFill>
                <a:latin typeface="Arial"/>
              </a:rPr>
              <a:t>Self </a:t>
            </a:r>
            <a:r>
              <a:rPr b="0" lang="en-US" sz="800" spc="-26" strike="noStrike">
                <a:solidFill>
                  <a:srgbClr val="104761"/>
                </a:solidFill>
                <a:latin typeface="Arial"/>
              </a:rPr>
              <a:t>Gravity</a:t>
            </a:r>
            <a:endParaRPr b="0" lang="en-US" sz="800" spc="-1" strike="noStrike">
              <a:solidFill>
                <a:srgbClr val="000000"/>
              </a:solidFill>
              <a:latin typeface="Calibri"/>
            </a:endParaRPr>
          </a:p>
        </p:txBody>
      </p:sp>
      <p:grpSp>
        <p:nvGrpSpPr>
          <p:cNvPr id="488" name="object 151"/>
          <p:cNvGrpSpPr/>
          <p:nvPr/>
        </p:nvGrpSpPr>
        <p:grpSpPr>
          <a:xfrm>
            <a:off x="4525560" y="3757320"/>
            <a:ext cx="719640" cy="324000"/>
            <a:chOff x="4525560" y="3757320"/>
            <a:chExt cx="719640" cy="324000"/>
          </a:xfrm>
        </p:grpSpPr>
        <p:sp>
          <p:nvSpPr>
            <p:cNvPr id="489" name="object 152"/>
            <p:cNvSpPr/>
            <p:nvPr/>
          </p:nvSpPr>
          <p:spPr>
            <a:xfrm>
              <a:off x="452556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90" name="object 153"/>
            <p:cNvSpPr/>
            <p:nvPr/>
          </p:nvSpPr>
          <p:spPr>
            <a:xfrm>
              <a:off x="452556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91" name="object 154"/>
          <p:cNvSpPr/>
          <p:nvPr/>
        </p:nvSpPr>
        <p:spPr>
          <a:xfrm>
            <a:off x="4708800" y="3777120"/>
            <a:ext cx="353880" cy="255600"/>
          </a:xfrm>
          <a:prstGeom prst="rect">
            <a:avLst/>
          </a:prstGeom>
          <a:noFill/>
          <a:ln w="0">
            <a:noFill/>
          </a:ln>
        </p:spPr>
        <p:style>
          <a:lnRef idx="0"/>
          <a:fillRef idx="0"/>
          <a:effectRef idx="0"/>
          <a:fontRef idx="minor"/>
        </p:style>
        <p:txBody>
          <a:bodyPr lIns="0" rIns="0" tIns="12600" bIns="0" anchor="t">
            <a:spAutoFit/>
          </a:bodyPr>
          <a:p>
            <a:pPr marL="78120" indent="-65880">
              <a:lnSpc>
                <a:spcPct val="100000"/>
              </a:lnSpc>
              <a:spcBef>
                <a:spcPts val="99"/>
              </a:spcBef>
              <a:tabLst>
                <a:tab algn="l" pos="0"/>
              </a:tabLst>
            </a:pPr>
            <a:r>
              <a:rPr b="0" lang="en-US" sz="800" spc="-12" strike="noStrike">
                <a:solidFill>
                  <a:srgbClr val="104761"/>
                </a:solidFill>
                <a:latin typeface="Arial"/>
              </a:rPr>
              <a:t>Central </a:t>
            </a:r>
            <a:r>
              <a:rPr b="0" lang="en-US" sz="800" spc="-21" strike="noStrike">
                <a:solidFill>
                  <a:srgbClr val="104761"/>
                </a:solidFill>
                <a:latin typeface="Arial"/>
              </a:rPr>
              <a:t>Tube</a:t>
            </a:r>
            <a:endParaRPr b="0" lang="en-US" sz="800" spc="-1" strike="noStrike">
              <a:solidFill>
                <a:srgbClr val="000000"/>
              </a:solidFill>
              <a:latin typeface="Calibri"/>
            </a:endParaRPr>
          </a:p>
        </p:txBody>
      </p:sp>
      <p:grpSp>
        <p:nvGrpSpPr>
          <p:cNvPr id="492" name="object 155"/>
          <p:cNvGrpSpPr/>
          <p:nvPr/>
        </p:nvGrpSpPr>
        <p:grpSpPr>
          <a:xfrm>
            <a:off x="5408640" y="3757320"/>
            <a:ext cx="719640" cy="324000"/>
            <a:chOff x="5408640" y="3757320"/>
            <a:chExt cx="719640" cy="324000"/>
          </a:xfrm>
        </p:grpSpPr>
        <p:sp>
          <p:nvSpPr>
            <p:cNvPr id="493" name="object 156"/>
            <p:cNvSpPr/>
            <p:nvPr/>
          </p:nvSpPr>
          <p:spPr>
            <a:xfrm>
              <a:off x="540864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94" name="object 157"/>
            <p:cNvSpPr/>
            <p:nvPr/>
          </p:nvSpPr>
          <p:spPr>
            <a:xfrm>
              <a:off x="540864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95" name="object 158"/>
          <p:cNvSpPr/>
          <p:nvPr/>
        </p:nvSpPr>
        <p:spPr>
          <a:xfrm>
            <a:off x="5517360" y="3837960"/>
            <a:ext cx="502560" cy="133920"/>
          </a:xfrm>
          <a:prstGeom prst="rect">
            <a:avLst/>
          </a:prstGeom>
          <a:noFill/>
          <a:ln w="0">
            <a:noFill/>
          </a:ln>
        </p:spPr>
        <p:style>
          <a:lnRef idx="0"/>
          <a:fillRef idx="0"/>
          <a:effectRef idx="0"/>
          <a:fontRef idx="minor"/>
        </p:style>
        <p:txBody>
          <a:bodyPr lIns="0" rIns="0" tIns="12600" bIns="0" anchor="t">
            <a:spAutoFit/>
          </a:bodyPr>
          <a:p>
            <a:pPr marL="12600">
              <a:lnSpc>
                <a:spcPct val="100000"/>
              </a:lnSpc>
              <a:spcBef>
                <a:spcPts val="99"/>
              </a:spcBef>
            </a:pPr>
            <a:r>
              <a:rPr b="0" lang="en-US" sz="800" spc="-12" strike="noStrike">
                <a:solidFill>
                  <a:srgbClr val="104761"/>
                </a:solidFill>
                <a:latin typeface="Arial"/>
              </a:rPr>
              <a:t>Propulsion</a:t>
            </a:r>
            <a:endParaRPr b="0" lang="en-US" sz="800" spc="-1" strike="noStrike">
              <a:solidFill>
                <a:srgbClr val="000000"/>
              </a:solidFill>
              <a:latin typeface="Calibri"/>
            </a:endParaRPr>
          </a:p>
        </p:txBody>
      </p:sp>
      <p:grpSp>
        <p:nvGrpSpPr>
          <p:cNvPr id="496" name="object 159"/>
          <p:cNvGrpSpPr/>
          <p:nvPr/>
        </p:nvGrpSpPr>
        <p:grpSpPr>
          <a:xfrm>
            <a:off x="5394240" y="3333240"/>
            <a:ext cx="719640" cy="324000"/>
            <a:chOff x="5394240" y="3333240"/>
            <a:chExt cx="719640" cy="324000"/>
          </a:xfrm>
        </p:grpSpPr>
        <p:sp>
          <p:nvSpPr>
            <p:cNvPr id="497" name="object 160"/>
            <p:cNvSpPr/>
            <p:nvPr/>
          </p:nvSpPr>
          <p:spPr>
            <a:xfrm>
              <a:off x="539424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79fff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498" name="object 161"/>
            <p:cNvSpPr/>
            <p:nvPr/>
          </p:nvSpPr>
          <p:spPr>
            <a:xfrm>
              <a:off x="539424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499" name="object 162"/>
          <p:cNvSpPr/>
          <p:nvPr/>
        </p:nvSpPr>
        <p:spPr>
          <a:xfrm>
            <a:off x="5610960" y="3414240"/>
            <a:ext cx="285480" cy="134640"/>
          </a:xfrm>
          <a:prstGeom prst="rect">
            <a:avLst/>
          </a:prstGeom>
          <a:noFill/>
          <a:ln w="0">
            <a:noFill/>
          </a:ln>
        </p:spPr>
        <p:style>
          <a:lnRef idx="0"/>
          <a:fillRef idx="0"/>
          <a:effectRef idx="0"/>
          <a:fontRef idx="minor"/>
        </p:style>
        <p:txBody>
          <a:bodyPr lIns="0" rIns="0" tIns="13320" bIns="0" anchor="t">
            <a:spAutoFit/>
          </a:bodyPr>
          <a:p>
            <a:pPr marL="12600">
              <a:lnSpc>
                <a:spcPct val="100000"/>
              </a:lnSpc>
              <a:spcBef>
                <a:spcPts val="105"/>
              </a:spcBef>
            </a:pPr>
            <a:r>
              <a:rPr b="0" lang="en-US" sz="800" spc="-26" strike="noStrike">
                <a:solidFill>
                  <a:srgbClr val="104761"/>
                </a:solidFill>
                <a:latin typeface="Arial"/>
              </a:rPr>
              <a:t>Tanks</a:t>
            </a:r>
            <a:endParaRPr b="0" lang="en-US" sz="800" spc="-1" strike="noStrike">
              <a:solidFill>
                <a:srgbClr val="000000"/>
              </a:solidFill>
              <a:latin typeface="Calibri"/>
            </a:endParaRPr>
          </a:p>
        </p:txBody>
      </p:sp>
      <p:grpSp>
        <p:nvGrpSpPr>
          <p:cNvPr id="500" name="object 163"/>
          <p:cNvGrpSpPr/>
          <p:nvPr/>
        </p:nvGrpSpPr>
        <p:grpSpPr>
          <a:xfrm>
            <a:off x="1518480" y="3285000"/>
            <a:ext cx="5798160" cy="960840"/>
            <a:chOff x="1518480" y="3285000"/>
            <a:chExt cx="5798160" cy="960840"/>
          </a:xfrm>
        </p:grpSpPr>
        <p:pic>
          <p:nvPicPr>
            <p:cNvPr id="501" name="object 164" descr=""/>
            <p:cNvPicPr/>
            <p:nvPr/>
          </p:nvPicPr>
          <p:blipFill>
            <a:blip r:embed="rId28"/>
            <a:stretch/>
          </p:blipFill>
          <p:spPr>
            <a:xfrm>
              <a:off x="1539360" y="3285000"/>
              <a:ext cx="215640" cy="144720"/>
            </a:xfrm>
            <a:prstGeom prst="rect">
              <a:avLst/>
            </a:prstGeom>
            <a:noFill/>
            <a:ln w="0">
              <a:noFill/>
            </a:ln>
          </p:spPr>
        </p:pic>
        <p:pic>
          <p:nvPicPr>
            <p:cNvPr id="502" name="object 165" descr=""/>
            <p:cNvPicPr/>
            <p:nvPr/>
          </p:nvPicPr>
          <p:blipFill>
            <a:blip r:embed="rId29"/>
            <a:stretch/>
          </p:blipFill>
          <p:spPr>
            <a:xfrm>
              <a:off x="2389680" y="3285000"/>
              <a:ext cx="215640" cy="140040"/>
            </a:xfrm>
            <a:prstGeom prst="rect">
              <a:avLst/>
            </a:prstGeom>
            <a:noFill/>
            <a:ln w="0">
              <a:noFill/>
            </a:ln>
          </p:spPr>
        </p:pic>
        <p:pic>
          <p:nvPicPr>
            <p:cNvPr id="503" name="object 166" descr=""/>
            <p:cNvPicPr/>
            <p:nvPr/>
          </p:nvPicPr>
          <p:blipFill>
            <a:blip r:embed="rId30"/>
            <a:stretch/>
          </p:blipFill>
          <p:spPr>
            <a:xfrm>
              <a:off x="3276000" y="3285000"/>
              <a:ext cx="215640" cy="148680"/>
            </a:xfrm>
            <a:prstGeom prst="rect">
              <a:avLst/>
            </a:prstGeom>
            <a:noFill/>
            <a:ln w="0">
              <a:noFill/>
            </a:ln>
          </p:spPr>
        </p:pic>
        <p:pic>
          <p:nvPicPr>
            <p:cNvPr id="504" name="object 167" descr=""/>
            <p:cNvPicPr/>
            <p:nvPr/>
          </p:nvPicPr>
          <p:blipFill>
            <a:blip r:embed="rId31"/>
            <a:stretch/>
          </p:blipFill>
          <p:spPr>
            <a:xfrm>
              <a:off x="1518480" y="3729600"/>
              <a:ext cx="215640" cy="139320"/>
            </a:xfrm>
            <a:prstGeom prst="rect">
              <a:avLst/>
            </a:prstGeom>
            <a:noFill/>
            <a:ln w="0">
              <a:noFill/>
            </a:ln>
          </p:spPr>
        </p:pic>
        <p:pic>
          <p:nvPicPr>
            <p:cNvPr id="505" name="object 168" descr=""/>
            <p:cNvPicPr/>
            <p:nvPr/>
          </p:nvPicPr>
          <p:blipFill>
            <a:blip r:embed="rId32"/>
            <a:stretch/>
          </p:blipFill>
          <p:spPr>
            <a:xfrm>
              <a:off x="3288960" y="3729600"/>
              <a:ext cx="215640" cy="145800"/>
            </a:xfrm>
            <a:prstGeom prst="rect">
              <a:avLst/>
            </a:prstGeom>
            <a:noFill/>
            <a:ln w="0">
              <a:noFill/>
            </a:ln>
          </p:spPr>
        </p:pic>
        <p:pic>
          <p:nvPicPr>
            <p:cNvPr id="506" name="object 169" descr=""/>
            <p:cNvPicPr/>
            <p:nvPr/>
          </p:nvPicPr>
          <p:blipFill>
            <a:blip r:embed="rId33"/>
            <a:stretch/>
          </p:blipFill>
          <p:spPr>
            <a:xfrm>
              <a:off x="4185360" y="3729600"/>
              <a:ext cx="215640" cy="139320"/>
            </a:xfrm>
            <a:prstGeom prst="rect">
              <a:avLst/>
            </a:prstGeom>
            <a:noFill/>
            <a:ln w="0">
              <a:noFill/>
            </a:ln>
          </p:spPr>
        </p:pic>
        <p:pic>
          <p:nvPicPr>
            <p:cNvPr id="507" name="object 170" descr=""/>
            <p:cNvPicPr/>
            <p:nvPr/>
          </p:nvPicPr>
          <p:blipFill>
            <a:blip r:embed="rId34"/>
            <a:stretch/>
          </p:blipFill>
          <p:spPr>
            <a:xfrm>
              <a:off x="1518480" y="4100040"/>
              <a:ext cx="215640" cy="145800"/>
            </a:xfrm>
            <a:prstGeom prst="rect">
              <a:avLst/>
            </a:prstGeom>
            <a:noFill/>
            <a:ln w="0">
              <a:noFill/>
            </a:ln>
          </p:spPr>
        </p:pic>
        <p:pic>
          <p:nvPicPr>
            <p:cNvPr id="508" name="object 171" descr=""/>
            <p:cNvPicPr/>
            <p:nvPr/>
          </p:nvPicPr>
          <p:blipFill>
            <a:blip r:embed="rId35"/>
            <a:stretch/>
          </p:blipFill>
          <p:spPr>
            <a:xfrm>
              <a:off x="2389680" y="3729600"/>
              <a:ext cx="215640" cy="141480"/>
            </a:xfrm>
            <a:prstGeom prst="rect">
              <a:avLst/>
            </a:prstGeom>
            <a:noFill/>
            <a:ln w="0">
              <a:noFill/>
            </a:ln>
          </p:spPr>
        </p:pic>
        <p:pic>
          <p:nvPicPr>
            <p:cNvPr id="509" name="object 172" descr=""/>
            <p:cNvPicPr/>
            <p:nvPr/>
          </p:nvPicPr>
          <p:blipFill>
            <a:blip r:embed="rId36"/>
            <a:stretch/>
          </p:blipFill>
          <p:spPr>
            <a:xfrm>
              <a:off x="5100480" y="3729600"/>
              <a:ext cx="215640" cy="141480"/>
            </a:xfrm>
            <a:prstGeom prst="rect">
              <a:avLst/>
            </a:prstGeom>
            <a:noFill/>
            <a:ln w="0">
              <a:noFill/>
            </a:ln>
          </p:spPr>
        </p:pic>
        <p:pic>
          <p:nvPicPr>
            <p:cNvPr id="510" name="object 173" descr=""/>
            <p:cNvPicPr/>
            <p:nvPr/>
          </p:nvPicPr>
          <p:blipFill>
            <a:blip r:embed="rId37"/>
            <a:stretch/>
          </p:blipFill>
          <p:spPr>
            <a:xfrm>
              <a:off x="2378880" y="4100040"/>
              <a:ext cx="215640" cy="138600"/>
            </a:xfrm>
            <a:prstGeom prst="rect">
              <a:avLst/>
            </a:prstGeom>
            <a:noFill/>
            <a:ln w="0">
              <a:noFill/>
            </a:ln>
          </p:spPr>
        </p:pic>
        <p:pic>
          <p:nvPicPr>
            <p:cNvPr id="511" name="object 174" descr=""/>
            <p:cNvPicPr/>
            <p:nvPr/>
          </p:nvPicPr>
          <p:blipFill>
            <a:blip r:embed="rId38"/>
            <a:stretch/>
          </p:blipFill>
          <p:spPr>
            <a:xfrm>
              <a:off x="5954040" y="3285000"/>
              <a:ext cx="215640" cy="150480"/>
            </a:xfrm>
            <a:prstGeom prst="rect">
              <a:avLst/>
            </a:prstGeom>
            <a:noFill/>
            <a:ln w="0">
              <a:noFill/>
            </a:ln>
          </p:spPr>
        </p:pic>
        <p:pic>
          <p:nvPicPr>
            <p:cNvPr id="512" name="object 175" descr=""/>
            <p:cNvPicPr/>
            <p:nvPr/>
          </p:nvPicPr>
          <p:blipFill>
            <a:blip r:embed="rId39"/>
            <a:stretch/>
          </p:blipFill>
          <p:spPr>
            <a:xfrm>
              <a:off x="5094000" y="3285000"/>
              <a:ext cx="215640" cy="140040"/>
            </a:xfrm>
            <a:prstGeom prst="rect">
              <a:avLst/>
            </a:prstGeom>
            <a:noFill/>
            <a:ln w="0">
              <a:noFill/>
            </a:ln>
          </p:spPr>
        </p:pic>
        <p:pic>
          <p:nvPicPr>
            <p:cNvPr id="513" name="object 176" descr=""/>
            <p:cNvPicPr/>
            <p:nvPr/>
          </p:nvPicPr>
          <p:blipFill>
            <a:blip r:embed="rId40"/>
            <a:stretch/>
          </p:blipFill>
          <p:spPr>
            <a:xfrm>
              <a:off x="5967720" y="3729600"/>
              <a:ext cx="215640" cy="145800"/>
            </a:xfrm>
            <a:prstGeom prst="rect">
              <a:avLst/>
            </a:prstGeom>
            <a:noFill/>
            <a:ln w="0">
              <a:noFill/>
            </a:ln>
          </p:spPr>
        </p:pic>
        <p:pic>
          <p:nvPicPr>
            <p:cNvPr id="514" name="object 177" descr=""/>
            <p:cNvPicPr/>
            <p:nvPr/>
          </p:nvPicPr>
          <p:blipFill>
            <a:blip r:embed="rId41"/>
            <a:stretch/>
          </p:blipFill>
          <p:spPr>
            <a:xfrm>
              <a:off x="4158360" y="3285000"/>
              <a:ext cx="215640" cy="143640"/>
            </a:xfrm>
            <a:prstGeom prst="rect">
              <a:avLst/>
            </a:prstGeom>
            <a:noFill/>
            <a:ln w="0">
              <a:noFill/>
            </a:ln>
          </p:spPr>
        </p:pic>
        <p:sp>
          <p:nvSpPr>
            <p:cNvPr id="515" name="object 178"/>
            <p:cNvSpPr/>
            <p:nvPr/>
          </p:nvSpPr>
          <p:spPr>
            <a:xfrm>
              <a:off x="659700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16" name="object 179"/>
            <p:cNvSpPr/>
            <p:nvPr/>
          </p:nvSpPr>
          <p:spPr>
            <a:xfrm>
              <a:off x="659700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17" name="object 180"/>
          <p:cNvSpPr/>
          <p:nvPr/>
        </p:nvSpPr>
        <p:spPr>
          <a:xfrm>
            <a:off x="6817320" y="3353040"/>
            <a:ext cx="289800" cy="256320"/>
          </a:xfrm>
          <a:prstGeom prst="rect">
            <a:avLst/>
          </a:prstGeom>
          <a:noFill/>
          <a:ln w="0">
            <a:noFill/>
          </a:ln>
        </p:spPr>
        <p:style>
          <a:lnRef idx="0"/>
          <a:fillRef idx="0"/>
          <a:effectRef idx="0"/>
          <a:fontRef idx="minor"/>
        </p:style>
        <p:txBody>
          <a:bodyPr lIns="0" rIns="0" tIns="13320" bIns="0" anchor="t">
            <a:spAutoFit/>
          </a:bodyPr>
          <a:p>
            <a:pPr>
              <a:lnSpc>
                <a:spcPct val="100000"/>
              </a:lnSpc>
              <a:spcBef>
                <a:spcPts val="105"/>
              </a:spcBef>
            </a:pPr>
            <a:r>
              <a:rPr b="0" lang="en-US" sz="800" spc="-52" strike="noStrike">
                <a:solidFill>
                  <a:srgbClr val="104761"/>
                </a:solidFill>
                <a:latin typeface="Arial"/>
              </a:rPr>
              <a:t>SCSW</a:t>
            </a:r>
            <a:endParaRPr b="0" lang="en-US" sz="800" spc="-1" strike="noStrike">
              <a:solidFill>
                <a:srgbClr val="000000"/>
              </a:solidFill>
              <a:latin typeface="Calibri"/>
            </a:endParaRPr>
          </a:p>
          <a:p>
            <a:pPr>
              <a:lnSpc>
                <a:spcPct val="100000"/>
              </a:lnSpc>
            </a:pPr>
            <a:r>
              <a:rPr b="0" lang="en-US" sz="800" spc="-15" strike="noStrike">
                <a:solidFill>
                  <a:srgbClr val="104761"/>
                </a:solidFill>
                <a:latin typeface="Arial"/>
              </a:rPr>
              <a:t>(Lead)</a:t>
            </a:r>
            <a:endParaRPr b="0" lang="en-US" sz="800" spc="-1" strike="noStrike">
              <a:solidFill>
                <a:srgbClr val="000000"/>
              </a:solidFill>
              <a:latin typeface="Calibri"/>
            </a:endParaRPr>
          </a:p>
        </p:txBody>
      </p:sp>
      <p:grpSp>
        <p:nvGrpSpPr>
          <p:cNvPr id="518" name="object 181"/>
          <p:cNvGrpSpPr/>
          <p:nvPr/>
        </p:nvGrpSpPr>
        <p:grpSpPr>
          <a:xfrm>
            <a:off x="7458120" y="3333240"/>
            <a:ext cx="719640" cy="324000"/>
            <a:chOff x="7458120" y="3333240"/>
            <a:chExt cx="719640" cy="324000"/>
          </a:xfrm>
        </p:grpSpPr>
        <p:sp>
          <p:nvSpPr>
            <p:cNvPr id="519" name="object 182"/>
            <p:cNvSpPr/>
            <p:nvPr/>
          </p:nvSpPr>
          <p:spPr>
            <a:xfrm>
              <a:off x="745812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20" name="object 183"/>
            <p:cNvSpPr/>
            <p:nvPr/>
          </p:nvSpPr>
          <p:spPr>
            <a:xfrm>
              <a:off x="745812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21" name="object 184"/>
          <p:cNvSpPr/>
          <p:nvPr/>
        </p:nvSpPr>
        <p:spPr>
          <a:xfrm>
            <a:off x="7646760" y="3353040"/>
            <a:ext cx="355320" cy="378000"/>
          </a:xfrm>
          <a:prstGeom prst="rect">
            <a:avLst/>
          </a:prstGeom>
          <a:noFill/>
          <a:ln w="0">
            <a:noFill/>
          </a:ln>
        </p:spPr>
        <p:style>
          <a:lnRef idx="0"/>
          <a:fillRef idx="0"/>
          <a:effectRef idx="0"/>
          <a:fontRef idx="minor"/>
        </p:style>
        <p:txBody>
          <a:bodyPr lIns="0" rIns="0" tIns="13320" bIns="0" anchor="t">
            <a:spAutoFit/>
          </a:bodyPr>
          <a:p>
            <a:pPr marL="31680">
              <a:lnSpc>
                <a:spcPct val="100000"/>
              </a:lnSpc>
              <a:spcBef>
                <a:spcPts val="105"/>
              </a:spcBef>
            </a:pPr>
            <a:r>
              <a:rPr b="0" lang="en-US" sz="800" spc="-21" strike="noStrike">
                <a:solidFill>
                  <a:srgbClr val="104761"/>
                </a:solidFill>
                <a:latin typeface="Arial"/>
              </a:rPr>
              <a:t>SCSW</a:t>
            </a:r>
            <a:endParaRPr b="0" lang="en-US" sz="800" spc="-1" strike="noStrike">
              <a:solidFill>
                <a:srgbClr val="000000"/>
              </a:solidFill>
              <a:latin typeface="Calibri"/>
            </a:endParaRPr>
          </a:p>
          <a:p>
            <a:pPr marL="31680">
              <a:lnSpc>
                <a:spcPct val="100000"/>
              </a:lnSpc>
            </a:pPr>
            <a:r>
              <a:rPr b="0" lang="en-US" sz="800" spc="-12" strike="noStrike">
                <a:solidFill>
                  <a:srgbClr val="104761"/>
                </a:solidFill>
                <a:latin typeface="Arial"/>
              </a:rPr>
              <a:t>(Subco)</a:t>
            </a:r>
            <a:endParaRPr b="0" lang="en-US" sz="800" spc="-1" strike="noStrike">
              <a:solidFill>
                <a:srgbClr val="000000"/>
              </a:solidFill>
              <a:latin typeface="Calibri"/>
            </a:endParaRPr>
          </a:p>
        </p:txBody>
      </p:sp>
      <p:grpSp>
        <p:nvGrpSpPr>
          <p:cNvPr id="522" name="object 185"/>
          <p:cNvGrpSpPr/>
          <p:nvPr/>
        </p:nvGrpSpPr>
        <p:grpSpPr>
          <a:xfrm>
            <a:off x="8348040" y="3333240"/>
            <a:ext cx="719640" cy="324000"/>
            <a:chOff x="8348040" y="3333240"/>
            <a:chExt cx="719640" cy="324000"/>
          </a:xfrm>
        </p:grpSpPr>
        <p:sp>
          <p:nvSpPr>
            <p:cNvPr id="523" name="object 186"/>
            <p:cNvSpPr/>
            <p:nvPr/>
          </p:nvSpPr>
          <p:spPr>
            <a:xfrm>
              <a:off x="834804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24" name="object 187"/>
            <p:cNvSpPr/>
            <p:nvPr/>
          </p:nvSpPr>
          <p:spPr>
            <a:xfrm>
              <a:off x="834804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25" name="object 188"/>
          <p:cNvSpPr/>
          <p:nvPr/>
        </p:nvSpPr>
        <p:spPr>
          <a:xfrm>
            <a:off x="8536320" y="3353040"/>
            <a:ext cx="355320" cy="378000"/>
          </a:xfrm>
          <a:prstGeom prst="rect">
            <a:avLst/>
          </a:prstGeom>
          <a:noFill/>
          <a:ln w="0">
            <a:noFill/>
          </a:ln>
        </p:spPr>
        <p:style>
          <a:lnRef idx="0"/>
          <a:fillRef idx="0"/>
          <a:effectRef idx="0"/>
          <a:fontRef idx="minor"/>
        </p:style>
        <p:txBody>
          <a:bodyPr lIns="0" rIns="0" tIns="13320" bIns="0" anchor="t">
            <a:spAutoFit/>
          </a:bodyPr>
          <a:p>
            <a:pPr marL="31680">
              <a:lnSpc>
                <a:spcPct val="100000"/>
              </a:lnSpc>
              <a:spcBef>
                <a:spcPts val="105"/>
              </a:spcBef>
            </a:pPr>
            <a:r>
              <a:rPr b="0" lang="en-US" sz="800" spc="-21" strike="noStrike">
                <a:solidFill>
                  <a:srgbClr val="104761"/>
                </a:solidFill>
                <a:latin typeface="Arial"/>
              </a:rPr>
              <a:t>SCSW</a:t>
            </a:r>
            <a:endParaRPr b="0" lang="en-US" sz="800" spc="-1" strike="noStrike">
              <a:solidFill>
                <a:srgbClr val="000000"/>
              </a:solidFill>
              <a:latin typeface="Calibri"/>
            </a:endParaRPr>
          </a:p>
          <a:p>
            <a:pPr marL="31680">
              <a:lnSpc>
                <a:spcPct val="100000"/>
              </a:lnSpc>
            </a:pPr>
            <a:r>
              <a:rPr b="0" lang="en-US" sz="800" spc="-12" strike="noStrike">
                <a:solidFill>
                  <a:srgbClr val="104761"/>
                </a:solidFill>
                <a:latin typeface="Arial"/>
              </a:rPr>
              <a:t>(Subco)</a:t>
            </a:r>
            <a:endParaRPr b="0" lang="en-US" sz="800" spc="-1" strike="noStrike">
              <a:solidFill>
                <a:srgbClr val="000000"/>
              </a:solidFill>
              <a:latin typeface="Calibri"/>
            </a:endParaRPr>
          </a:p>
        </p:txBody>
      </p:sp>
      <p:grpSp>
        <p:nvGrpSpPr>
          <p:cNvPr id="526" name="object 189"/>
          <p:cNvGrpSpPr/>
          <p:nvPr/>
        </p:nvGrpSpPr>
        <p:grpSpPr>
          <a:xfrm>
            <a:off x="9247320" y="3333240"/>
            <a:ext cx="719640" cy="324000"/>
            <a:chOff x="9247320" y="3333240"/>
            <a:chExt cx="719640" cy="324000"/>
          </a:xfrm>
        </p:grpSpPr>
        <p:sp>
          <p:nvSpPr>
            <p:cNvPr id="527" name="object 190"/>
            <p:cNvSpPr/>
            <p:nvPr/>
          </p:nvSpPr>
          <p:spPr>
            <a:xfrm>
              <a:off x="924732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28" name="object 191"/>
            <p:cNvSpPr/>
            <p:nvPr/>
          </p:nvSpPr>
          <p:spPr>
            <a:xfrm>
              <a:off x="924732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29" name="object 192"/>
          <p:cNvSpPr/>
          <p:nvPr/>
        </p:nvSpPr>
        <p:spPr>
          <a:xfrm>
            <a:off x="9505800" y="3353040"/>
            <a:ext cx="215640" cy="134640"/>
          </a:xfrm>
          <a:prstGeom prst="rect">
            <a:avLst/>
          </a:prstGeom>
          <a:noFill/>
          <a:ln w="0">
            <a:noFill/>
          </a:ln>
        </p:spPr>
        <p:style>
          <a:lnRef idx="0"/>
          <a:fillRef idx="0"/>
          <a:effectRef idx="0"/>
          <a:fontRef idx="minor"/>
        </p:style>
        <p:txBody>
          <a:bodyPr lIns="0" rIns="0" tIns="13320" bIns="0" anchor="t">
            <a:spAutoFit/>
          </a:bodyPr>
          <a:p>
            <a:pPr>
              <a:lnSpc>
                <a:spcPct val="100000"/>
              </a:lnSpc>
              <a:spcBef>
                <a:spcPts val="105"/>
              </a:spcBef>
            </a:pPr>
            <a:r>
              <a:rPr b="0" lang="en-US" sz="800" spc="-35" strike="noStrike">
                <a:solidFill>
                  <a:srgbClr val="104761"/>
                </a:solidFill>
                <a:latin typeface="Arial"/>
              </a:rPr>
              <a:t>USO</a:t>
            </a:r>
            <a:endParaRPr b="0" lang="en-US" sz="800" spc="-1" strike="noStrike">
              <a:solidFill>
                <a:srgbClr val="000000"/>
              </a:solidFill>
              <a:latin typeface="Calibri"/>
            </a:endParaRPr>
          </a:p>
        </p:txBody>
      </p:sp>
      <p:grpSp>
        <p:nvGrpSpPr>
          <p:cNvPr id="530" name="object 193"/>
          <p:cNvGrpSpPr/>
          <p:nvPr/>
        </p:nvGrpSpPr>
        <p:grpSpPr>
          <a:xfrm>
            <a:off x="6571440" y="3757320"/>
            <a:ext cx="719640" cy="324000"/>
            <a:chOff x="6571440" y="3757320"/>
            <a:chExt cx="719640" cy="324000"/>
          </a:xfrm>
        </p:grpSpPr>
        <p:sp>
          <p:nvSpPr>
            <p:cNvPr id="531" name="object 194"/>
            <p:cNvSpPr/>
            <p:nvPr/>
          </p:nvSpPr>
          <p:spPr>
            <a:xfrm>
              <a:off x="657144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32" name="object 195"/>
            <p:cNvSpPr/>
            <p:nvPr/>
          </p:nvSpPr>
          <p:spPr>
            <a:xfrm>
              <a:off x="657144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33" name="object 196"/>
          <p:cNvSpPr/>
          <p:nvPr/>
        </p:nvSpPr>
        <p:spPr>
          <a:xfrm>
            <a:off x="6829920" y="3777120"/>
            <a:ext cx="20340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72" strike="noStrike">
                <a:solidFill>
                  <a:srgbClr val="104761"/>
                </a:solidFill>
                <a:latin typeface="Arial"/>
              </a:rPr>
              <a:t>HGA</a:t>
            </a:r>
            <a:endParaRPr b="0" lang="en-US" sz="800" spc="-1" strike="noStrike">
              <a:solidFill>
                <a:srgbClr val="000000"/>
              </a:solidFill>
              <a:latin typeface="Calibri"/>
            </a:endParaRPr>
          </a:p>
        </p:txBody>
      </p:sp>
      <p:sp>
        <p:nvSpPr>
          <p:cNvPr id="534" name="object 197"/>
          <p:cNvSpPr/>
          <p:nvPr/>
        </p:nvSpPr>
        <p:spPr>
          <a:xfrm>
            <a:off x="6791760" y="3899160"/>
            <a:ext cx="28980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15" strike="noStrike">
                <a:solidFill>
                  <a:srgbClr val="104761"/>
                </a:solidFill>
                <a:latin typeface="Arial"/>
              </a:rPr>
              <a:t>(Lead)</a:t>
            </a:r>
            <a:endParaRPr b="0" lang="en-US" sz="800" spc="-1" strike="noStrike">
              <a:solidFill>
                <a:srgbClr val="000000"/>
              </a:solidFill>
              <a:latin typeface="Calibri"/>
            </a:endParaRPr>
          </a:p>
        </p:txBody>
      </p:sp>
      <p:grpSp>
        <p:nvGrpSpPr>
          <p:cNvPr id="535" name="object 198"/>
          <p:cNvGrpSpPr/>
          <p:nvPr/>
        </p:nvGrpSpPr>
        <p:grpSpPr>
          <a:xfrm>
            <a:off x="7446600" y="3333240"/>
            <a:ext cx="3438720" cy="748080"/>
            <a:chOff x="7446600" y="3333240"/>
            <a:chExt cx="3438720" cy="748080"/>
          </a:xfrm>
        </p:grpSpPr>
        <p:sp>
          <p:nvSpPr>
            <p:cNvPr id="536" name="object 199"/>
            <p:cNvSpPr/>
            <p:nvPr/>
          </p:nvSpPr>
          <p:spPr>
            <a:xfrm>
              <a:off x="744660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37" name="object 200"/>
            <p:cNvSpPr/>
            <p:nvPr/>
          </p:nvSpPr>
          <p:spPr>
            <a:xfrm>
              <a:off x="744660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38" name="object 201"/>
            <p:cNvSpPr/>
            <p:nvPr/>
          </p:nvSpPr>
          <p:spPr>
            <a:xfrm>
              <a:off x="835056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39" name="object 202"/>
            <p:cNvSpPr/>
            <p:nvPr/>
          </p:nvSpPr>
          <p:spPr>
            <a:xfrm>
              <a:off x="835056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40" name="object 203"/>
            <p:cNvSpPr/>
            <p:nvPr/>
          </p:nvSpPr>
          <p:spPr>
            <a:xfrm>
              <a:off x="1016568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41" name="object 204"/>
            <p:cNvSpPr/>
            <p:nvPr/>
          </p:nvSpPr>
          <p:spPr>
            <a:xfrm>
              <a:off x="1016568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42" name="object 205"/>
          <p:cNvSpPr/>
          <p:nvPr/>
        </p:nvSpPr>
        <p:spPr>
          <a:xfrm>
            <a:off x="10454760" y="3414240"/>
            <a:ext cx="154080" cy="134640"/>
          </a:xfrm>
          <a:prstGeom prst="rect">
            <a:avLst/>
          </a:prstGeom>
          <a:noFill/>
          <a:ln w="0">
            <a:noFill/>
          </a:ln>
        </p:spPr>
        <p:style>
          <a:lnRef idx="0"/>
          <a:fillRef idx="0"/>
          <a:effectRef idx="0"/>
          <a:fontRef idx="minor"/>
        </p:style>
        <p:txBody>
          <a:bodyPr lIns="0" rIns="0" tIns="13320" bIns="0" anchor="t">
            <a:spAutoFit/>
          </a:bodyPr>
          <a:p>
            <a:pPr>
              <a:lnSpc>
                <a:spcPct val="100000"/>
              </a:lnSpc>
              <a:spcBef>
                <a:spcPts val="105"/>
              </a:spcBef>
            </a:pPr>
            <a:r>
              <a:rPr b="0" lang="en-US" sz="800" spc="-46" strike="noStrike">
                <a:solidFill>
                  <a:srgbClr val="104761"/>
                </a:solidFill>
                <a:latin typeface="Arial"/>
              </a:rPr>
              <a:t>SIS</a:t>
            </a:r>
            <a:endParaRPr b="0" lang="en-US" sz="800" spc="-1" strike="noStrike">
              <a:solidFill>
                <a:srgbClr val="000000"/>
              </a:solidFill>
              <a:latin typeface="Calibri"/>
            </a:endParaRPr>
          </a:p>
        </p:txBody>
      </p:sp>
      <p:grpSp>
        <p:nvGrpSpPr>
          <p:cNvPr id="543" name="object 206"/>
          <p:cNvGrpSpPr/>
          <p:nvPr/>
        </p:nvGrpSpPr>
        <p:grpSpPr>
          <a:xfrm>
            <a:off x="6568560" y="3757320"/>
            <a:ext cx="3414600" cy="714240"/>
            <a:chOff x="6568560" y="3757320"/>
            <a:chExt cx="3414600" cy="714240"/>
          </a:xfrm>
        </p:grpSpPr>
        <p:sp>
          <p:nvSpPr>
            <p:cNvPr id="544" name="object 207"/>
            <p:cNvSpPr/>
            <p:nvPr/>
          </p:nvSpPr>
          <p:spPr>
            <a:xfrm>
              <a:off x="926352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45" name="object 208"/>
            <p:cNvSpPr/>
            <p:nvPr/>
          </p:nvSpPr>
          <p:spPr>
            <a:xfrm>
              <a:off x="926352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46" name="object 209"/>
            <p:cNvSpPr/>
            <p:nvPr/>
          </p:nvSpPr>
          <p:spPr>
            <a:xfrm>
              <a:off x="6568560" y="4147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47" name="object 210"/>
            <p:cNvSpPr/>
            <p:nvPr/>
          </p:nvSpPr>
          <p:spPr>
            <a:xfrm>
              <a:off x="6568560" y="4147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48" name="object 211"/>
          <p:cNvSpPr/>
          <p:nvPr/>
        </p:nvSpPr>
        <p:spPr>
          <a:xfrm>
            <a:off x="6720480" y="4228200"/>
            <a:ext cx="42768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55" strike="noStrike">
                <a:solidFill>
                  <a:srgbClr val="104761"/>
                </a:solidFill>
                <a:latin typeface="Arial"/>
              </a:rPr>
              <a:t>TM/TC</a:t>
            </a:r>
            <a:r>
              <a:rPr b="0" lang="en-US" sz="800" spc="-15" strike="noStrike">
                <a:solidFill>
                  <a:srgbClr val="104761"/>
                </a:solidFill>
                <a:latin typeface="Arial"/>
              </a:rPr>
              <a:t> </a:t>
            </a:r>
            <a:r>
              <a:rPr b="0" lang="en-US" sz="800" spc="-46" strike="noStrike">
                <a:solidFill>
                  <a:srgbClr val="104761"/>
                </a:solidFill>
                <a:latin typeface="Arial"/>
              </a:rPr>
              <a:t>FE</a:t>
            </a:r>
            <a:endParaRPr b="0" lang="en-US" sz="800" spc="-1" strike="noStrike">
              <a:solidFill>
                <a:srgbClr val="000000"/>
              </a:solidFill>
              <a:latin typeface="Calibri"/>
            </a:endParaRPr>
          </a:p>
        </p:txBody>
      </p:sp>
      <p:grpSp>
        <p:nvGrpSpPr>
          <p:cNvPr id="549" name="object 212"/>
          <p:cNvGrpSpPr/>
          <p:nvPr/>
        </p:nvGrpSpPr>
        <p:grpSpPr>
          <a:xfrm>
            <a:off x="7442280" y="4147560"/>
            <a:ext cx="719640" cy="324000"/>
            <a:chOff x="7442280" y="4147560"/>
            <a:chExt cx="719640" cy="324000"/>
          </a:xfrm>
        </p:grpSpPr>
        <p:sp>
          <p:nvSpPr>
            <p:cNvPr id="550" name="object 213"/>
            <p:cNvSpPr/>
            <p:nvPr/>
          </p:nvSpPr>
          <p:spPr>
            <a:xfrm>
              <a:off x="7442280" y="4147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79fff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51" name="object 214"/>
            <p:cNvSpPr/>
            <p:nvPr/>
          </p:nvSpPr>
          <p:spPr>
            <a:xfrm>
              <a:off x="7442280" y="4147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52" name="object 215"/>
          <p:cNvSpPr/>
          <p:nvPr/>
        </p:nvSpPr>
        <p:spPr>
          <a:xfrm>
            <a:off x="7634880" y="3777120"/>
            <a:ext cx="355320" cy="650520"/>
          </a:xfrm>
          <a:prstGeom prst="rect">
            <a:avLst/>
          </a:prstGeom>
          <a:noFill/>
          <a:ln w="0">
            <a:noFill/>
          </a:ln>
        </p:spPr>
        <p:style>
          <a:lnRef idx="0"/>
          <a:fillRef idx="0"/>
          <a:effectRef idx="0"/>
          <a:fontRef idx="minor"/>
        </p:style>
        <p:txBody>
          <a:bodyPr lIns="0" rIns="0" tIns="12600" bIns="0" anchor="t">
            <a:spAutoFit/>
          </a:bodyPr>
          <a:p>
            <a:pPr algn="ctr">
              <a:lnSpc>
                <a:spcPct val="100000"/>
              </a:lnSpc>
              <a:spcBef>
                <a:spcPts val="99"/>
              </a:spcBef>
            </a:pPr>
            <a:r>
              <a:rPr b="0" lang="en-US" sz="800" spc="-26" strike="noStrike">
                <a:solidFill>
                  <a:srgbClr val="104761"/>
                </a:solidFill>
                <a:latin typeface="Arial"/>
              </a:rPr>
              <a:t>HGA</a:t>
            </a:r>
            <a:endParaRPr b="0" lang="en-US" sz="800" spc="-1" strike="noStrike">
              <a:solidFill>
                <a:srgbClr val="000000"/>
              </a:solidFill>
              <a:latin typeface="Calibri"/>
            </a:endParaRPr>
          </a:p>
          <a:p>
            <a:pPr algn="ctr">
              <a:lnSpc>
                <a:spcPct val="100000"/>
              </a:lnSpc>
            </a:pPr>
            <a:r>
              <a:rPr b="0" lang="en-US" sz="800" spc="-32" strike="noStrike">
                <a:solidFill>
                  <a:srgbClr val="104761"/>
                </a:solidFill>
                <a:latin typeface="Arial"/>
              </a:rPr>
              <a:t>(Subco)</a:t>
            </a:r>
            <a:endParaRPr b="0" lang="en-US" sz="800" spc="-1" strike="noStrike">
              <a:solidFill>
                <a:srgbClr val="000000"/>
              </a:solidFill>
              <a:latin typeface="Calibri"/>
            </a:endParaRPr>
          </a:p>
          <a:p>
            <a:pPr>
              <a:lnSpc>
                <a:spcPct val="100000"/>
              </a:lnSpc>
              <a:spcBef>
                <a:spcPts val="235"/>
              </a:spcBef>
            </a:pPr>
            <a:endParaRPr b="0" lang="en-US" sz="800" spc="-1" strike="noStrike">
              <a:solidFill>
                <a:srgbClr val="000000"/>
              </a:solidFill>
              <a:latin typeface="Calibri"/>
            </a:endParaRPr>
          </a:p>
          <a:p>
            <a:pPr marL="10800" algn="ctr">
              <a:lnSpc>
                <a:spcPct val="100000"/>
              </a:lnSpc>
            </a:pPr>
            <a:r>
              <a:rPr b="0" lang="en-US" sz="800" spc="-66" strike="noStrike">
                <a:solidFill>
                  <a:srgbClr val="104761"/>
                </a:solidFill>
                <a:latin typeface="Arial"/>
              </a:rPr>
              <a:t>DFACS</a:t>
            </a:r>
            <a:r>
              <a:rPr b="0" lang="en-US" sz="800" spc="-21" strike="noStrike">
                <a:solidFill>
                  <a:srgbClr val="104761"/>
                </a:solidFill>
                <a:latin typeface="Arial"/>
              </a:rPr>
              <a:t> SCOE</a:t>
            </a:r>
            <a:endParaRPr b="0" lang="en-US" sz="800" spc="-1" strike="noStrike">
              <a:solidFill>
                <a:srgbClr val="000000"/>
              </a:solidFill>
              <a:latin typeface="Calibri"/>
            </a:endParaRPr>
          </a:p>
        </p:txBody>
      </p:sp>
      <p:grpSp>
        <p:nvGrpSpPr>
          <p:cNvPr id="553" name="object 216"/>
          <p:cNvGrpSpPr/>
          <p:nvPr/>
        </p:nvGrpSpPr>
        <p:grpSpPr>
          <a:xfrm>
            <a:off x="10166040" y="3757320"/>
            <a:ext cx="719640" cy="324000"/>
            <a:chOff x="10166040" y="3757320"/>
            <a:chExt cx="719640" cy="324000"/>
          </a:xfrm>
        </p:grpSpPr>
        <p:sp>
          <p:nvSpPr>
            <p:cNvPr id="554" name="object 217"/>
            <p:cNvSpPr/>
            <p:nvPr/>
          </p:nvSpPr>
          <p:spPr>
            <a:xfrm>
              <a:off x="1016604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79fff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55" name="object 218"/>
            <p:cNvSpPr/>
            <p:nvPr/>
          </p:nvSpPr>
          <p:spPr>
            <a:xfrm>
              <a:off x="10166040" y="375732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56" name="object 219"/>
          <p:cNvSpPr/>
          <p:nvPr/>
        </p:nvSpPr>
        <p:spPr>
          <a:xfrm>
            <a:off x="10430640" y="3837960"/>
            <a:ext cx="20268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55" strike="noStrike">
                <a:solidFill>
                  <a:srgbClr val="104761"/>
                </a:solidFill>
                <a:latin typeface="Arial"/>
              </a:rPr>
              <a:t>CRS</a:t>
            </a:r>
            <a:endParaRPr b="0" lang="en-US" sz="800" spc="-1" strike="noStrike">
              <a:solidFill>
                <a:srgbClr val="000000"/>
              </a:solidFill>
              <a:latin typeface="Calibri"/>
            </a:endParaRPr>
          </a:p>
        </p:txBody>
      </p:sp>
      <p:grpSp>
        <p:nvGrpSpPr>
          <p:cNvPr id="557" name="object 220"/>
          <p:cNvGrpSpPr/>
          <p:nvPr/>
        </p:nvGrpSpPr>
        <p:grpSpPr>
          <a:xfrm>
            <a:off x="8344800" y="4147560"/>
            <a:ext cx="719640" cy="324000"/>
            <a:chOff x="8344800" y="4147560"/>
            <a:chExt cx="719640" cy="324000"/>
          </a:xfrm>
        </p:grpSpPr>
        <p:sp>
          <p:nvSpPr>
            <p:cNvPr id="558" name="object 221"/>
            <p:cNvSpPr/>
            <p:nvPr/>
          </p:nvSpPr>
          <p:spPr>
            <a:xfrm>
              <a:off x="8344800" y="4147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79fff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59" name="object 222"/>
            <p:cNvSpPr/>
            <p:nvPr/>
          </p:nvSpPr>
          <p:spPr>
            <a:xfrm>
              <a:off x="8344800" y="4147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60" name="object 223"/>
          <p:cNvSpPr/>
          <p:nvPr/>
        </p:nvSpPr>
        <p:spPr>
          <a:xfrm>
            <a:off x="8538840" y="3777120"/>
            <a:ext cx="355320" cy="650520"/>
          </a:xfrm>
          <a:prstGeom prst="rect">
            <a:avLst/>
          </a:prstGeom>
          <a:noFill/>
          <a:ln w="0">
            <a:noFill/>
          </a:ln>
        </p:spPr>
        <p:style>
          <a:lnRef idx="0"/>
          <a:fillRef idx="0"/>
          <a:effectRef idx="0"/>
          <a:fontRef idx="minor"/>
        </p:style>
        <p:txBody>
          <a:bodyPr lIns="0" rIns="0" tIns="12600" bIns="0" anchor="t">
            <a:spAutoFit/>
          </a:bodyPr>
          <a:p>
            <a:pPr algn="ctr">
              <a:lnSpc>
                <a:spcPct val="100000"/>
              </a:lnSpc>
              <a:spcBef>
                <a:spcPts val="99"/>
              </a:spcBef>
            </a:pPr>
            <a:r>
              <a:rPr b="0" lang="en-US" sz="800" spc="-26" strike="noStrike">
                <a:solidFill>
                  <a:srgbClr val="104761"/>
                </a:solidFill>
                <a:latin typeface="Arial"/>
              </a:rPr>
              <a:t>HGA</a:t>
            </a:r>
            <a:endParaRPr b="0" lang="en-US" sz="800" spc="-1" strike="noStrike">
              <a:solidFill>
                <a:srgbClr val="000000"/>
              </a:solidFill>
              <a:latin typeface="Calibri"/>
            </a:endParaRPr>
          </a:p>
          <a:p>
            <a:pPr algn="ctr">
              <a:lnSpc>
                <a:spcPct val="100000"/>
              </a:lnSpc>
            </a:pPr>
            <a:r>
              <a:rPr b="0" lang="en-US" sz="800" spc="-32" strike="noStrike">
                <a:solidFill>
                  <a:srgbClr val="104761"/>
                </a:solidFill>
                <a:latin typeface="Arial"/>
              </a:rPr>
              <a:t>(Subco)</a:t>
            </a:r>
            <a:endParaRPr b="0" lang="en-US" sz="800" spc="-1" strike="noStrike">
              <a:solidFill>
                <a:srgbClr val="000000"/>
              </a:solidFill>
              <a:latin typeface="Calibri"/>
            </a:endParaRPr>
          </a:p>
          <a:p>
            <a:pPr>
              <a:lnSpc>
                <a:spcPct val="100000"/>
              </a:lnSpc>
              <a:spcBef>
                <a:spcPts val="235"/>
              </a:spcBef>
            </a:pPr>
            <a:endParaRPr b="0" lang="en-US" sz="800" spc="-1" strike="noStrike">
              <a:solidFill>
                <a:srgbClr val="000000"/>
              </a:solidFill>
              <a:latin typeface="Calibri"/>
            </a:endParaRPr>
          </a:p>
          <a:p>
            <a:pPr marL="45720" indent="-21600" algn="ctr">
              <a:lnSpc>
                <a:spcPct val="100000"/>
              </a:lnSpc>
              <a:tabLst>
                <a:tab algn="l" pos="0"/>
              </a:tabLst>
            </a:pPr>
            <a:r>
              <a:rPr b="0" lang="en-US" sz="800" spc="-26" strike="noStrike">
                <a:solidFill>
                  <a:srgbClr val="104761"/>
                </a:solidFill>
                <a:latin typeface="Arial"/>
              </a:rPr>
              <a:t>TTC</a:t>
            </a:r>
            <a:r>
              <a:rPr b="0" lang="en-US" sz="800" spc="497" strike="noStrike">
                <a:solidFill>
                  <a:srgbClr val="104761"/>
                </a:solidFill>
                <a:latin typeface="Arial"/>
              </a:rPr>
              <a:t> </a:t>
            </a:r>
            <a:r>
              <a:rPr b="0" lang="en-US" sz="800" spc="-66" strike="noStrike">
                <a:solidFill>
                  <a:srgbClr val="104761"/>
                </a:solidFill>
                <a:latin typeface="Arial"/>
              </a:rPr>
              <a:t>SCOE</a:t>
            </a:r>
            <a:endParaRPr b="0" lang="en-US" sz="800" spc="-1" strike="noStrike">
              <a:solidFill>
                <a:srgbClr val="000000"/>
              </a:solidFill>
              <a:latin typeface="Calibri"/>
            </a:endParaRPr>
          </a:p>
        </p:txBody>
      </p:sp>
      <p:grpSp>
        <p:nvGrpSpPr>
          <p:cNvPr id="561" name="object 224"/>
          <p:cNvGrpSpPr/>
          <p:nvPr/>
        </p:nvGrpSpPr>
        <p:grpSpPr>
          <a:xfrm>
            <a:off x="9256680" y="4147560"/>
            <a:ext cx="719640" cy="324000"/>
            <a:chOff x="9256680" y="4147560"/>
            <a:chExt cx="719640" cy="324000"/>
          </a:xfrm>
        </p:grpSpPr>
        <p:sp>
          <p:nvSpPr>
            <p:cNvPr id="562" name="object 225"/>
            <p:cNvSpPr/>
            <p:nvPr/>
          </p:nvSpPr>
          <p:spPr>
            <a:xfrm>
              <a:off x="9256680" y="4147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79fff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63" name="object 226"/>
            <p:cNvSpPr/>
            <p:nvPr/>
          </p:nvSpPr>
          <p:spPr>
            <a:xfrm>
              <a:off x="9256680" y="4147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64" name="object 227"/>
          <p:cNvSpPr/>
          <p:nvPr/>
        </p:nvSpPr>
        <p:spPr>
          <a:xfrm>
            <a:off x="9391680" y="3777120"/>
            <a:ext cx="460800" cy="772200"/>
          </a:xfrm>
          <a:prstGeom prst="rect">
            <a:avLst/>
          </a:prstGeom>
          <a:noFill/>
          <a:ln w="0">
            <a:noFill/>
          </a:ln>
        </p:spPr>
        <p:style>
          <a:lnRef idx="0"/>
          <a:fillRef idx="0"/>
          <a:effectRef idx="0"/>
          <a:fontRef idx="minor"/>
        </p:style>
        <p:txBody>
          <a:bodyPr lIns="0" rIns="0" tIns="12600" bIns="0" anchor="t">
            <a:spAutoFit/>
          </a:bodyPr>
          <a:p>
            <a:pPr marL="2520" algn="ctr">
              <a:lnSpc>
                <a:spcPct val="100000"/>
              </a:lnSpc>
              <a:spcBef>
                <a:spcPts val="99"/>
              </a:spcBef>
            </a:pPr>
            <a:r>
              <a:rPr b="0" lang="en-US" sz="800" spc="-26" strike="noStrike">
                <a:solidFill>
                  <a:srgbClr val="104761"/>
                </a:solidFill>
                <a:latin typeface="Arial"/>
              </a:rPr>
              <a:t>HGA</a:t>
            </a:r>
            <a:endParaRPr b="0" lang="en-US" sz="800" spc="-1" strike="noStrike">
              <a:solidFill>
                <a:srgbClr val="000000"/>
              </a:solidFill>
              <a:latin typeface="Calibri"/>
            </a:endParaRPr>
          </a:p>
          <a:p>
            <a:pPr marL="1800" algn="ctr">
              <a:lnSpc>
                <a:spcPct val="100000"/>
              </a:lnSpc>
            </a:pPr>
            <a:r>
              <a:rPr b="0" lang="en-US" sz="800" spc="-12" strike="noStrike">
                <a:solidFill>
                  <a:srgbClr val="104761"/>
                </a:solidFill>
                <a:latin typeface="Arial"/>
              </a:rPr>
              <a:t>(Subco)</a:t>
            </a:r>
            <a:endParaRPr b="0" lang="en-US" sz="800" spc="-1" strike="noStrike">
              <a:solidFill>
                <a:srgbClr val="000000"/>
              </a:solidFill>
              <a:latin typeface="Calibri"/>
            </a:endParaRPr>
          </a:p>
          <a:p>
            <a:pPr marL="1800">
              <a:lnSpc>
                <a:spcPct val="100000"/>
              </a:lnSpc>
              <a:spcBef>
                <a:spcPts val="235"/>
              </a:spcBef>
            </a:pPr>
            <a:endParaRPr b="0" lang="en-US" sz="800" spc="-1" strike="noStrike">
              <a:solidFill>
                <a:srgbClr val="000000"/>
              </a:solidFill>
              <a:latin typeface="Calibri"/>
            </a:endParaRPr>
          </a:p>
          <a:p>
            <a:pPr marL="1800" algn="ctr">
              <a:lnSpc>
                <a:spcPct val="100000"/>
              </a:lnSpc>
            </a:pPr>
            <a:r>
              <a:rPr b="0" lang="en-US" sz="800" spc="-92" strike="noStrike">
                <a:solidFill>
                  <a:srgbClr val="104761"/>
                </a:solidFill>
                <a:latin typeface="Arial"/>
              </a:rPr>
              <a:t>TTC</a:t>
            </a:r>
            <a:r>
              <a:rPr b="0" lang="en-US" sz="800" spc="-35" strike="noStrike">
                <a:solidFill>
                  <a:srgbClr val="104761"/>
                </a:solidFill>
                <a:latin typeface="Arial"/>
              </a:rPr>
              <a:t> </a:t>
            </a:r>
            <a:r>
              <a:rPr b="0" lang="en-US" sz="800" spc="-72" strike="noStrike">
                <a:solidFill>
                  <a:srgbClr val="104761"/>
                </a:solidFill>
                <a:latin typeface="Arial"/>
              </a:rPr>
              <a:t>SCOE</a:t>
            </a:r>
            <a:endParaRPr b="0" lang="en-US" sz="800" spc="-1" strike="noStrike">
              <a:solidFill>
                <a:srgbClr val="000000"/>
              </a:solidFill>
              <a:latin typeface="Calibri"/>
            </a:endParaRPr>
          </a:p>
          <a:p>
            <a:pPr marL="1800" algn="ctr">
              <a:lnSpc>
                <a:spcPct val="100000"/>
              </a:lnSpc>
            </a:pPr>
            <a:r>
              <a:rPr b="0" lang="en-US" sz="800" spc="-12" strike="noStrike">
                <a:solidFill>
                  <a:srgbClr val="104761"/>
                </a:solidFill>
                <a:latin typeface="Arial"/>
              </a:rPr>
              <a:t>(Subco)</a:t>
            </a:r>
            <a:endParaRPr b="0" lang="en-US" sz="800" spc="-1" strike="noStrike">
              <a:solidFill>
                <a:srgbClr val="000000"/>
              </a:solidFill>
              <a:latin typeface="Calibri"/>
            </a:endParaRPr>
          </a:p>
        </p:txBody>
      </p:sp>
      <p:grpSp>
        <p:nvGrpSpPr>
          <p:cNvPr id="565" name="object 228"/>
          <p:cNvGrpSpPr/>
          <p:nvPr/>
        </p:nvGrpSpPr>
        <p:grpSpPr>
          <a:xfrm>
            <a:off x="7089480" y="3285000"/>
            <a:ext cx="3825720" cy="1194840"/>
            <a:chOff x="7089480" y="3285000"/>
            <a:chExt cx="3825720" cy="1194840"/>
          </a:xfrm>
        </p:grpSpPr>
        <p:pic>
          <p:nvPicPr>
            <p:cNvPr id="566" name="object 229" descr=""/>
            <p:cNvPicPr/>
            <p:nvPr/>
          </p:nvPicPr>
          <p:blipFill>
            <a:blip r:embed="rId42"/>
            <a:stretch/>
          </p:blipFill>
          <p:spPr>
            <a:xfrm>
              <a:off x="8014320" y="4119120"/>
              <a:ext cx="215640" cy="141480"/>
            </a:xfrm>
            <a:prstGeom prst="rect">
              <a:avLst/>
            </a:prstGeom>
            <a:noFill/>
            <a:ln w="0">
              <a:noFill/>
            </a:ln>
          </p:spPr>
        </p:pic>
        <p:pic>
          <p:nvPicPr>
            <p:cNvPr id="567" name="object 230" descr=""/>
            <p:cNvPicPr/>
            <p:nvPr/>
          </p:nvPicPr>
          <p:blipFill>
            <a:blip r:embed="rId43"/>
            <a:stretch/>
          </p:blipFill>
          <p:spPr>
            <a:xfrm>
              <a:off x="10699560" y="3729600"/>
              <a:ext cx="215640" cy="141480"/>
            </a:xfrm>
            <a:prstGeom prst="rect">
              <a:avLst/>
            </a:prstGeom>
            <a:noFill/>
            <a:ln w="0">
              <a:noFill/>
            </a:ln>
          </p:spPr>
        </p:pic>
        <p:pic>
          <p:nvPicPr>
            <p:cNvPr id="568" name="object 231" descr=""/>
            <p:cNvPicPr/>
            <p:nvPr/>
          </p:nvPicPr>
          <p:blipFill>
            <a:blip r:embed="rId44"/>
            <a:stretch/>
          </p:blipFill>
          <p:spPr>
            <a:xfrm>
              <a:off x="8944200" y="4119120"/>
              <a:ext cx="215640" cy="150480"/>
            </a:xfrm>
            <a:prstGeom prst="rect">
              <a:avLst/>
            </a:prstGeom>
            <a:noFill/>
            <a:ln w="0">
              <a:noFill/>
            </a:ln>
          </p:spPr>
        </p:pic>
        <p:pic>
          <p:nvPicPr>
            <p:cNvPr id="569" name="object 232" descr=""/>
            <p:cNvPicPr/>
            <p:nvPr/>
          </p:nvPicPr>
          <p:blipFill>
            <a:blip r:embed="rId45"/>
            <a:stretch/>
          </p:blipFill>
          <p:spPr>
            <a:xfrm>
              <a:off x="10699560" y="3285000"/>
              <a:ext cx="215640" cy="140040"/>
            </a:xfrm>
            <a:prstGeom prst="rect">
              <a:avLst/>
            </a:prstGeom>
            <a:noFill/>
            <a:ln w="0">
              <a:noFill/>
            </a:ln>
          </p:spPr>
        </p:pic>
        <p:pic>
          <p:nvPicPr>
            <p:cNvPr id="570" name="object 233" descr=""/>
            <p:cNvPicPr/>
            <p:nvPr/>
          </p:nvPicPr>
          <p:blipFill>
            <a:blip r:embed="rId46"/>
            <a:stretch/>
          </p:blipFill>
          <p:spPr>
            <a:xfrm>
              <a:off x="9873360" y="4119120"/>
              <a:ext cx="215640" cy="145800"/>
            </a:xfrm>
            <a:prstGeom prst="rect">
              <a:avLst/>
            </a:prstGeom>
            <a:noFill/>
            <a:ln w="0">
              <a:noFill/>
            </a:ln>
          </p:spPr>
        </p:pic>
        <p:pic>
          <p:nvPicPr>
            <p:cNvPr id="571" name="object 234" descr=""/>
            <p:cNvPicPr/>
            <p:nvPr/>
          </p:nvPicPr>
          <p:blipFill>
            <a:blip r:embed="rId47"/>
            <a:stretch/>
          </p:blipFill>
          <p:spPr>
            <a:xfrm>
              <a:off x="9818280" y="3285000"/>
              <a:ext cx="215640" cy="143640"/>
            </a:xfrm>
            <a:prstGeom prst="rect">
              <a:avLst/>
            </a:prstGeom>
            <a:noFill/>
            <a:ln w="0">
              <a:noFill/>
            </a:ln>
          </p:spPr>
        </p:pic>
        <p:pic>
          <p:nvPicPr>
            <p:cNvPr id="572" name="object 235" descr=""/>
            <p:cNvPicPr/>
            <p:nvPr/>
          </p:nvPicPr>
          <p:blipFill>
            <a:blip r:embed="rId48"/>
            <a:stretch/>
          </p:blipFill>
          <p:spPr>
            <a:xfrm>
              <a:off x="7089480" y="3285000"/>
              <a:ext cx="215640" cy="137880"/>
            </a:xfrm>
            <a:prstGeom prst="rect">
              <a:avLst/>
            </a:prstGeom>
            <a:noFill/>
            <a:ln w="0">
              <a:noFill/>
            </a:ln>
          </p:spPr>
        </p:pic>
        <p:pic>
          <p:nvPicPr>
            <p:cNvPr id="573" name="object 236" descr=""/>
            <p:cNvPicPr/>
            <p:nvPr/>
          </p:nvPicPr>
          <p:blipFill>
            <a:blip r:embed="rId49"/>
            <a:stretch/>
          </p:blipFill>
          <p:spPr>
            <a:xfrm>
              <a:off x="8019360" y="3285000"/>
              <a:ext cx="215640" cy="148680"/>
            </a:xfrm>
            <a:prstGeom prst="rect">
              <a:avLst/>
            </a:prstGeom>
            <a:noFill/>
            <a:ln w="0">
              <a:noFill/>
            </a:ln>
          </p:spPr>
        </p:pic>
        <p:pic>
          <p:nvPicPr>
            <p:cNvPr id="574" name="object 237" descr=""/>
            <p:cNvPicPr/>
            <p:nvPr/>
          </p:nvPicPr>
          <p:blipFill>
            <a:blip r:embed="rId50"/>
            <a:stretch/>
          </p:blipFill>
          <p:spPr>
            <a:xfrm>
              <a:off x="8930880" y="3285000"/>
              <a:ext cx="215640" cy="139320"/>
            </a:xfrm>
            <a:prstGeom prst="rect">
              <a:avLst/>
            </a:prstGeom>
            <a:noFill/>
            <a:ln w="0">
              <a:noFill/>
            </a:ln>
          </p:spPr>
        </p:pic>
        <p:pic>
          <p:nvPicPr>
            <p:cNvPr id="575" name="object 238" descr=""/>
            <p:cNvPicPr/>
            <p:nvPr/>
          </p:nvPicPr>
          <p:blipFill>
            <a:blip r:embed="rId51"/>
            <a:stretch/>
          </p:blipFill>
          <p:spPr>
            <a:xfrm>
              <a:off x="7107480" y="3729600"/>
              <a:ext cx="215640" cy="144720"/>
            </a:xfrm>
            <a:prstGeom prst="rect">
              <a:avLst/>
            </a:prstGeom>
            <a:noFill/>
            <a:ln w="0">
              <a:noFill/>
            </a:ln>
          </p:spPr>
        </p:pic>
        <p:pic>
          <p:nvPicPr>
            <p:cNvPr id="576" name="object 239" descr=""/>
            <p:cNvPicPr/>
            <p:nvPr/>
          </p:nvPicPr>
          <p:blipFill>
            <a:blip r:embed="rId52"/>
            <a:stretch/>
          </p:blipFill>
          <p:spPr>
            <a:xfrm>
              <a:off x="8004600" y="3729600"/>
              <a:ext cx="215640" cy="140040"/>
            </a:xfrm>
            <a:prstGeom prst="rect">
              <a:avLst/>
            </a:prstGeom>
            <a:noFill/>
            <a:ln w="0">
              <a:noFill/>
            </a:ln>
          </p:spPr>
        </p:pic>
        <p:pic>
          <p:nvPicPr>
            <p:cNvPr id="577" name="object 240" descr=""/>
            <p:cNvPicPr/>
            <p:nvPr/>
          </p:nvPicPr>
          <p:blipFill>
            <a:blip r:embed="rId53"/>
            <a:stretch/>
          </p:blipFill>
          <p:spPr>
            <a:xfrm>
              <a:off x="8939520" y="3729600"/>
              <a:ext cx="215640" cy="148680"/>
            </a:xfrm>
            <a:prstGeom prst="rect">
              <a:avLst/>
            </a:prstGeom>
            <a:noFill/>
            <a:ln w="0">
              <a:noFill/>
            </a:ln>
          </p:spPr>
        </p:pic>
        <p:pic>
          <p:nvPicPr>
            <p:cNvPr id="578" name="object 241" descr=""/>
            <p:cNvPicPr/>
            <p:nvPr/>
          </p:nvPicPr>
          <p:blipFill>
            <a:blip r:embed="rId54"/>
            <a:stretch/>
          </p:blipFill>
          <p:spPr>
            <a:xfrm>
              <a:off x="9838440" y="3729600"/>
              <a:ext cx="215640" cy="147960"/>
            </a:xfrm>
            <a:prstGeom prst="rect">
              <a:avLst/>
            </a:prstGeom>
            <a:noFill/>
            <a:ln w="0">
              <a:noFill/>
            </a:ln>
          </p:spPr>
        </p:pic>
        <p:pic>
          <p:nvPicPr>
            <p:cNvPr id="579" name="object 242" descr=""/>
            <p:cNvPicPr/>
            <p:nvPr/>
          </p:nvPicPr>
          <p:blipFill>
            <a:blip r:embed="rId55"/>
            <a:stretch/>
          </p:blipFill>
          <p:spPr>
            <a:xfrm>
              <a:off x="7091280" y="4119120"/>
              <a:ext cx="215640" cy="140040"/>
            </a:xfrm>
            <a:prstGeom prst="rect">
              <a:avLst/>
            </a:prstGeom>
            <a:noFill/>
            <a:ln w="0">
              <a:noFill/>
            </a:ln>
          </p:spPr>
        </p:pic>
        <p:sp>
          <p:nvSpPr>
            <p:cNvPr id="580" name="object 243"/>
            <p:cNvSpPr/>
            <p:nvPr/>
          </p:nvSpPr>
          <p:spPr>
            <a:xfrm>
              <a:off x="10163160" y="41558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81" name="object 244"/>
            <p:cNvSpPr/>
            <p:nvPr/>
          </p:nvSpPr>
          <p:spPr>
            <a:xfrm>
              <a:off x="10163160" y="41558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82" name="object 245"/>
          <p:cNvSpPr/>
          <p:nvPr/>
        </p:nvSpPr>
        <p:spPr>
          <a:xfrm>
            <a:off x="10400040" y="4236840"/>
            <a:ext cx="25668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52" strike="noStrike">
                <a:solidFill>
                  <a:srgbClr val="104761"/>
                </a:solidFill>
                <a:latin typeface="Arial"/>
              </a:rPr>
              <a:t>RFSC</a:t>
            </a:r>
            <a:endParaRPr b="0" lang="en-US" sz="800" spc="-1" strike="noStrike">
              <a:solidFill>
                <a:srgbClr val="000000"/>
              </a:solidFill>
              <a:latin typeface="Calibri"/>
            </a:endParaRPr>
          </a:p>
        </p:txBody>
      </p:sp>
      <p:grpSp>
        <p:nvGrpSpPr>
          <p:cNvPr id="583" name="object 246"/>
          <p:cNvGrpSpPr/>
          <p:nvPr/>
        </p:nvGrpSpPr>
        <p:grpSpPr>
          <a:xfrm>
            <a:off x="10690560" y="3333240"/>
            <a:ext cx="1086120" cy="925920"/>
            <a:chOff x="10690560" y="3333240"/>
            <a:chExt cx="1086120" cy="925920"/>
          </a:xfrm>
        </p:grpSpPr>
        <p:pic>
          <p:nvPicPr>
            <p:cNvPr id="584" name="object 247" descr=""/>
            <p:cNvPicPr/>
            <p:nvPr/>
          </p:nvPicPr>
          <p:blipFill>
            <a:blip r:embed="rId56"/>
            <a:stretch/>
          </p:blipFill>
          <p:spPr>
            <a:xfrm>
              <a:off x="10690560" y="4119120"/>
              <a:ext cx="215640" cy="140040"/>
            </a:xfrm>
            <a:prstGeom prst="rect">
              <a:avLst/>
            </a:prstGeom>
            <a:noFill/>
            <a:ln w="0">
              <a:noFill/>
            </a:ln>
          </p:spPr>
        </p:pic>
        <p:sp>
          <p:nvSpPr>
            <p:cNvPr id="585" name="object 248"/>
            <p:cNvSpPr/>
            <p:nvPr/>
          </p:nvSpPr>
          <p:spPr>
            <a:xfrm>
              <a:off x="1105704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86" name="object 249"/>
            <p:cNvSpPr/>
            <p:nvPr/>
          </p:nvSpPr>
          <p:spPr>
            <a:xfrm>
              <a:off x="11057040" y="33332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90"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87" name="object 250"/>
          <p:cNvSpPr/>
          <p:nvPr/>
        </p:nvSpPr>
        <p:spPr>
          <a:xfrm>
            <a:off x="11286360" y="3353040"/>
            <a:ext cx="272160" cy="256320"/>
          </a:xfrm>
          <a:prstGeom prst="rect">
            <a:avLst/>
          </a:prstGeom>
          <a:noFill/>
          <a:ln w="0">
            <a:noFill/>
          </a:ln>
        </p:spPr>
        <p:style>
          <a:lnRef idx="0"/>
          <a:fillRef idx="0"/>
          <a:effectRef idx="0"/>
          <a:fontRef idx="minor"/>
        </p:style>
        <p:txBody>
          <a:bodyPr lIns="0" rIns="0" tIns="13320" bIns="0" anchor="t">
            <a:spAutoFit/>
          </a:bodyPr>
          <a:p>
            <a:pPr>
              <a:lnSpc>
                <a:spcPct val="100000"/>
              </a:lnSpc>
              <a:spcBef>
                <a:spcPts val="105"/>
              </a:spcBef>
              <a:tabLst>
                <a:tab algn="l" pos="0"/>
              </a:tabLst>
            </a:pPr>
            <a:r>
              <a:rPr b="0" lang="en-US" sz="800" spc="-35" strike="noStrike">
                <a:solidFill>
                  <a:srgbClr val="104761"/>
                </a:solidFill>
                <a:latin typeface="Arial"/>
              </a:rPr>
              <a:t>DH</a:t>
            </a:r>
            <a:r>
              <a:rPr b="0" lang="en-US" sz="800" spc="497" strike="noStrike">
                <a:solidFill>
                  <a:srgbClr val="104761"/>
                </a:solidFill>
                <a:latin typeface="Arial"/>
              </a:rPr>
              <a:t> </a:t>
            </a:r>
            <a:r>
              <a:rPr b="0" lang="en-US" sz="800" spc="-75" strike="noStrike">
                <a:solidFill>
                  <a:srgbClr val="104761"/>
                </a:solidFill>
                <a:latin typeface="Arial"/>
              </a:rPr>
              <a:t>SCOE</a:t>
            </a:r>
            <a:endParaRPr b="0" lang="en-US" sz="800" spc="-1" strike="noStrike">
              <a:solidFill>
                <a:srgbClr val="000000"/>
              </a:solidFill>
              <a:latin typeface="Calibri"/>
            </a:endParaRPr>
          </a:p>
        </p:txBody>
      </p:sp>
      <p:grpSp>
        <p:nvGrpSpPr>
          <p:cNvPr id="588" name="object 251"/>
          <p:cNvGrpSpPr/>
          <p:nvPr/>
        </p:nvGrpSpPr>
        <p:grpSpPr>
          <a:xfrm>
            <a:off x="980280" y="3285000"/>
            <a:ext cx="10824120" cy="1735200"/>
            <a:chOff x="980280" y="3285000"/>
            <a:chExt cx="10824120" cy="1735200"/>
          </a:xfrm>
        </p:grpSpPr>
        <p:pic>
          <p:nvPicPr>
            <p:cNvPr id="589" name="object 252" descr=""/>
            <p:cNvPicPr/>
            <p:nvPr/>
          </p:nvPicPr>
          <p:blipFill>
            <a:blip r:embed="rId57"/>
            <a:stretch/>
          </p:blipFill>
          <p:spPr>
            <a:xfrm>
              <a:off x="11588760" y="3285000"/>
              <a:ext cx="215640" cy="140040"/>
            </a:xfrm>
            <a:prstGeom prst="rect">
              <a:avLst/>
            </a:prstGeom>
            <a:noFill/>
            <a:ln w="0">
              <a:noFill/>
            </a:ln>
          </p:spPr>
        </p:pic>
        <p:sp>
          <p:nvSpPr>
            <p:cNvPr id="590" name="object 253"/>
            <p:cNvSpPr/>
            <p:nvPr/>
          </p:nvSpPr>
          <p:spPr>
            <a:xfrm>
              <a:off x="980280" y="4696200"/>
              <a:ext cx="737640" cy="324000"/>
            </a:xfrm>
            <a:custGeom>
              <a:avLst/>
              <a:gdLst>
                <a:gd name="textAreaLeft" fmla="*/ 0 w 737640"/>
                <a:gd name="textAreaRight" fmla="*/ 738000 w 737640"/>
                <a:gd name="textAreaTop" fmla="*/ 0 h 324000"/>
                <a:gd name="textAreaBottom" fmla="*/ 324360 h 324000"/>
              </a:gdLst>
              <a:ahLst/>
              <a:rect l="textAreaLeft" t="textAreaTop" r="textAreaRight" b="textAreaBottom"/>
              <a:pathLst>
                <a:path w="737869" h="324485">
                  <a:moveTo>
                    <a:pt x="683361"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83361" y="324002"/>
                  </a:lnTo>
                  <a:lnTo>
                    <a:pt x="704379" y="319758"/>
                  </a:lnTo>
                  <a:lnTo>
                    <a:pt x="721544" y="308184"/>
                  </a:lnTo>
                  <a:lnTo>
                    <a:pt x="733117" y="291019"/>
                  </a:lnTo>
                  <a:lnTo>
                    <a:pt x="737362" y="270001"/>
                  </a:lnTo>
                  <a:lnTo>
                    <a:pt x="737362" y="54000"/>
                  </a:lnTo>
                  <a:lnTo>
                    <a:pt x="733117" y="32982"/>
                  </a:lnTo>
                  <a:lnTo>
                    <a:pt x="721544" y="15817"/>
                  </a:lnTo>
                  <a:lnTo>
                    <a:pt x="704379" y="4244"/>
                  </a:lnTo>
                  <a:lnTo>
                    <a:pt x="683361" y="0"/>
                  </a:lnTo>
                  <a:close/>
                </a:path>
              </a:pathLst>
            </a:custGeom>
            <a:solidFill>
              <a:srgbClr val="fdedd1"/>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91" name="object 254"/>
            <p:cNvSpPr/>
            <p:nvPr/>
          </p:nvSpPr>
          <p:spPr>
            <a:xfrm>
              <a:off x="980280" y="4696200"/>
              <a:ext cx="737640" cy="324000"/>
            </a:xfrm>
            <a:custGeom>
              <a:avLst/>
              <a:gdLst>
                <a:gd name="textAreaLeft" fmla="*/ 0 w 737640"/>
                <a:gd name="textAreaRight" fmla="*/ 738000 w 737640"/>
                <a:gd name="textAreaTop" fmla="*/ 0 h 324000"/>
                <a:gd name="textAreaBottom" fmla="*/ 324360 h 324000"/>
              </a:gdLst>
              <a:ahLst/>
              <a:rect l="textAreaLeft" t="textAreaTop" r="textAreaRight" b="textAreaBottom"/>
              <a:pathLst>
                <a:path w="737869" h="324485">
                  <a:moveTo>
                    <a:pt x="0" y="54000"/>
                  </a:moveTo>
                  <a:lnTo>
                    <a:pt x="4244" y="32982"/>
                  </a:lnTo>
                  <a:lnTo>
                    <a:pt x="15817" y="15817"/>
                  </a:lnTo>
                  <a:lnTo>
                    <a:pt x="32982" y="4244"/>
                  </a:lnTo>
                  <a:lnTo>
                    <a:pt x="54000" y="0"/>
                  </a:lnTo>
                  <a:lnTo>
                    <a:pt x="683361" y="0"/>
                  </a:lnTo>
                  <a:lnTo>
                    <a:pt x="704379" y="4244"/>
                  </a:lnTo>
                  <a:lnTo>
                    <a:pt x="721544" y="15817"/>
                  </a:lnTo>
                  <a:lnTo>
                    <a:pt x="733117" y="32982"/>
                  </a:lnTo>
                  <a:lnTo>
                    <a:pt x="737362" y="54000"/>
                  </a:lnTo>
                  <a:lnTo>
                    <a:pt x="737362" y="270001"/>
                  </a:lnTo>
                  <a:lnTo>
                    <a:pt x="733117" y="291019"/>
                  </a:lnTo>
                  <a:lnTo>
                    <a:pt x="721544" y="308184"/>
                  </a:lnTo>
                  <a:lnTo>
                    <a:pt x="704379" y="319758"/>
                  </a:lnTo>
                  <a:lnTo>
                    <a:pt x="683361"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92" name="object 255"/>
          <p:cNvSpPr/>
          <p:nvPr/>
        </p:nvSpPr>
        <p:spPr>
          <a:xfrm>
            <a:off x="1107360" y="4716000"/>
            <a:ext cx="49572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tabLst>
                <a:tab algn="l" pos="0"/>
              </a:tabLst>
            </a:pPr>
            <a:r>
              <a:rPr b="0" lang="en-US" sz="800" spc="-12" strike="noStrike">
                <a:solidFill>
                  <a:srgbClr val="104761"/>
                </a:solidFill>
                <a:latin typeface="Arial"/>
              </a:rPr>
              <a:t>Structure Equipment</a:t>
            </a:r>
            <a:endParaRPr b="0" lang="en-US" sz="800" spc="-1" strike="noStrike">
              <a:solidFill>
                <a:srgbClr val="000000"/>
              </a:solidFill>
              <a:latin typeface="Calibri"/>
            </a:endParaRPr>
          </a:p>
        </p:txBody>
      </p:sp>
      <p:grpSp>
        <p:nvGrpSpPr>
          <p:cNvPr id="593" name="object 256"/>
          <p:cNvGrpSpPr/>
          <p:nvPr/>
        </p:nvGrpSpPr>
        <p:grpSpPr>
          <a:xfrm>
            <a:off x="1864800" y="4696200"/>
            <a:ext cx="719640" cy="324000"/>
            <a:chOff x="1864800" y="4696200"/>
            <a:chExt cx="719640" cy="324000"/>
          </a:xfrm>
        </p:grpSpPr>
        <p:sp>
          <p:nvSpPr>
            <p:cNvPr id="594" name="object 257"/>
            <p:cNvSpPr/>
            <p:nvPr/>
          </p:nvSpPr>
          <p:spPr>
            <a:xfrm>
              <a:off x="1864800" y="469620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95" name="object 258"/>
            <p:cNvSpPr/>
            <p:nvPr/>
          </p:nvSpPr>
          <p:spPr>
            <a:xfrm>
              <a:off x="1864800" y="469620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596" name="object 259"/>
          <p:cNvSpPr/>
          <p:nvPr/>
        </p:nvSpPr>
        <p:spPr>
          <a:xfrm>
            <a:off x="1982880" y="4716000"/>
            <a:ext cx="49572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tabLst>
                <a:tab algn="l" pos="0"/>
              </a:tabLst>
            </a:pPr>
            <a:r>
              <a:rPr b="0" lang="en-US" sz="800" spc="-12" strike="noStrike">
                <a:solidFill>
                  <a:srgbClr val="104761"/>
                </a:solidFill>
                <a:latin typeface="Arial"/>
              </a:rPr>
              <a:t>Thermal Equipment</a:t>
            </a:r>
            <a:endParaRPr b="0" lang="en-US" sz="800" spc="-1" strike="noStrike">
              <a:solidFill>
                <a:srgbClr val="000000"/>
              </a:solidFill>
              <a:latin typeface="Calibri"/>
            </a:endParaRPr>
          </a:p>
        </p:txBody>
      </p:sp>
      <p:grpSp>
        <p:nvGrpSpPr>
          <p:cNvPr id="597" name="object 260"/>
          <p:cNvGrpSpPr/>
          <p:nvPr/>
        </p:nvGrpSpPr>
        <p:grpSpPr>
          <a:xfrm>
            <a:off x="2716920" y="4696200"/>
            <a:ext cx="719640" cy="324000"/>
            <a:chOff x="2716920" y="4696200"/>
            <a:chExt cx="719640" cy="324000"/>
          </a:xfrm>
        </p:grpSpPr>
        <p:sp>
          <p:nvSpPr>
            <p:cNvPr id="598" name="object 261"/>
            <p:cNvSpPr/>
            <p:nvPr/>
          </p:nvSpPr>
          <p:spPr>
            <a:xfrm>
              <a:off x="2716920" y="469620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ccd4db"/>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599" name="object 262"/>
            <p:cNvSpPr/>
            <p:nvPr/>
          </p:nvSpPr>
          <p:spPr>
            <a:xfrm>
              <a:off x="2716920" y="469620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00" name="object 263"/>
          <p:cNvSpPr/>
          <p:nvPr/>
        </p:nvSpPr>
        <p:spPr>
          <a:xfrm>
            <a:off x="2839680" y="4716000"/>
            <a:ext cx="487440" cy="255600"/>
          </a:xfrm>
          <a:prstGeom prst="rect">
            <a:avLst/>
          </a:prstGeom>
          <a:noFill/>
          <a:ln w="0">
            <a:noFill/>
          </a:ln>
        </p:spPr>
        <p:style>
          <a:lnRef idx="0"/>
          <a:fillRef idx="0"/>
          <a:effectRef idx="0"/>
          <a:fontRef idx="minor"/>
        </p:style>
        <p:txBody>
          <a:bodyPr lIns="0" rIns="0" tIns="12600" bIns="0" anchor="t">
            <a:spAutoFit/>
          </a:bodyPr>
          <a:p>
            <a:pPr marL="161280" indent="-162000">
              <a:lnSpc>
                <a:spcPct val="100000"/>
              </a:lnSpc>
              <a:spcBef>
                <a:spcPts val="99"/>
              </a:spcBef>
              <a:tabLst>
                <a:tab algn="l" pos="0"/>
              </a:tabLst>
            </a:pPr>
            <a:r>
              <a:rPr b="0" lang="en-US" sz="800" spc="-26" strike="noStrike">
                <a:solidFill>
                  <a:srgbClr val="104761"/>
                </a:solidFill>
                <a:latin typeface="Arial"/>
              </a:rPr>
              <a:t>Solar</a:t>
            </a:r>
            <a:r>
              <a:rPr b="0" lang="en-US" sz="800" spc="-52" strike="noStrike">
                <a:solidFill>
                  <a:srgbClr val="104761"/>
                </a:solidFill>
                <a:latin typeface="Arial"/>
              </a:rPr>
              <a:t> </a:t>
            </a:r>
            <a:r>
              <a:rPr b="0" lang="en-US" sz="800" spc="-35" strike="noStrike">
                <a:solidFill>
                  <a:srgbClr val="104761"/>
                </a:solidFill>
                <a:latin typeface="Arial"/>
              </a:rPr>
              <a:t>Array</a:t>
            </a:r>
            <a:r>
              <a:rPr b="0" lang="en-US" sz="800" spc="497" strike="noStrike">
                <a:solidFill>
                  <a:srgbClr val="104761"/>
                </a:solidFill>
                <a:latin typeface="Arial"/>
              </a:rPr>
              <a:t> </a:t>
            </a:r>
            <a:r>
              <a:rPr b="0" lang="en-US" sz="800" spc="-26" strike="noStrike">
                <a:solidFill>
                  <a:srgbClr val="104761"/>
                </a:solidFill>
                <a:latin typeface="Arial"/>
              </a:rPr>
              <a:t>S/S</a:t>
            </a:r>
            <a:endParaRPr b="0" lang="en-US" sz="800" spc="-1" strike="noStrike">
              <a:solidFill>
                <a:srgbClr val="000000"/>
              </a:solidFill>
              <a:latin typeface="Calibri"/>
            </a:endParaRPr>
          </a:p>
        </p:txBody>
      </p:sp>
      <p:grpSp>
        <p:nvGrpSpPr>
          <p:cNvPr id="601" name="object 264"/>
          <p:cNvGrpSpPr/>
          <p:nvPr/>
        </p:nvGrpSpPr>
        <p:grpSpPr>
          <a:xfrm>
            <a:off x="3614760" y="4696200"/>
            <a:ext cx="2494440" cy="359640"/>
            <a:chOff x="3614760" y="4696200"/>
            <a:chExt cx="2494440" cy="359640"/>
          </a:xfrm>
        </p:grpSpPr>
        <p:sp>
          <p:nvSpPr>
            <p:cNvPr id="602" name="object 265"/>
            <p:cNvSpPr/>
            <p:nvPr/>
          </p:nvSpPr>
          <p:spPr>
            <a:xfrm>
              <a:off x="3614760" y="4696200"/>
              <a:ext cx="728640" cy="359640"/>
            </a:xfrm>
            <a:custGeom>
              <a:avLst/>
              <a:gdLst>
                <a:gd name="textAreaLeft" fmla="*/ 0 w 728640"/>
                <a:gd name="textAreaRight" fmla="*/ 729000 w 728640"/>
                <a:gd name="textAreaTop" fmla="*/ 0 h 359640"/>
                <a:gd name="textAreaBottom" fmla="*/ 360000 h 359640"/>
              </a:gdLst>
              <a:ahLst/>
              <a:rect l="textAreaLeft" t="textAreaTop" r="textAreaRight" b="textAreaBottom"/>
              <a:pathLst>
                <a:path w="728979" h="360045">
                  <a:moveTo>
                    <a:pt x="668578" y="0"/>
                  </a:moveTo>
                  <a:lnTo>
                    <a:pt x="60007" y="0"/>
                  </a:lnTo>
                  <a:lnTo>
                    <a:pt x="36647" y="4716"/>
                  </a:lnTo>
                  <a:lnTo>
                    <a:pt x="17573" y="17578"/>
                  </a:lnTo>
                  <a:lnTo>
                    <a:pt x="4714" y="36652"/>
                  </a:lnTo>
                  <a:lnTo>
                    <a:pt x="0" y="60007"/>
                  </a:lnTo>
                  <a:lnTo>
                    <a:pt x="0" y="299999"/>
                  </a:lnTo>
                  <a:lnTo>
                    <a:pt x="4714" y="323359"/>
                  </a:lnTo>
                  <a:lnTo>
                    <a:pt x="17573" y="342433"/>
                  </a:lnTo>
                  <a:lnTo>
                    <a:pt x="36647" y="355292"/>
                  </a:lnTo>
                  <a:lnTo>
                    <a:pt x="60007" y="360006"/>
                  </a:lnTo>
                  <a:lnTo>
                    <a:pt x="668578" y="360006"/>
                  </a:lnTo>
                  <a:lnTo>
                    <a:pt x="691938" y="355292"/>
                  </a:lnTo>
                  <a:lnTo>
                    <a:pt x="711012" y="342433"/>
                  </a:lnTo>
                  <a:lnTo>
                    <a:pt x="723871" y="323359"/>
                  </a:lnTo>
                  <a:lnTo>
                    <a:pt x="728586" y="299999"/>
                  </a:lnTo>
                  <a:lnTo>
                    <a:pt x="728586" y="60007"/>
                  </a:lnTo>
                  <a:lnTo>
                    <a:pt x="723871" y="36652"/>
                  </a:lnTo>
                  <a:lnTo>
                    <a:pt x="711012" y="17578"/>
                  </a:lnTo>
                  <a:lnTo>
                    <a:pt x="691938" y="4716"/>
                  </a:lnTo>
                  <a:lnTo>
                    <a:pt x="668578" y="0"/>
                  </a:lnTo>
                  <a:close/>
                </a:path>
              </a:pathLst>
            </a:custGeom>
            <a:solidFill>
              <a:srgbClr val="fdedd1"/>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03" name="object 266"/>
            <p:cNvSpPr/>
            <p:nvPr/>
          </p:nvSpPr>
          <p:spPr>
            <a:xfrm>
              <a:off x="3614760" y="4696200"/>
              <a:ext cx="728640" cy="359640"/>
            </a:xfrm>
            <a:custGeom>
              <a:avLst/>
              <a:gdLst>
                <a:gd name="textAreaLeft" fmla="*/ 0 w 728640"/>
                <a:gd name="textAreaRight" fmla="*/ 729000 w 728640"/>
                <a:gd name="textAreaTop" fmla="*/ 0 h 359640"/>
                <a:gd name="textAreaBottom" fmla="*/ 360000 h 359640"/>
              </a:gdLst>
              <a:ahLst/>
              <a:rect l="textAreaLeft" t="textAreaTop" r="textAreaRight" b="textAreaBottom"/>
              <a:pathLst>
                <a:path w="728979" h="360045">
                  <a:moveTo>
                    <a:pt x="0" y="60007"/>
                  </a:moveTo>
                  <a:lnTo>
                    <a:pt x="4714" y="36652"/>
                  </a:lnTo>
                  <a:lnTo>
                    <a:pt x="17573" y="17578"/>
                  </a:lnTo>
                  <a:lnTo>
                    <a:pt x="36647" y="4716"/>
                  </a:lnTo>
                  <a:lnTo>
                    <a:pt x="60007" y="0"/>
                  </a:lnTo>
                  <a:lnTo>
                    <a:pt x="668578" y="0"/>
                  </a:lnTo>
                  <a:lnTo>
                    <a:pt x="691938" y="4716"/>
                  </a:lnTo>
                  <a:lnTo>
                    <a:pt x="711012" y="17578"/>
                  </a:lnTo>
                  <a:lnTo>
                    <a:pt x="723871" y="36652"/>
                  </a:lnTo>
                  <a:lnTo>
                    <a:pt x="728586" y="60007"/>
                  </a:lnTo>
                  <a:lnTo>
                    <a:pt x="728586" y="299999"/>
                  </a:lnTo>
                  <a:lnTo>
                    <a:pt x="723871" y="323359"/>
                  </a:lnTo>
                  <a:lnTo>
                    <a:pt x="711012" y="342433"/>
                  </a:lnTo>
                  <a:lnTo>
                    <a:pt x="691938" y="355292"/>
                  </a:lnTo>
                  <a:lnTo>
                    <a:pt x="668578" y="360006"/>
                  </a:lnTo>
                  <a:lnTo>
                    <a:pt x="60007" y="360006"/>
                  </a:lnTo>
                  <a:lnTo>
                    <a:pt x="36647" y="355292"/>
                  </a:lnTo>
                  <a:lnTo>
                    <a:pt x="17573" y="342433"/>
                  </a:lnTo>
                  <a:lnTo>
                    <a:pt x="4714" y="323359"/>
                  </a:lnTo>
                  <a:lnTo>
                    <a:pt x="0" y="299999"/>
                  </a:lnTo>
                  <a:lnTo>
                    <a:pt x="0" y="60007"/>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04" name="object 267"/>
            <p:cNvSpPr/>
            <p:nvPr/>
          </p:nvSpPr>
          <p:spPr>
            <a:xfrm>
              <a:off x="5389560" y="469620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05" name="object 268"/>
            <p:cNvSpPr/>
            <p:nvPr/>
          </p:nvSpPr>
          <p:spPr>
            <a:xfrm>
              <a:off x="5389560" y="469620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06" name="object 269"/>
          <p:cNvSpPr/>
          <p:nvPr/>
        </p:nvSpPr>
        <p:spPr>
          <a:xfrm>
            <a:off x="5564160" y="4716000"/>
            <a:ext cx="38196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tabLst>
                <a:tab algn="l" pos="0"/>
              </a:tabLst>
            </a:pPr>
            <a:r>
              <a:rPr b="0" lang="en-US" sz="800" spc="-21" strike="noStrike">
                <a:solidFill>
                  <a:srgbClr val="104761"/>
                </a:solidFill>
                <a:latin typeface="Arial"/>
              </a:rPr>
              <a:t>Payload </a:t>
            </a:r>
            <a:r>
              <a:rPr b="0" lang="en-US" sz="800" spc="-26" strike="noStrike">
                <a:solidFill>
                  <a:srgbClr val="104761"/>
                </a:solidFill>
                <a:latin typeface="Arial"/>
              </a:rPr>
              <a:t>Harness</a:t>
            </a:r>
            <a:endParaRPr b="0" lang="en-US" sz="800" spc="-1" strike="noStrike">
              <a:solidFill>
                <a:srgbClr val="000000"/>
              </a:solidFill>
              <a:latin typeface="Calibri"/>
            </a:endParaRPr>
          </a:p>
        </p:txBody>
      </p:sp>
      <p:grpSp>
        <p:nvGrpSpPr>
          <p:cNvPr id="607" name="object 270"/>
          <p:cNvGrpSpPr/>
          <p:nvPr/>
        </p:nvGrpSpPr>
        <p:grpSpPr>
          <a:xfrm>
            <a:off x="988920" y="5083560"/>
            <a:ext cx="719640" cy="324000"/>
            <a:chOff x="988920" y="5083560"/>
            <a:chExt cx="719640" cy="324000"/>
          </a:xfrm>
        </p:grpSpPr>
        <p:sp>
          <p:nvSpPr>
            <p:cNvPr id="608" name="object 271"/>
            <p:cNvSpPr/>
            <p:nvPr/>
          </p:nvSpPr>
          <p:spPr>
            <a:xfrm>
              <a:off x="988920" y="5083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09" name="object 272"/>
            <p:cNvSpPr/>
            <p:nvPr/>
          </p:nvSpPr>
          <p:spPr>
            <a:xfrm>
              <a:off x="988920" y="5083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10" name="object 273"/>
          <p:cNvSpPr/>
          <p:nvPr/>
        </p:nvSpPr>
        <p:spPr>
          <a:xfrm>
            <a:off x="1184760" y="5103360"/>
            <a:ext cx="340560" cy="255600"/>
          </a:xfrm>
          <a:prstGeom prst="rect">
            <a:avLst/>
          </a:prstGeom>
          <a:noFill/>
          <a:ln w="0">
            <a:noFill/>
          </a:ln>
        </p:spPr>
        <p:style>
          <a:lnRef idx="0"/>
          <a:fillRef idx="0"/>
          <a:effectRef idx="0"/>
          <a:fontRef idx="minor"/>
        </p:style>
        <p:txBody>
          <a:bodyPr lIns="0" rIns="0" tIns="12600" bIns="0" anchor="t">
            <a:spAutoFit/>
          </a:bodyPr>
          <a:p>
            <a:pPr marL="13320" indent="-14040">
              <a:lnSpc>
                <a:spcPct val="100000"/>
              </a:lnSpc>
              <a:spcBef>
                <a:spcPts val="99"/>
              </a:spcBef>
              <a:tabLst>
                <a:tab algn="l" pos="0"/>
              </a:tabLst>
            </a:pPr>
            <a:r>
              <a:rPr b="0" lang="en-US" sz="800" spc="-41" strike="noStrike">
                <a:solidFill>
                  <a:srgbClr val="104761"/>
                </a:solidFill>
                <a:latin typeface="Arial"/>
              </a:rPr>
              <a:t>Purging</a:t>
            </a:r>
            <a:r>
              <a:rPr b="0" lang="en-US" sz="800" spc="-12" strike="noStrike">
                <a:solidFill>
                  <a:srgbClr val="104761"/>
                </a:solidFill>
                <a:latin typeface="Arial"/>
              </a:rPr>
              <a:t> Device</a:t>
            </a:r>
            <a:endParaRPr b="0" lang="en-US" sz="800" spc="-1" strike="noStrike">
              <a:solidFill>
                <a:srgbClr val="000000"/>
              </a:solidFill>
              <a:latin typeface="Calibri"/>
            </a:endParaRPr>
          </a:p>
        </p:txBody>
      </p:sp>
      <p:grpSp>
        <p:nvGrpSpPr>
          <p:cNvPr id="611" name="object 274"/>
          <p:cNvGrpSpPr/>
          <p:nvPr/>
        </p:nvGrpSpPr>
        <p:grpSpPr>
          <a:xfrm>
            <a:off x="1864800" y="5083560"/>
            <a:ext cx="719640" cy="324000"/>
            <a:chOff x="1864800" y="5083560"/>
            <a:chExt cx="719640" cy="324000"/>
          </a:xfrm>
        </p:grpSpPr>
        <p:sp>
          <p:nvSpPr>
            <p:cNvPr id="612" name="object 275"/>
            <p:cNvSpPr/>
            <p:nvPr/>
          </p:nvSpPr>
          <p:spPr>
            <a:xfrm>
              <a:off x="1864800" y="5083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13" name="object 276"/>
            <p:cNvSpPr/>
            <p:nvPr/>
          </p:nvSpPr>
          <p:spPr>
            <a:xfrm>
              <a:off x="1864800" y="5083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14" name="object 277"/>
          <p:cNvSpPr/>
          <p:nvPr/>
        </p:nvSpPr>
        <p:spPr>
          <a:xfrm>
            <a:off x="1980000" y="5103360"/>
            <a:ext cx="501120" cy="255600"/>
          </a:xfrm>
          <a:prstGeom prst="rect">
            <a:avLst/>
          </a:prstGeom>
          <a:noFill/>
          <a:ln w="0">
            <a:noFill/>
          </a:ln>
        </p:spPr>
        <p:style>
          <a:lnRef idx="0"/>
          <a:fillRef idx="0"/>
          <a:effectRef idx="0"/>
          <a:fontRef idx="minor"/>
        </p:style>
        <p:txBody>
          <a:bodyPr lIns="0" rIns="0" tIns="12600" bIns="0" anchor="t">
            <a:spAutoFit/>
          </a:bodyPr>
          <a:p>
            <a:pPr marL="23040" indent="-23400">
              <a:lnSpc>
                <a:spcPct val="100000"/>
              </a:lnSpc>
              <a:spcBef>
                <a:spcPts val="99"/>
              </a:spcBef>
              <a:tabLst>
                <a:tab algn="l" pos="0"/>
              </a:tabLst>
            </a:pPr>
            <a:r>
              <a:rPr b="0" lang="en-US" sz="800" spc="-12" strike="noStrike">
                <a:solidFill>
                  <a:srgbClr val="104761"/>
                </a:solidFill>
                <a:latin typeface="Arial"/>
              </a:rPr>
              <a:t>Gravitation </a:t>
            </a:r>
            <a:r>
              <a:rPr b="0" lang="en-US" sz="800" spc="-1" strike="noStrike">
                <a:solidFill>
                  <a:srgbClr val="104761"/>
                </a:solidFill>
                <a:latin typeface="Arial"/>
              </a:rPr>
              <a:t>al</a:t>
            </a:r>
            <a:r>
              <a:rPr b="0" lang="en-US" sz="800" spc="-55" strike="noStrike">
                <a:solidFill>
                  <a:srgbClr val="104761"/>
                </a:solidFill>
                <a:latin typeface="Arial"/>
              </a:rPr>
              <a:t> </a:t>
            </a:r>
            <a:r>
              <a:rPr b="0" lang="en-US" sz="800" spc="-12" strike="noStrike">
                <a:solidFill>
                  <a:srgbClr val="104761"/>
                </a:solidFill>
                <a:latin typeface="Arial"/>
              </a:rPr>
              <a:t>Masses</a:t>
            </a:r>
            <a:endParaRPr b="0" lang="en-US" sz="800" spc="-1" strike="noStrike">
              <a:solidFill>
                <a:srgbClr val="000000"/>
              </a:solidFill>
              <a:latin typeface="Calibri"/>
            </a:endParaRPr>
          </a:p>
        </p:txBody>
      </p:sp>
      <p:grpSp>
        <p:nvGrpSpPr>
          <p:cNvPr id="615" name="object 278"/>
          <p:cNvGrpSpPr/>
          <p:nvPr/>
        </p:nvGrpSpPr>
        <p:grpSpPr>
          <a:xfrm>
            <a:off x="2716920" y="5083560"/>
            <a:ext cx="719640" cy="324000"/>
            <a:chOff x="2716920" y="5083560"/>
            <a:chExt cx="719640" cy="324000"/>
          </a:xfrm>
        </p:grpSpPr>
        <p:sp>
          <p:nvSpPr>
            <p:cNvPr id="616" name="object 279"/>
            <p:cNvSpPr/>
            <p:nvPr/>
          </p:nvSpPr>
          <p:spPr>
            <a:xfrm>
              <a:off x="2716920" y="5083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17" name="object 280"/>
            <p:cNvSpPr/>
            <p:nvPr/>
          </p:nvSpPr>
          <p:spPr>
            <a:xfrm>
              <a:off x="2716920" y="5083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18" name="object 281"/>
          <p:cNvSpPr/>
          <p:nvPr/>
        </p:nvSpPr>
        <p:spPr>
          <a:xfrm>
            <a:off x="2830680" y="5103360"/>
            <a:ext cx="504360" cy="255600"/>
          </a:xfrm>
          <a:prstGeom prst="rect">
            <a:avLst/>
          </a:prstGeom>
          <a:noFill/>
          <a:ln w="0">
            <a:noFill/>
          </a:ln>
        </p:spPr>
        <p:style>
          <a:lnRef idx="0"/>
          <a:fillRef idx="0"/>
          <a:effectRef idx="0"/>
          <a:fontRef idx="minor"/>
        </p:style>
        <p:txBody>
          <a:bodyPr lIns="0" rIns="0" tIns="12600" bIns="0" anchor="t">
            <a:spAutoFit/>
          </a:bodyPr>
          <a:p>
            <a:pPr algn="ctr">
              <a:lnSpc>
                <a:spcPct val="100000"/>
              </a:lnSpc>
              <a:spcBef>
                <a:spcPts val="99"/>
              </a:spcBef>
            </a:pPr>
            <a:r>
              <a:rPr b="0" lang="en-US" sz="800" spc="-26" strike="noStrike">
                <a:solidFill>
                  <a:srgbClr val="104761"/>
                </a:solidFill>
                <a:latin typeface="Arial"/>
              </a:rPr>
              <a:t>LCA</a:t>
            </a:r>
            <a:endParaRPr b="0" lang="en-US" sz="800" spc="-1" strike="noStrike">
              <a:solidFill>
                <a:srgbClr val="000000"/>
              </a:solidFill>
              <a:latin typeface="Calibri"/>
            </a:endParaRPr>
          </a:p>
          <a:p>
            <a:pPr algn="ctr">
              <a:lnSpc>
                <a:spcPct val="100000"/>
              </a:lnSpc>
            </a:pPr>
            <a:r>
              <a:rPr b="0" lang="en-US" sz="800" spc="-32" strike="noStrike">
                <a:solidFill>
                  <a:srgbClr val="104761"/>
                </a:solidFill>
                <a:latin typeface="Arial"/>
              </a:rPr>
              <a:t>Therm.</a:t>
            </a:r>
            <a:r>
              <a:rPr b="0" lang="en-US" sz="800" spc="-15" strike="noStrike">
                <a:solidFill>
                  <a:srgbClr val="104761"/>
                </a:solidFill>
                <a:latin typeface="Arial"/>
              </a:rPr>
              <a:t> </a:t>
            </a:r>
            <a:r>
              <a:rPr b="0" lang="en-US" sz="800" spc="-41" strike="noStrike">
                <a:solidFill>
                  <a:srgbClr val="104761"/>
                </a:solidFill>
                <a:latin typeface="Arial"/>
              </a:rPr>
              <a:t>HW</a:t>
            </a:r>
            <a:endParaRPr b="0" lang="en-US" sz="800" spc="-1" strike="noStrike">
              <a:solidFill>
                <a:srgbClr val="000000"/>
              </a:solidFill>
              <a:latin typeface="Calibri"/>
            </a:endParaRPr>
          </a:p>
        </p:txBody>
      </p:sp>
      <p:grpSp>
        <p:nvGrpSpPr>
          <p:cNvPr id="619" name="object 282"/>
          <p:cNvGrpSpPr/>
          <p:nvPr/>
        </p:nvGrpSpPr>
        <p:grpSpPr>
          <a:xfrm>
            <a:off x="3614760" y="5108760"/>
            <a:ext cx="719640" cy="324000"/>
            <a:chOff x="3614760" y="5108760"/>
            <a:chExt cx="719640" cy="324000"/>
          </a:xfrm>
        </p:grpSpPr>
        <p:sp>
          <p:nvSpPr>
            <p:cNvPr id="620" name="object 283"/>
            <p:cNvSpPr/>
            <p:nvPr/>
          </p:nvSpPr>
          <p:spPr>
            <a:xfrm>
              <a:off x="3614760" y="51087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21" name="object 284"/>
            <p:cNvSpPr/>
            <p:nvPr/>
          </p:nvSpPr>
          <p:spPr>
            <a:xfrm>
              <a:off x="3614760" y="51087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22" name="object 285"/>
          <p:cNvSpPr/>
          <p:nvPr/>
        </p:nvSpPr>
        <p:spPr>
          <a:xfrm>
            <a:off x="3739680" y="4672800"/>
            <a:ext cx="489960" cy="710640"/>
          </a:xfrm>
          <a:prstGeom prst="rect">
            <a:avLst/>
          </a:prstGeom>
          <a:noFill/>
          <a:ln w="0">
            <a:noFill/>
          </a:ln>
        </p:spPr>
        <p:style>
          <a:lnRef idx="0"/>
          <a:fillRef idx="0"/>
          <a:effectRef idx="0"/>
          <a:fontRef idx="minor"/>
        </p:style>
        <p:txBody>
          <a:bodyPr lIns="0" rIns="0" tIns="12600" bIns="0" anchor="t">
            <a:spAutoFit/>
          </a:bodyPr>
          <a:p>
            <a:pPr algn="ctr">
              <a:lnSpc>
                <a:spcPct val="100000"/>
              </a:lnSpc>
              <a:spcBef>
                <a:spcPts val="99"/>
              </a:spcBef>
            </a:pPr>
            <a:r>
              <a:rPr b="0" lang="en-US" sz="800" spc="-12" strike="noStrike">
                <a:solidFill>
                  <a:srgbClr val="104761"/>
                </a:solidFill>
                <a:latin typeface="Arial"/>
              </a:rPr>
              <a:t>Propulsion Elements (several)</a:t>
            </a:r>
            <a:endParaRPr b="0" lang="en-US" sz="800" spc="-1" strike="noStrike">
              <a:solidFill>
                <a:srgbClr val="000000"/>
              </a:solidFill>
              <a:latin typeface="Calibri"/>
            </a:endParaRPr>
          </a:p>
          <a:p>
            <a:pPr algn="ctr">
              <a:lnSpc>
                <a:spcPct val="100000"/>
              </a:lnSpc>
              <a:spcBef>
                <a:spcPts val="709"/>
              </a:spcBef>
            </a:pPr>
            <a:r>
              <a:rPr b="0" lang="en-US" sz="800" spc="-26" strike="noStrike">
                <a:solidFill>
                  <a:srgbClr val="104761"/>
                </a:solidFill>
                <a:latin typeface="Arial"/>
              </a:rPr>
              <a:t>LCA</a:t>
            </a:r>
            <a:endParaRPr b="0" lang="en-US" sz="800" spc="-1" strike="noStrike">
              <a:solidFill>
                <a:srgbClr val="000000"/>
              </a:solidFill>
              <a:latin typeface="Calibri"/>
            </a:endParaRPr>
          </a:p>
          <a:p>
            <a:pPr algn="ctr">
              <a:lnSpc>
                <a:spcPct val="100000"/>
              </a:lnSpc>
            </a:pPr>
            <a:r>
              <a:rPr b="0" lang="en-US" sz="800" spc="-12" strike="noStrike">
                <a:solidFill>
                  <a:srgbClr val="104761"/>
                </a:solidFill>
                <a:latin typeface="Arial"/>
              </a:rPr>
              <a:t>Contamin.</a:t>
            </a:r>
            <a:endParaRPr b="0" lang="en-US" sz="800" spc="-1" strike="noStrike">
              <a:solidFill>
                <a:srgbClr val="000000"/>
              </a:solidFill>
              <a:latin typeface="Calibri"/>
            </a:endParaRPr>
          </a:p>
        </p:txBody>
      </p:sp>
      <p:grpSp>
        <p:nvGrpSpPr>
          <p:cNvPr id="623" name="object 286"/>
          <p:cNvGrpSpPr/>
          <p:nvPr/>
        </p:nvGrpSpPr>
        <p:grpSpPr>
          <a:xfrm>
            <a:off x="4538880" y="4696200"/>
            <a:ext cx="719640" cy="324000"/>
            <a:chOff x="4538880" y="4696200"/>
            <a:chExt cx="719640" cy="324000"/>
          </a:xfrm>
        </p:grpSpPr>
        <p:sp>
          <p:nvSpPr>
            <p:cNvPr id="624" name="object 287"/>
            <p:cNvSpPr/>
            <p:nvPr/>
          </p:nvSpPr>
          <p:spPr>
            <a:xfrm>
              <a:off x="4538880" y="469620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25" name="object 288"/>
            <p:cNvSpPr/>
            <p:nvPr/>
          </p:nvSpPr>
          <p:spPr>
            <a:xfrm>
              <a:off x="4538880" y="469620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26" name="object 289"/>
          <p:cNvSpPr/>
          <p:nvPr/>
        </p:nvSpPr>
        <p:spPr>
          <a:xfrm>
            <a:off x="4698360" y="4716000"/>
            <a:ext cx="412560" cy="255600"/>
          </a:xfrm>
          <a:prstGeom prst="rect">
            <a:avLst/>
          </a:prstGeom>
          <a:noFill/>
          <a:ln w="0">
            <a:noFill/>
          </a:ln>
        </p:spPr>
        <p:style>
          <a:lnRef idx="0"/>
          <a:fillRef idx="0"/>
          <a:effectRef idx="0"/>
          <a:fontRef idx="minor"/>
        </p:style>
        <p:txBody>
          <a:bodyPr lIns="0" rIns="0" tIns="12600" bIns="0" anchor="t">
            <a:spAutoFit/>
          </a:bodyPr>
          <a:p>
            <a:pPr marL="36360" indent="-36720">
              <a:lnSpc>
                <a:spcPct val="100000"/>
              </a:lnSpc>
              <a:spcBef>
                <a:spcPts val="99"/>
              </a:spcBef>
              <a:tabLst>
                <a:tab algn="l" pos="0"/>
              </a:tabLst>
            </a:pPr>
            <a:r>
              <a:rPr b="0" lang="en-US" sz="800" spc="-21" strike="noStrike">
                <a:solidFill>
                  <a:srgbClr val="104761"/>
                </a:solidFill>
                <a:latin typeface="Arial"/>
              </a:rPr>
              <a:t>Damping </a:t>
            </a:r>
            <a:r>
              <a:rPr b="0" lang="en-US" sz="800" spc="-12" strike="noStrike">
                <a:solidFill>
                  <a:srgbClr val="104761"/>
                </a:solidFill>
                <a:latin typeface="Arial"/>
              </a:rPr>
              <a:t>System</a:t>
            </a:r>
            <a:endParaRPr b="0" lang="en-US" sz="800" spc="-1" strike="noStrike">
              <a:solidFill>
                <a:srgbClr val="000000"/>
              </a:solidFill>
              <a:latin typeface="Calibri"/>
            </a:endParaRPr>
          </a:p>
        </p:txBody>
      </p:sp>
      <p:grpSp>
        <p:nvGrpSpPr>
          <p:cNvPr id="627" name="object 290"/>
          <p:cNvGrpSpPr/>
          <p:nvPr/>
        </p:nvGrpSpPr>
        <p:grpSpPr>
          <a:xfrm>
            <a:off x="4511520" y="5083560"/>
            <a:ext cx="719640" cy="324000"/>
            <a:chOff x="4511520" y="5083560"/>
            <a:chExt cx="719640" cy="324000"/>
          </a:xfrm>
        </p:grpSpPr>
        <p:sp>
          <p:nvSpPr>
            <p:cNvPr id="628" name="object 291"/>
            <p:cNvSpPr/>
            <p:nvPr/>
          </p:nvSpPr>
          <p:spPr>
            <a:xfrm>
              <a:off x="4511520" y="5083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dedd1"/>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29" name="object 292"/>
            <p:cNvSpPr/>
            <p:nvPr/>
          </p:nvSpPr>
          <p:spPr>
            <a:xfrm>
              <a:off x="4511520" y="508356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30" name="object 293"/>
          <p:cNvSpPr/>
          <p:nvPr/>
        </p:nvSpPr>
        <p:spPr>
          <a:xfrm>
            <a:off x="4695120" y="5103360"/>
            <a:ext cx="36360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tabLst>
                <a:tab algn="l" pos="0"/>
              </a:tabLst>
            </a:pPr>
            <a:r>
              <a:rPr b="0" lang="en-US" sz="800" spc="-12" strike="noStrike">
                <a:solidFill>
                  <a:srgbClr val="104761"/>
                </a:solidFill>
                <a:latin typeface="Arial"/>
              </a:rPr>
              <a:t>Launch </a:t>
            </a:r>
            <a:r>
              <a:rPr b="0" lang="en-US" sz="800" spc="-21" strike="noStrike">
                <a:solidFill>
                  <a:srgbClr val="104761"/>
                </a:solidFill>
                <a:latin typeface="Arial"/>
              </a:rPr>
              <a:t>Adapter</a:t>
            </a:r>
            <a:endParaRPr b="0" lang="en-US" sz="800" spc="-1" strike="noStrike">
              <a:solidFill>
                <a:srgbClr val="000000"/>
              </a:solidFill>
              <a:latin typeface="Calibri"/>
            </a:endParaRPr>
          </a:p>
        </p:txBody>
      </p:sp>
      <p:grpSp>
        <p:nvGrpSpPr>
          <p:cNvPr id="631" name="object 294"/>
          <p:cNvGrpSpPr/>
          <p:nvPr/>
        </p:nvGrpSpPr>
        <p:grpSpPr>
          <a:xfrm>
            <a:off x="5389560" y="5093640"/>
            <a:ext cx="719640" cy="324000"/>
            <a:chOff x="5389560" y="5093640"/>
            <a:chExt cx="719640" cy="324000"/>
          </a:xfrm>
        </p:grpSpPr>
        <p:sp>
          <p:nvSpPr>
            <p:cNvPr id="632" name="object 295"/>
            <p:cNvSpPr/>
            <p:nvPr/>
          </p:nvSpPr>
          <p:spPr>
            <a:xfrm>
              <a:off x="5389560" y="50936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33" name="object 296"/>
            <p:cNvSpPr/>
            <p:nvPr/>
          </p:nvSpPr>
          <p:spPr>
            <a:xfrm>
              <a:off x="5389560" y="509364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34" name="object 297"/>
          <p:cNvSpPr/>
          <p:nvPr/>
        </p:nvSpPr>
        <p:spPr>
          <a:xfrm>
            <a:off x="5590080" y="5174280"/>
            <a:ext cx="32904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32" strike="noStrike">
                <a:solidFill>
                  <a:srgbClr val="104761"/>
                </a:solidFill>
                <a:latin typeface="Arial"/>
              </a:rPr>
              <a:t>S/C</a:t>
            </a:r>
            <a:r>
              <a:rPr b="0" lang="en-US" sz="800" spc="-52" strike="noStrike">
                <a:solidFill>
                  <a:srgbClr val="104761"/>
                </a:solidFill>
                <a:latin typeface="Arial"/>
              </a:rPr>
              <a:t> AIT</a:t>
            </a:r>
            <a:endParaRPr b="0" lang="en-US" sz="800" spc="-1" strike="noStrike">
              <a:solidFill>
                <a:srgbClr val="000000"/>
              </a:solidFill>
              <a:latin typeface="Calibri"/>
            </a:endParaRPr>
          </a:p>
        </p:txBody>
      </p:sp>
      <p:grpSp>
        <p:nvGrpSpPr>
          <p:cNvPr id="635" name="object 298"/>
          <p:cNvGrpSpPr/>
          <p:nvPr/>
        </p:nvGrpSpPr>
        <p:grpSpPr>
          <a:xfrm>
            <a:off x="988920" y="5518080"/>
            <a:ext cx="719640" cy="324000"/>
            <a:chOff x="988920" y="5518080"/>
            <a:chExt cx="719640" cy="324000"/>
          </a:xfrm>
        </p:grpSpPr>
        <p:sp>
          <p:nvSpPr>
            <p:cNvPr id="636" name="object 299"/>
            <p:cNvSpPr/>
            <p:nvPr/>
          </p:nvSpPr>
          <p:spPr>
            <a:xfrm>
              <a:off x="98892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37" name="object 300"/>
            <p:cNvSpPr/>
            <p:nvPr/>
          </p:nvSpPr>
          <p:spPr>
            <a:xfrm>
              <a:off x="98892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38" name="object 301"/>
          <p:cNvSpPr/>
          <p:nvPr/>
        </p:nvSpPr>
        <p:spPr>
          <a:xfrm>
            <a:off x="1123920" y="5537880"/>
            <a:ext cx="461880" cy="37728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tabLst>
                <a:tab algn="l" pos="0"/>
              </a:tabLst>
            </a:pPr>
            <a:r>
              <a:rPr b="0" lang="en-US" sz="800" spc="-32" strike="noStrike">
                <a:solidFill>
                  <a:srgbClr val="104761"/>
                </a:solidFill>
                <a:latin typeface="Arial"/>
              </a:rPr>
              <a:t>S/C</a:t>
            </a:r>
            <a:r>
              <a:rPr b="0" lang="en-US" sz="800" spc="-52" strike="noStrike">
                <a:solidFill>
                  <a:srgbClr val="104761"/>
                </a:solidFill>
                <a:latin typeface="Arial"/>
              </a:rPr>
              <a:t> </a:t>
            </a:r>
            <a:r>
              <a:rPr b="0" lang="en-US" sz="800" spc="-21" strike="noStrike">
                <a:solidFill>
                  <a:srgbClr val="104761"/>
                </a:solidFill>
                <a:latin typeface="Arial"/>
              </a:rPr>
              <a:t>Test </a:t>
            </a:r>
            <a:r>
              <a:rPr b="0" lang="en-US" sz="800" spc="-12" strike="noStrike">
                <a:solidFill>
                  <a:srgbClr val="104761"/>
                </a:solidFill>
                <a:latin typeface="Arial"/>
              </a:rPr>
              <a:t>Facil.</a:t>
            </a:r>
            <a:r>
              <a:rPr b="0" lang="en-US" sz="800" spc="-41" strike="noStrike">
                <a:solidFill>
                  <a:srgbClr val="104761"/>
                </a:solidFill>
                <a:latin typeface="Arial"/>
              </a:rPr>
              <a:t> </a:t>
            </a:r>
            <a:r>
              <a:rPr b="0" lang="en-US" sz="800" spc="-86" strike="noStrike">
                <a:solidFill>
                  <a:srgbClr val="104761"/>
                </a:solidFill>
                <a:latin typeface="Arial"/>
              </a:rPr>
              <a:t>STM</a:t>
            </a:r>
            <a:endParaRPr b="0" lang="en-US" sz="800" spc="-1" strike="noStrike">
              <a:solidFill>
                <a:srgbClr val="000000"/>
              </a:solidFill>
              <a:latin typeface="Calibri"/>
            </a:endParaRPr>
          </a:p>
        </p:txBody>
      </p:sp>
      <p:grpSp>
        <p:nvGrpSpPr>
          <p:cNvPr id="639" name="object 302"/>
          <p:cNvGrpSpPr/>
          <p:nvPr/>
        </p:nvGrpSpPr>
        <p:grpSpPr>
          <a:xfrm>
            <a:off x="1864800" y="5518080"/>
            <a:ext cx="719640" cy="324000"/>
            <a:chOff x="1864800" y="5518080"/>
            <a:chExt cx="719640" cy="324000"/>
          </a:xfrm>
        </p:grpSpPr>
        <p:sp>
          <p:nvSpPr>
            <p:cNvPr id="640" name="object 303"/>
            <p:cNvSpPr/>
            <p:nvPr/>
          </p:nvSpPr>
          <p:spPr>
            <a:xfrm>
              <a:off x="186480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41" name="object 304"/>
            <p:cNvSpPr/>
            <p:nvPr/>
          </p:nvSpPr>
          <p:spPr>
            <a:xfrm>
              <a:off x="186480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42" name="object 305"/>
          <p:cNvSpPr/>
          <p:nvPr/>
        </p:nvSpPr>
        <p:spPr>
          <a:xfrm>
            <a:off x="1996560" y="5537880"/>
            <a:ext cx="46836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tabLst>
                <a:tab algn="l" pos="0"/>
              </a:tabLst>
            </a:pPr>
            <a:r>
              <a:rPr b="0" lang="en-US" sz="800" spc="-32" strike="noStrike">
                <a:solidFill>
                  <a:srgbClr val="104761"/>
                </a:solidFill>
                <a:latin typeface="Arial"/>
              </a:rPr>
              <a:t>S/C</a:t>
            </a:r>
            <a:r>
              <a:rPr b="0" lang="en-US" sz="800" spc="-52" strike="noStrike">
                <a:solidFill>
                  <a:srgbClr val="104761"/>
                </a:solidFill>
                <a:latin typeface="Arial"/>
              </a:rPr>
              <a:t> </a:t>
            </a:r>
            <a:r>
              <a:rPr b="0" lang="en-US" sz="800" spc="-21" strike="noStrike">
                <a:solidFill>
                  <a:srgbClr val="104761"/>
                </a:solidFill>
                <a:latin typeface="Arial"/>
              </a:rPr>
              <a:t>Test </a:t>
            </a:r>
            <a:r>
              <a:rPr b="0" lang="en-US" sz="800" spc="-12" strike="noStrike">
                <a:solidFill>
                  <a:srgbClr val="104761"/>
                </a:solidFill>
                <a:latin typeface="Arial"/>
              </a:rPr>
              <a:t>Facil.</a:t>
            </a:r>
            <a:r>
              <a:rPr b="0" lang="en-US" sz="800" spc="-41" strike="noStrike">
                <a:solidFill>
                  <a:srgbClr val="104761"/>
                </a:solidFill>
                <a:latin typeface="Arial"/>
              </a:rPr>
              <a:t> </a:t>
            </a:r>
            <a:r>
              <a:rPr b="0" lang="en-US" sz="800" spc="-66" strike="noStrike">
                <a:solidFill>
                  <a:srgbClr val="104761"/>
                </a:solidFill>
                <a:latin typeface="Arial"/>
              </a:rPr>
              <a:t>PFM</a:t>
            </a:r>
            <a:endParaRPr b="0" lang="en-US" sz="800" spc="-1" strike="noStrike">
              <a:solidFill>
                <a:srgbClr val="000000"/>
              </a:solidFill>
              <a:latin typeface="Calibri"/>
            </a:endParaRPr>
          </a:p>
        </p:txBody>
      </p:sp>
      <p:grpSp>
        <p:nvGrpSpPr>
          <p:cNvPr id="643" name="object 306"/>
          <p:cNvGrpSpPr/>
          <p:nvPr/>
        </p:nvGrpSpPr>
        <p:grpSpPr>
          <a:xfrm>
            <a:off x="2716920" y="5518080"/>
            <a:ext cx="719640" cy="324000"/>
            <a:chOff x="2716920" y="5518080"/>
            <a:chExt cx="719640" cy="324000"/>
          </a:xfrm>
        </p:grpSpPr>
        <p:sp>
          <p:nvSpPr>
            <p:cNvPr id="644" name="object 307"/>
            <p:cNvSpPr/>
            <p:nvPr/>
          </p:nvSpPr>
          <p:spPr>
            <a:xfrm>
              <a:off x="271692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45" name="object 308"/>
            <p:cNvSpPr/>
            <p:nvPr/>
          </p:nvSpPr>
          <p:spPr>
            <a:xfrm>
              <a:off x="271692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46" name="object 309"/>
          <p:cNvSpPr/>
          <p:nvPr/>
        </p:nvSpPr>
        <p:spPr>
          <a:xfrm>
            <a:off x="2883960" y="5537880"/>
            <a:ext cx="417960" cy="255600"/>
          </a:xfrm>
          <a:prstGeom prst="rect">
            <a:avLst/>
          </a:prstGeom>
          <a:noFill/>
          <a:ln w="0">
            <a:noFill/>
          </a:ln>
        </p:spPr>
        <p:style>
          <a:lnRef idx="0"/>
          <a:fillRef idx="0"/>
          <a:effectRef idx="0"/>
          <a:fontRef idx="minor"/>
        </p:style>
        <p:txBody>
          <a:bodyPr lIns="0" rIns="0" tIns="12600" bIns="0" anchor="t">
            <a:spAutoFit/>
          </a:bodyPr>
          <a:p>
            <a:pPr marL="141480" indent="-142200">
              <a:lnSpc>
                <a:spcPct val="100000"/>
              </a:lnSpc>
              <a:spcBef>
                <a:spcPts val="99"/>
              </a:spcBef>
              <a:tabLst>
                <a:tab algn="l" pos="0"/>
              </a:tabLst>
            </a:pPr>
            <a:r>
              <a:rPr b="0" lang="en-US" sz="800" spc="-21" strike="noStrike">
                <a:solidFill>
                  <a:srgbClr val="104761"/>
                </a:solidFill>
                <a:latin typeface="Arial"/>
              </a:rPr>
              <a:t>Magnetic </a:t>
            </a:r>
            <a:r>
              <a:rPr b="0" lang="en-US" sz="800" spc="-26" strike="noStrike">
                <a:solidFill>
                  <a:srgbClr val="104761"/>
                </a:solidFill>
                <a:latin typeface="Arial"/>
              </a:rPr>
              <a:t>TF</a:t>
            </a:r>
            <a:endParaRPr b="0" lang="en-US" sz="800" spc="-1" strike="noStrike">
              <a:solidFill>
                <a:srgbClr val="000000"/>
              </a:solidFill>
              <a:latin typeface="Calibri"/>
            </a:endParaRPr>
          </a:p>
        </p:txBody>
      </p:sp>
      <p:grpSp>
        <p:nvGrpSpPr>
          <p:cNvPr id="647" name="object 310"/>
          <p:cNvGrpSpPr/>
          <p:nvPr/>
        </p:nvGrpSpPr>
        <p:grpSpPr>
          <a:xfrm>
            <a:off x="3614760" y="5518080"/>
            <a:ext cx="719640" cy="324000"/>
            <a:chOff x="3614760" y="5518080"/>
            <a:chExt cx="719640" cy="324000"/>
          </a:xfrm>
        </p:grpSpPr>
        <p:sp>
          <p:nvSpPr>
            <p:cNvPr id="648" name="object 311"/>
            <p:cNvSpPr/>
            <p:nvPr/>
          </p:nvSpPr>
          <p:spPr>
            <a:xfrm>
              <a:off x="361476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49" name="object 312"/>
            <p:cNvSpPr/>
            <p:nvPr/>
          </p:nvSpPr>
          <p:spPr>
            <a:xfrm>
              <a:off x="361476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50" name="object 313"/>
          <p:cNvSpPr/>
          <p:nvPr/>
        </p:nvSpPr>
        <p:spPr>
          <a:xfrm>
            <a:off x="3815280" y="5598720"/>
            <a:ext cx="32868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52" strike="noStrike">
                <a:solidFill>
                  <a:srgbClr val="104761"/>
                </a:solidFill>
                <a:latin typeface="Arial"/>
              </a:rPr>
              <a:t>MGSEs</a:t>
            </a:r>
            <a:endParaRPr b="0" lang="en-US" sz="800" spc="-1" strike="noStrike">
              <a:solidFill>
                <a:srgbClr val="000000"/>
              </a:solidFill>
              <a:latin typeface="Calibri"/>
            </a:endParaRPr>
          </a:p>
        </p:txBody>
      </p:sp>
      <p:grpSp>
        <p:nvGrpSpPr>
          <p:cNvPr id="651" name="object 314"/>
          <p:cNvGrpSpPr/>
          <p:nvPr/>
        </p:nvGrpSpPr>
        <p:grpSpPr>
          <a:xfrm>
            <a:off x="4538880" y="5518080"/>
            <a:ext cx="719640" cy="324000"/>
            <a:chOff x="4538880" y="5518080"/>
            <a:chExt cx="719640" cy="324000"/>
          </a:xfrm>
        </p:grpSpPr>
        <p:sp>
          <p:nvSpPr>
            <p:cNvPr id="652" name="object 315"/>
            <p:cNvSpPr/>
            <p:nvPr/>
          </p:nvSpPr>
          <p:spPr>
            <a:xfrm>
              <a:off x="453888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53" name="object 316"/>
            <p:cNvSpPr/>
            <p:nvPr/>
          </p:nvSpPr>
          <p:spPr>
            <a:xfrm>
              <a:off x="453888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54" name="object 317"/>
          <p:cNvSpPr/>
          <p:nvPr/>
        </p:nvSpPr>
        <p:spPr>
          <a:xfrm>
            <a:off x="4678560" y="5476680"/>
            <a:ext cx="452520" cy="37728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tabLst>
                <a:tab algn="l" pos="0"/>
              </a:tabLst>
            </a:pPr>
            <a:r>
              <a:rPr b="0" lang="en-US" sz="800" spc="-26" strike="noStrike">
                <a:solidFill>
                  <a:srgbClr val="104761"/>
                </a:solidFill>
                <a:latin typeface="Arial"/>
              </a:rPr>
              <a:t>S/C</a:t>
            </a:r>
            <a:r>
              <a:rPr b="0" lang="en-US" sz="800" spc="-12" strike="noStrike">
                <a:solidFill>
                  <a:srgbClr val="104761"/>
                </a:solidFill>
                <a:latin typeface="Arial"/>
              </a:rPr>
              <a:t> Transport Container</a:t>
            </a:r>
            <a:endParaRPr b="0" lang="en-US" sz="800" spc="-1" strike="noStrike">
              <a:solidFill>
                <a:srgbClr val="000000"/>
              </a:solidFill>
              <a:latin typeface="Calibri"/>
            </a:endParaRPr>
          </a:p>
        </p:txBody>
      </p:sp>
      <p:grpSp>
        <p:nvGrpSpPr>
          <p:cNvPr id="655" name="object 318"/>
          <p:cNvGrpSpPr/>
          <p:nvPr/>
        </p:nvGrpSpPr>
        <p:grpSpPr>
          <a:xfrm>
            <a:off x="5389560" y="5518080"/>
            <a:ext cx="719640" cy="324000"/>
            <a:chOff x="5389560" y="5518080"/>
            <a:chExt cx="719640" cy="324000"/>
          </a:xfrm>
        </p:grpSpPr>
        <p:sp>
          <p:nvSpPr>
            <p:cNvPr id="656" name="object 319"/>
            <p:cNvSpPr/>
            <p:nvPr/>
          </p:nvSpPr>
          <p:spPr>
            <a:xfrm>
              <a:off x="538956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2"/>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2"/>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57" name="object 320"/>
            <p:cNvSpPr/>
            <p:nvPr/>
          </p:nvSpPr>
          <p:spPr>
            <a:xfrm>
              <a:off x="5389560" y="55180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2"/>
                  </a:lnTo>
                  <a:lnTo>
                    <a:pt x="715756" y="291019"/>
                  </a:lnTo>
                  <a:lnTo>
                    <a:pt x="704183" y="308184"/>
                  </a:lnTo>
                  <a:lnTo>
                    <a:pt x="687018" y="319758"/>
                  </a:lnTo>
                  <a:lnTo>
                    <a:pt x="666000" y="324002"/>
                  </a:lnTo>
                  <a:lnTo>
                    <a:pt x="54000" y="324002"/>
                  </a:lnTo>
                  <a:lnTo>
                    <a:pt x="32982" y="319758"/>
                  </a:lnTo>
                  <a:lnTo>
                    <a:pt x="15817" y="308184"/>
                  </a:lnTo>
                  <a:lnTo>
                    <a:pt x="4244" y="291019"/>
                  </a:lnTo>
                  <a:lnTo>
                    <a:pt x="0" y="270002"/>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58" name="object 321"/>
          <p:cNvSpPr/>
          <p:nvPr/>
        </p:nvSpPr>
        <p:spPr>
          <a:xfrm>
            <a:off x="5591880" y="5598720"/>
            <a:ext cx="32868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12" strike="noStrike">
                <a:solidFill>
                  <a:srgbClr val="104761"/>
                </a:solidFill>
                <a:latin typeface="Arial"/>
              </a:rPr>
              <a:t>Battery</a:t>
            </a:r>
            <a:endParaRPr b="0" lang="en-US" sz="800" spc="-1" strike="noStrike">
              <a:solidFill>
                <a:srgbClr val="000000"/>
              </a:solidFill>
              <a:latin typeface="Calibri"/>
            </a:endParaRPr>
          </a:p>
        </p:txBody>
      </p:sp>
      <p:grpSp>
        <p:nvGrpSpPr>
          <p:cNvPr id="659" name="object 322"/>
          <p:cNvGrpSpPr/>
          <p:nvPr/>
        </p:nvGrpSpPr>
        <p:grpSpPr>
          <a:xfrm>
            <a:off x="988920" y="5948280"/>
            <a:ext cx="719640" cy="324000"/>
            <a:chOff x="988920" y="5948280"/>
            <a:chExt cx="719640" cy="324000"/>
          </a:xfrm>
        </p:grpSpPr>
        <p:sp>
          <p:nvSpPr>
            <p:cNvPr id="660" name="object 323"/>
            <p:cNvSpPr/>
            <p:nvPr/>
          </p:nvSpPr>
          <p:spPr>
            <a:xfrm>
              <a:off x="98892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61" name="object 324"/>
            <p:cNvSpPr/>
            <p:nvPr/>
          </p:nvSpPr>
          <p:spPr>
            <a:xfrm>
              <a:off x="98892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62" name="object 325"/>
          <p:cNvSpPr/>
          <p:nvPr/>
        </p:nvSpPr>
        <p:spPr>
          <a:xfrm>
            <a:off x="1248840" y="6028920"/>
            <a:ext cx="20988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35" strike="noStrike">
                <a:solidFill>
                  <a:srgbClr val="104761"/>
                </a:solidFill>
                <a:latin typeface="Arial"/>
              </a:rPr>
              <a:t>CCS</a:t>
            </a:r>
            <a:endParaRPr b="0" lang="en-US" sz="800" spc="-1" strike="noStrike">
              <a:solidFill>
                <a:srgbClr val="000000"/>
              </a:solidFill>
              <a:latin typeface="Calibri"/>
            </a:endParaRPr>
          </a:p>
        </p:txBody>
      </p:sp>
      <p:grpSp>
        <p:nvGrpSpPr>
          <p:cNvPr id="663" name="object 326"/>
          <p:cNvGrpSpPr/>
          <p:nvPr/>
        </p:nvGrpSpPr>
        <p:grpSpPr>
          <a:xfrm>
            <a:off x="1864800" y="5948280"/>
            <a:ext cx="719640" cy="324000"/>
            <a:chOff x="1864800" y="5948280"/>
            <a:chExt cx="719640" cy="324000"/>
          </a:xfrm>
        </p:grpSpPr>
        <p:sp>
          <p:nvSpPr>
            <p:cNvPr id="664" name="object 327"/>
            <p:cNvSpPr/>
            <p:nvPr/>
          </p:nvSpPr>
          <p:spPr>
            <a:xfrm>
              <a:off x="186480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65" name="object 328"/>
            <p:cNvSpPr/>
            <p:nvPr/>
          </p:nvSpPr>
          <p:spPr>
            <a:xfrm>
              <a:off x="186480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66" name="object 329"/>
          <p:cNvSpPr/>
          <p:nvPr/>
        </p:nvSpPr>
        <p:spPr>
          <a:xfrm>
            <a:off x="2069640" y="6028920"/>
            <a:ext cx="32148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46" strike="noStrike">
                <a:solidFill>
                  <a:srgbClr val="104761"/>
                </a:solidFill>
                <a:latin typeface="Arial"/>
              </a:rPr>
              <a:t>SCOEs</a:t>
            </a:r>
            <a:endParaRPr b="0" lang="en-US" sz="800" spc="-1" strike="noStrike">
              <a:solidFill>
                <a:srgbClr val="000000"/>
              </a:solidFill>
              <a:latin typeface="Calibri"/>
            </a:endParaRPr>
          </a:p>
        </p:txBody>
      </p:sp>
      <p:grpSp>
        <p:nvGrpSpPr>
          <p:cNvPr id="667" name="object 330"/>
          <p:cNvGrpSpPr/>
          <p:nvPr/>
        </p:nvGrpSpPr>
        <p:grpSpPr>
          <a:xfrm>
            <a:off x="2716920" y="5948280"/>
            <a:ext cx="719640" cy="324000"/>
            <a:chOff x="2716920" y="5948280"/>
            <a:chExt cx="719640" cy="324000"/>
          </a:xfrm>
        </p:grpSpPr>
        <p:sp>
          <p:nvSpPr>
            <p:cNvPr id="668" name="object 331"/>
            <p:cNvSpPr/>
            <p:nvPr/>
          </p:nvSpPr>
          <p:spPr>
            <a:xfrm>
              <a:off x="271692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69" name="object 332"/>
            <p:cNvSpPr/>
            <p:nvPr/>
          </p:nvSpPr>
          <p:spPr>
            <a:xfrm>
              <a:off x="271692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70" name="object 333"/>
          <p:cNvSpPr/>
          <p:nvPr/>
        </p:nvSpPr>
        <p:spPr>
          <a:xfrm>
            <a:off x="2912760" y="5968080"/>
            <a:ext cx="339840" cy="255600"/>
          </a:xfrm>
          <a:prstGeom prst="rect">
            <a:avLst/>
          </a:prstGeom>
          <a:noFill/>
          <a:ln w="0">
            <a:noFill/>
          </a:ln>
        </p:spPr>
        <p:style>
          <a:lnRef idx="0"/>
          <a:fillRef idx="0"/>
          <a:effectRef idx="0"/>
          <a:fontRef idx="minor"/>
        </p:style>
        <p:txBody>
          <a:bodyPr lIns="0" rIns="0" tIns="12600" bIns="0" anchor="t">
            <a:spAutoFit/>
          </a:bodyPr>
          <a:p>
            <a:pPr marL="42480" indent="-43200">
              <a:lnSpc>
                <a:spcPct val="100000"/>
              </a:lnSpc>
              <a:spcBef>
                <a:spcPts val="99"/>
              </a:spcBef>
              <a:tabLst>
                <a:tab algn="l" pos="0"/>
              </a:tabLst>
            </a:pPr>
            <a:r>
              <a:rPr b="0" lang="en-US" sz="800" spc="-26" strike="noStrike">
                <a:solidFill>
                  <a:srgbClr val="104761"/>
                </a:solidFill>
                <a:latin typeface="Arial"/>
              </a:rPr>
              <a:t>Launch</a:t>
            </a:r>
            <a:r>
              <a:rPr b="0" lang="en-US" sz="800" spc="-21" strike="noStrike">
                <a:solidFill>
                  <a:srgbClr val="104761"/>
                </a:solidFill>
                <a:latin typeface="Arial"/>
              </a:rPr>
              <a:t> EGSE</a:t>
            </a:r>
            <a:endParaRPr b="0" lang="en-US" sz="800" spc="-1" strike="noStrike">
              <a:solidFill>
                <a:srgbClr val="000000"/>
              </a:solidFill>
              <a:latin typeface="Calibri"/>
            </a:endParaRPr>
          </a:p>
        </p:txBody>
      </p:sp>
      <p:grpSp>
        <p:nvGrpSpPr>
          <p:cNvPr id="671" name="object 334"/>
          <p:cNvGrpSpPr/>
          <p:nvPr/>
        </p:nvGrpSpPr>
        <p:grpSpPr>
          <a:xfrm>
            <a:off x="3614760" y="5948280"/>
            <a:ext cx="719640" cy="324000"/>
            <a:chOff x="3614760" y="5948280"/>
            <a:chExt cx="719640" cy="324000"/>
          </a:xfrm>
        </p:grpSpPr>
        <p:sp>
          <p:nvSpPr>
            <p:cNvPr id="672" name="object 335"/>
            <p:cNvSpPr/>
            <p:nvPr/>
          </p:nvSpPr>
          <p:spPr>
            <a:xfrm>
              <a:off x="361476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fdedd1"/>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73" name="object 336"/>
            <p:cNvSpPr/>
            <p:nvPr/>
          </p:nvSpPr>
          <p:spPr>
            <a:xfrm>
              <a:off x="361476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74" name="object 337"/>
          <p:cNvSpPr/>
          <p:nvPr/>
        </p:nvSpPr>
        <p:spPr>
          <a:xfrm>
            <a:off x="3780360" y="5968080"/>
            <a:ext cx="398880" cy="255600"/>
          </a:xfrm>
          <a:prstGeom prst="rect">
            <a:avLst/>
          </a:prstGeom>
          <a:noFill/>
          <a:ln w="0">
            <a:noFill/>
          </a:ln>
        </p:spPr>
        <p:style>
          <a:lnRef idx="0"/>
          <a:fillRef idx="0"/>
          <a:effectRef idx="0"/>
          <a:fontRef idx="minor"/>
        </p:style>
        <p:txBody>
          <a:bodyPr lIns="0" rIns="0" tIns="12600" bIns="0" anchor="t">
            <a:spAutoFit/>
          </a:bodyPr>
          <a:p>
            <a:pPr marL="36360" indent="-36720">
              <a:lnSpc>
                <a:spcPct val="100000"/>
              </a:lnSpc>
              <a:spcBef>
                <a:spcPts val="99"/>
              </a:spcBef>
              <a:tabLst>
                <a:tab algn="l" pos="0"/>
              </a:tabLst>
            </a:pPr>
            <a:r>
              <a:rPr b="0" lang="en-US" sz="800" spc="-60" strike="noStrike">
                <a:solidFill>
                  <a:srgbClr val="104761"/>
                </a:solidFill>
                <a:latin typeface="Arial"/>
              </a:rPr>
              <a:t>LCA</a:t>
            </a:r>
            <a:r>
              <a:rPr b="0" lang="en-US" sz="800" spc="-41" strike="noStrike">
                <a:solidFill>
                  <a:srgbClr val="104761"/>
                </a:solidFill>
                <a:latin typeface="Arial"/>
              </a:rPr>
              <a:t> Test</a:t>
            </a:r>
            <a:r>
              <a:rPr b="0" lang="en-US" sz="800" spc="-12" strike="noStrike">
                <a:solidFill>
                  <a:srgbClr val="104761"/>
                </a:solidFill>
                <a:latin typeface="Arial"/>
              </a:rPr>
              <a:t> Facility</a:t>
            </a:r>
            <a:endParaRPr b="0" lang="en-US" sz="800" spc="-1" strike="noStrike">
              <a:solidFill>
                <a:srgbClr val="000000"/>
              </a:solidFill>
              <a:latin typeface="Calibri"/>
            </a:endParaRPr>
          </a:p>
        </p:txBody>
      </p:sp>
      <p:grpSp>
        <p:nvGrpSpPr>
          <p:cNvPr id="675" name="object 338"/>
          <p:cNvGrpSpPr/>
          <p:nvPr/>
        </p:nvGrpSpPr>
        <p:grpSpPr>
          <a:xfrm>
            <a:off x="4538880" y="5948280"/>
            <a:ext cx="719640" cy="324000"/>
            <a:chOff x="4538880" y="5948280"/>
            <a:chExt cx="719640" cy="324000"/>
          </a:xfrm>
        </p:grpSpPr>
        <p:sp>
          <p:nvSpPr>
            <p:cNvPr id="676" name="object 339"/>
            <p:cNvSpPr/>
            <p:nvPr/>
          </p:nvSpPr>
          <p:spPr>
            <a:xfrm>
              <a:off x="453888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fdedd1"/>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77" name="object 340"/>
            <p:cNvSpPr/>
            <p:nvPr/>
          </p:nvSpPr>
          <p:spPr>
            <a:xfrm>
              <a:off x="453888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78" name="object 341"/>
          <p:cNvSpPr/>
          <p:nvPr/>
        </p:nvSpPr>
        <p:spPr>
          <a:xfrm>
            <a:off x="4721040" y="5968080"/>
            <a:ext cx="367920" cy="255600"/>
          </a:xfrm>
          <a:prstGeom prst="rect">
            <a:avLst/>
          </a:prstGeom>
          <a:noFill/>
          <a:ln w="0">
            <a:noFill/>
          </a:ln>
        </p:spPr>
        <p:style>
          <a:lnRef idx="0"/>
          <a:fillRef idx="0"/>
          <a:effectRef idx="0"/>
          <a:fontRef idx="minor"/>
        </p:style>
        <p:txBody>
          <a:bodyPr lIns="0" rIns="0" tIns="12600" bIns="0" anchor="t">
            <a:spAutoFit/>
          </a:bodyPr>
          <a:p>
            <a:pPr marL="47160" indent="-47520">
              <a:lnSpc>
                <a:spcPct val="100000"/>
              </a:lnSpc>
              <a:spcBef>
                <a:spcPts val="99"/>
              </a:spcBef>
              <a:tabLst>
                <a:tab algn="l" pos="0"/>
              </a:tabLst>
            </a:pPr>
            <a:r>
              <a:rPr b="0" lang="en-US" sz="800" spc="-32" strike="noStrike">
                <a:solidFill>
                  <a:srgbClr val="104761"/>
                </a:solidFill>
                <a:latin typeface="Arial"/>
              </a:rPr>
              <a:t>Payload</a:t>
            </a:r>
            <a:r>
              <a:rPr b="0" lang="en-US" sz="800" spc="-21" strike="noStrike">
                <a:solidFill>
                  <a:srgbClr val="104761"/>
                </a:solidFill>
                <a:latin typeface="Arial"/>
              </a:rPr>
              <a:t> OGSE</a:t>
            </a:r>
            <a:endParaRPr b="0" lang="en-US" sz="800" spc="-1" strike="noStrike">
              <a:solidFill>
                <a:srgbClr val="000000"/>
              </a:solidFill>
              <a:latin typeface="Calibri"/>
            </a:endParaRPr>
          </a:p>
        </p:txBody>
      </p:sp>
      <p:grpSp>
        <p:nvGrpSpPr>
          <p:cNvPr id="679" name="object 342"/>
          <p:cNvGrpSpPr/>
          <p:nvPr/>
        </p:nvGrpSpPr>
        <p:grpSpPr>
          <a:xfrm>
            <a:off x="6557400" y="4696200"/>
            <a:ext cx="902520" cy="324000"/>
            <a:chOff x="6557400" y="4696200"/>
            <a:chExt cx="902520" cy="324000"/>
          </a:xfrm>
        </p:grpSpPr>
        <p:sp>
          <p:nvSpPr>
            <p:cNvPr id="680" name="object 343"/>
            <p:cNvSpPr/>
            <p:nvPr/>
          </p:nvSpPr>
          <p:spPr>
            <a:xfrm>
              <a:off x="655740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ccd4db"/>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81" name="object 344"/>
            <p:cNvSpPr/>
            <p:nvPr/>
          </p:nvSpPr>
          <p:spPr>
            <a:xfrm>
              <a:off x="655740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82" name="object 345"/>
          <p:cNvSpPr/>
          <p:nvPr/>
        </p:nvSpPr>
        <p:spPr>
          <a:xfrm>
            <a:off x="6747120" y="4776840"/>
            <a:ext cx="53424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92" strike="noStrike">
                <a:solidFill>
                  <a:srgbClr val="104761"/>
                </a:solidFill>
                <a:latin typeface="Arial"/>
              </a:rPr>
              <a:t>RF</a:t>
            </a:r>
            <a:r>
              <a:rPr b="0" lang="en-US" sz="800" spc="-41" strike="noStrike">
                <a:solidFill>
                  <a:srgbClr val="104761"/>
                </a:solidFill>
                <a:latin typeface="Arial"/>
              </a:rPr>
              <a:t> </a:t>
            </a:r>
            <a:r>
              <a:rPr b="0" lang="en-US" sz="800" spc="-52" strike="noStrike">
                <a:solidFill>
                  <a:srgbClr val="104761"/>
                </a:solidFill>
                <a:latin typeface="Arial"/>
              </a:rPr>
              <a:t>S/S</a:t>
            </a:r>
            <a:r>
              <a:rPr b="0" lang="en-US" sz="800" spc="-55" strike="noStrike">
                <a:solidFill>
                  <a:srgbClr val="104761"/>
                </a:solidFill>
                <a:latin typeface="Arial"/>
              </a:rPr>
              <a:t> </a:t>
            </a:r>
            <a:r>
              <a:rPr b="0" lang="en-US" sz="800" spc="-21" strike="noStrike">
                <a:solidFill>
                  <a:srgbClr val="104761"/>
                </a:solidFill>
                <a:latin typeface="Arial"/>
              </a:rPr>
              <a:t>Lead</a:t>
            </a:r>
            <a:endParaRPr b="0" lang="en-US" sz="800" spc="-1" strike="noStrike">
              <a:solidFill>
                <a:srgbClr val="000000"/>
              </a:solidFill>
              <a:latin typeface="Calibri"/>
            </a:endParaRPr>
          </a:p>
        </p:txBody>
      </p:sp>
      <p:grpSp>
        <p:nvGrpSpPr>
          <p:cNvPr id="683" name="object 346"/>
          <p:cNvGrpSpPr/>
          <p:nvPr/>
        </p:nvGrpSpPr>
        <p:grpSpPr>
          <a:xfrm>
            <a:off x="7621920" y="4696200"/>
            <a:ext cx="902520" cy="324000"/>
            <a:chOff x="7621920" y="4696200"/>
            <a:chExt cx="902520" cy="324000"/>
          </a:xfrm>
        </p:grpSpPr>
        <p:sp>
          <p:nvSpPr>
            <p:cNvPr id="684" name="object 347"/>
            <p:cNvSpPr/>
            <p:nvPr/>
          </p:nvSpPr>
          <p:spPr>
            <a:xfrm>
              <a:off x="762192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ccd4db"/>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85" name="object 348"/>
            <p:cNvSpPr/>
            <p:nvPr/>
          </p:nvSpPr>
          <p:spPr>
            <a:xfrm>
              <a:off x="762192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86" name="object 349"/>
          <p:cNvSpPr/>
          <p:nvPr/>
        </p:nvSpPr>
        <p:spPr>
          <a:xfrm>
            <a:off x="7982640" y="4776840"/>
            <a:ext cx="19404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52" strike="noStrike">
                <a:solidFill>
                  <a:srgbClr val="104761"/>
                </a:solidFill>
                <a:latin typeface="Arial"/>
              </a:rPr>
              <a:t>LGA</a:t>
            </a:r>
            <a:endParaRPr b="0" lang="en-US" sz="800" spc="-1" strike="noStrike">
              <a:solidFill>
                <a:srgbClr val="000000"/>
              </a:solidFill>
              <a:latin typeface="Calibri"/>
            </a:endParaRPr>
          </a:p>
        </p:txBody>
      </p:sp>
      <p:grpSp>
        <p:nvGrpSpPr>
          <p:cNvPr id="687" name="object 350"/>
          <p:cNvGrpSpPr/>
          <p:nvPr/>
        </p:nvGrpSpPr>
        <p:grpSpPr>
          <a:xfrm>
            <a:off x="8701560" y="4696200"/>
            <a:ext cx="902520" cy="324000"/>
            <a:chOff x="8701560" y="4696200"/>
            <a:chExt cx="902520" cy="324000"/>
          </a:xfrm>
        </p:grpSpPr>
        <p:sp>
          <p:nvSpPr>
            <p:cNvPr id="688" name="object 351"/>
            <p:cNvSpPr/>
            <p:nvPr/>
          </p:nvSpPr>
          <p:spPr>
            <a:xfrm>
              <a:off x="870156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ccd4db"/>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89" name="object 352"/>
            <p:cNvSpPr/>
            <p:nvPr/>
          </p:nvSpPr>
          <p:spPr>
            <a:xfrm>
              <a:off x="870156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90" name="object 353"/>
          <p:cNvSpPr/>
          <p:nvPr/>
        </p:nvSpPr>
        <p:spPr>
          <a:xfrm>
            <a:off x="9069840" y="4776840"/>
            <a:ext cx="17820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75" strike="noStrike">
                <a:solidFill>
                  <a:srgbClr val="104761"/>
                </a:solidFill>
                <a:latin typeface="Arial"/>
              </a:rPr>
              <a:t>XBT</a:t>
            </a:r>
            <a:endParaRPr b="0" lang="en-US" sz="800" spc="-1" strike="noStrike">
              <a:solidFill>
                <a:srgbClr val="000000"/>
              </a:solidFill>
              <a:latin typeface="Calibri"/>
            </a:endParaRPr>
          </a:p>
        </p:txBody>
      </p:sp>
      <p:grpSp>
        <p:nvGrpSpPr>
          <p:cNvPr id="691" name="object 354"/>
          <p:cNvGrpSpPr/>
          <p:nvPr/>
        </p:nvGrpSpPr>
        <p:grpSpPr>
          <a:xfrm>
            <a:off x="9788040" y="4696200"/>
            <a:ext cx="902520" cy="324000"/>
            <a:chOff x="9788040" y="4696200"/>
            <a:chExt cx="902520" cy="324000"/>
          </a:xfrm>
        </p:grpSpPr>
        <p:sp>
          <p:nvSpPr>
            <p:cNvPr id="692" name="object 355"/>
            <p:cNvSpPr/>
            <p:nvPr/>
          </p:nvSpPr>
          <p:spPr>
            <a:xfrm>
              <a:off x="978804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ccd4db"/>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93" name="object 356"/>
            <p:cNvSpPr/>
            <p:nvPr/>
          </p:nvSpPr>
          <p:spPr>
            <a:xfrm>
              <a:off x="978804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94" name="object 357"/>
          <p:cNvSpPr/>
          <p:nvPr/>
        </p:nvSpPr>
        <p:spPr>
          <a:xfrm>
            <a:off x="10115280" y="4776840"/>
            <a:ext cx="26172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72" strike="noStrike">
                <a:solidFill>
                  <a:srgbClr val="104761"/>
                </a:solidFill>
                <a:latin typeface="Arial"/>
              </a:rPr>
              <a:t>TWTA</a:t>
            </a:r>
            <a:endParaRPr b="0" lang="en-US" sz="800" spc="-1" strike="noStrike">
              <a:solidFill>
                <a:srgbClr val="000000"/>
              </a:solidFill>
              <a:latin typeface="Calibri"/>
            </a:endParaRPr>
          </a:p>
        </p:txBody>
      </p:sp>
      <p:grpSp>
        <p:nvGrpSpPr>
          <p:cNvPr id="695" name="object 358"/>
          <p:cNvGrpSpPr/>
          <p:nvPr/>
        </p:nvGrpSpPr>
        <p:grpSpPr>
          <a:xfrm>
            <a:off x="6557400" y="5083560"/>
            <a:ext cx="902520" cy="324000"/>
            <a:chOff x="6557400" y="5083560"/>
            <a:chExt cx="902520" cy="324000"/>
          </a:xfrm>
        </p:grpSpPr>
        <p:sp>
          <p:nvSpPr>
            <p:cNvPr id="696" name="object 359"/>
            <p:cNvSpPr/>
            <p:nvPr/>
          </p:nvSpPr>
          <p:spPr>
            <a:xfrm>
              <a:off x="655740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ccd4db"/>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697" name="object 360"/>
            <p:cNvSpPr/>
            <p:nvPr/>
          </p:nvSpPr>
          <p:spPr>
            <a:xfrm>
              <a:off x="655740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698" name="object 361"/>
          <p:cNvSpPr/>
          <p:nvPr/>
        </p:nvSpPr>
        <p:spPr>
          <a:xfrm>
            <a:off x="6718320" y="5164200"/>
            <a:ext cx="59076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41" strike="noStrike">
                <a:solidFill>
                  <a:srgbClr val="104761"/>
                </a:solidFill>
                <a:latin typeface="Arial"/>
              </a:rPr>
              <a:t>Wave</a:t>
            </a:r>
            <a:r>
              <a:rPr b="0" lang="en-US" sz="800" spc="-52" strike="noStrike">
                <a:solidFill>
                  <a:srgbClr val="104761"/>
                </a:solidFill>
                <a:latin typeface="Arial"/>
              </a:rPr>
              <a:t> </a:t>
            </a:r>
            <a:r>
              <a:rPr b="0" lang="en-US" sz="800" spc="-12" strike="noStrike">
                <a:solidFill>
                  <a:srgbClr val="104761"/>
                </a:solidFill>
                <a:latin typeface="Arial"/>
              </a:rPr>
              <a:t>Guides</a:t>
            </a:r>
            <a:endParaRPr b="0" lang="en-US" sz="800" spc="-1" strike="noStrike">
              <a:solidFill>
                <a:srgbClr val="000000"/>
              </a:solidFill>
              <a:latin typeface="Calibri"/>
            </a:endParaRPr>
          </a:p>
        </p:txBody>
      </p:sp>
      <p:grpSp>
        <p:nvGrpSpPr>
          <p:cNvPr id="699" name="object 362"/>
          <p:cNvGrpSpPr/>
          <p:nvPr/>
        </p:nvGrpSpPr>
        <p:grpSpPr>
          <a:xfrm>
            <a:off x="7621920" y="5083560"/>
            <a:ext cx="902520" cy="324000"/>
            <a:chOff x="7621920" y="5083560"/>
            <a:chExt cx="902520" cy="324000"/>
          </a:xfrm>
        </p:grpSpPr>
        <p:sp>
          <p:nvSpPr>
            <p:cNvPr id="700" name="object 363"/>
            <p:cNvSpPr/>
            <p:nvPr/>
          </p:nvSpPr>
          <p:spPr>
            <a:xfrm>
              <a:off x="762192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ccd4db"/>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01" name="object 364"/>
            <p:cNvSpPr/>
            <p:nvPr/>
          </p:nvSpPr>
          <p:spPr>
            <a:xfrm>
              <a:off x="762192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02" name="object 365"/>
          <p:cNvSpPr/>
          <p:nvPr/>
        </p:nvSpPr>
        <p:spPr>
          <a:xfrm>
            <a:off x="7810200" y="5164200"/>
            <a:ext cx="53892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26" strike="noStrike">
                <a:solidFill>
                  <a:srgbClr val="104761"/>
                </a:solidFill>
                <a:latin typeface="Arial"/>
              </a:rPr>
              <a:t>Star</a:t>
            </a:r>
            <a:r>
              <a:rPr b="0" lang="en-US" sz="800" spc="-60" strike="noStrike">
                <a:solidFill>
                  <a:srgbClr val="104761"/>
                </a:solidFill>
                <a:latin typeface="Arial"/>
              </a:rPr>
              <a:t> </a:t>
            </a:r>
            <a:r>
              <a:rPr b="0" lang="en-US" sz="800" spc="-12" strike="noStrike">
                <a:solidFill>
                  <a:srgbClr val="104761"/>
                </a:solidFill>
                <a:latin typeface="Arial"/>
              </a:rPr>
              <a:t>Tracker</a:t>
            </a:r>
            <a:endParaRPr b="0" lang="en-US" sz="800" spc="-1" strike="noStrike">
              <a:solidFill>
                <a:srgbClr val="000000"/>
              </a:solidFill>
              <a:latin typeface="Calibri"/>
            </a:endParaRPr>
          </a:p>
        </p:txBody>
      </p:sp>
      <p:grpSp>
        <p:nvGrpSpPr>
          <p:cNvPr id="703" name="object 366"/>
          <p:cNvGrpSpPr/>
          <p:nvPr/>
        </p:nvGrpSpPr>
        <p:grpSpPr>
          <a:xfrm>
            <a:off x="8701560" y="5083560"/>
            <a:ext cx="902520" cy="324000"/>
            <a:chOff x="8701560" y="5083560"/>
            <a:chExt cx="902520" cy="324000"/>
          </a:xfrm>
        </p:grpSpPr>
        <p:sp>
          <p:nvSpPr>
            <p:cNvPr id="704" name="object 367"/>
            <p:cNvSpPr/>
            <p:nvPr/>
          </p:nvSpPr>
          <p:spPr>
            <a:xfrm>
              <a:off x="870156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05" name="object 368"/>
            <p:cNvSpPr/>
            <p:nvPr/>
          </p:nvSpPr>
          <p:spPr>
            <a:xfrm>
              <a:off x="870156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06" name="object 369"/>
          <p:cNvSpPr/>
          <p:nvPr/>
        </p:nvSpPr>
        <p:spPr>
          <a:xfrm>
            <a:off x="8962920" y="5103360"/>
            <a:ext cx="390960" cy="255600"/>
          </a:xfrm>
          <a:prstGeom prst="rect">
            <a:avLst/>
          </a:prstGeom>
          <a:noFill/>
          <a:ln w="0">
            <a:noFill/>
          </a:ln>
        </p:spPr>
        <p:style>
          <a:lnRef idx="0"/>
          <a:fillRef idx="0"/>
          <a:effectRef idx="0"/>
          <a:fontRef idx="minor"/>
        </p:style>
        <p:txBody>
          <a:bodyPr lIns="0" rIns="0" tIns="12600" bIns="0" anchor="t">
            <a:spAutoFit/>
          </a:bodyPr>
          <a:p>
            <a:pPr marL="34920" indent="-35640">
              <a:lnSpc>
                <a:spcPct val="100000"/>
              </a:lnSpc>
              <a:spcBef>
                <a:spcPts val="99"/>
              </a:spcBef>
              <a:tabLst>
                <a:tab algn="l" pos="0"/>
              </a:tabLst>
            </a:pPr>
            <a:r>
              <a:rPr b="0" lang="en-US" sz="800" spc="-32" strike="noStrike">
                <a:solidFill>
                  <a:srgbClr val="104761"/>
                </a:solidFill>
                <a:latin typeface="Arial"/>
              </a:rPr>
              <a:t>Fine</a:t>
            </a:r>
            <a:r>
              <a:rPr b="0" lang="en-US" sz="800" spc="-46" strike="noStrike">
                <a:solidFill>
                  <a:srgbClr val="104761"/>
                </a:solidFill>
                <a:latin typeface="Arial"/>
              </a:rPr>
              <a:t> Sun</a:t>
            </a:r>
            <a:r>
              <a:rPr b="0" lang="en-US" sz="800" spc="-12" strike="noStrike">
                <a:solidFill>
                  <a:srgbClr val="104761"/>
                </a:solidFill>
                <a:latin typeface="Arial"/>
              </a:rPr>
              <a:t> Sensor</a:t>
            </a:r>
            <a:endParaRPr b="0" lang="en-US" sz="800" spc="-1" strike="noStrike">
              <a:solidFill>
                <a:srgbClr val="000000"/>
              </a:solidFill>
              <a:latin typeface="Calibri"/>
            </a:endParaRPr>
          </a:p>
        </p:txBody>
      </p:sp>
      <p:grpSp>
        <p:nvGrpSpPr>
          <p:cNvPr id="707" name="object 370"/>
          <p:cNvGrpSpPr/>
          <p:nvPr/>
        </p:nvGrpSpPr>
        <p:grpSpPr>
          <a:xfrm>
            <a:off x="9788040" y="5083560"/>
            <a:ext cx="902520" cy="324000"/>
            <a:chOff x="9788040" y="5083560"/>
            <a:chExt cx="902520" cy="324000"/>
          </a:xfrm>
        </p:grpSpPr>
        <p:sp>
          <p:nvSpPr>
            <p:cNvPr id="708" name="object 371"/>
            <p:cNvSpPr/>
            <p:nvPr/>
          </p:nvSpPr>
          <p:spPr>
            <a:xfrm>
              <a:off x="978804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09" name="object 372"/>
            <p:cNvSpPr/>
            <p:nvPr/>
          </p:nvSpPr>
          <p:spPr>
            <a:xfrm>
              <a:off x="978804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10" name="object 373"/>
          <p:cNvSpPr/>
          <p:nvPr/>
        </p:nvSpPr>
        <p:spPr>
          <a:xfrm>
            <a:off x="10136520" y="5164200"/>
            <a:ext cx="21816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32" strike="noStrike">
                <a:solidFill>
                  <a:srgbClr val="104761"/>
                </a:solidFill>
                <a:latin typeface="Arial"/>
              </a:rPr>
              <a:t>OBC</a:t>
            </a:r>
            <a:endParaRPr b="0" lang="en-US" sz="800" spc="-1" strike="noStrike">
              <a:solidFill>
                <a:srgbClr val="000000"/>
              </a:solidFill>
              <a:latin typeface="Calibri"/>
            </a:endParaRPr>
          </a:p>
        </p:txBody>
      </p:sp>
      <p:grpSp>
        <p:nvGrpSpPr>
          <p:cNvPr id="711" name="object 374"/>
          <p:cNvGrpSpPr/>
          <p:nvPr/>
        </p:nvGrpSpPr>
        <p:grpSpPr>
          <a:xfrm>
            <a:off x="10839960" y="5083560"/>
            <a:ext cx="902520" cy="324000"/>
            <a:chOff x="10839960" y="5083560"/>
            <a:chExt cx="902520" cy="324000"/>
          </a:xfrm>
        </p:grpSpPr>
        <p:sp>
          <p:nvSpPr>
            <p:cNvPr id="712" name="object 375"/>
            <p:cNvSpPr/>
            <p:nvPr/>
          </p:nvSpPr>
          <p:spPr>
            <a:xfrm>
              <a:off x="1083996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13" name="object 376"/>
            <p:cNvSpPr/>
            <p:nvPr/>
          </p:nvSpPr>
          <p:spPr>
            <a:xfrm>
              <a:off x="10839960" y="508356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14" name="object 377"/>
          <p:cNvSpPr/>
          <p:nvPr/>
        </p:nvSpPr>
        <p:spPr>
          <a:xfrm>
            <a:off x="11200680" y="5164200"/>
            <a:ext cx="193320" cy="13392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60" strike="noStrike">
                <a:solidFill>
                  <a:srgbClr val="104761"/>
                </a:solidFill>
                <a:latin typeface="Arial"/>
              </a:rPr>
              <a:t>RTU</a:t>
            </a:r>
            <a:endParaRPr b="0" lang="en-US" sz="800" spc="-1" strike="noStrike">
              <a:solidFill>
                <a:srgbClr val="000000"/>
              </a:solidFill>
              <a:latin typeface="Calibri"/>
            </a:endParaRPr>
          </a:p>
        </p:txBody>
      </p:sp>
      <p:grpSp>
        <p:nvGrpSpPr>
          <p:cNvPr id="715" name="object 378"/>
          <p:cNvGrpSpPr/>
          <p:nvPr/>
        </p:nvGrpSpPr>
        <p:grpSpPr>
          <a:xfrm>
            <a:off x="10839960" y="4696200"/>
            <a:ext cx="902520" cy="324000"/>
            <a:chOff x="10839960" y="4696200"/>
            <a:chExt cx="902520" cy="324000"/>
          </a:xfrm>
        </p:grpSpPr>
        <p:sp>
          <p:nvSpPr>
            <p:cNvPr id="716" name="object 379"/>
            <p:cNvSpPr/>
            <p:nvPr/>
          </p:nvSpPr>
          <p:spPr>
            <a:xfrm>
              <a:off x="1083996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848448"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848448" y="324002"/>
                  </a:lnTo>
                  <a:lnTo>
                    <a:pt x="869466" y="319758"/>
                  </a:lnTo>
                  <a:lnTo>
                    <a:pt x="886631" y="308184"/>
                  </a:lnTo>
                  <a:lnTo>
                    <a:pt x="898205" y="291019"/>
                  </a:lnTo>
                  <a:lnTo>
                    <a:pt x="902449" y="270001"/>
                  </a:lnTo>
                  <a:lnTo>
                    <a:pt x="902449" y="54000"/>
                  </a:lnTo>
                  <a:lnTo>
                    <a:pt x="898205" y="32982"/>
                  </a:lnTo>
                  <a:lnTo>
                    <a:pt x="886631" y="15817"/>
                  </a:lnTo>
                  <a:lnTo>
                    <a:pt x="869466" y="4244"/>
                  </a:lnTo>
                  <a:lnTo>
                    <a:pt x="848448" y="0"/>
                  </a:lnTo>
                  <a:close/>
                </a:path>
              </a:pathLst>
            </a:custGeom>
            <a:solidFill>
              <a:srgbClr val="ccd4db"/>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17" name="object 380"/>
            <p:cNvSpPr/>
            <p:nvPr/>
          </p:nvSpPr>
          <p:spPr>
            <a:xfrm>
              <a:off x="10839960" y="4696200"/>
              <a:ext cx="902520" cy="324000"/>
            </a:xfrm>
            <a:custGeom>
              <a:avLst/>
              <a:gdLst>
                <a:gd name="textAreaLeft" fmla="*/ 0 w 902520"/>
                <a:gd name="textAreaRight" fmla="*/ 902880 w 902520"/>
                <a:gd name="textAreaTop" fmla="*/ 0 h 324000"/>
                <a:gd name="textAreaBottom" fmla="*/ 324360 h 324000"/>
              </a:gdLst>
              <a:ahLst/>
              <a:rect l="textAreaLeft" t="textAreaTop" r="textAreaRight" b="textAreaBottom"/>
              <a:pathLst>
                <a:path w="902970" h="324485">
                  <a:moveTo>
                    <a:pt x="0" y="54000"/>
                  </a:moveTo>
                  <a:lnTo>
                    <a:pt x="4244" y="32982"/>
                  </a:lnTo>
                  <a:lnTo>
                    <a:pt x="15817" y="15817"/>
                  </a:lnTo>
                  <a:lnTo>
                    <a:pt x="32982" y="4244"/>
                  </a:lnTo>
                  <a:lnTo>
                    <a:pt x="54000" y="0"/>
                  </a:lnTo>
                  <a:lnTo>
                    <a:pt x="848448" y="0"/>
                  </a:lnTo>
                  <a:lnTo>
                    <a:pt x="869466" y="4244"/>
                  </a:lnTo>
                  <a:lnTo>
                    <a:pt x="886631" y="15817"/>
                  </a:lnTo>
                  <a:lnTo>
                    <a:pt x="898205" y="32982"/>
                  </a:lnTo>
                  <a:lnTo>
                    <a:pt x="902449" y="54000"/>
                  </a:lnTo>
                  <a:lnTo>
                    <a:pt x="902449" y="270001"/>
                  </a:lnTo>
                  <a:lnTo>
                    <a:pt x="898205" y="291019"/>
                  </a:lnTo>
                  <a:lnTo>
                    <a:pt x="886631" y="308184"/>
                  </a:lnTo>
                  <a:lnTo>
                    <a:pt x="869466" y="319758"/>
                  </a:lnTo>
                  <a:lnTo>
                    <a:pt x="848448"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18" name="object 381"/>
          <p:cNvSpPr/>
          <p:nvPr/>
        </p:nvSpPr>
        <p:spPr>
          <a:xfrm>
            <a:off x="11131920" y="4776840"/>
            <a:ext cx="329760" cy="255600"/>
          </a:xfrm>
          <a:prstGeom prst="rect">
            <a:avLst/>
          </a:prstGeom>
          <a:noFill/>
          <a:ln w="0">
            <a:noFill/>
          </a:ln>
        </p:spPr>
        <p:style>
          <a:lnRef idx="0"/>
          <a:fillRef idx="0"/>
          <a:effectRef idx="0"/>
          <a:fontRef idx="minor"/>
        </p:style>
        <p:txBody>
          <a:bodyPr lIns="0" rIns="0" tIns="12600" bIns="0" anchor="t">
            <a:spAutoFit/>
          </a:bodyPr>
          <a:p>
            <a:pPr>
              <a:lnSpc>
                <a:spcPct val="100000"/>
              </a:lnSpc>
              <a:spcBef>
                <a:spcPts val="99"/>
              </a:spcBef>
            </a:pPr>
            <a:r>
              <a:rPr b="0" lang="en-US" sz="800" spc="-41" strike="noStrike">
                <a:solidFill>
                  <a:srgbClr val="104761"/>
                </a:solidFill>
                <a:latin typeface="Arial"/>
              </a:rPr>
              <a:t>RFDNA</a:t>
            </a:r>
            <a:endParaRPr b="0" lang="en-US" sz="800" spc="-1" strike="noStrike">
              <a:solidFill>
                <a:srgbClr val="000000"/>
              </a:solidFill>
              <a:latin typeface="Calibri"/>
            </a:endParaRPr>
          </a:p>
        </p:txBody>
      </p:sp>
      <p:grpSp>
        <p:nvGrpSpPr>
          <p:cNvPr id="719" name="object 382"/>
          <p:cNvGrpSpPr/>
          <p:nvPr/>
        </p:nvGrpSpPr>
        <p:grpSpPr>
          <a:xfrm>
            <a:off x="338400" y="1447920"/>
            <a:ext cx="11430720" cy="1691640"/>
            <a:chOff x="338400" y="1447920"/>
            <a:chExt cx="11430720" cy="1691640"/>
          </a:xfrm>
        </p:grpSpPr>
        <p:pic>
          <p:nvPicPr>
            <p:cNvPr id="720" name="object 383" descr=""/>
            <p:cNvPicPr/>
            <p:nvPr/>
          </p:nvPicPr>
          <p:blipFill>
            <a:blip r:embed="rId58"/>
            <a:stretch/>
          </p:blipFill>
          <p:spPr>
            <a:xfrm>
              <a:off x="11232000" y="1687320"/>
              <a:ext cx="537120" cy="345600"/>
            </a:xfrm>
            <a:prstGeom prst="rect">
              <a:avLst/>
            </a:prstGeom>
            <a:noFill/>
            <a:ln w="0">
              <a:noFill/>
            </a:ln>
          </p:spPr>
        </p:pic>
        <p:pic>
          <p:nvPicPr>
            <p:cNvPr id="721" name="object 384" descr=""/>
            <p:cNvPicPr/>
            <p:nvPr/>
          </p:nvPicPr>
          <p:blipFill>
            <a:blip r:embed="rId59"/>
            <a:stretch/>
          </p:blipFill>
          <p:spPr>
            <a:xfrm>
              <a:off x="5895360" y="1468080"/>
              <a:ext cx="503640" cy="351000"/>
            </a:xfrm>
            <a:prstGeom prst="rect">
              <a:avLst/>
            </a:prstGeom>
            <a:noFill/>
            <a:ln w="0">
              <a:noFill/>
            </a:ln>
          </p:spPr>
        </p:pic>
        <p:pic>
          <p:nvPicPr>
            <p:cNvPr id="722" name="object 385" descr=""/>
            <p:cNvPicPr/>
            <p:nvPr/>
          </p:nvPicPr>
          <p:blipFill>
            <a:blip r:embed="rId60"/>
            <a:stretch/>
          </p:blipFill>
          <p:spPr>
            <a:xfrm>
              <a:off x="338400" y="1447920"/>
              <a:ext cx="422280" cy="1691640"/>
            </a:xfrm>
            <a:prstGeom prst="rect">
              <a:avLst/>
            </a:prstGeom>
            <a:noFill/>
            <a:ln w="0">
              <a:noFill/>
            </a:ln>
          </p:spPr>
        </p:pic>
      </p:grpSp>
      <p:sp>
        <p:nvSpPr>
          <p:cNvPr id="723" name="object 386"/>
          <p:cNvSpPr/>
          <p:nvPr/>
        </p:nvSpPr>
        <p:spPr>
          <a:xfrm>
            <a:off x="395640" y="1666800"/>
            <a:ext cx="304560" cy="1253880"/>
          </a:xfrm>
          <a:prstGeom prst="rect">
            <a:avLst/>
          </a:prstGeom>
          <a:noFill/>
          <a:ln w="0">
            <a:noFill/>
          </a:ln>
        </p:spPr>
        <p:style>
          <a:lnRef idx="0"/>
          <a:fillRef idx="0"/>
          <a:effectRef idx="0"/>
          <a:fontRef idx="minor"/>
        </p:style>
        <p:txBody>
          <a:bodyPr lIns="0" rIns="0" tIns="0" bIns="0" anchor="t" vert="vert270">
            <a:noAutofit/>
          </a:bodyPr>
          <a:p>
            <a:pPr marL="12600">
              <a:lnSpc>
                <a:spcPts val="2149"/>
              </a:lnSpc>
            </a:pPr>
            <a:r>
              <a:rPr b="1" lang="en-US" sz="1800" spc="-126" strike="noStrike">
                <a:solidFill>
                  <a:srgbClr val="ffffff"/>
                </a:solidFill>
                <a:latin typeface="Arial"/>
              </a:rPr>
              <a:t>CORE</a:t>
            </a:r>
            <a:r>
              <a:rPr b="1" lang="en-US" sz="1800" spc="-114" strike="noStrike">
                <a:solidFill>
                  <a:srgbClr val="ffffff"/>
                </a:solidFill>
                <a:latin typeface="Arial"/>
              </a:rPr>
              <a:t> </a:t>
            </a:r>
            <a:r>
              <a:rPr b="1" lang="en-US" sz="1800" spc="-126" strike="noStrike">
                <a:solidFill>
                  <a:srgbClr val="ffffff"/>
                </a:solidFill>
                <a:latin typeface="Arial"/>
              </a:rPr>
              <a:t>TEAM</a:t>
            </a:r>
            <a:endParaRPr b="0" lang="en-US" sz="1800" spc="-1" strike="noStrike">
              <a:solidFill>
                <a:srgbClr val="000000"/>
              </a:solidFill>
              <a:latin typeface="Calibri"/>
            </a:endParaRPr>
          </a:p>
        </p:txBody>
      </p:sp>
      <p:pic>
        <p:nvPicPr>
          <p:cNvPr id="724" name="object 387" descr=""/>
          <p:cNvPicPr/>
          <p:nvPr/>
        </p:nvPicPr>
        <p:blipFill>
          <a:blip r:embed="rId61"/>
          <a:stretch/>
        </p:blipFill>
        <p:spPr>
          <a:xfrm>
            <a:off x="338400" y="3242160"/>
            <a:ext cx="431640" cy="1331640"/>
          </a:xfrm>
          <a:prstGeom prst="rect">
            <a:avLst/>
          </a:prstGeom>
          <a:noFill/>
          <a:ln w="0">
            <a:noFill/>
          </a:ln>
        </p:spPr>
      </p:pic>
      <p:sp>
        <p:nvSpPr>
          <p:cNvPr id="725" name="object 388"/>
          <p:cNvSpPr/>
          <p:nvPr/>
        </p:nvSpPr>
        <p:spPr>
          <a:xfrm>
            <a:off x="479160" y="3541680"/>
            <a:ext cx="150120" cy="733680"/>
          </a:xfrm>
          <a:prstGeom prst="rect">
            <a:avLst/>
          </a:prstGeom>
          <a:noFill/>
          <a:ln w="0">
            <a:noFill/>
          </a:ln>
        </p:spPr>
        <p:style>
          <a:lnRef idx="0"/>
          <a:fillRef idx="0"/>
          <a:effectRef idx="0"/>
          <a:fontRef idx="minor"/>
        </p:style>
        <p:txBody>
          <a:bodyPr lIns="0" rIns="0" tIns="6840" bIns="0" anchor="t" vert="vert270">
            <a:noAutofit/>
          </a:bodyPr>
          <a:p>
            <a:pPr marL="12600">
              <a:lnSpc>
                <a:spcPct val="100000"/>
              </a:lnSpc>
              <a:spcBef>
                <a:spcPts val="54"/>
              </a:spcBef>
            </a:pPr>
            <a:r>
              <a:rPr b="1" lang="en-US" sz="800" spc="-41" strike="noStrike">
                <a:solidFill>
                  <a:srgbClr val="ffffff"/>
                </a:solidFill>
                <a:latin typeface="Arial"/>
              </a:rPr>
              <a:t>PRE</a:t>
            </a:r>
            <a:r>
              <a:rPr b="1" lang="en-US" sz="800" spc="12" strike="noStrike">
                <a:solidFill>
                  <a:srgbClr val="ffffff"/>
                </a:solidFill>
                <a:latin typeface="Arial"/>
              </a:rPr>
              <a:t> </a:t>
            </a:r>
            <a:r>
              <a:rPr b="1" lang="en-US" sz="800" spc="-60" strike="noStrike">
                <a:solidFill>
                  <a:srgbClr val="ffffff"/>
                </a:solidFill>
                <a:latin typeface="Arial"/>
              </a:rPr>
              <a:t>SELECTED</a:t>
            </a:r>
            <a:endParaRPr b="0" lang="en-US" sz="800" spc="-1" strike="noStrike">
              <a:solidFill>
                <a:srgbClr val="000000"/>
              </a:solidFill>
              <a:latin typeface="Calibri"/>
            </a:endParaRPr>
          </a:p>
        </p:txBody>
      </p:sp>
      <p:pic>
        <p:nvPicPr>
          <p:cNvPr id="726" name="object 389" descr=""/>
          <p:cNvPicPr/>
          <p:nvPr/>
        </p:nvPicPr>
        <p:blipFill>
          <a:blip r:embed="rId62"/>
          <a:stretch/>
        </p:blipFill>
        <p:spPr>
          <a:xfrm>
            <a:off x="328680" y="4647600"/>
            <a:ext cx="431640" cy="1691640"/>
          </a:xfrm>
          <a:prstGeom prst="rect">
            <a:avLst/>
          </a:prstGeom>
          <a:noFill/>
          <a:ln w="0">
            <a:noFill/>
          </a:ln>
        </p:spPr>
      </p:pic>
      <p:sp>
        <p:nvSpPr>
          <p:cNvPr id="727" name="object 390"/>
          <p:cNvSpPr/>
          <p:nvPr/>
        </p:nvSpPr>
        <p:spPr>
          <a:xfrm>
            <a:off x="422640" y="5373720"/>
            <a:ext cx="243000" cy="242280"/>
          </a:xfrm>
          <a:prstGeom prst="rect">
            <a:avLst/>
          </a:prstGeom>
          <a:noFill/>
          <a:ln w="0">
            <a:noFill/>
          </a:ln>
        </p:spPr>
        <p:style>
          <a:lnRef idx="0"/>
          <a:fillRef idx="0"/>
          <a:effectRef idx="0"/>
          <a:fontRef idx="minor"/>
        </p:style>
        <p:txBody>
          <a:bodyPr lIns="0" rIns="0" tIns="1800" bIns="0" anchor="t" vert="vert270">
            <a:noAutofit/>
          </a:bodyPr>
          <a:p>
            <a:pPr marL="12600">
              <a:lnSpc>
                <a:spcPct val="100000"/>
              </a:lnSpc>
              <a:spcBef>
                <a:spcPts val="14"/>
              </a:spcBef>
            </a:pPr>
            <a:r>
              <a:rPr b="1" lang="en-US" sz="1400" spc="-97" strike="noStrike">
                <a:solidFill>
                  <a:srgbClr val="ffffff"/>
                </a:solidFill>
                <a:latin typeface="Arial"/>
              </a:rPr>
              <a:t>BP</a:t>
            </a:r>
            <a:endParaRPr b="0" lang="en-US" sz="1400" spc="-1" strike="noStrike">
              <a:solidFill>
                <a:srgbClr val="000000"/>
              </a:solidFill>
              <a:latin typeface="Calibri"/>
            </a:endParaRPr>
          </a:p>
        </p:txBody>
      </p:sp>
      <p:grpSp>
        <p:nvGrpSpPr>
          <p:cNvPr id="728" name="object 391"/>
          <p:cNvGrpSpPr/>
          <p:nvPr/>
        </p:nvGrpSpPr>
        <p:grpSpPr>
          <a:xfrm>
            <a:off x="5389560" y="1605240"/>
            <a:ext cx="3862440" cy="4667040"/>
            <a:chOff x="5389560" y="1605240"/>
            <a:chExt cx="3862440" cy="4667040"/>
          </a:xfrm>
        </p:grpSpPr>
        <p:sp>
          <p:nvSpPr>
            <p:cNvPr id="729" name="object 392"/>
            <p:cNvSpPr/>
            <p:nvPr/>
          </p:nvSpPr>
          <p:spPr>
            <a:xfrm>
              <a:off x="6404400" y="1605240"/>
              <a:ext cx="2808360" cy="360"/>
            </a:xfrm>
            <a:custGeom>
              <a:avLst/>
              <a:gdLst>
                <a:gd name="textAreaLeft" fmla="*/ 0 w 2808360"/>
                <a:gd name="textAreaRight" fmla="*/ 2808720 w 2808360"/>
                <a:gd name="textAreaTop" fmla="*/ 0 h 360"/>
                <a:gd name="textAreaBottom" fmla="*/ 720 h 360"/>
              </a:gdLst>
              <a:ahLst/>
              <a:rect l="textAreaLeft" t="textAreaTop" r="textAreaRight" b="textAreaBottom"/>
              <a:pathLst>
                <a:path w="2808604" h="0">
                  <a:moveTo>
                    <a:pt x="0" y="0"/>
                  </a:moveTo>
                  <a:lnTo>
                    <a:pt x="2807995" y="0"/>
                  </a:lnTo>
                </a:path>
              </a:pathLst>
            </a:custGeom>
            <a:noFill/>
            <a:ln w="19050">
              <a:solidFill>
                <a:srgbClr val="ff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30" name="object 393"/>
            <p:cNvSpPr/>
            <p:nvPr/>
          </p:nvSpPr>
          <p:spPr>
            <a:xfrm>
              <a:off x="9214200" y="1606680"/>
              <a:ext cx="360" cy="145800"/>
            </a:xfrm>
            <a:custGeom>
              <a:avLst/>
              <a:gdLst>
                <a:gd name="textAreaLeft" fmla="*/ 0 w 360"/>
                <a:gd name="textAreaRight" fmla="*/ 720 w 360"/>
                <a:gd name="textAreaTop" fmla="*/ 0 h 145800"/>
                <a:gd name="textAreaBottom" fmla="*/ 146160 h 145800"/>
              </a:gdLst>
              <a:ahLst/>
              <a:rect l="textAreaLeft" t="textAreaTop" r="textAreaRight" b="textAreaBottom"/>
              <a:pathLst>
                <a:path w="0" h="146050">
                  <a:moveTo>
                    <a:pt x="0" y="0"/>
                  </a:moveTo>
                  <a:lnTo>
                    <a:pt x="0" y="146050"/>
                  </a:lnTo>
                </a:path>
              </a:pathLst>
            </a:custGeom>
            <a:noFill/>
            <a:ln w="19050">
              <a:solidFill>
                <a:srgbClr val="ff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31" name="object 394"/>
            <p:cNvSpPr/>
            <p:nvPr/>
          </p:nvSpPr>
          <p:spPr>
            <a:xfrm>
              <a:off x="9176040" y="1740240"/>
              <a:ext cx="75960" cy="75960"/>
            </a:xfrm>
            <a:custGeom>
              <a:avLst/>
              <a:gdLst>
                <a:gd name="textAreaLeft" fmla="*/ 0 w 75960"/>
                <a:gd name="textAreaRight" fmla="*/ 76320 w 75960"/>
                <a:gd name="textAreaTop" fmla="*/ 0 h 75960"/>
                <a:gd name="textAreaBottom" fmla="*/ 76320 h 75960"/>
              </a:gdLst>
              <a:ahLst/>
              <a:rect l="textAreaLeft" t="textAreaTop" r="textAreaRight" b="textAreaBottom"/>
              <a:pathLst>
                <a:path w="76200" h="76200">
                  <a:moveTo>
                    <a:pt x="76200" y="0"/>
                  </a:moveTo>
                  <a:lnTo>
                    <a:pt x="0" y="0"/>
                  </a:lnTo>
                  <a:lnTo>
                    <a:pt x="38100" y="76200"/>
                  </a:lnTo>
                  <a:lnTo>
                    <a:pt x="76200" y="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32" name="object 395"/>
            <p:cNvSpPr/>
            <p:nvPr/>
          </p:nvSpPr>
          <p:spPr>
            <a:xfrm>
              <a:off x="538956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666000" y="0"/>
                  </a:moveTo>
                  <a:lnTo>
                    <a:pt x="54000" y="0"/>
                  </a:lnTo>
                  <a:lnTo>
                    <a:pt x="32982" y="4244"/>
                  </a:lnTo>
                  <a:lnTo>
                    <a:pt x="15817" y="15817"/>
                  </a:lnTo>
                  <a:lnTo>
                    <a:pt x="4244" y="32982"/>
                  </a:lnTo>
                  <a:lnTo>
                    <a:pt x="0" y="54000"/>
                  </a:lnTo>
                  <a:lnTo>
                    <a:pt x="0" y="270001"/>
                  </a:lnTo>
                  <a:lnTo>
                    <a:pt x="4244" y="291019"/>
                  </a:lnTo>
                  <a:lnTo>
                    <a:pt x="15817" y="308184"/>
                  </a:lnTo>
                  <a:lnTo>
                    <a:pt x="32982" y="319758"/>
                  </a:lnTo>
                  <a:lnTo>
                    <a:pt x="54000" y="324002"/>
                  </a:lnTo>
                  <a:lnTo>
                    <a:pt x="666000" y="324002"/>
                  </a:lnTo>
                  <a:lnTo>
                    <a:pt x="687018" y="319758"/>
                  </a:lnTo>
                  <a:lnTo>
                    <a:pt x="704183" y="308184"/>
                  </a:lnTo>
                  <a:lnTo>
                    <a:pt x="715756" y="291019"/>
                  </a:lnTo>
                  <a:lnTo>
                    <a:pt x="720001" y="270001"/>
                  </a:lnTo>
                  <a:lnTo>
                    <a:pt x="720001" y="54000"/>
                  </a:lnTo>
                  <a:lnTo>
                    <a:pt x="715756" y="32982"/>
                  </a:lnTo>
                  <a:lnTo>
                    <a:pt x="704183" y="15817"/>
                  </a:lnTo>
                  <a:lnTo>
                    <a:pt x="687018" y="4244"/>
                  </a:lnTo>
                  <a:lnTo>
                    <a:pt x="666000" y="0"/>
                  </a:lnTo>
                  <a:close/>
                </a:path>
              </a:pathLst>
            </a:custGeom>
            <a:solidFill>
              <a:srgbClr val="fdedd1"/>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33" name="object 396"/>
            <p:cNvSpPr/>
            <p:nvPr/>
          </p:nvSpPr>
          <p:spPr>
            <a:xfrm>
              <a:off x="5389560" y="5948280"/>
              <a:ext cx="719640" cy="324000"/>
            </a:xfrm>
            <a:custGeom>
              <a:avLst/>
              <a:gdLst>
                <a:gd name="textAreaLeft" fmla="*/ 0 w 719640"/>
                <a:gd name="textAreaRight" fmla="*/ 720000 w 719640"/>
                <a:gd name="textAreaTop" fmla="*/ 0 h 324000"/>
                <a:gd name="textAreaBottom" fmla="*/ 324360 h 324000"/>
              </a:gdLst>
              <a:ahLst/>
              <a:rect l="textAreaLeft" t="textAreaTop" r="textAreaRight" b="textAreaBottom"/>
              <a:pathLst>
                <a:path w="720089" h="324485">
                  <a:moveTo>
                    <a:pt x="0" y="54000"/>
                  </a:moveTo>
                  <a:lnTo>
                    <a:pt x="4244" y="32982"/>
                  </a:lnTo>
                  <a:lnTo>
                    <a:pt x="15817" y="15817"/>
                  </a:lnTo>
                  <a:lnTo>
                    <a:pt x="32982" y="4244"/>
                  </a:lnTo>
                  <a:lnTo>
                    <a:pt x="54000" y="0"/>
                  </a:lnTo>
                  <a:lnTo>
                    <a:pt x="666000" y="0"/>
                  </a:lnTo>
                  <a:lnTo>
                    <a:pt x="687018" y="4244"/>
                  </a:lnTo>
                  <a:lnTo>
                    <a:pt x="704183" y="15817"/>
                  </a:lnTo>
                  <a:lnTo>
                    <a:pt x="715756" y="32982"/>
                  </a:lnTo>
                  <a:lnTo>
                    <a:pt x="720001" y="54000"/>
                  </a:lnTo>
                  <a:lnTo>
                    <a:pt x="720001" y="270001"/>
                  </a:lnTo>
                  <a:lnTo>
                    <a:pt x="715756" y="291019"/>
                  </a:lnTo>
                  <a:lnTo>
                    <a:pt x="704183" y="308184"/>
                  </a:lnTo>
                  <a:lnTo>
                    <a:pt x="687018" y="319758"/>
                  </a:lnTo>
                  <a:lnTo>
                    <a:pt x="666000" y="324002"/>
                  </a:lnTo>
                  <a:lnTo>
                    <a:pt x="54000" y="324002"/>
                  </a:lnTo>
                  <a:lnTo>
                    <a:pt x="32982" y="319758"/>
                  </a:lnTo>
                  <a:lnTo>
                    <a:pt x="15817" y="308184"/>
                  </a:lnTo>
                  <a:lnTo>
                    <a:pt x="4244" y="291019"/>
                  </a:lnTo>
                  <a:lnTo>
                    <a:pt x="0" y="270001"/>
                  </a:lnTo>
                  <a:lnTo>
                    <a:pt x="0" y="54000"/>
                  </a:lnTo>
                  <a:close/>
                </a:path>
              </a:pathLst>
            </a:custGeom>
            <a:noFill/>
            <a:ln w="19050">
              <a:solidFill>
                <a:srgbClr val="104761"/>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34" name="object 397"/>
          <p:cNvSpPr/>
          <p:nvPr/>
        </p:nvSpPr>
        <p:spPr>
          <a:xfrm>
            <a:off x="5503320" y="5951160"/>
            <a:ext cx="503280" cy="287280"/>
          </a:xfrm>
          <a:prstGeom prst="rect">
            <a:avLst/>
          </a:prstGeom>
          <a:noFill/>
          <a:ln w="0">
            <a:noFill/>
          </a:ln>
        </p:spPr>
        <p:style>
          <a:lnRef idx="0"/>
          <a:fillRef idx="0"/>
          <a:effectRef idx="0"/>
          <a:fontRef idx="minor"/>
        </p:style>
        <p:txBody>
          <a:bodyPr lIns="0" rIns="0" tIns="12600" bIns="0" anchor="t">
            <a:spAutoFit/>
          </a:bodyPr>
          <a:p>
            <a:pPr algn="ctr">
              <a:lnSpc>
                <a:spcPct val="100000"/>
              </a:lnSpc>
              <a:spcBef>
                <a:spcPts val="99"/>
              </a:spcBef>
            </a:pPr>
            <a:r>
              <a:rPr b="0" lang="en-US" sz="900" spc="-26" strike="noStrike">
                <a:solidFill>
                  <a:srgbClr val="104761"/>
                </a:solidFill>
                <a:latin typeface="Arial"/>
              </a:rPr>
              <a:t>LCA</a:t>
            </a:r>
            <a:endParaRPr b="0" lang="en-US" sz="900" spc="-1" strike="noStrike">
              <a:solidFill>
                <a:srgbClr val="000000"/>
              </a:solidFill>
              <a:latin typeface="Calibri"/>
            </a:endParaRPr>
          </a:p>
          <a:p>
            <a:pPr algn="ctr">
              <a:lnSpc>
                <a:spcPct val="100000"/>
              </a:lnSpc>
            </a:pPr>
            <a:r>
              <a:rPr b="0" lang="en-US" sz="900" spc="-12" strike="noStrike">
                <a:solidFill>
                  <a:srgbClr val="104761"/>
                </a:solidFill>
                <a:latin typeface="Arial"/>
              </a:rPr>
              <a:t>Container</a:t>
            </a:r>
            <a:endParaRPr b="0" lang="en-US" sz="900" spc="-1" strike="noStrike">
              <a:solidFill>
                <a:srgbClr val="000000"/>
              </a:solidFill>
              <a:latin typeface="Calibri"/>
            </a:endParaRPr>
          </a:p>
        </p:txBody>
      </p:sp>
      <p:grpSp>
        <p:nvGrpSpPr>
          <p:cNvPr id="735" name="object 398"/>
          <p:cNvGrpSpPr/>
          <p:nvPr/>
        </p:nvGrpSpPr>
        <p:grpSpPr>
          <a:xfrm>
            <a:off x="3415680" y="959040"/>
            <a:ext cx="3979080" cy="606960"/>
            <a:chOff x="3415680" y="959040"/>
            <a:chExt cx="3979080" cy="606960"/>
          </a:xfrm>
        </p:grpSpPr>
        <p:sp>
          <p:nvSpPr>
            <p:cNvPr id="736" name="object 399"/>
            <p:cNvSpPr/>
            <p:nvPr/>
          </p:nvSpPr>
          <p:spPr>
            <a:xfrm>
              <a:off x="3458520" y="1314360"/>
              <a:ext cx="360" cy="180720"/>
            </a:xfrm>
            <a:custGeom>
              <a:avLst/>
              <a:gdLst>
                <a:gd name="textAreaLeft" fmla="*/ 0 w 360"/>
                <a:gd name="textAreaRight" fmla="*/ 720 w 360"/>
                <a:gd name="textAreaTop" fmla="*/ 0 h 180720"/>
                <a:gd name="textAreaBottom" fmla="*/ 181080 h 180720"/>
              </a:gdLst>
              <a:ahLst/>
              <a:rect l="textAreaLeft" t="textAreaTop" r="textAreaRight" b="textAreaBottom"/>
              <a:pathLst>
                <a:path w="0" h="180975">
                  <a:moveTo>
                    <a:pt x="0" y="0"/>
                  </a:moveTo>
                  <a:lnTo>
                    <a:pt x="0" y="180568"/>
                  </a:lnTo>
                </a:path>
              </a:pathLst>
            </a:custGeom>
            <a:noFill/>
            <a:ln w="28575">
              <a:solidFill>
                <a:srgbClr val="30afc6"/>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37" name="object 400"/>
            <p:cNvSpPr/>
            <p:nvPr/>
          </p:nvSpPr>
          <p:spPr>
            <a:xfrm>
              <a:off x="3415680" y="1480680"/>
              <a:ext cx="85320" cy="85320"/>
            </a:xfrm>
            <a:custGeom>
              <a:avLst/>
              <a:gdLst>
                <a:gd name="textAreaLeft" fmla="*/ 0 w 85320"/>
                <a:gd name="textAreaRight" fmla="*/ 85680 w 85320"/>
                <a:gd name="textAreaTop" fmla="*/ 0 h 85320"/>
                <a:gd name="textAreaBottom" fmla="*/ 85680 h 85320"/>
              </a:gdLst>
              <a:ahLst/>
              <a:rect l="textAreaLeft" t="textAreaTop" r="textAreaRight" b="textAreaBottom"/>
              <a:pathLst>
                <a:path w="85725" h="85725">
                  <a:moveTo>
                    <a:pt x="85725" y="0"/>
                  </a:moveTo>
                  <a:lnTo>
                    <a:pt x="0" y="0"/>
                  </a:lnTo>
                  <a:lnTo>
                    <a:pt x="42862" y="85725"/>
                  </a:lnTo>
                  <a:lnTo>
                    <a:pt x="85725" y="0"/>
                  </a:lnTo>
                  <a:close/>
                </a:path>
              </a:pathLst>
            </a:custGeom>
            <a:solidFill>
              <a:srgbClr val="30afc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38" name="object 401"/>
            <p:cNvSpPr/>
            <p:nvPr/>
          </p:nvSpPr>
          <p:spPr>
            <a:xfrm>
              <a:off x="6352920" y="959040"/>
              <a:ext cx="1041840" cy="241560"/>
            </a:xfrm>
            <a:custGeom>
              <a:avLst/>
              <a:gdLst>
                <a:gd name="textAreaLeft" fmla="*/ 0 w 1041840"/>
                <a:gd name="textAreaRight" fmla="*/ 1042200 w 1041840"/>
                <a:gd name="textAreaTop" fmla="*/ 0 h 241560"/>
                <a:gd name="textAreaBottom" fmla="*/ 241920 h 241560"/>
              </a:gdLst>
              <a:ahLst/>
              <a:rect l="textAreaLeft" t="textAreaTop" r="textAreaRight" b="textAreaBottom"/>
              <a:pathLst>
                <a:path w="1042034" h="241934">
                  <a:moveTo>
                    <a:pt x="1001547" y="0"/>
                  </a:moveTo>
                  <a:lnTo>
                    <a:pt x="40297" y="0"/>
                  </a:lnTo>
                  <a:lnTo>
                    <a:pt x="24613" y="3165"/>
                  </a:lnTo>
                  <a:lnTo>
                    <a:pt x="11804" y="11799"/>
                  </a:lnTo>
                  <a:lnTo>
                    <a:pt x="3167" y="24608"/>
                  </a:lnTo>
                  <a:lnTo>
                    <a:pt x="0" y="40297"/>
                  </a:lnTo>
                  <a:lnTo>
                    <a:pt x="0" y="201498"/>
                  </a:lnTo>
                  <a:lnTo>
                    <a:pt x="3167" y="217181"/>
                  </a:lnTo>
                  <a:lnTo>
                    <a:pt x="11804" y="229990"/>
                  </a:lnTo>
                  <a:lnTo>
                    <a:pt x="24613" y="238627"/>
                  </a:lnTo>
                  <a:lnTo>
                    <a:pt x="40297" y="241795"/>
                  </a:lnTo>
                  <a:lnTo>
                    <a:pt x="1001547" y="241795"/>
                  </a:lnTo>
                  <a:lnTo>
                    <a:pt x="1017236" y="238627"/>
                  </a:lnTo>
                  <a:lnTo>
                    <a:pt x="1030044" y="229990"/>
                  </a:lnTo>
                  <a:lnTo>
                    <a:pt x="1038678" y="217181"/>
                  </a:lnTo>
                  <a:lnTo>
                    <a:pt x="1041844" y="201498"/>
                  </a:lnTo>
                  <a:lnTo>
                    <a:pt x="1041844" y="40297"/>
                  </a:lnTo>
                  <a:lnTo>
                    <a:pt x="1038678" y="24608"/>
                  </a:lnTo>
                  <a:lnTo>
                    <a:pt x="1030044" y="11799"/>
                  </a:lnTo>
                  <a:lnTo>
                    <a:pt x="1017236" y="3165"/>
                  </a:lnTo>
                  <a:lnTo>
                    <a:pt x="1001547" y="0"/>
                  </a:lnTo>
                  <a:close/>
                </a:path>
              </a:pathLst>
            </a:custGeom>
            <a:solidFill>
              <a:srgbClr val="92d05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39" name="object 402"/>
            <p:cNvSpPr/>
            <p:nvPr/>
          </p:nvSpPr>
          <p:spPr>
            <a:xfrm>
              <a:off x="6352920" y="959040"/>
              <a:ext cx="1041840" cy="241560"/>
            </a:xfrm>
            <a:custGeom>
              <a:avLst/>
              <a:gdLst>
                <a:gd name="textAreaLeft" fmla="*/ 0 w 1041840"/>
                <a:gd name="textAreaRight" fmla="*/ 1042200 w 1041840"/>
                <a:gd name="textAreaTop" fmla="*/ 0 h 241560"/>
                <a:gd name="textAreaBottom" fmla="*/ 241920 h 241560"/>
              </a:gdLst>
              <a:ahLst/>
              <a:rect l="textAreaLeft" t="textAreaTop" r="textAreaRight" b="textAreaBottom"/>
              <a:pathLst>
                <a:path w="1042034" h="241934">
                  <a:moveTo>
                    <a:pt x="0" y="40297"/>
                  </a:moveTo>
                  <a:lnTo>
                    <a:pt x="3167" y="24608"/>
                  </a:lnTo>
                  <a:lnTo>
                    <a:pt x="11804" y="11799"/>
                  </a:lnTo>
                  <a:lnTo>
                    <a:pt x="24613" y="3165"/>
                  </a:lnTo>
                  <a:lnTo>
                    <a:pt x="40297" y="0"/>
                  </a:lnTo>
                  <a:lnTo>
                    <a:pt x="1001547" y="0"/>
                  </a:lnTo>
                  <a:lnTo>
                    <a:pt x="1017236" y="3165"/>
                  </a:lnTo>
                  <a:lnTo>
                    <a:pt x="1030044" y="11799"/>
                  </a:lnTo>
                  <a:lnTo>
                    <a:pt x="1038678" y="24608"/>
                  </a:lnTo>
                  <a:lnTo>
                    <a:pt x="1041844" y="40297"/>
                  </a:lnTo>
                  <a:lnTo>
                    <a:pt x="1041844" y="201498"/>
                  </a:lnTo>
                  <a:lnTo>
                    <a:pt x="1038678" y="217181"/>
                  </a:lnTo>
                  <a:lnTo>
                    <a:pt x="1030044" y="229990"/>
                  </a:lnTo>
                  <a:lnTo>
                    <a:pt x="1017236" y="238627"/>
                  </a:lnTo>
                  <a:lnTo>
                    <a:pt x="1001547" y="241795"/>
                  </a:lnTo>
                  <a:lnTo>
                    <a:pt x="40297" y="241795"/>
                  </a:lnTo>
                  <a:lnTo>
                    <a:pt x="24613" y="238627"/>
                  </a:lnTo>
                  <a:lnTo>
                    <a:pt x="11804" y="229990"/>
                  </a:lnTo>
                  <a:lnTo>
                    <a:pt x="3167" y="217181"/>
                  </a:lnTo>
                  <a:lnTo>
                    <a:pt x="0" y="201498"/>
                  </a:lnTo>
                  <a:lnTo>
                    <a:pt x="0" y="40297"/>
                  </a:lnTo>
                  <a:close/>
                </a:path>
              </a:pathLst>
            </a:custGeom>
            <a:noFill/>
            <a:ln w="6350">
              <a:solidFill>
                <a:srgbClr val="797d6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40" name="object 403"/>
          <p:cNvSpPr/>
          <p:nvPr/>
        </p:nvSpPr>
        <p:spPr>
          <a:xfrm>
            <a:off x="6357960" y="1003680"/>
            <a:ext cx="1032120" cy="132840"/>
          </a:xfrm>
          <a:prstGeom prst="rect">
            <a:avLst/>
          </a:prstGeom>
          <a:noFill/>
          <a:ln w="0">
            <a:noFill/>
          </a:ln>
        </p:spPr>
        <p:style>
          <a:lnRef idx="0"/>
          <a:fillRef idx="0"/>
          <a:effectRef idx="0"/>
          <a:fontRef idx="minor"/>
        </p:style>
        <p:txBody>
          <a:bodyPr lIns="0" rIns="0" tIns="11520" bIns="0" anchor="t">
            <a:spAutoFit/>
          </a:bodyPr>
          <a:p>
            <a:pPr marL="290160">
              <a:lnSpc>
                <a:spcPct val="100000"/>
              </a:lnSpc>
              <a:spcBef>
                <a:spcPts val="91"/>
              </a:spcBef>
            </a:pPr>
            <a:r>
              <a:rPr b="0" lang="en-US" sz="800" spc="-12" strike="noStrike">
                <a:solidFill>
                  <a:srgbClr val="001f5f"/>
                </a:solidFill>
                <a:latin typeface="Arial"/>
              </a:rPr>
              <a:t>Kicked-</a:t>
            </a:r>
            <a:r>
              <a:rPr b="0" lang="en-US" sz="800" spc="-26" strike="noStrike">
                <a:solidFill>
                  <a:srgbClr val="001f5f"/>
                </a:solidFill>
                <a:latin typeface="Arial"/>
              </a:rPr>
              <a:t>off</a:t>
            </a:r>
            <a:endParaRPr b="0" lang="en-US" sz="800" spc="-1" strike="noStrike">
              <a:solidFill>
                <a:srgbClr val="000000"/>
              </a:solidFill>
              <a:latin typeface="Calibri"/>
            </a:endParaRPr>
          </a:p>
        </p:txBody>
      </p:sp>
      <p:grpSp>
        <p:nvGrpSpPr>
          <p:cNvPr id="741" name="object 404"/>
          <p:cNvGrpSpPr/>
          <p:nvPr/>
        </p:nvGrpSpPr>
        <p:grpSpPr>
          <a:xfrm>
            <a:off x="7511040" y="959040"/>
            <a:ext cx="1041840" cy="241560"/>
            <a:chOff x="7511040" y="959040"/>
            <a:chExt cx="1041840" cy="241560"/>
          </a:xfrm>
        </p:grpSpPr>
        <p:sp>
          <p:nvSpPr>
            <p:cNvPr id="742" name="object 405"/>
            <p:cNvSpPr/>
            <p:nvPr/>
          </p:nvSpPr>
          <p:spPr>
            <a:xfrm>
              <a:off x="7511040" y="959040"/>
              <a:ext cx="1041840" cy="241560"/>
            </a:xfrm>
            <a:custGeom>
              <a:avLst/>
              <a:gdLst>
                <a:gd name="textAreaLeft" fmla="*/ 0 w 1041840"/>
                <a:gd name="textAreaRight" fmla="*/ 1042200 w 1041840"/>
                <a:gd name="textAreaTop" fmla="*/ 0 h 241560"/>
                <a:gd name="textAreaBottom" fmla="*/ 241920 h 241560"/>
              </a:gdLst>
              <a:ahLst/>
              <a:rect l="textAreaLeft" t="textAreaTop" r="textAreaRight" b="textAreaBottom"/>
              <a:pathLst>
                <a:path w="1042034" h="241934">
                  <a:moveTo>
                    <a:pt x="1001547" y="0"/>
                  </a:moveTo>
                  <a:lnTo>
                    <a:pt x="40297" y="0"/>
                  </a:lnTo>
                  <a:lnTo>
                    <a:pt x="24613" y="3165"/>
                  </a:lnTo>
                  <a:lnTo>
                    <a:pt x="11804" y="11799"/>
                  </a:lnTo>
                  <a:lnTo>
                    <a:pt x="3167" y="24608"/>
                  </a:lnTo>
                  <a:lnTo>
                    <a:pt x="0" y="40297"/>
                  </a:lnTo>
                  <a:lnTo>
                    <a:pt x="0" y="201498"/>
                  </a:lnTo>
                  <a:lnTo>
                    <a:pt x="3167" y="217181"/>
                  </a:lnTo>
                  <a:lnTo>
                    <a:pt x="11804" y="229990"/>
                  </a:lnTo>
                  <a:lnTo>
                    <a:pt x="24613" y="238627"/>
                  </a:lnTo>
                  <a:lnTo>
                    <a:pt x="40297" y="241795"/>
                  </a:lnTo>
                  <a:lnTo>
                    <a:pt x="1001547" y="241795"/>
                  </a:lnTo>
                  <a:lnTo>
                    <a:pt x="1017236" y="238627"/>
                  </a:lnTo>
                  <a:lnTo>
                    <a:pt x="1030044" y="229990"/>
                  </a:lnTo>
                  <a:lnTo>
                    <a:pt x="1038678" y="217181"/>
                  </a:lnTo>
                  <a:lnTo>
                    <a:pt x="1041844" y="201498"/>
                  </a:lnTo>
                  <a:lnTo>
                    <a:pt x="1041844" y="40297"/>
                  </a:lnTo>
                  <a:lnTo>
                    <a:pt x="1038678" y="24608"/>
                  </a:lnTo>
                  <a:lnTo>
                    <a:pt x="1030044" y="11799"/>
                  </a:lnTo>
                  <a:lnTo>
                    <a:pt x="1017236" y="3165"/>
                  </a:lnTo>
                  <a:lnTo>
                    <a:pt x="1001547" y="0"/>
                  </a:lnTo>
                  <a:close/>
                </a:path>
              </a:pathLst>
            </a:custGeom>
            <a:solidFill>
              <a:srgbClr val="cce9ac"/>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43" name="object 406"/>
            <p:cNvSpPr/>
            <p:nvPr/>
          </p:nvSpPr>
          <p:spPr>
            <a:xfrm>
              <a:off x="7511040" y="959040"/>
              <a:ext cx="1041840" cy="241560"/>
            </a:xfrm>
            <a:custGeom>
              <a:avLst/>
              <a:gdLst>
                <a:gd name="textAreaLeft" fmla="*/ 0 w 1041840"/>
                <a:gd name="textAreaRight" fmla="*/ 1042200 w 1041840"/>
                <a:gd name="textAreaTop" fmla="*/ 0 h 241560"/>
                <a:gd name="textAreaBottom" fmla="*/ 241920 h 241560"/>
              </a:gdLst>
              <a:ahLst/>
              <a:rect l="textAreaLeft" t="textAreaTop" r="textAreaRight" b="textAreaBottom"/>
              <a:pathLst>
                <a:path w="1042034" h="241934">
                  <a:moveTo>
                    <a:pt x="0" y="40297"/>
                  </a:moveTo>
                  <a:lnTo>
                    <a:pt x="3167" y="24608"/>
                  </a:lnTo>
                  <a:lnTo>
                    <a:pt x="11804" y="11799"/>
                  </a:lnTo>
                  <a:lnTo>
                    <a:pt x="24613" y="3165"/>
                  </a:lnTo>
                  <a:lnTo>
                    <a:pt x="40297" y="0"/>
                  </a:lnTo>
                  <a:lnTo>
                    <a:pt x="1001547" y="0"/>
                  </a:lnTo>
                  <a:lnTo>
                    <a:pt x="1017236" y="3165"/>
                  </a:lnTo>
                  <a:lnTo>
                    <a:pt x="1030044" y="11799"/>
                  </a:lnTo>
                  <a:lnTo>
                    <a:pt x="1038678" y="24608"/>
                  </a:lnTo>
                  <a:lnTo>
                    <a:pt x="1041844" y="40297"/>
                  </a:lnTo>
                  <a:lnTo>
                    <a:pt x="1041844" y="201498"/>
                  </a:lnTo>
                  <a:lnTo>
                    <a:pt x="1038678" y="217181"/>
                  </a:lnTo>
                  <a:lnTo>
                    <a:pt x="1030044" y="229990"/>
                  </a:lnTo>
                  <a:lnTo>
                    <a:pt x="1017236" y="238627"/>
                  </a:lnTo>
                  <a:lnTo>
                    <a:pt x="1001547" y="241795"/>
                  </a:lnTo>
                  <a:lnTo>
                    <a:pt x="40297" y="241795"/>
                  </a:lnTo>
                  <a:lnTo>
                    <a:pt x="24613" y="238627"/>
                  </a:lnTo>
                  <a:lnTo>
                    <a:pt x="11804" y="229990"/>
                  </a:lnTo>
                  <a:lnTo>
                    <a:pt x="3167" y="217181"/>
                  </a:lnTo>
                  <a:lnTo>
                    <a:pt x="0" y="201498"/>
                  </a:lnTo>
                  <a:lnTo>
                    <a:pt x="0" y="40297"/>
                  </a:lnTo>
                  <a:close/>
                </a:path>
              </a:pathLst>
            </a:custGeom>
            <a:noFill/>
            <a:ln w="6350">
              <a:solidFill>
                <a:srgbClr val="797d6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44" name="object 407"/>
          <p:cNvSpPr/>
          <p:nvPr/>
        </p:nvSpPr>
        <p:spPr>
          <a:xfrm>
            <a:off x="7515720" y="1003680"/>
            <a:ext cx="1032120" cy="132840"/>
          </a:xfrm>
          <a:prstGeom prst="rect">
            <a:avLst/>
          </a:prstGeom>
          <a:noFill/>
          <a:ln w="0">
            <a:noFill/>
          </a:ln>
        </p:spPr>
        <p:style>
          <a:lnRef idx="0"/>
          <a:fillRef idx="0"/>
          <a:effectRef idx="0"/>
          <a:fontRef idx="minor"/>
        </p:style>
        <p:txBody>
          <a:bodyPr lIns="0" rIns="0" tIns="11520" bIns="0" anchor="t">
            <a:spAutoFit/>
          </a:bodyPr>
          <a:p>
            <a:pPr marL="186840">
              <a:lnSpc>
                <a:spcPct val="100000"/>
              </a:lnSpc>
              <a:spcBef>
                <a:spcPts val="91"/>
              </a:spcBef>
            </a:pPr>
            <a:r>
              <a:rPr b="0" lang="en-US" sz="800" spc="-1" strike="noStrike">
                <a:solidFill>
                  <a:srgbClr val="001f5f"/>
                </a:solidFill>
                <a:latin typeface="Arial"/>
              </a:rPr>
              <a:t>Nego</a:t>
            </a:r>
            <a:r>
              <a:rPr b="0" lang="en-US" sz="800" spc="-52" strike="noStrike">
                <a:solidFill>
                  <a:srgbClr val="001f5f"/>
                </a:solidFill>
                <a:latin typeface="Arial"/>
              </a:rPr>
              <a:t> </a:t>
            </a:r>
            <a:r>
              <a:rPr b="0" lang="en-US" sz="800" spc="-1" strike="noStrike">
                <a:solidFill>
                  <a:srgbClr val="001f5f"/>
                </a:solidFill>
                <a:latin typeface="Arial"/>
              </a:rPr>
              <a:t>on</a:t>
            </a:r>
            <a:r>
              <a:rPr b="0" lang="en-US" sz="800" spc="-41" strike="noStrike">
                <a:solidFill>
                  <a:srgbClr val="001f5f"/>
                </a:solidFill>
                <a:latin typeface="Arial"/>
              </a:rPr>
              <a:t> </a:t>
            </a:r>
            <a:r>
              <a:rPr b="0" lang="en-US" sz="800" spc="-12" strike="noStrike">
                <a:solidFill>
                  <a:srgbClr val="001f5f"/>
                </a:solidFill>
                <a:latin typeface="Arial"/>
              </a:rPr>
              <a:t>going</a:t>
            </a:r>
            <a:endParaRPr b="0" lang="en-US" sz="800" spc="-1" strike="noStrike">
              <a:solidFill>
                <a:srgbClr val="000000"/>
              </a:solidFill>
              <a:latin typeface="Calibri"/>
            </a:endParaRPr>
          </a:p>
        </p:txBody>
      </p:sp>
      <p:grpSp>
        <p:nvGrpSpPr>
          <p:cNvPr id="745" name="object 408"/>
          <p:cNvGrpSpPr/>
          <p:nvPr/>
        </p:nvGrpSpPr>
        <p:grpSpPr>
          <a:xfrm>
            <a:off x="8627400" y="959760"/>
            <a:ext cx="1027800" cy="214920"/>
            <a:chOff x="8627400" y="959760"/>
            <a:chExt cx="1027800" cy="214920"/>
          </a:xfrm>
        </p:grpSpPr>
        <p:sp>
          <p:nvSpPr>
            <p:cNvPr id="746" name="object 409"/>
            <p:cNvSpPr/>
            <p:nvPr/>
          </p:nvSpPr>
          <p:spPr>
            <a:xfrm>
              <a:off x="8627400" y="959760"/>
              <a:ext cx="1027800" cy="214920"/>
            </a:xfrm>
            <a:custGeom>
              <a:avLst/>
              <a:gdLst>
                <a:gd name="textAreaLeft" fmla="*/ 0 w 1027800"/>
                <a:gd name="textAreaRight" fmla="*/ 1028160 w 1027800"/>
                <a:gd name="textAreaTop" fmla="*/ 0 h 214920"/>
                <a:gd name="textAreaBottom" fmla="*/ 215280 h 214920"/>
              </a:gdLst>
              <a:ahLst/>
              <a:rect l="textAreaLeft" t="textAreaTop" r="textAreaRight" b="textAreaBottom"/>
              <a:pathLst>
                <a:path w="1028065" h="215265">
                  <a:moveTo>
                    <a:pt x="991933" y="0"/>
                  </a:moveTo>
                  <a:lnTo>
                    <a:pt x="35852" y="0"/>
                  </a:lnTo>
                  <a:lnTo>
                    <a:pt x="21897" y="2817"/>
                  </a:lnTo>
                  <a:lnTo>
                    <a:pt x="10501" y="10501"/>
                  </a:lnTo>
                  <a:lnTo>
                    <a:pt x="2817" y="21897"/>
                  </a:lnTo>
                  <a:lnTo>
                    <a:pt x="0" y="35852"/>
                  </a:lnTo>
                  <a:lnTo>
                    <a:pt x="0" y="179235"/>
                  </a:lnTo>
                  <a:lnTo>
                    <a:pt x="2817" y="193189"/>
                  </a:lnTo>
                  <a:lnTo>
                    <a:pt x="10501" y="204585"/>
                  </a:lnTo>
                  <a:lnTo>
                    <a:pt x="21897" y="212269"/>
                  </a:lnTo>
                  <a:lnTo>
                    <a:pt x="35852" y="215087"/>
                  </a:lnTo>
                  <a:lnTo>
                    <a:pt x="991933" y="215087"/>
                  </a:lnTo>
                  <a:lnTo>
                    <a:pt x="1005880" y="212269"/>
                  </a:lnTo>
                  <a:lnTo>
                    <a:pt x="1017273" y="204585"/>
                  </a:lnTo>
                  <a:lnTo>
                    <a:pt x="1024955" y="193189"/>
                  </a:lnTo>
                  <a:lnTo>
                    <a:pt x="1027772" y="179235"/>
                  </a:lnTo>
                  <a:lnTo>
                    <a:pt x="1027772" y="35852"/>
                  </a:lnTo>
                  <a:lnTo>
                    <a:pt x="1024955" y="21897"/>
                  </a:lnTo>
                  <a:lnTo>
                    <a:pt x="1017273" y="10501"/>
                  </a:lnTo>
                  <a:lnTo>
                    <a:pt x="1005880" y="2817"/>
                  </a:lnTo>
                  <a:lnTo>
                    <a:pt x="991933" y="0"/>
                  </a:lnTo>
                  <a:close/>
                </a:path>
              </a:pathLst>
            </a:custGeom>
            <a:solidFill>
              <a:srgbClr val="d1d2c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47" name="object 410"/>
            <p:cNvSpPr/>
            <p:nvPr/>
          </p:nvSpPr>
          <p:spPr>
            <a:xfrm>
              <a:off x="8627400" y="959760"/>
              <a:ext cx="1027800" cy="214920"/>
            </a:xfrm>
            <a:custGeom>
              <a:avLst/>
              <a:gdLst>
                <a:gd name="textAreaLeft" fmla="*/ 0 w 1027800"/>
                <a:gd name="textAreaRight" fmla="*/ 1028160 w 1027800"/>
                <a:gd name="textAreaTop" fmla="*/ 0 h 214920"/>
                <a:gd name="textAreaBottom" fmla="*/ 215280 h 214920"/>
              </a:gdLst>
              <a:ahLst/>
              <a:rect l="textAreaLeft" t="textAreaTop" r="textAreaRight" b="textAreaBottom"/>
              <a:pathLst>
                <a:path w="1028065" h="215265">
                  <a:moveTo>
                    <a:pt x="0" y="35852"/>
                  </a:moveTo>
                  <a:lnTo>
                    <a:pt x="2817" y="21897"/>
                  </a:lnTo>
                  <a:lnTo>
                    <a:pt x="10501" y="10501"/>
                  </a:lnTo>
                  <a:lnTo>
                    <a:pt x="21897" y="2817"/>
                  </a:lnTo>
                  <a:lnTo>
                    <a:pt x="35852" y="0"/>
                  </a:lnTo>
                  <a:lnTo>
                    <a:pt x="991933" y="0"/>
                  </a:lnTo>
                  <a:lnTo>
                    <a:pt x="1005880" y="2817"/>
                  </a:lnTo>
                  <a:lnTo>
                    <a:pt x="1017273" y="10501"/>
                  </a:lnTo>
                  <a:lnTo>
                    <a:pt x="1024955" y="21897"/>
                  </a:lnTo>
                  <a:lnTo>
                    <a:pt x="1027772" y="35852"/>
                  </a:lnTo>
                  <a:lnTo>
                    <a:pt x="1027772" y="179235"/>
                  </a:lnTo>
                  <a:lnTo>
                    <a:pt x="1024955" y="193189"/>
                  </a:lnTo>
                  <a:lnTo>
                    <a:pt x="1017273" y="204585"/>
                  </a:lnTo>
                  <a:lnTo>
                    <a:pt x="1005880" y="212269"/>
                  </a:lnTo>
                  <a:lnTo>
                    <a:pt x="991933" y="215087"/>
                  </a:lnTo>
                  <a:lnTo>
                    <a:pt x="35852" y="215087"/>
                  </a:lnTo>
                  <a:lnTo>
                    <a:pt x="21897" y="212269"/>
                  </a:lnTo>
                  <a:lnTo>
                    <a:pt x="10501" y="204585"/>
                  </a:lnTo>
                  <a:lnTo>
                    <a:pt x="2817" y="193189"/>
                  </a:lnTo>
                  <a:lnTo>
                    <a:pt x="0" y="179235"/>
                  </a:lnTo>
                  <a:lnTo>
                    <a:pt x="0" y="35852"/>
                  </a:lnTo>
                  <a:close/>
                </a:path>
              </a:pathLst>
            </a:custGeom>
            <a:noFill/>
            <a:ln w="6349">
              <a:solidFill>
                <a:srgbClr val="797d6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48" name="object 411"/>
          <p:cNvSpPr/>
          <p:nvPr/>
        </p:nvSpPr>
        <p:spPr>
          <a:xfrm>
            <a:off x="8827560" y="991080"/>
            <a:ext cx="625680" cy="132840"/>
          </a:xfrm>
          <a:prstGeom prst="rect">
            <a:avLst/>
          </a:prstGeom>
          <a:noFill/>
          <a:ln w="0">
            <a:noFill/>
          </a:ln>
        </p:spPr>
        <p:style>
          <a:lnRef idx="0"/>
          <a:fillRef idx="0"/>
          <a:effectRef idx="0"/>
          <a:fontRef idx="minor"/>
        </p:style>
        <p:txBody>
          <a:bodyPr lIns="0" rIns="0" tIns="11520" bIns="0" anchor="t">
            <a:spAutoFit/>
          </a:bodyPr>
          <a:p>
            <a:pPr marL="12600">
              <a:lnSpc>
                <a:spcPct val="100000"/>
              </a:lnSpc>
              <a:spcBef>
                <a:spcPts val="91"/>
              </a:spcBef>
            </a:pPr>
            <a:r>
              <a:rPr b="0" lang="en-US" sz="800" spc="-1" strike="noStrike">
                <a:solidFill>
                  <a:srgbClr val="001f5f"/>
                </a:solidFill>
                <a:latin typeface="Arial"/>
              </a:rPr>
              <a:t>SPB</a:t>
            </a:r>
            <a:r>
              <a:rPr b="0" lang="en-US" sz="800" spc="-55" strike="noStrike">
                <a:solidFill>
                  <a:srgbClr val="001f5f"/>
                </a:solidFill>
                <a:latin typeface="Arial"/>
              </a:rPr>
              <a:t> </a:t>
            </a:r>
            <a:r>
              <a:rPr b="0" lang="en-US" sz="800" spc="-12" strike="noStrike">
                <a:solidFill>
                  <a:srgbClr val="001f5f"/>
                </a:solidFill>
                <a:latin typeface="Arial"/>
              </a:rPr>
              <a:t>Planned</a:t>
            </a:r>
            <a:endParaRPr b="0" lang="en-US" sz="800" spc="-1" strike="noStrike">
              <a:solidFill>
                <a:srgbClr val="000000"/>
              </a:solidFill>
              <a:latin typeface="Calibri"/>
            </a:endParaRPr>
          </a:p>
        </p:txBody>
      </p:sp>
      <p:grpSp>
        <p:nvGrpSpPr>
          <p:cNvPr id="749" name="object 412"/>
          <p:cNvGrpSpPr/>
          <p:nvPr/>
        </p:nvGrpSpPr>
        <p:grpSpPr>
          <a:xfrm>
            <a:off x="9730080" y="955440"/>
            <a:ext cx="1027800" cy="224280"/>
            <a:chOff x="9730080" y="955440"/>
            <a:chExt cx="1027800" cy="224280"/>
          </a:xfrm>
        </p:grpSpPr>
        <p:sp>
          <p:nvSpPr>
            <p:cNvPr id="750" name="object 413"/>
            <p:cNvSpPr/>
            <p:nvPr/>
          </p:nvSpPr>
          <p:spPr>
            <a:xfrm>
              <a:off x="9730080" y="955440"/>
              <a:ext cx="1027800" cy="224280"/>
            </a:xfrm>
            <a:custGeom>
              <a:avLst/>
              <a:gdLst>
                <a:gd name="textAreaLeft" fmla="*/ 0 w 1027800"/>
                <a:gd name="textAreaRight" fmla="*/ 1028160 w 1027800"/>
                <a:gd name="textAreaTop" fmla="*/ 0 h 224280"/>
                <a:gd name="textAreaBottom" fmla="*/ 224640 h 224280"/>
              </a:gdLst>
              <a:ahLst/>
              <a:rect l="textAreaLeft" t="textAreaTop" r="textAreaRight" b="textAreaBottom"/>
              <a:pathLst>
                <a:path w="1028065" h="224790">
                  <a:moveTo>
                    <a:pt x="990358" y="0"/>
                  </a:moveTo>
                  <a:lnTo>
                    <a:pt x="37414" y="0"/>
                  </a:lnTo>
                  <a:lnTo>
                    <a:pt x="22851" y="2940"/>
                  </a:lnTo>
                  <a:lnTo>
                    <a:pt x="10958" y="10958"/>
                  </a:lnTo>
                  <a:lnTo>
                    <a:pt x="2940" y="22851"/>
                  </a:lnTo>
                  <a:lnTo>
                    <a:pt x="0" y="37414"/>
                  </a:lnTo>
                  <a:lnTo>
                    <a:pt x="0" y="187083"/>
                  </a:lnTo>
                  <a:lnTo>
                    <a:pt x="2940" y="201646"/>
                  </a:lnTo>
                  <a:lnTo>
                    <a:pt x="10958" y="213539"/>
                  </a:lnTo>
                  <a:lnTo>
                    <a:pt x="22851" y="221557"/>
                  </a:lnTo>
                  <a:lnTo>
                    <a:pt x="37414" y="224497"/>
                  </a:lnTo>
                  <a:lnTo>
                    <a:pt x="990358" y="224497"/>
                  </a:lnTo>
                  <a:lnTo>
                    <a:pt x="1004921" y="221557"/>
                  </a:lnTo>
                  <a:lnTo>
                    <a:pt x="1016814" y="213539"/>
                  </a:lnTo>
                  <a:lnTo>
                    <a:pt x="1024832" y="201646"/>
                  </a:lnTo>
                  <a:lnTo>
                    <a:pt x="1027772" y="187083"/>
                  </a:lnTo>
                  <a:lnTo>
                    <a:pt x="1027772" y="37414"/>
                  </a:lnTo>
                  <a:lnTo>
                    <a:pt x="1024832" y="22851"/>
                  </a:lnTo>
                  <a:lnTo>
                    <a:pt x="1016814" y="10958"/>
                  </a:lnTo>
                  <a:lnTo>
                    <a:pt x="1004921" y="2940"/>
                  </a:lnTo>
                  <a:lnTo>
                    <a:pt x="990358" y="0"/>
                  </a:lnTo>
                  <a:close/>
                </a:path>
              </a:pathLst>
            </a:custGeom>
            <a:solidFill>
              <a:srgbClr val="fdedd1"/>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51" name="object 414"/>
            <p:cNvSpPr/>
            <p:nvPr/>
          </p:nvSpPr>
          <p:spPr>
            <a:xfrm>
              <a:off x="9730080" y="955440"/>
              <a:ext cx="1027800" cy="224280"/>
            </a:xfrm>
            <a:custGeom>
              <a:avLst/>
              <a:gdLst>
                <a:gd name="textAreaLeft" fmla="*/ 0 w 1027800"/>
                <a:gd name="textAreaRight" fmla="*/ 1028160 w 1027800"/>
                <a:gd name="textAreaTop" fmla="*/ 0 h 224280"/>
                <a:gd name="textAreaBottom" fmla="*/ 224640 h 224280"/>
              </a:gdLst>
              <a:ahLst/>
              <a:rect l="textAreaLeft" t="textAreaTop" r="textAreaRight" b="textAreaBottom"/>
              <a:pathLst>
                <a:path w="1028065" h="224790">
                  <a:moveTo>
                    <a:pt x="0" y="37414"/>
                  </a:moveTo>
                  <a:lnTo>
                    <a:pt x="2940" y="22851"/>
                  </a:lnTo>
                  <a:lnTo>
                    <a:pt x="10958" y="10958"/>
                  </a:lnTo>
                  <a:lnTo>
                    <a:pt x="22851" y="2940"/>
                  </a:lnTo>
                  <a:lnTo>
                    <a:pt x="37414" y="0"/>
                  </a:lnTo>
                  <a:lnTo>
                    <a:pt x="990358" y="0"/>
                  </a:lnTo>
                  <a:lnTo>
                    <a:pt x="1004921" y="2940"/>
                  </a:lnTo>
                  <a:lnTo>
                    <a:pt x="1016814" y="10958"/>
                  </a:lnTo>
                  <a:lnTo>
                    <a:pt x="1024832" y="22851"/>
                  </a:lnTo>
                  <a:lnTo>
                    <a:pt x="1027772" y="37414"/>
                  </a:lnTo>
                  <a:lnTo>
                    <a:pt x="1027772" y="187083"/>
                  </a:lnTo>
                  <a:lnTo>
                    <a:pt x="1024832" y="201646"/>
                  </a:lnTo>
                  <a:lnTo>
                    <a:pt x="1016814" y="213539"/>
                  </a:lnTo>
                  <a:lnTo>
                    <a:pt x="1004921" y="221557"/>
                  </a:lnTo>
                  <a:lnTo>
                    <a:pt x="990358" y="224497"/>
                  </a:lnTo>
                  <a:lnTo>
                    <a:pt x="37414" y="224497"/>
                  </a:lnTo>
                  <a:lnTo>
                    <a:pt x="22851" y="221557"/>
                  </a:lnTo>
                  <a:lnTo>
                    <a:pt x="10958" y="213539"/>
                  </a:lnTo>
                  <a:lnTo>
                    <a:pt x="2940" y="201646"/>
                  </a:lnTo>
                  <a:lnTo>
                    <a:pt x="0" y="187083"/>
                  </a:lnTo>
                  <a:lnTo>
                    <a:pt x="0" y="37414"/>
                  </a:lnTo>
                  <a:close/>
                </a:path>
              </a:pathLst>
            </a:custGeom>
            <a:noFill/>
            <a:ln w="6350">
              <a:solidFill>
                <a:srgbClr val="797d6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752" name="object 415"/>
          <p:cNvSpPr/>
          <p:nvPr/>
        </p:nvSpPr>
        <p:spPr>
          <a:xfrm>
            <a:off x="9946440" y="991440"/>
            <a:ext cx="594000" cy="132840"/>
          </a:xfrm>
          <a:prstGeom prst="rect">
            <a:avLst/>
          </a:prstGeom>
          <a:noFill/>
          <a:ln w="0">
            <a:noFill/>
          </a:ln>
        </p:spPr>
        <p:style>
          <a:lnRef idx="0"/>
          <a:fillRef idx="0"/>
          <a:effectRef idx="0"/>
          <a:fontRef idx="minor"/>
        </p:style>
        <p:txBody>
          <a:bodyPr lIns="0" rIns="0" tIns="11520" bIns="0" anchor="t">
            <a:spAutoFit/>
          </a:bodyPr>
          <a:p>
            <a:pPr marL="12600">
              <a:lnSpc>
                <a:spcPct val="100000"/>
              </a:lnSpc>
              <a:spcBef>
                <a:spcPts val="91"/>
              </a:spcBef>
            </a:pPr>
            <a:r>
              <a:rPr b="0" lang="en-US" sz="800" spc="-1" strike="noStrike">
                <a:solidFill>
                  <a:srgbClr val="001f5f"/>
                </a:solidFill>
                <a:latin typeface="Arial"/>
              </a:rPr>
              <a:t>ITT</a:t>
            </a:r>
            <a:r>
              <a:rPr b="0" lang="en-US" sz="800" spc="-7" strike="noStrike">
                <a:solidFill>
                  <a:srgbClr val="001f5f"/>
                </a:solidFill>
                <a:latin typeface="Arial"/>
              </a:rPr>
              <a:t> </a:t>
            </a:r>
            <a:r>
              <a:rPr b="0" lang="en-US" sz="800" spc="-1" strike="noStrike">
                <a:solidFill>
                  <a:srgbClr val="001f5f"/>
                </a:solidFill>
                <a:latin typeface="Arial"/>
              </a:rPr>
              <a:t>on</a:t>
            </a:r>
            <a:r>
              <a:rPr b="0" lang="en-US" sz="800" spc="-41" strike="noStrike">
                <a:solidFill>
                  <a:srgbClr val="001f5f"/>
                </a:solidFill>
                <a:latin typeface="Arial"/>
              </a:rPr>
              <a:t> </a:t>
            </a:r>
            <a:r>
              <a:rPr b="0" lang="en-US" sz="800" spc="-12" strike="noStrike">
                <a:solidFill>
                  <a:srgbClr val="001f5f"/>
                </a:solidFill>
                <a:latin typeface="Arial"/>
              </a:rPr>
              <a:t>going</a:t>
            </a:r>
            <a:endParaRPr b="0" lang="en-US" sz="800" spc="-1" strike="noStrike">
              <a:solidFill>
                <a:srgbClr val="000000"/>
              </a:solidFill>
              <a:latin typeface="Calibri"/>
            </a:endParaRPr>
          </a:p>
        </p:txBody>
      </p:sp>
      <p:sp>
        <p:nvSpPr>
          <p:cNvPr id="753" name="PlaceHolder 2"/>
          <p:cNvSpPr>
            <a:spLocks noGrp="1"/>
          </p:cNvSpPr>
          <p:nvPr>
            <p:ph type="sldNum" idx="30"/>
          </p:nvPr>
        </p:nvSpPr>
        <p:spPr>
          <a:xfrm>
            <a:off x="11804040" y="6241320"/>
            <a:ext cx="203400" cy="3980880"/>
          </a:xfrm>
          <a:prstGeom prst="rect">
            <a:avLst/>
          </a:prstGeom>
          <a:noFill/>
          <a:ln w="0">
            <a:noFill/>
          </a:ln>
        </p:spPr>
        <p:txBody>
          <a:bodyPr lIns="0" rIns="0" tIns="3240" bIns="0" anchor="t">
            <a:noAutofit/>
          </a:bodyPr>
          <a:lstStyle>
            <a:lvl1pPr marL="38160" indent="0">
              <a:lnSpc>
                <a:spcPct val="100000"/>
              </a:lnSpc>
              <a:spcBef>
                <a:spcPts val="26"/>
              </a:spcBef>
              <a:buNone/>
              <a:defRPr b="0" lang="en-US" sz="800" spc="-26" strike="noStrike">
                <a:solidFill>
                  <a:srgbClr val="8196a6"/>
                </a:solidFill>
                <a:latin typeface="Arial"/>
              </a:defRPr>
            </a:lvl1pPr>
          </a:lstStyle>
          <a:p>
            <a:pPr marL="38160" indent="0">
              <a:lnSpc>
                <a:spcPct val="100000"/>
              </a:lnSpc>
              <a:spcBef>
                <a:spcPts val="26"/>
              </a:spcBef>
              <a:buNone/>
            </a:pPr>
            <a:fld id="{19356910-170B-441D-A122-7B6E9ADE9437}" type="slidenum">
              <a:rPr b="0" lang="en-US" sz="800" spc="-26" strike="noStrike">
                <a:solidFill>
                  <a:srgbClr val="8196a6"/>
                </a:solidFill>
                <a:latin typeface="Arial"/>
              </a:rPr>
              <a:t>&lt;number&gt;</a:t>
            </a:fld>
            <a:endParaRPr b="0" lang="en-US" sz="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4" name="Rectangle 5"/>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755" name="PlaceHolder 1"/>
          <p:cNvSpPr>
            <a:spLocks noGrp="1"/>
          </p:cNvSpPr>
          <p:nvPr>
            <p:ph type="title"/>
          </p:nvPr>
        </p:nvSpPr>
        <p:spPr>
          <a:xfrm>
            <a:off x="857160" y="322560"/>
            <a:ext cx="8496000" cy="369000"/>
          </a:xfrm>
          <a:prstGeom prst="rect">
            <a:avLst/>
          </a:prstGeom>
          <a:noFill/>
          <a:ln w="0">
            <a:noFill/>
          </a:ln>
        </p:spPr>
        <p:txBody>
          <a:bodyPr lIns="0" rIns="0" tIns="0" bIns="0" anchor="t">
            <a:noAutofit/>
          </a:bodyPr>
          <a:p>
            <a:pPr indent="0">
              <a:lnSpc>
                <a:spcPct val="100000"/>
              </a:lnSpc>
              <a:buNone/>
            </a:pPr>
            <a:r>
              <a:rPr b="1" lang="en-CH" sz="2400" spc="-1" strike="noStrike">
                <a:solidFill>
                  <a:schemeClr val="dk1"/>
                </a:solidFill>
                <a:latin typeface="Arial"/>
              </a:rPr>
              <a:t>LISA Payload / Instrument (LCA) – Product Tree</a:t>
            </a:r>
            <a:endParaRPr b="0" lang="en-US" sz="2400" spc="-1" strike="noStrike">
              <a:solidFill>
                <a:srgbClr val="000000"/>
              </a:solidFill>
              <a:latin typeface="Calibri"/>
            </a:endParaRPr>
          </a:p>
        </p:txBody>
      </p:sp>
      <p:pic>
        <p:nvPicPr>
          <p:cNvPr id="756" name="Picture 1" descr=""/>
          <p:cNvPicPr/>
          <p:nvPr/>
        </p:nvPicPr>
        <p:blipFill>
          <a:blip r:embed="rId1"/>
          <a:stretch/>
        </p:blipFill>
        <p:spPr>
          <a:xfrm>
            <a:off x="1565640" y="982440"/>
            <a:ext cx="9275400" cy="5636160"/>
          </a:xfrm>
          <a:prstGeom prst="rect">
            <a:avLst/>
          </a:prstGeom>
          <a:noFill/>
          <a:ln w="0">
            <a:noFill/>
          </a:ln>
        </p:spPr>
      </p:pic>
      <p:pic>
        <p:nvPicPr>
          <p:cNvPr id="757" name="Picture 2" descr=""/>
          <p:cNvPicPr/>
          <p:nvPr/>
        </p:nvPicPr>
        <p:blipFill>
          <a:blip r:embed="rId2"/>
          <a:stretch/>
        </p:blipFill>
        <p:spPr>
          <a:xfrm>
            <a:off x="141120" y="6300360"/>
            <a:ext cx="459360" cy="459360"/>
          </a:xfrm>
          <a:prstGeom prst="rect">
            <a:avLst/>
          </a:prstGeom>
          <a:noFill/>
          <a:ln w="0">
            <a:noFill/>
          </a:ln>
        </p:spPr>
      </p:pic>
      <p:sp>
        <p:nvSpPr>
          <p:cNvPr id="3" name="PlaceHolder 2"/>
          <p:cNvSpPr>
            <a:spLocks noGrp="1"/>
          </p:cNvSpPr>
          <p:nvPr>
            <p:ph type="sldNum" idx="3"/>
          </p:nvPr>
        </p:nvSpPr>
        <p:spPr/>
        <p:txBody>
          <a:bodyPr/>
          <a:p>
            <a:fld id="{1F48CB93-D6E8-4AF9-BFBA-FB4976D5A95D}" type="slidenum">
              <a:t>11</a:t>
            </a:fld>
          </a:p>
        </p:txBody>
      </p:sp>
    </p:spTree>
  </p:cSld>
  <p:transition>
    <p:fade/>
  </p:transition>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758" name="object 2" descr=""/>
          <p:cNvPicPr/>
          <p:nvPr/>
        </p:nvPicPr>
        <p:blipFill>
          <a:blip r:embed="rId1"/>
          <a:stretch/>
        </p:blipFill>
        <p:spPr>
          <a:xfrm>
            <a:off x="10331640" y="0"/>
            <a:ext cx="1893600" cy="1097640"/>
          </a:xfrm>
          <a:prstGeom prst="rect">
            <a:avLst/>
          </a:prstGeom>
          <a:noFill/>
          <a:ln w="0">
            <a:noFill/>
          </a:ln>
        </p:spPr>
      </p:pic>
      <p:sp>
        <p:nvSpPr>
          <p:cNvPr id="759" name="object 3"/>
          <p:cNvSpPr/>
          <p:nvPr/>
        </p:nvSpPr>
        <p:spPr>
          <a:xfrm>
            <a:off x="221400" y="6423120"/>
            <a:ext cx="11735640" cy="360"/>
          </a:xfrm>
          <a:custGeom>
            <a:avLst/>
            <a:gdLst>
              <a:gd name="textAreaLeft" fmla="*/ 0 w 11735640"/>
              <a:gd name="textAreaRight" fmla="*/ 11736000 w 11735640"/>
              <a:gd name="textAreaTop" fmla="*/ 0 h 360"/>
              <a:gd name="textAreaBottom" fmla="*/ 720 h 360"/>
            </a:gdLst>
            <a:ahLst/>
            <a:rect l="textAreaLeft" t="textAreaTop" r="textAreaRight" b="textAreaBottom"/>
            <a:pathLst>
              <a:path w="11736070" h="0">
                <a:moveTo>
                  <a:pt x="0" y="0"/>
                </a:moveTo>
                <a:lnTo>
                  <a:pt x="11735993" y="0"/>
                </a:lnTo>
              </a:path>
            </a:pathLst>
          </a:custGeom>
          <a:noFill/>
          <a:ln w="9525">
            <a:solidFill>
              <a:srgbClr val="fd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760" name="object 4" descr=""/>
          <p:cNvPicPr/>
          <p:nvPr/>
        </p:nvPicPr>
        <p:blipFill>
          <a:blip r:embed="rId2"/>
          <a:stretch/>
        </p:blipFill>
        <p:spPr>
          <a:xfrm>
            <a:off x="10342800" y="6584400"/>
            <a:ext cx="1637640" cy="104040"/>
          </a:xfrm>
          <a:prstGeom prst="rect">
            <a:avLst/>
          </a:prstGeom>
          <a:noFill/>
          <a:ln w="0">
            <a:noFill/>
          </a:ln>
        </p:spPr>
      </p:pic>
      <p:pic>
        <p:nvPicPr>
          <p:cNvPr id="761" name="object 5" descr=""/>
          <p:cNvPicPr/>
          <p:nvPr/>
        </p:nvPicPr>
        <p:blipFill>
          <a:blip r:embed="rId3"/>
          <a:stretch/>
        </p:blipFill>
        <p:spPr>
          <a:xfrm>
            <a:off x="7127280" y="6598440"/>
            <a:ext cx="214920" cy="138960"/>
          </a:xfrm>
          <a:prstGeom prst="rect">
            <a:avLst/>
          </a:prstGeom>
          <a:noFill/>
          <a:ln w="0">
            <a:noFill/>
          </a:ln>
        </p:spPr>
      </p:pic>
      <p:grpSp>
        <p:nvGrpSpPr>
          <p:cNvPr id="762" name="object 6"/>
          <p:cNvGrpSpPr/>
          <p:nvPr/>
        </p:nvGrpSpPr>
        <p:grpSpPr>
          <a:xfrm>
            <a:off x="1699920" y="6598440"/>
            <a:ext cx="214920" cy="138960"/>
            <a:chOff x="1699920" y="6598440"/>
            <a:chExt cx="214920" cy="138960"/>
          </a:xfrm>
        </p:grpSpPr>
        <p:sp>
          <p:nvSpPr>
            <p:cNvPr id="763" name="object 7"/>
            <p:cNvSpPr/>
            <p:nvPr/>
          </p:nvSpPr>
          <p:spPr>
            <a:xfrm>
              <a:off x="1699920" y="6702840"/>
              <a:ext cx="214920" cy="34560"/>
            </a:xfrm>
            <a:custGeom>
              <a:avLst/>
              <a:gdLst>
                <a:gd name="textAreaLeft" fmla="*/ 0 w 214920"/>
                <a:gd name="textAreaRight" fmla="*/ 215280 w 214920"/>
                <a:gd name="textAreaTop" fmla="*/ 0 h 34560"/>
                <a:gd name="textAreaBottom" fmla="*/ 34920 h 34560"/>
              </a:gdLst>
              <a:ahLst/>
              <a:rect l="textAreaLeft" t="textAreaTop" r="textAreaRight" b="textAreaBottom"/>
              <a:pathLst>
                <a:path w="215264" h="34925">
                  <a:moveTo>
                    <a:pt x="215181" y="34882"/>
                  </a:moveTo>
                  <a:lnTo>
                    <a:pt x="0" y="34882"/>
                  </a:lnTo>
                  <a:lnTo>
                    <a:pt x="0" y="0"/>
                  </a:lnTo>
                  <a:lnTo>
                    <a:pt x="215181" y="0"/>
                  </a:lnTo>
                  <a:lnTo>
                    <a:pt x="215181" y="3488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64" name="object 8"/>
            <p:cNvSpPr/>
            <p:nvPr/>
          </p:nvSpPr>
          <p:spPr>
            <a:xfrm>
              <a:off x="1699920" y="663336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65" name="object 9"/>
            <p:cNvSpPr/>
            <p:nvPr/>
          </p:nvSpPr>
          <p:spPr>
            <a:xfrm>
              <a:off x="1699920" y="6598440"/>
              <a:ext cx="214920" cy="34560"/>
            </a:xfrm>
            <a:custGeom>
              <a:avLst/>
              <a:gdLst>
                <a:gd name="textAreaLeft" fmla="*/ 0 w 214920"/>
                <a:gd name="textAreaRight" fmla="*/ 215280 w 214920"/>
                <a:gd name="textAreaTop" fmla="*/ 0 h 34560"/>
                <a:gd name="textAreaBottom" fmla="*/ 34920 h 34560"/>
              </a:gdLst>
              <a:ahLst/>
              <a:rect l="textAreaLeft" t="textAreaTop" r="textAreaRight" b="textAreaBottom"/>
              <a:pathLst>
                <a:path w="215264" h="34925">
                  <a:moveTo>
                    <a:pt x="215181" y="34759"/>
                  </a:moveTo>
                  <a:lnTo>
                    <a:pt x="0" y="34759"/>
                  </a:lnTo>
                  <a:lnTo>
                    <a:pt x="0" y="0"/>
                  </a:lnTo>
                  <a:lnTo>
                    <a:pt x="215181" y="0"/>
                  </a:lnTo>
                  <a:lnTo>
                    <a:pt x="215181" y="34759"/>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766" name="object 10"/>
          <p:cNvGrpSpPr/>
          <p:nvPr/>
        </p:nvGrpSpPr>
        <p:grpSpPr>
          <a:xfrm>
            <a:off x="6765480" y="6598440"/>
            <a:ext cx="214920" cy="139320"/>
            <a:chOff x="6765480" y="6598440"/>
            <a:chExt cx="214920" cy="139320"/>
          </a:xfrm>
        </p:grpSpPr>
        <p:sp>
          <p:nvSpPr>
            <p:cNvPr id="767" name="object 11"/>
            <p:cNvSpPr/>
            <p:nvPr/>
          </p:nvSpPr>
          <p:spPr>
            <a:xfrm>
              <a:off x="69091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68" name="object 12"/>
            <p:cNvSpPr/>
            <p:nvPr/>
          </p:nvSpPr>
          <p:spPr>
            <a:xfrm>
              <a:off x="68374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587" y="139284"/>
                  </a:moveTo>
                  <a:lnTo>
                    <a:pt x="0" y="139284"/>
                  </a:lnTo>
                  <a:lnTo>
                    <a:pt x="0" y="0"/>
                  </a:lnTo>
                  <a:lnTo>
                    <a:pt x="71587" y="0"/>
                  </a:lnTo>
                  <a:lnTo>
                    <a:pt x="71587"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69" name="object 13"/>
            <p:cNvSpPr/>
            <p:nvPr/>
          </p:nvSpPr>
          <p:spPr>
            <a:xfrm>
              <a:off x="67654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14" y="139284"/>
                  </a:moveTo>
                  <a:lnTo>
                    <a:pt x="0" y="139284"/>
                  </a:lnTo>
                  <a:lnTo>
                    <a:pt x="0" y="0"/>
                  </a:lnTo>
                  <a:lnTo>
                    <a:pt x="71714" y="0"/>
                  </a:lnTo>
                  <a:lnTo>
                    <a:pt x="71714" y="139284"/>
                  </a:lnTo>
                  <a:close/>
                </a:path>
              </a:pathLst>
            </a:custGeom>
            <a:solidFill>
              <a:srgbClr val="14488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770" name="object 14" descr=""/>
          <p:cNvPicPr/>
          <p:nvPr/>
        </p:nvPicPr>
        <p:blipFill>
          <a:blip r:embed="rId4"/>
          <a:stretch/>
        </p:blipFill>
        <p:spPr>
          <a:xfrm>
            <a:off x="6041880" y="6598440"/>
            <a:ext cx="214920" cy="138960"/>
          </a:xfrm>
          <a:prstGeom prst="rect">
            <a:avLst/>
          </a:prstGeom>
          <a:noFill/>
          <a:ln w="0">
            <a:noFill/>
          </a:ln>
        </p:spPr>
      </p:pic>
      <p:grpSp>
        <p:nvGrpSpPr>
          <p:cNvPr id="771" name="object 15"/>
          <p:cNvGrpSpPr/>
          <p:nvPr/>
        </p:nvGrpSpPr>
        <p:grpSpPr>
          <a:xfrm>
            <a:off x="5680080" y="6598440"/>
            <a:ext cx="214920" cy="139320"/>
            <a:chOff x="5680080" y="6598440"/>
            <a:chExt cx="214920" cy="139320"/>
          </a:xfrm>
        </p:grpSpPr>
        <p:sp>
          <p:nvSpPr>
            <p:cNvPr id="772" name="object 16"/>
            <p:cNvSpPr/>
            <p:nvPr/>
          </p:nvSpPr>
          <p:spPr>
            <a:xfrm>
              <a:off x="5680080" y="666828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73" name="object 17"/>
            <p:cNvSpPr/>
            <p:nvPr/>
          </p:nvSpPr>
          <p:spPr>
            <a:xfrm>
              <a:off x="5680080" y="659844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pic>
        <p:nvPicPr>
          <p:cNvPr id="774" name="object 18" descr=""/>
          <p:cNvPicPr/>
          <p:nvPr/>
        </p:nvPicPr>
        <p:blipFill>
          <a:blip r:embed="rId5"/>
          <a:stretch/>
        </p:blipFill>
        <p:spPr>
          <a:xfrm>
            <a:off x="4956480" y="6598080"/>
            <a:ext cx="214920" cy="139680"/>
          </a:xfrm>
          <a:prstGeom prst="rect">
            <a:avLst/>
          </a:prstGeom>
          <a:noFill/>
          <a:ln w="0">
            <a:noFill/>
          </a:ln>
        </p:spPr>
      </p:pic>
      <p:grpSp>
        <p:nvGrpSpPr>
          <p:cNvPr id="775" name="object 19"/>
          <p:cNvGrpSpPr/>
          <p:nvPr/>
        </p:nvGrpSpPr>
        <p:grpSpPr>
          <a:xfrm>
            <a:off x="5318280" y="6598440"/>
            <a:ext cx="214920" cy="139680"/>
            <a:chOff x="5318280" y="6598440"/>
            <a:chExt cx="214920" cy="139680"/>
          </a:xfrm>
        </p:grpSpPr>
        <p:sp>
          <p:nvSpPr>
            <p:cNvPr id="776" name="object 20"/>
            <p:cNvSpPr/>
            <p:nvPr/>
          </p:nvSpPr>
          <p:spPr>
            <a:xfrm>
              <a:off x="5318280" y="6644880"/>
              <a:ext cx="214920" cy="92880"/>
            </a:xfrm>
            <a:custGeom>
              <a:avLst/>
              <a:gdLst>
                <a:gd name="textAreaLeft" fmla="*/ 0 w 214920"/>
                <a:gd name="textAreaRight" fmla="*/ 215280 w 214920"/>
                <a:gd name="textAreaTop" fmla="*/ 0 h 92880"/>
                <a:gd name="textAreaBottom" fmla="*/ 93240 h 92880"/>
              </a:gdLst>
              <a:ahLst/>
              <a:rect l="textAreaLeft" t="textAreaTop" r="textAreaRight" b="textAreaBottom"/>
              <a:pathLst>
                <a:path w="215264" h="93345">
                  <a:moveTo>
                    <a:pt x="215181" y="92733"/>
                  </a:moveTo>
                  <a:lnTo>
                    <a:pt x="0" y="92733"/>
                  </a:lnTo>
                  <a:lnTo>
                    <a:pt x="0" y="0"/>
                  </a:lnTo>
                  <a:lnTo>
                    <a:pt x="215181" y="0"/>
                  </a:lnTo>
                  <a:lnTo>
                    <a:pt x="215181" y="92733"/>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77" name="object 21"/>
            <p:cNvSpPr/>
            <p:nvPr/>
          </p:nvSpPr>
          <p:spPr>
            <a:xfrm>
              <a:off x="531828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78" name="object 22"/>
            <p:cNvSpPr/>
            <p:nvPr/>
          </p:nvSpPr>
          <p:spPr>
            <a:xfrm>
              <a:off x="53182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779" name="object 23"/>
          <p:cNvGrpSpPr/>
          <p:nvPr/>
        </p:nvGrpSpPr>
        <p:grpSpPr>
          <a:xfrm>
            <a:off x="4594680" y="6598440"/>
            <a:ext cx="214920" cy="139320"/>
            <a:chOff x="4594680" y="6598440"/>
            <a:chExt cx="214920" cy="139320"/>
          </a:xfrm>
        </p:grpSpPr>
        <p:sp>
          <p:nvSpPr>
            <p:cNvPr id="780" name="object 24"/>
            <p:cNvSpPr/>
            <p:nvPr/>
          </p:nvSpPr>
          <p:spPr>
            <a:xfrm>
              <a:off x="45946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551"/>
                  </a:moveTo>
                  <a:lnTo>
                    <a:pt x="0" y="46551"/>
                  </a:lnTo>
                  <a:lnTo>
                    <a:pt x="0" y="0"/>
                  </a:lnTo>
                  <a:lnTo>
                    <a:pt x="215181" y="0"/>
                  </a:lnTo>
                  <a:lnTo>
                    <a:pt x="215181" y="46551"/>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81" name="object 25"/>
            <p:cNvSpPr/>
            <p:nvPr/>
          </p:nvSpPr>
          <p:spPr>
            <a:xfrm>
              <a:off x="4594680" y="66452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551"/>
                  </a:moveTo>
                  <a:lnTo>
                    <a:pt x="0" y="46551"/>
                  </a:lnTo>
                  <a:lnTo>
                    <a:pt x="0" y="0"/>
                  </a:lnTo>
                  <a:lnTo>
                    <a:pt x="215181" y="0"/>
                  </a:lnTo>
                  <a:lnTo>
                    <a:pt x="215181"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82" name="object 26"/>
            <p:cNvSpPr/>
            <p:nvPr/>
          </p:nvSpPr>
          <p:spPr>
            <a:xfrm>
              <a:off x="4594680" y="669168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054" y="46305"/>
                  </a:moveTo>
                  <a:lnTo>
                    <a:pt x="126" y="46305"/>
                  </a:lnTo>
                  <a:lnTo>
                    <a:pt x="0" y="0"/>
                  </a:lnTo>
                  <a:lnTo>
                    <a:pt x="215054" y="0"/>
                  </a:lnTo>
                  <a:lnTo>
                    <a:pt x="215054" y="46305"/>
                  </a:lnTo>
                  <a:close/>
                </a:path>
              </a:pathLst>
            </a:custGeom>
            <a:solidFill>
              <a:srgbClr val="1586c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783" name="object 27"/>
          <p:cNvGrpSpPr/>
          <p:nvPr/>
        </p:nvGrpSpPr>
        <p:grpSpPr>
          <a:xfrm>
            <a:off x="4232880" y="6598440"/>
            <a:ext cx="214560" cy="139320"/>
            <a:chOff x="4232880" y="6598440"/>
            <a:chExt cx="214560" cy="139320"/>
          </a:xfrm>
        </p:grpSpPr>
        <p:sp>
          <p:nvSpPr>
            <p:cNvPr id="784" name="object 28"/>
            <p:cNvSpPr/>
            <p:nvPr/>
          </p:nvSpPr>
          <p:spPr>
            <a:xfrm>
              <a:off x="43761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85" name="object 29"/>
            <p:cNvSpPr/>
            <p:nvPr/>
          </p:nvSpPr>
          <p:spPr>
            <a:xfrm>
              <a:off x="43048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474" y="139284"/>
                  </a:moveTo>
                  <a:lnTo>
                    <a:pt x="0" y="139284"/>
                  </a:lnTo>
                  <a:lnTo>
                    <a:pt x="0" y="0"/>
                  </a:lnTo>
                  <a:lnTo>
                    <a:pt x="71474" y="0"/>
                  </a:lnTo>
                  <a:lnTo>
                    <a:pt x="71474"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86" name="object 30"/>
            <p:cNvSpPr/>
            <p:nvPr/>
          </p:nvSpPr>
          <p:spPr>
            <a:xfrm>
              <a:off x="4232880" y="6598440"/>
              <a:ext cx="72000" cy="139320"/>
            </a:xfrm>
            <a:custGeom>
              <a:avLst/>
              <a:gdLst>
                <a:gd name="textAreaLeft" fmla="*/ 0 w 72000"/>
                <a:gd name="textAreaRight" fmla="*/ 72360 w 72000"/>
                <a:gd name="textAreaTop" fmla="*/ 0 h 139320"/>
                <a:gd name="textAreaBottom" fmla="*/ 139680 h 139320"/>
              </a:gdLst>
              <a:ahLst/>
              <a:rect l="textAreaLeft" t="textAreaTop" r="textAreaRight" b="textAreaBottom"/>
              <a:pathLst>
                <a:path w="72389" h="139700">
                  <a:moveTo>
                    <a:pt x="71853" y="139284"/>
                  </a:moveTo>
                  <a:lnTo>
                    <a:pt x="0" y="139284"/>
                  </a:lnTo>
                  <a:lnTo>
                    <a:pt x="0" y="0"/>
                  </a:lnTo>
                  <a:lnTo>
                    <a:pt x="71853" y="0"/>
                  </a:lnTo>
                  <a:lnTo>
                    <a:pt x="71853"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787" name="object 31"/>
          <p:cNvGrpSpPr/>
          <p:nvPr/>
        </p:nvGrpSpPr>
        <p:grpSpPr>
          <a:xfrm>
            <a:off x="3871080" y="6598440"/>
            <a:ext cx="214560" cy="139320"/>
            <a:chOff x="3871080" y="6598440"/>
            <a:chExt cx="214560" cy="139320"/>
          </a:xfrm>
        </p:grpSpPr>
        <p:sp>
          <p:nvSpPr>
            <p:cNvPr id="788" name="object 32"/>
            <p:cNvSpPr/>
            <p:nvPr/>
          </p:nvSpPr>
          <p:spPr>
            <a:xfrm>
              <a:off x="40143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f591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89" name="object 33"/>
            <p:cNvSpPr/>
            <p:nvPr/>
          </p:nvSpPr>
          <p:spPr>
            <a:xfrm>
              <a:off x="39427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600" y="139284"/>
                  </a:moveTo>
                  <a:lnTo>
                    <a:pt x="0" y="139284"/>
                  </a:lnTo>
                  <a:lnTo>
                    <a:pt x="0" y="0"/>
                  </a:lnTo>
                  <a:lnTo>
                    <a:pt x="71600" y="0"/>
                  </a:lnTo>
                  <a:lnTo>
                    <a:pt x="71600"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90" name="object 34"/>
            <p:cNvSpPr/>
            <p:nvPr/>
          </p:nvSpPr>
          <p:spPr>
            <a:xfrm>
              <a:off x="38710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791" name="object 35"/>
          <p:cNvGrpSpPr/>
          <p:nvPr/>
        </p:nvGrpSpPr>
        <p:grpSpPr>
          <a:xfrm>
            <a:off x="3509280" y="6598440"/>
            <a:ext cx="214920" cy="139320"/>
            <a:chOff x="3509280" y="6598440"/>
            <a:chExt cx="214920" cy="139320"/>
          </a:xfrm>
        </p:grpSpPr>
        <p:sp>
          <p:nvSpPr>
            <p:cNvPr id="792" name="object 36"/>
            <p:cNvSpPr/>
            <p:nvPr/>
          </p:nvSpPr>
          <p:spPr>
            <a:xfrm>
              <a:off x="35092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93" name="object 37"/>
            <p:cNvSpPr/>
            <p:nvPr/>
          </p:nvSpPr>
          <p:spPr>
            <a:xfrm>
              <a:off x="3509280" y="66452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94" name="object 38"/>
            <p:cNvSpPr/>
            <p:nvPr/>
          </p:nvSpPr>
          <p:spPr>
            <a:xfrm>
              <a:off x="3509280" y="669168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181" y="46305"/>
                  </a:moveTo>
                  <a:lnTo>
                    <a:pt x="253" y="46305"/>
                  </a:lnTo>
                  <a:lnTo>
                    <a:pt x="0" y="0"/>
                  </a:lnTo>
                  <a:lnTo>
                    <a:pt x="215181" y="0"/>
                  </a:lnTo>
                  <a:lnTo>
                    <a:pt x="215181" y="46305"/>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795" name="object 39"/>
          <p:cNvGrpSpPr/>
          <p:nvPr/>
        </p:nvGrpSpPr>
        <p:grpSpPr>
          <a:xfrm>
            <a:off x="252720" y="6598440"/>
            <a:ext cx="214920" cy="139680"/>
            <a:chOff x="252720" y="6598440"/>
            <a:chExt cx="214920" cy="139680"/>
          </a:xfrm>
        </p:grpSpPr>
        <p:sp>
          <p:nvSpPr>
            <p:cNvPr id="796" name="object 40"/>
            <p:cNvSpPr/>
            <p:nvPr/>
          </p:nvSpPr>
          <p:spPr>
            <a:xfrm>
              <a:off x="25272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797" name="object 41"/>
            <p:cNvSpPr/>
            <p:nvPr/>
          </p:nvSpPr>
          <p:spPr>
            <a:xfrm>
              <a:off x="2527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798" name="object 42"/>
            <p:cNvSpPr/>
            <p:nvPr/>
          </p:nvSpPr>
          <p:spPr>
            <a:xfrm>
              <a:off x="25272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799" name="object 43"/>
          <p:cNvGrpSpPr/>
          <p:nvPr/>
        </p:nvGrpSpPr>
        <p:grpSpPr>
          <a:xfrm>
            <a:off x="2785320" y="6598440"/>
            <a:ext cx="214920" cy="139320"/>
            <a:chOff x="2785320" y="6598440"/>
            <a:chExt cx="214920" cy="139320"/>
          </a:xfrm>
        </p:grpSpPr>
        <p:sp>
          <p:nvSpPr>
            <p:cNvPr id="800" name="object 44"/>
            <p:cNvSpPr/>
            <p:nvPr/>
          </p:nvSpPr>
          <p:spPr>
            <a:xfrm>
              <a:off x="2928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01" name="object 45"/>
            <p:cNvSpPr/>
            <p:nvPr/>
          </p:nvSpPr>
          <p:spPr>
            <a:xfrm>
              <a:off x="2857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802" name="object 46"/>
            <p:cNvSpPr/>
            <p:nvPr/>
          </p:nvSpPr>
          <p:spPr>
            <a:xfrm>
              <a:off x="2785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803" name="object 47" descr=""/>
          <p:cNvPicPr/>
          <p:nvPr/>
        </p:nvPicPr>
        <p:blipFill>
          <a:blip r:embed="rId6"/>
          <a:stretch/>
        </p:blipFill>
        <p:spPr>
          <a:xfrm>
            <a:off x="2423520" y="6598080"/>
            <a:ext cx="214920" cy="139680"/>
          </a:xfrm>
          <a:prstGeom prst="rect">
            <a:avLst/>
          </a:prstGeom>
          <a:noFill/>
          <a:ln w="0">
            <a:noFill/>
          </a:ln>
        </p:spPr>
      </p:pic>
      <p:grpSp>
        <p:nvGrpSpPr>
          <p:cNvPr id="804" name="object 48"/>
          <p:cNvGrpSpPr/>
          <p:nvPr/>
        </p:nvGrpSpPr>
        <p:grpSpPr>
          <a:xfrm>
            <a:off x="2061720" y="6598440"/>
            <a:ext cx="214920" cy="139680"/>
            <a:chOff x="2061720" y="6598440"/>
            <a:chExt cx="214920" cy="139680"/>
          </a:xfrm>
        </p:grpSpPr>
        <p:sp>
          <p:nvSpPr>
            <p:cNvPr id="805" name="object 49"/>
            <p:cNvSpPr/>
            <p:nvPr/>
          </p:nvSpPr>
          <p:spPr>
            <a:xfrm>
              <a:off x="206172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06" name="object 50"/>
            <p:cNvSpPr/>
            <p:nvPr/>
          </p:nvSpPr>
          <p:spPr>
            <a:xfrm>
              <a:off x="20617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000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07" name="object 51"/>
            <p:cNvSpPr/>
            <p:nvPr/>
          </p:nvSpPr>
          <p:spPr>
            <a:xfrm>
              <a:off x="206172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pic>
        <p:nvPicPr>
          <p:cNvPr id="808" name="object 52" descr=""/>
          <p:cNvPicPr/>
          <p:nvPr/>
        </p:nvPicPr>
        <p:blipFill>
          <a:blip r:embed="rId7"/>
          <a:stretch/>
        </p:blipFill>
        <p:spPr>
          <a:xfrm>
            <a:off x="1338120" y="6598440"/>
            <a:ext cx="214920" cy="138960"/>
          </a:xfrm>
          <a:prstGeom prst="rect">
            <a:avLst/>
          </a:prstGeom>
          <a:noFill/>
          <a:ln w="0">
            <a:noFill/>
          </a:ln>
        </p:spPr>
      </p:pic>
      <p:pic>
        <p:nvPicPr>
          <p:cNvPr id="809" name="object 53" descr=""/>
          <p:cNvPicPr/>
          <p:nvPr/>
        </p:nvPicPr>
        <p:blipFill>
          <a:blip r:embed="rId8"/>
          <a:stretch/>
        </p:blipFill>
        <p:spPr>
          <a:xfrm>
            <a:off x="6403680" y="6598440"/>
            <a:ext cx="214920" cy="138960"/>
          </a:xfrm>
          <a:prstGeom prst="rect">
            <a:avLst/>
          </a:prstGeom>
          <a:noFill/>
          <a:ln w="0">
            <a:noFill/>
          </a:ln>
        </p:spPr>
      </p:pic>
      <p:grpSp>
        <p:nvGrpSpPr>
          <p:cNvPr id="810" name="object 54"/>
          <p:cNvGrpSpPr/>
          <p:nvPr/>
        </p:nvGrpSpPr>
        <p:grpSpPr>
          <a:xfrm>
            <a:off x="976320" y="6598440"/>
            <a:ext cx="214920" cy="139320"/>
            <a:chOff x="976320" y="6598440"/>
            <a:chExt cx="214920" cy="139320"/>
          </a:xfrm>
        </p:grpSpPr>
        <p:sp>
          <p:nvSpPr>
            <p:cNvPr id="811" name="object 55"/>
            <p:cNvSpPr/>
            <p:nvPr/>
          </p:nvSpPr>
          <p:spPr>
            <a:xfrm>
              <a:off x="1119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12" name="object 56"/>
            <p:cNvSpPr/>
            <p:nvPr/>
          </p:nvSpPr>
          <p:spPr>
            <a:xfrm>
              <a:off x="1047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600" y="139284"/>
                  </a:moveTo>
                  <a:lnTo>
                    <a:pt x="0" y="139284"/>
                  </a:lnTo>
                  <a:lnTo>
                    <a:pt x="0" y="0"/>
                  </a:lnTo>
                  <a:lnTo>
                    <a:pt x="71600" y="0"/>
                  </a:lnTo>
                  <a:lnTo>
                    <a:pt x="71600"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813" name="object 57"/>
            <p:cNvSpPr/>
            <p:nvPr/>
          </p:nvSpPr>
          <p:spPr>
            <a:xfrm>
              <a:off x="976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814" name="object 58"/>
          <p:cNvGrpSpPr/>
          <p:nvPr/>
        </p:nvGrpSpPr>
        <p:grpSpPr>
          <a:xfrm>
            <a:off x="614520" y="6598440"/>
            <a:ext cx="214920" cy="139320"/>
            <a:chOff x="614520" y="6598440"/>
            <a:chExt cx="214920" cy="139320"/>
          </a:xfrm>
        </p:grpSpPr>
        <p:sp>
          <p:nvSpPr>
            <p:cNvPr id="815" name="object 59"/>
            <p:cNvSpPr/>
            <p:nvPr/>
          </p:nvSpPr>
          <p:spPr>
            <a:xfrm>
              <a:off x="6145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816" name="object 60"/>
            <p:cNvSpPr/>
            <p:nvPr/>
          </p:nvSpPr>
          <p:spPr>
            <a:xfrm>
              <a:off x="614520" y="65984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88" y="92722"/>
                  </a:moveTo>
                  <a:lnTo>
                    <a:pt x="0" y="92722"/>
                  </a:lnTo>
                  <a:lnTo>
                    <a:pt x="0" y="139153"/>
                  </a:lnTo>
                  <a:lnTo>
                    <a:pt x="215188" y="139153"/>
                  </a:lnTo>
                  <a:lnTo>
                    <a:pt x="215188" y="92722"/>
                  </a:lnTo>
                  <a:close/>
                </a:path>
                <a:path w="215265" h="139700">
                  <a:moveTo>
                    <a:pt x="215188" y="0"/>
                  </a:moveTo>
                  <a:lnTo>
                    <a:pt x="0" y="0"/>
                  </a:lnTo>
                  <a:lnTo>
                    <a:pt x="0" y="46418"/>
                  </a:lnTo>
                  <a:lnTo>
                    <a:pt x="215188" y="46418"/>
                  </a:lnTo>
                  <a:lnTo>
                    <a:pt x="215188" y="0"/>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817" name="object 61" descr=""/>
          <p:cNvPicPr/>
          <p:nvPr/>
        </p:nvPicPr>
        <p:blipFill>
          <a:blip r:embed="rId9"/>
          <a:stretch/>
        </p:blipFill>
        <p:spPr>
          <a:xfrm>
            <a:off x="9825480" y="6598440"/>
            <a:ext cx="214920" cy="138960"/>
          </a:xfrm>
          <a:prstGeom prst="rect">
            <a:avLst/>
          </a:prstGeom>
          <a:noFill/>
          <a:ln w="0">
            <a:noFill/>
          </a:ln>
        </p:spPr>
      </p:pic>
      <p:pic>
        <p:nvPicPr>
          <p:cNvPr id="818" name="object 62" descr=""/>
          <p:cNvPicPr/>
          <p:nvPr/>
        </p:nvPicPr>
        <p:blipFill>
          <a:blip r:embed="rId10"/>
          <a:stretch/>
        </p:blipFill>
        <p:spPr>
          <a:xfrm>
            <a:off x="7489440" y="6598440"/>
            <a:ext cx="214560" cy="138960"/>
          </a:xfrm>
          <a:prstGeom prst="rect">
            <a:avLst/>
          </a:prstGeom>
          <a:noFill/>
          <a:ln w="0">
            <a:noFill/>
          </a:ln>
        </p:spPr>
      </p:pic>
      <p:grpSp>
        <p:nvGrpSpPr>
          <p:cNvPr id="819" name="object 63"/>
          <p:cNvGrpSpPr/>
          <p:nvPr/>
        </p:nvGrpSpPr>
        <p:grpSpPr>
          <a:xfrm>
            <a:off x="8737560" y="6598440"/>
            <a:ext cx="214920" cy="138960"/>
            <a:chOff x="8737560" y="6598440"/>
            <a:chExt cx="214920" cy="138960"/>
          </a:xfrm>
        </p:grpSpPr>
        <p:sp>
          <p:nvSpPr>
            <p:cNvPr id="820" name="object 64"/>
            <p:cNvSpPr/>
            <p:nvPr/>
          </p:nvSpPr>
          <p:spPr>
            <a:xfrm>
              <a:off x="8737560" y="668196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21" name="object 65"/>
            <p:cNvSpPr/>
            <p:nvPr/>
          </p:nvSpPr>
          <p:spPr>
            <a:xfrm>
              <a:off x="8737560" y="6654240"/>
              <a:ext cx="214920" cy="27720"/>
            </a:xfrm>
            <a:custGeom>
              <a:avLst/>
              <a:gdLst>
                <a:gd name="textAreaLeft" fmla="*/ 0 w 214920"/>
                <a:gd name="textAreaRight" fmla="*/ 215280 w 214920"/>
                <a:gd name="textAreaTop" fmla="*/ 0 h 27720"/>
                <a:gd name="textAreaBottom" fmla="*/ 28080 h 27720"/>
              </a:gdLst>
              <a:ahLst/>
              <a:rect l="textAreaLeft" t="textAreaTop" r="textAreaRight" b="textAreaBottom"/>
              <a:pathLst>
                <a:path w="215265" h="27940">
                  <a:moveTo>
                    <a:pt x="215181" y="27881"/>
                  </a:moveTo>
                  <a:lnTo>
                    <a:pt x="0" y="27881"/>
                  </a:lnTo>
                  <a:lnTo>
                    <a:pt x="0" y="0"/>
                  </a:lnTo>
                  <a:lnTo>
                    <a:pt x="215181" y="0"/>
                  </a:lnTo>
                  <a:lnTo>
                    <a:pt x="215181" y="2788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822" name="object 66"/>
            <p:cNvSpPr/>
            <p:nvPr/>
          </p:nvSpPr>
          <p:spPr>
            <a:xfrm>
              <a:off x="8737560" y="659844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sp>
        <p:nvSpPr>
          <p:cNvPr id="823" name="object 67"/>
          <p:cNvSpPr/>
          <p:nvPr/>
        </p:nvSpPr>
        <p:spPr>
          <a:xfrm>
            <a:off x="91000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8b61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nvGrpSpPr>
          <p:cNvPr id="824" name="object 68"/>
          <p:cNvGrpSpPr/>
          <p:nvPr/>
        </p:nvGrpSpPr>
        <p:grpSpPr>
          <a:xfrm>
            <a:off x="9100080" y="6644880"/>
            <a:ext cx="214920" cy="93240"/>
            <a:chOff x="9100080" y="6644880"/>
            <a:chExt cx="214920" cy="93240"/>
          </a:xfrm>
        </p:grpSpPr>
        <p:sp>
          <p:nvSpPr>
            <p:cNvPr id="825" name="object 69"/>
            <p:cNvSpPr/>
            <p:nvPr/>
          </p:nvSpPr>
          <p:spPr>
            <a:xfrm>
              <a:off x="910008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be272c"/>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26" name="object 70"/>
            <p:cNvSpPr/>
            <p:nvPr/>
          </p:nvSpPr>
          <p:spPr>
            <a:xfrm>
              <a:off x="910008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006c44"/>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827" name="object 71" descr=""/>
          <p:cNvPicPr/>
          <p:nvPr/>
        </p:nvPicPr>
        <p:blipFill>
          <a:blip r:embed="rId11"/>
          <a:stretch/>
        </p:blipFill>
        <p:spPr>
          <a:xfrm>
            <a:off x="9462960" y="6598440"/>
            <a:ext cx="214920" cy="138960"/>
          </a:xfrm>
          <a:prstGeom prst="rect">
            <a:avLst/>
          </a:prstGeom>
          <a:noFill/>
          <a:ln w="0">
            <a:noFill/>
          </a:ln>
        </p:spPr>
      </p:pic>
      <p:grpSp>
        <p:nvGrpSpPr>
          <p:cNvPr id="828" name="object 72"/>
          <p:cNvGrpSpPr/>
          <p:nvPr/>
        </p:nvGrpSpPr>
        <p:grpSpPr>
          <a:xfrm>
            <a:off x="8213040" y="6598440"/>
            <a:ext cx="214920" cy="139320"/>
            <a:chOff x="8213040" y="6598440"/>
            <a:chExt cx="214920" cy="139320"/>
          </a:xfrm>
        </p:grpSpPr>
        <p:sp>
          <p:nvSpPr>
            <p:cNvPr id="829" name="object 73"/>
            <p:cNvSpPr/>
            <p:nvPr/>
          </p:nvSpPr>
          <p:spPr>
            <a:xfrm>
              <a:off x="8213040" y="65984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81" y="139284"/>
                  </a:moveTo>
                  <a:lnTo>
                    <a:pt x="0" y="139284"/>
                  </a:lnTo>
                  <a:lnTo>
                    <a:pt x="0" y="0"/>
                  </a:lnTo>
                  <a:lnTo>
                    <a:pt x="215181" y="0"/>
                  </a:lnTo>
                  <a:lnTo>
                    <a:pt x="215181"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830" name="object 74"/>
            <p:cNvSpPr/>
            <p:nvPr/>
          </p:nvSpPr>
          <p:spPr>
            <a:xfrm>
              <a:off x="8280000" y="6629040"/>
              <a:ext cx="81000" cy="78480"/>
            </a:xfrm>
            <a:custGeom>
              <a:avLst/>
              <a:gdLst>
                <a:gd name="textAreaLeft" fmla="*/ 0 w 81000"/>
                <a:gd name="textAreaRight" fmla="*/ 81360 w 81000"/>
                <a:gd name="textAreaTop" fmla="*/ 0 h 78480"/>
                <a:gd name="textAreaBottom" fmla="*/ 78840 h 78480"/>
              </a:gdLst>
              <a:ahLst/>
              <a:rect l="textAreaLeft" t="textAreaTop" r="textAreaRight" b="textAreaBottom"/>
              <a:pathLst>
                <a:path w="81279" h="78740">
                  <a:moveTo>
                    <a:pt x="51992" y="78608"/>
                  </a:moveTo>
                  <a:lnTo>
                    <a:pt x="28842" y="78608"/>
                  </a:lnTo>
                  <a:lnTo>
                    <a:pt x="28842" y="50481"/>
                  </a:lnTo>
                  <a:lnTo>
                    <a:pt x="0" y="50481"/>
                  </a:lnTo>
                  <a:lnTo>
                    <a:pt x="0" y="28016"/>
                  </a:lnTo>
                  <a:lnTo>
                    <a:pt x="28842" y="28016"/>
                  </a:lnTo>
                  <a:lnTo>
                    <a:pt x="28842" y="0"/>
                  </a:lnTo>
                  <a:lnTo>
                    <a:pt x="51992" y="0"/>
                  </a:lnTo>
                  <a:lnTo>
                    <a:pt x="51992" y="28016"/>
                  </a:lnTo>
                  <a:lnTo>
                    <a:pt x="80961" y="28016"/>
                  </a:lnTo>
                  <a:lnTo>
                    <a:pt x="80961" y="50481"/>
                  </a:lnTo>
                  <a:lnTo>
                    <a:pt x="51992" y="50481"/>
                  </a:lnTo>
                  <a:lnTo>
                    <a:pt x="51992" y="7860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pic>
        <p:nvPicPr>
          <p:cNvPr id="831" name="object 75" descr=""/>
          <p:cNvPicPr/>
          <p:nvPr/>
        </p:nvPicPr>
        <p:blipFill>
          <a:blip r:embed="rId12"/>
          <a:stretch/>
        </p:blipFill>
        <p:spPr>
          <a:xfrm>
            <a:off x="7851240" y="6598440"/>
            <a:ext cx="214920" cy="138960"/>
          </a:xfrm>
          <a:prstGeom prst="rect">
            <a:avLst/>
          </a:prstGeom>
          <a:noFill/>
          <a:ln w="0">
            <a:noFill/>
          </a:ln>
        </p:spPr>
      </p:pic>
      <p:pic>
        <p:nvPicPr>
          <p:cNvPr id="832" name="object 76" descr=""/>
          <p:cNvPicPr/>
          <p:nvPr/>
        </p:nvPicPr>
        <p:blipFill>
          <a:blip r:embed="rId13"/>
          <a:stretch/>
        </p:blipFill>
        <p:spPr>
          <a:xfrm>
            <a:off x="3147480" y="6598440"/>
            <a:ext cx="214920" cy="138960"/>
          </a:xfrm>
          <a:prstGeom prst="rect">
            <a:avLst/>
          </a:prstGeom>
          <a:noFill/>
          <a:ln w="0">
            <a:noFill/>
          </a:ln>
        </p:spPr>
      </p:pic>
      <p:sp>
        <p:nvSpPr>
          <p:cNvPr id="833" name="object 77"/>
          <p:cNvSpPr/>
          <p:nvPr/>
        </p:nvSpPr>
        <p:spPr>
          <a:xfrm>
            <a:off x="221400" y="6423120"/>
            <a:ext cx="11735640" cy="360"/>
          </a:xfrm>
          <a:custGeom>
            <a:avLst/>
            <a:gdLst>
              <a:gd name="textAreaLeft" fmla="*/ 0 w 11735640"/>
              <a:gd name="textAreaRight" fmla="*/ 11736000 w 11735640"/>
              <a:gd name="textAreaTop" fmla="*/ 0 h 360"/>
              <a:gd name="textAreaBottom" fmla="*/ 720 h 360"/>
            </a:gdLst>
            <a:ahLst/>
            <a:rect l="textAreaLeft" t="textAreaTop" r="textAreaRight" b="textAreaBottom"/>
            <a:pathLst>
              <a:path w="11736070" h="0">
                <a:moveTo>
                  <a:pt x="0" y="0"/>
                </a:moveTo>
                <a:lnTo>
                  <a:pt x="11735993" y="0"/>
                </a:lnTo>
              </a:path>
            </a:pathLst>
          </a:custGeom>
          <a:noFill/>
          <a:ln w="9525">
            <a:solidFill>
              <a:srgbClr val="00314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834" name="object 78"/>
          <p:cNvSpPr/>
          <p:nvPr/>
        </p:nvSpPr>
        <p:spPr>
          <a:xfrm>
            <a:off x="218160" y="882360"/>
            <a:ext cx="11768040" cy="360"/>
          </a:xfrm>
          <a:custGeom>
            <a:avLst/>
            <a:gdLst>
              <a:gd name="textAreaLeft" fmla="*/ 0 w 11768040"/>
              <a:gd name="textAreaRight" fmla="*/ 11768400 w 11768040"/>
              <a:gd name="textAreaTop" fmla="*/ 0 h 360"/>
              <a:gd name="textAreaBottom" fmla="*/ 720 h 360"/>
            </a:gdLst>
            <a:ahLst/>
            <a:rect l="textAreaLeft" t="textAreaTop" r="textAreaRight" b="textAreaBottom"/>
            <a:pathLst>
              <a:path w="11768455" h="0">
                <a:moveTo>
                  <a:pt x="0" y="0"/>
                </a:moveTo>
                <a:lnTo>
                  <a:pt x="11768404" y="0"/>
                </a:lnTo>
              </a:path>
            </a:pathLst>
          </a:custGeom>
          <a:noFill/>
          <a:ln w="9525">
            <a:solidFill>
              <a:srgbClr val="00314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835" name="PlaceHolder 1"/>
          <p:cNvSpPr>
            <a:spLocks noGrp="1"/>
          </p:cNvSpPr>
          <p:nvPr>
            <p:ph type="title"/>
          </p:nvPr>
        </p:nvSpPr>
        <p:spPr>
          <a:xfrm>
            <a:off x="255240" y="163080"/>
            <a:ext cx="10219320" cy="1157760"/>
          </a:xfrm>
          <a:prstGeom prst="rect">
            <a:avLst/>
          </a:prstGeom>
          <a:noFill/>
          <a:ln w="0">
            <a:noFill/>
          </a:ln>
        </p:spPr>
        <p:txBody>
          <a:bodyPr lIns="0" rIns="0" tIns="12600" bIns="0" anchor="t">
            <a:noAutofit/>
          </a:bodyPr>
          <a:p>
            <a:pPr marL="52200" indent="0">
              <a:lnSpc>
                <a:spcPct val="100000"/>
              </a:lnSpc>
              <a:spcBef>
                <a:spcPts val="99"/>
              </a:spcBef>
              <a:buNone/>
            </a:pPr>
            <a:r>
              <a:rPr b="1" lang="en-US" sz="3000" spc="-1" strike="noStrike">
                <a:solidFill>
                  <a:srgbClr val="fdffff"/>
                </a:solidFill>
                <a:latin typeface="Arial"/>
              </a:rPr>
              <a:t>Procurement</a:t>
            </a:r>
            <a:r>
              <a:rPr b="1" lang="en-US" sz="3000" spc="-86" strike="noStrike">
                <a:solidFill>
                  <a:srgbClr val="fdffff"/>
                </a:solidFill>
                <a:latin typeface="Arial"/>
              </a:rPr>
              <a:t> </a:t>
            </a:r>
            <a:r>
              <a:rPr b="1" lang="en-US" sz="3000" spc="-12" strike="noStrike">
                <a:solidFill>
                  <a:srgbClr val="fdffff"/>
                </a:solidFill>
                <a:latin typeface="Arial"/>
              </a:rPr>
              <a:t>Planning</a:t>
            </a:r>
            <a:endParaRPr b="0" lang="en-US" sz="3000" spc="-1" strike="noStrike">
              <a:solidFill>
                <a:srgbClr val="000000"/>
              </a:solidFill>
              <a:latin typeface="Calibri"/>
            </a:endParaRPr>
          </a:p>
        </p:txBody>
      </p:sp>
      <p:sp>
        <p:nvSpPr>
          <p:cNvPr id="836" name="PlaceHolder 2"/>
          <p:cNvSpPr>
            <a:spLocks noGrp="1"/>
          </p:cNvSpPr>
          <p:nvPr>
            <p:ph type="sldNum" idx="31"/>
          </p:nvPr>
        </p:nvSpPr>
        <p:spPr>
          <a:xfrm>
            <a:off x="11804040" y="6241320"/>
            <a:ext cx="203400" cy="3980880"/>
          </a:xfrm>
          <a:prstGeom prst="rect">
            <a:avLst/>
          </a:prstGeom>
          <a:noFill/>
          <a:ln w="0">
            <a:noFill/>
          </a:ln>
        </p:spPr>
        <p:txBody>
          <a:bodyPr lIns="0" rIns="0" tIns="3240" bIns="0" anchor="t">
            <a:noAutofit/>
          </a:bodyPr>
          <a:lstStyle>
            <a:lvl1pPr marL="38160" indent="0">
              <a:lnSpc>
                <a:spcPct val="100000"/>
              </a:lnSpc>
              <a:spcBef>
                <a:spcPts val="26"/>
              </a:spcBef>
              <a:buNone/>
              <a:defRPr b="0" lang="en-US" sz="800" spc="-26" strike="noStrike">
                <a:solidFill>
                  <a:srgbClr val="8196a6"/>
                </a:solidFill>
                <a:latin typeface="Arial"/>
              </a:defRPr>
            </a:lvl1pPr>
          </a:lstStyle>
          <a:p>
            <a:pPr marL="38160" indent="0">
              <a:lnSpc>
                <a:spcPct val="100000"/>
              </a:lnSpc>
              <a:spcBef>
                <a:spcPts val="26"/>
              </a:spcBef>
              <a:buNone/>
            </a:pPr>
            <a:fld id="{D118EB0E-55D5-4740-83DD-CF439D1D2E9D}" type="slidenum">
              <a:rPr b="0" lang="en-US" sz="800" spc="-26" strike="noStrike">
                <a:solidFill>
                  <a:srgbClr val="8196a6"/>
                </a:solidFill>
                <a:latin typeface="Arial"/>
              </a:rPr>
              <a:t>&lt;number&gt;</a:t>
            </a:fld>
            <a:endParaRPr b="0" lang="en-US" sz="800" spc="-1" strike="noStrike">
              <a:solidFill>
                <a:srgbClr val="000000"/>
              </a:solidFill>
              <a:latin typeface="Calibri"/>
            </a:endParaRPr>
          </a:p>
        </p:txBody>
      </p:sp>
      <p:graphicFrame>
        <p:nvGraphicFramePr>
          <p:cNvPr id="837" name="object 80"/>
          <p:cNvGraphicFramePr/>
          <p:nvPr/>
        </p:nvGraphicFramePr>
        <p:xfrm>
          <a:off x="971640" y="1125720"/>
          <a:ext cx="10107000" cy="4803480"/>
        </p:xfrm>
        <a:graphic>
          <a:graphicData uri="http://schemas.openxmlformats.org/drawingml/2006/table">
            <a:tbl>
              <a:tblPr/>
              <a:tblGrid>
                <a:gridCol w="2601360"/>
                <a:gridCol w="3711240"/>
                <a:gridCol w="1973880"/>
                <a:gridCol w="1819800"/>
              </a:tblGrid>
              <a:tr h="700200">
                <a:tc>
                  <a:txBody>
                    <a:bodyPr lIns="0" rIns="0" tIns="79920" bIns="0" anchor="t">
                      <a:noAutofit/>
                    </a:bodyPr>
                    <a:p>
                      <a:pPr>
                        <a:lnSpc>
                          <a:spcPct val="100000"/>
                        </a:lnSpc>
                        <a:spcBef>
                          <a:spcPts val="629"/>
                        </a:spcBef>
                      </a:pPr>
                      <a:endParaRPr b="0" lang="en-US" sz="1200" spc="-1" strike="noStrike">
                        <a:solidFill>
                          <a:srgbClr val="000000"/>
                        </a:solidFill>
                        <a:latin typeface="Calibri"/>
                      </a:endParaRPr>
                    </a:p>
                    <a:p>
                      <a:pPr marL="8280">
                        <a:lnSpc>
                          <a:spcPct val="100000"/>
                        </a:lnSpc>
                      </a:pPr>
                      <a:r>
                        <a:rPr b="1" lang="en-US" sz="1200" spc="-1" strike="noStrike">
                          <a:solidFill>
                            <a:srgbClr val="003148"/>
                          </a:solidFill>
                          <a:latin typeface="Arial"/>
                        </a:rPr>
                        <a:t>Subsystem</a:t>
                      </a:r>
                      <a:r>
                        <a:rPr b="1" lang="en-US" sz="1200" spc="-35" strike="noStrike">
                          <a:solidFill>
                            <a:srgbClr val="003148"/>
                          </a:solidFill>
                          <a:latin typeface="Arial"/>
                        </a:rPr>
                        <a:t> </a:t>
                      </a:r>
                      <a:r>
                        <a:rPr b="1" lang="en-US" sz="1200" spc="-1" strike="noStrike">
                          <a:solidFill>
                            <a:srgbClr val="003148"/>
                          </a:solidFill>
                          <a:latin typeface="Arial"/>
                        </a:rPr>
                        <a:t>/</a:t>
                      </a:r>
                      <a:r>
                        <a:rPr b="1" lang="en-US" sz="1200" spc="-26" strike="noStrike">
                          <a:solidFill>
                            <a:srgbClr val="003148"/>
                          </a:solidFill>
                          <a:latin typeface="Arial"/>
                        </a:rPr>
                        <a:t> </a:t>
                      </a:r>
                      <a:r>
                        <a:rPr b="1" lang="en-US" sz="1200" spc="-12" strike="noStrike">
                          <a:solidFill>
                            <a:srgbClr val="003148"/>
                          </a:solidFill>
                          <a:latin typeface="Arial"/>
                        </a:rPr>
                        <a:t>Family</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79920" bIns="0" anchor="t">
                      <a:noAutofit/>
                    </a:bodyPr>
                    <a:p>
                      <a:pPr>
                        <a:lnSpc>
                          <a:spcPct val="100000"/>
                        </a:lnSpc>
                        <a:spcBef>
                          <a:spcPts val="629"/>
                        </a:spcBef>
                      </a:pPr>
                      <a:endParaRPr b="0" lang="en-US" sz="1200" spc="-1" strike="noStrike">
                        <a:solidFill>
                          <a:srgbClr val="000000"/>
                        </a:solidFill>
                        <a:latin typeface="Calibri"/>
                      </a:endParaRPr>
                    </a:p>
                    <a:p>
                      <a:pPr marL="8280">
                        <a:lnSpc>
                          <a:spcPct val="100000"/>
                        </a:lnSpc>
                      </a:pPr>
                      <a:r>
                        <a:rPr b="1" lang="en-US" sz="1200" spc="-1" strike="noStrike">
                          <a:solidFill>
                            <a:srgbClr val="003148"/>
                          </a:solidFill>
                          <a:latin typeface="Arial"/>
                        </a:rPr>
                        <a:t>Procurement</a:t>
                      </a:r>
                      <a:r>
                        <a:rPr b="1" lang="en-US" sz="1200" spc="-46" strike="noStrike">
                          <a:solidFill>
                            <a:srgbClr val="003148"/>
                          </a:solidFill>
                          <a:latin typeface="Arial"/>
                        </a:rPr>
                        <a:t> </a:t>
                      </a:r>
                      <a:r>
                        <a:rPr b="1" lang="en-US" sz="1200" spc="-21" strike="noStrike">
                          <a:solidFill>
                            <a:srgbClr val="003148"/>
                          </a:solidFill>
                          <a:latin typeface="Arial"/>
                        </a:rPr>
                        <a:t>Item</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79920" bIns="0" anchor="t">
                      <a:noAutofit/>
                    </a:bodyPr>
                    <a:p>
                      <a:pPr>
                        <a:lnSpc>
                          <a:spcPct val="100000"/>
                        </a:lnSpc>
                        <a:spcBef>
                          <a:spcPts val="629"/>
                        </a:spcBef>
                      </a:pPr>
                      <a:endParaRPr b="0" lang="en-US" sz="1200" spc="-1" strike="noStrike">
                        <a:solidFill>
                          <a:srgbClr val="000000"/>
                        </a:solidFill>
                        <a:latin typeface="Calibri"/>
                      </a:endParaRPr>
                    </a:p>
                    <a:p>
                      <a:pPr marL="2520" algn="ctr">
                        <a:lnSpc>
                          <a:spcPct val="100000"/>
                        </a:lnSpc>
                      </a:pPr>
                      <a:r>
                        <a:rPr b="1" lang="en-US" sz="1200" spc="-1" strike="noStrike">
                          <a:solidFill>
                            <a:srgbClr val="003148"/>
                          </a:solidFill>
                          <a:latin typeface="Arial"/>
                        </a:rPr>
                        <a:t>Issuing</a:t>
                      </a:r>
                      <a:r>
                        <a:rPr b="1" lang="en-US" sz="1200" spc="-46" strike="noStrike">
                          <a:solidFill>
                            <a:srgbClr val="003148"/>
                          </a:solidFill>
                          <a:latin typeface="Arial"/>
                        </a:rPr>
                        <a:t> </a:t>
                      </a:r>
                      <a:r>
                        <a:rPr b="1" lang="en-US" sz="1200" spc="-12" strike="noStrike">
                          <a:solidFill>
                            <a:srgbClr val="003148"/>
                          </a:solidFill>
                          <a:latin typeface="Arial"/>
                        </a:rPr>
                        <a:t>Company</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163800" bIns="0" anchor="t">
                      <a:noAutofit/>
                    </a:bodyPr>
                    <a:p>
                      <a:pPr algn="ctr">
                        <a:lnSpc>
                          <a:spcPct val="100000"/>
                        </a:lnSpc>
                        <a:spcBef>
                          <a:spcPts val="1290"/>
                        </a:spcBef>
                      </a:pPr>
                      <a:r>
                        <a:rPr b="1" lang="en-US" sz="1200" spc="-12" strike="noStrike">
                          <a:solidFill>
                            <a:srgbClr val="003148"/>
                          </a:solidFill>
                          <a:latin typeface="Arial"/>
                        </a:rPr>
                        <a:t>ITT/FRQ</a:t>
                      </a:r>
                      <a:endParaRPr b="0" lang="en-US" sz="1200" spc="-1" strike="noStrike">
                        <a:solidFill>
                          <a:srgbClr val="000000"/>
                        </a:solidFill>
                        <a:latin typeface="Calibri"/>
                      </a:endParaRPr>
                    </a:p>
                    <a:p>
                      <a:pPr marL="39960" algn="ctr">
                        <a:lnSpc>
                          <a:spcPct val="100000"/>
                        </a:lnSpc>
                      </a:pPr>
                      <a:r>
                        <a:rPr b="1" lang="en-US" sz="1200" spc="-1" strike="noStrike">
                          <a:solidFill>
                            <a:srgbClr val="003148"/>
                          </a:solidFill>
                          <a:latin typeface="Arial"/>
                        </a:rPr>
                        <a:t>Issue</a:t>
                      </a:r>
                      <a:r>
                        <a:rPr b="1" lang="en-US" sz="1200" spc="-26" strike="noStrike">
                          <a:solidFill>
                            <a:srgbClr val="003148"/>
                          </a:solidFill>
                          <a:latin typeface="Arial"/>
                        </a:rPr>
                        <a:t> </a:t>
                      </a:r>
                      <a:r>
                        <a:rPr b="1" lang="en-US" sz="1200" spc="-21" strike="noStrike">
                          <a:solidFill>
                            <a:srgbClr val="003148"/>
                          </a:solidFill>
                          <a:latin typeface="Arial"/>
                        </a:rPr>
                        <a:t>Date</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1280">
                <a:tc>
                  <a:txBody>
                    <a:bodyPr lIns="0" rIns="0" tIns="30960" bIns="0" anchor="t">
                      <a:noAutofit/>
                    </a:bodyPr>
                    <a:p>
                      <a:pPr marL="116280">
                        <a:lnSpc>
                          <a:spcPct val="100000"/>
                        </a:lnSpc>
                        <a:spcBef>
                          <a:spcPts val="244"/>
                        </a:spcBef>
                      </a:pPr>
                      <a:r>
                        <a:rPr b="0" lang="en-US" sz="1200" spc="-1" strike="noStrike">
                          <a:solidFill>
                            <a:srgbClr val="003148"/>
                          </a:solidFill>
                          <a:latin typeface="Arial"/>
                        </a:rPr>
                        <a:t>Propulsion</a:t>
                      </a:r>
                      <a:r>
                        <a:rPr b="0" lang="en-US" sz="1200" spc="-66" strike="noStrike">
                          <a:solidFill>
                            <a:srgbClr val="003148"/>
                          </a:solidFill>
                          <a:latin typeface="Arial"/>
                        </a:rPr>
                        <a:t> </a:t>
                      </a:r>
                      <a:r>
                        <a:rPr b="0" lang="en-US" sz="1200" spc="-26" strike="noStrike">
                          <a:solidFill>
                            <a:srgbClr val="003148"/>
                          </a:solidFill>
                          <a:latin typeface="Arial"/>
                        </a:rPr>
                        <a:t>S/S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0960" bIns="0" anchor="t">
                      <a:noAutofit/>
                    </a:bodyPr>
                    <a:p>
                      <a:pPr algn="r">
                        <a:lnSpc>
                          <a:spcPct val="100000"/>
                        </a:lnSpc>
                        <a:spcBef>
                          <a:spcPts val="244"/>
                        </a:spcBef>
                      </a:pPr>
                      <a:r>
                        <a:rPr b="0" lang="en-US" sz="1200" spc="-1" strike="noStrike">
                          <a:solidFill>
                            <a:srgbClr val="003148"/>
                          </a:solidFill>
                          <a:latin typeface="Arial"/>
                        </a:rPr>
                        <a:t>Cold</a:t>
                      </a:r>
                      <a:r>
                        <a:rPr b="0" lang="en-US" sz="1200" spc="-41" strike="noStrike">
                          <a:solidFill>
                            <a:srgbClr val="003148"/>
                          </a:solidFill>
                          <a:latin typeface="Arial"/>
                        </a:rPr>
                        <a:t> </a:t>
                      </a:r>
                      <a:r>
                        <a:rPr b="0" lang="en-US" sz="1200" spc="-1" strike="noStrike">
                          <a:solidFill>
                            <a:srgbClr val="003148"/>
                          </a:solidFill>
                          <a:latin typeface="Arial"/>
                        </a:rPr>
                        <a:t>Gas</a:t>
                      </a:r>
                      <a:r>
                        <a:rPr b="0" lang="en-US" sz="1200" spc="-21" strike="noStrike">
                          <a:solidFill>
                            <a:srgbClr val="003148"/>
                          </a:solidFill>
                          <a:latin typeface="Arial"/>
                        </a:rPr>
                        <a:t> </a:t>
                      </a:r>
                      <a:r>
                        <a:rPr b="0" lang="en-US" sz="1200" spc="-1" strike="noStrike">
                          <a:solidFill>
                            <a:srgbClr val="003148"/>
                          </a:solidFill>
                          <a:latin typeface="Arial"/>
                        </a:rPr>
                        <a:t>Impulsive</a:t>
                      </a:r>
                      <a:r>
                        <a:rPr b="0" lang="en-US" sz="1200" spc="-60" strike="noStrike">
                          <a:solidFill>
                            <a:srgbClr val="003148"/>
                          </a:solidFill>
                          <a:latin typeface="Arial"/>
                        </a:rPr>
                        <a:t> </a:t>
                      </a:r>
                      <a:r>
                        <a:rPr b="0" lang="en-US" sz="1200" spc="-12" strike="noStrike">
                          <a:solidFill>
                            <a:srgbClr val="003148"/>
                          </a:solidFill>
                          <a:latin typeface="Arial"/>
                        </a:rPr>
                        <a:t>Thruster</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0960" bIns="0" anchor="t">
                      <a:noAutofit/>
                    </a:bodyPr>
                    <a:p>
                      <a:pPr algn="ctr">
                        <a:lnSpc>
                          <a:spcPct val="100000"/>
                        </a:lnSpc>
                        <a:spcBef>
                          <a:spcPts val="244"/>
                        </a:spcBef>
                      </a:pPr>
                      <a:r>
                        <a:rPr b="0" lang="en-US" sz="1200" spc="-32" strike="noStrike">
                          <a:solidFill>
                            <a:srgbClr val="003148"/>
                          </a:solidFill>
                          <a:latin typeface="Arial"/>
                        </a:rPr>
                        <a:t>TAS-</a:t>
                      </a:r>
                      <a:r>
                        <a:rPr b="0" lang="en-US" sz="1200" spc="-26" strike="noStrike">
                          <a:solidFill>
                            <a:srgbClr val="003148"/>
                          </a:solidFill>
                          <a:latin typeface="Arial"/>
                        </a:rPr>
                        <a:t>UK</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0960" bIns="0" anchor="t">
                      <a:noAutofit/>
                    </a:bodyPr>
                    <a:p>
                      <a:pPr algn="ctr">
                        <a:lnSpc>
                          <a:spcPct val="100000"/>
                        </a:lnSpc>
                        <a:spcBef>
                          <a:spcPts val="244"/>
                        </a:spcBef>
                      </a:pPr>
                      <a:r>
                        <a:rPr b="0" lang="en-US" sz="1200" spc="-1" strike="noStrike">
                          <a:solidFill>
                            <a:srgbClr val="003148"/>
                          </a:solidFill>
                          <a:latin typeface="Arial"/>
                        </a:rPr>
                        <a:t>Jan</a:t>
                      </a:r>
                      <a:r>
                        <a:rPr b="0" lang="en-US" sz="1200" spc="-7"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1280">
                <a:tc>
                  <a:txBody>
                    <a:bodyPr lIns="0" rIns="0" tIns="30960" bIns="0" anchor="t">
                      <a:noAutofit/>
                    </a:bodyPr>
                    <a:p>
                      <a:pPr marL="116280">
                        <a:lnSpc>
                          <a:spcPct val="100000"/>
                        </a:lnSpc>
                        <a:spcBef>
                          <a:spcPts val="244"/>
                        </a:spcBef>
                      </a:pPr>
                      <a:r>
                        <a:rPr b="0" lang="en-US" sz="1200" spc="-1" strike="noStrike">
                          <a:solidFill>
                            <a:schemeClr val="dk1"/>
                          </a:solidFill>
                          <a:latin typeface="Arial"/>
                        </a:rPr>
                        <a:t>Propulsion</a:t>
                      </a:r>
                      <a:r>
                        <a:rPr b="0" lang="en-US" sz="1200" spc="-66" strike="noStrike">
                          <a:solidFill>
                            <a:schemeClr val="dk1"/>
                          </a:solidFill>
                          <a:latin typeface="Arial"/>
                        </a:rPr>
                        <a:t> </a:t>
                      </a:r>
                      <a:r>
                        <a:rPr b="0" lang="en-US" sz="1200" spc="-26" strike="noStrike">
                          <a:solidFill>
                            <a:schemeClr val="dk1"/>
                          </a:solidFill>
                          <a:latin typeface="Arial"/>
                        </a:rPr>
                        <a:t>S/S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0960" bIns="0" anchor="t">
                      <a:noAutofit/>
                    </a:bodyPr>
                    <a:p>
                      <a:pPr marL="116280">
                        <a:lnSpc>
                          <a:spcPct val="100000"/>
                        </a:lnSpc>
                        <a:spcBef>
                          <a:spcPts val="244"/>
                        </a:spcBef>
                      </a:pPr>
                      <a:r>
                        <a:rPr b="0" lang="en-US" sz="1200" spc="-1" strike="noStrike">
                          <a:solidFill>
                            <a:srgbClr val="003148"/>
                          </a:solidFill>
                          <a:latin typeface="Arial"/>
                        </a:rPr>
                        <a:t>Isolation</a:t>
                      </a:r>
                      <a:r>
                        <a:rPr b="0" lang="en-US" sz="1200" spc="-41" strike="noStrike">
                          <a:solidFill>
                            <a:srgbClr val="003148"/>
                          </a:solidFill>
                          <a:latin typeface="Arial"/>
                        </a:rPr>
                        <a:t> </a:t>
                      </a:r>
                      <a:r>
                        <a:rPr b="0" lang="en-US" sz="1200" spc="-12" strike="noStrike">
                          <a:solidFill>
                            <a:srgbClr val="003148"/>
                          </a:solidFill>
                          <a:latin typeface="Arial"/>
                        </a:rPr>
                        <a:t>Valves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0960" bIns="0" anchor="t">
                      <a:noAutofit/>
                    </a:bodyPr>
                    <a:p>
                      <a:pPr algn="ctr">
                        <a:lnSpc>
                          <a:spcPct val="100000"/>
                        </a:lnSpc>
                        <a:spcBef>
                          <a:spcPts val="244"/>
                        </a:spcBef>
                      </a:pPr>
                      <a:r>
                        <a:rPr b="0" lang="en-US" sz="1200" spc="-32" strike="noStrike">
                          <a:solidFill>
                            <a:schemeClr val="dk1"/>
                          </a:solidFill>
                          <a:latin typeface="Arial"/>
                        </a:rPr>
                        <a:t>TAS-</a:t>
                      </a:r>
                      <a:r>
                        <a:rPr b="0" lang="en-US" sz="1200" spc="-26" strike="noStrike">
                          <a:solidFill>
                            <a:schemeClr val="dk1"/>
                          </a:solidFill>
                          <a:latin typeface="Arial"/>
                        </a:rPr>
                        <a:t>UK</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0960" bIns="0" anchor="t">
                      <a:noAutofit/>
                    </a:bodyPr>
                    <a:p>
                      <a:pPr algn="ctr">
                        <a:lnSpc>
                          <a:spcPct val="100000"/>
                        </a:lnSpc>
                        <a:spcBef>
                          <a:spcPts val="244"/>
                        </a:spcBef>
                      </a:pPr>
                      <a:r>
                        <a:rPr b="0" lang="en-US" sz="1200" spc="-1" strike="noStrike">
                          <a:solidFill>
                            <a:srgbClr val="003148"/>
                          </a:solidFill>
                          <a:latin typeface="Arial"/>
                        </a:rPr>
                        <a:t>Jan</a:t>
                      </a:r>
                      <a:r>
                        <a:rPr b="0" lang="en-US" sz="1200" spc="-7"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3480" bIns="0" anchor="t">
                      <a:noAutofit/>
                    </a:bodyPr>
                    <a:p>
                      <a:pPr marL="116280">
                        <a:lnSpc>
                          <a:spcPct val="100000"/>
                        </a:lnSpc>
                        <a:spcBef>
                          <a:spcPts val="264"/>
                        </a:spcBef>
                      </a:pPr>
                      <a:r>
                        <a:rPr b="0" lang="en-US" sz="1200" spc="-1" strike="noStrike">
                          <a:solidFill>
                            <a:schemeClr val="dk1"/>
                          </a:solidFill>
                          <a:latin typeface="Arial"/>
                        </a:rPr>
                        <a:t>Propulsion</a:t>
                      </a:r>
                      <a:r>
                        <a:rPr b="0" lang="en-US" sz="1200" spc="-66" strike="noStrike">
                          <a:solidFill>
                            <a:schemeClr val="dk1"/>
                          </a:solidFill>
                          <a:latin typeface="Arial"/>
                        </a:rPr>
                        <a:t> </a:t>
                      </a:r>
                      <a:r>
                        <a:rPr b="0" lang="en-US" sz="1200" spc="-26" strike="noStrike">
                          <a:solidFill>
                            <a:schemeClr val="dk1"/>
                          </a:solidFill>
                          <a:latin typeface="Arial"/>
                        </a:rPr>
                        <a:t>S/S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marL="116280">
                        <a:lnSpc>
                          <a:spcPct val="100000"/>
                        </a:lnSpc>
                        <a:spcBef>
                          <a:spcPts val="264"/>
                        </a:spcBef>
                      </a:pPr>
                      <a:r>
                        <a:rPr b="0" lang="en-US" sz="1200" spc="-1" strike="noStrike">
                          <a:solidFill>
                            <a:srgbClr val="003148"/>
                          </a:solidFill>
                          <a:latin typeface="Arial"/>
                        </a:rPr>
                        <a:t>Power</a:t>
                      </a:r>
                      <a:r>
                        <a:rPr b="0" lang="en-US" sz="1200" spc="-32" strike="noStrike">
                          <a:solidFill>
                            <a:srgbClr val="003148"/>
                          </a:solidFill>
                          <a:latin typeface="Arial"/>
                        </a:rPr>
                        <a:t> </a:t>
                      </a:r>
                      <a:r>
                        <a:rPr b="0" lang="en-US" sz="1200" spc="-1" strike="noStrike">
                          <a:solidFill>
                            <a:srgbClr val="003148"/>
                          </a:solidFill>
                          <a:latin typeface="Arial"/>
                        </a:rPr>
                        <a:t>Processing</a:t>
                      </a:r>
                      <a:r>
                        <a:rPr b="0" lang="en-US" sz="1200" spc="-46" strike="noStrike">
                          <a:solidFill>
                            <a:srgbClr val="003148"/>
                          </a:solidFill>
                          <a:latin typeface="Arial"/>
                        </a:rPr>
                        <a:t> </a:t>
                      </a:r>
                      <a:r>
                        <a:rPr b="0" lang="en-US" sz="1200" spc="-21" strike="noStrike">
                          <a:solidFill>
                            <a:srgbClr val="003148"/>
                          </a:solidFill>
                          <a:latin typeface="Arial"/>
                        </a:rPr>
                        <a:t>Unit</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algn="ctr">
                        <a:lnSpc>
                          <a:spcPct val="100000"/>
                        </a:lnSpc>
                        <a:spcBef>
                          <a:spcPts val="264"/>
                        </a:spcBef>
                      </a:pPr>
                      <a:r>
                        <a:rPr b="0" lang="en-US" sz="1200" spc="-32" strike="noStrike">
                          <a:solidFill>
                            <a:schemeClr val="dk1"/>
                          </a:solidFill>
                          <a:latin typeface="Arial"/>
                        </a:rPr>
                        <a:t>TAS-</a:t>
                      </a:r>
                      <a:r>
                        <a:rPr b="0" lang="en-US" sz="1200" spc="-26" strike="noStrike">
                          <a:solidFill>
                            <a:schemeClr val="dk1"/>
                          </a:solidFill>
                          <a:latin typeface="Arial"/>
                        </a:rPr>
                        <a:t>UK</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algn="ctr">
                        <a:lnSpc>
                          <a:spcPct val="100000"/>
                        </a:lnSpc>
                        <a:spcBef>
                          <a:spcPts val="264"/>
                        </a:spcBef>
                      </a:pPr>
                      <a:r>
                        <a:rPr b="0" lang="en-US" sz="1200" spc="-1" strike="noStrike">
                          <a:solidFill>
                            <a:srgbClr val="003148"/>
                          </a:solidFill>
                          <a:latin typeface="Arial"/>
                        </a:rPr>
                        <a:t>Q1</a:t>
                      </a:r>
                      <a:r>
                        <a:rPr b="0" lang="en-US" sz="1200" spc="-15"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2040" bIns="0" anchor="t">
                      <a:noAutofit/>
                    </a:bodyPr>
                    <a:p>
                      <a:pPr marL="113760">
                        <a:lnSpc>
                          <a:spcPct val="100000"/>
                        </a:lnSpc>
                        <a:spcBef>
                          <a:spcPts val="255"/>
                        </a:spcBef>
                      </a:pPr>
                      <a:r>
                        <a:rPr b="0" lang="en-US" sz="1200" spc="-12" strike="noStrike">
                          <a:solidFill>
                            <a:srgbClr val="003148"/>
                          </a:solidFill>
                          <a:latin typeface="Arial"/>
                        </a:rPr>
                        <a:t>Facilities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040" bIns="0" anchor="t">
                      <a:noAutofit/>
                    </a:bodyPr>
                    <a:p>
                      <a:pPr marL="113760">
                        <a:lnSpc>
                          <a:spcPct val="100000"/>
                        </a:lnSpc>
                        <a:spcBef>
                          <a:spcPts val="255"/>
                        </a:spcBef>
                      </a:pPr>
                      <a:r>
                        <a:rPr b="0" lang="en-US" sz="1200" spc="-12" strike="noStrike">
                          <a:solidFill>
                            <a:srgbClr val="003148"/>
                          </a:solidFill>
                          <a:latin typeface="Arial"/>
                        </a:rPr>
                        <a:t>LCA</a:t>
                      </a:r>
                      <a:r>
                        <a:rPr b="0" lang="en-US" sz="1200" spc="-92" strike="noStrike">
                          <a:solidFill>
                            <a:srgbClr val="003148"/>
                          </a:solidFill>
                          <a:latin typeface="Arial"/>
                        </a:rPr>
                        <a:t> </a:t>
                      </a:r>
                      <a:r>
                        <a:rPr b="0" lang="en-US" sz="1200" spc="-26" strike="noStrike">
                          <a:solidFill>
                            <a:srgbClr val="003148"/>
                          </a:solidFill>
                          <a:latin typeface="Arial"/>
                        </a:rPr>
                        <a:t>Test</a:t>
                      </a:r>
                      <a:r>
                        <a:rPr b="0" lang="en-US" sz="1200" spc="-35" strike="noStrike">
                          <a:solidFill>
                            <a:srgbClr val="003148"/>
                          </a:solidFill>
                          <a:latin typeface="Arial"/>
                        </a:rPr>
                        <a:t> </a:t>
                      </a:r>
                      <a:r>
                        <a:rPr b="0" lang="en-US" sz="1200" spc="-12" strike="noStrike">
                          <a:solidFill>
                            <a:srgbClr val="003148"/>
                          </a:solidFill>
                          <a:latin typeface="Arial"/>
                        </a:rPr>
                        <a:t>Facility</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040" bIns="0" anchor="t">
                      <a:noAutofit/>
                    </a:bodyPr>
                    <a:p>
                      <a:pPr algn="ctr">
                        <a:lnSpc>
                          <a:spcPct val="100000"/>
                        </a:lnSpc>
                        <a:spcBef>
                          <a:spcPts val="255"/>
                        </a:spcBef>
                      </a:pPr>
                      <a:r>
                        <a:rPr b="0" lang="en-US" sz="1200" spc="-26" strike="noStrike">
                          <a:solidFill>
                            <a:srgbClr val="003148"/>
                          </a:solidFill>
                          <a:latin typeface="Arial"/>
                        </a:rPr>
                        <a:t>OHB</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040" bIns="0" anchor="t">
                      <a:noAutofit/>
                    </a:bodyPr>
                    <a:p>
                      <a:pPr algn="ctr">
                        <a:lnSpc>
                          <a:spcPct val="100000"/>
                        </a:lnSpc>
                        <a:spcBef>
                          <a:spcPts val="255"/>
                        </a:spcBef>
                      </a:pPr>
                      <a:r>
                        <a:rPr b="0" lang="en-US" sz="1200" spc="-1" strike="noStrike">
                          <a:solidFill>
                            <a:srgbClr val="003148"/>
                          </a:solidFill>
                          <a:latin typeface="Arial"/>
                        </a:rPr>
                        <a:t>Q1</a:t>
                      </a:r>
                      <a:r>
                        <a:rPr b="0" lang="en-US" sz="1200" spc="-15"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3480" bIns="0" anchor="t">
                      <a:noAutofit/>
                    </a:bodyPr>
                    <a:p>
                      <a:pPr marL="116280">
                        <a:lnSpc>
                          <a:spcPct val="100000"/>
                        </a:lnSpc>
                        <a:spcBef>
                          <a:spcPts val="264"/>
                        </a:spcBef>
                      </a:pPr>
                      <a:r>
                        <a:rPr b="0" lang="en-US" sz="1200" spc="-1" strike="noStrike">
                          <a:solidFill>
                            <a:srgbClr val="003148"/>
                          </a:solidFill>
                          <a:latin typeface="Arial"/>
                        </a:rPr>
                        <a:t>Data</a:t>
                      </a:r>
                      <a:r>
                        <a:rPr b="0" lang="en-US" sz="1200" spc="-32" strike="noStrike">
                          <a:solidFill>
                            <a:srgbClr val="003148"/>
                          </a:solidFill>
                          <a:latin typeface="Arial"/>
                        </a:rPr>
                        <a:t> </a:t>
                      </a:r>
                      <a:r>
                        <a:rPr b="0" lang="en-US" sz="1200" spc="-1" strike="noStrike">
                          <a:solidFill>
                            <a:srgbClr val="003148"/>
                          </a:solidFill>
                          <a:latin typeface="Arial"/>
                        </a:rPr>
                        <a:t>Handling</a:t>
                      </a:r>
                      <a:r>
                        <a:rPr b="0" lang="en-US" sz="1200" spc="-60" strike="noStrike">
                          <a:solidFill>
                            <a:srgbClr val="003148"/>
                          </a:solidFill>
                          <a:latin typeface="Arial"/>
                        </a:rPr>
                        <a:t> </a:t>
                      </a:r>
                      <a:r>
                        <a:rPr b="0" lang="en-US" sz="1200" spc="-1" strike="noStrike">
                          <a:solidFill>
                            <a:srgbClr val="003148"/>
                          </a:solidFill>
                          <a:latin typeface="Arial"/>
                        </a:rPr>
                        <a:t>&amp;</a:t>
                      </a:r>
                      <a:r>
                        <a:rPr b="0" lang="en-US" sz="1200" spc="-41" strike="noStrike">
                          <a:solidFill>
                            <a:srgbClr val="003148"/>
                          </a:solidFill>
                          <a:latin typeface="Arial"/>
                        </a:rPr>
                        <a:t> </a:t>
                      </a:r>
                      <a:r>
                        <a:rPr b="0" lang="en-US" sz="1200" spc="-1" strike="noStrike">
                          <a:solidFill>
                            <a:srgbClr val="003148"/>
                          </a:solidFill>
                          <a:latin typeface="Arial"/>
                        </a:rPr>
                        <a:t>Timing</a:t>
                      </a:r>
                      <a:r>
                        <a:rPr b="0" lang="en-US" sz="1200" spc="-41" strike="noStrike">
                          <a:solidFill>
                            <a:srgbClr val="003148"/>
                          </a:solidFill>
                          <a:latin typeface="Arial"/>
                        </a:rPr>
                        <a:t> </a:t>
                      </a:r>
                      <a:r>
                        <a:rPr b="0" lang="en-US" sz="1200" spc="-26" strike="noStrike">
                          <a:solidFill>
                            <a:srgbClr val="003148"/>
                          </a:solidFill>
                          <a:latin typeface="Arial"/>
                        </a:rPr>
                        <a:t>S/S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marL="116280">
                        <a:lnSpc>
                          <a:spcPct val="100000"/>
                        </a:lnSpc>
                        <a:spcBef>
                          <a:spcPts val="264"/>
                        </a:spcBef>
                      </a:pPr>
                      <a:r>
                        <a:rPr b="0" lang="en-US" sz="1200" spc="-26" strike="noStrike">
                          <a:solidFill>
                            <a:srgbClr val="003148"/>
                          </a:solidFill>
                          <a:latin typeface="Arial"/>
                        </a:rPr>
                        <a:t>RTU</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algn="ctr">
                        <a:lnSpc>
                          <a:spcPct val="100000"/>
                        </a:lnSpc>
                        <a:spcBef>
                          <a:spcPts val="264"/>
                        </a:spcBef>
                      </a:pPr>
                      <a:r>
                        <a:rPr b="0" lang="en-US" sz="1200" spc="-12" strike="noStrike">
                          <a:solidFill>
                            <a:srgbClr val="003148"/>
                          </a:solidFill>
                          <a:latin typeface="Arial"/>
                        </a:rPr>
                        <a:t>TAS</a:t>
                      </a:r>
                      <a:r>
                        <a:rPr b="0" lang="en-US" sz="1200" spc="-75" strike="noStrike">
                          <a:solidFill>
                            <a:srgbClr val="003148"/>
                          </a:solidFill>
                          <a:latin typeface="Arial"/>
                        </a:rPr>
                        <a:t> </a:t>
                      </a:r>
                      <a:r>
                        <a:rPr b="0" lang="en-US" sz="1200" spc="-26" strike="noStrike">
                          <a:solidFill>
                            <a:srgbClr val="003148"/>
                          </a:solidFill>
                          <a:latin typeface="Arial"/>
                        </a:rPr>
                        <a:t>IT</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algn="ctr">
                        <a:lnSpc>
                          <a:spcPct val="100000"/>
                        </a:lnSpc>
                        <a:spcBef>
                          <a:spcPts val="264"/>
                        </a:spcBef>
                      </a:pPr>
                      <a:r>
                        <a:rPr b="0" lang="en-US" sz="1200" spc="-1" strike="noStrike">
                          <a:solidFill>
                            <a:srgbClr val="003148"/>
                          </a:solidFill>
                          <a:latin typeface="Arial"/>
                        </a:rPr>
                        <a:t>Q1</a:t>
                      </a:r>
                      <a:r>
                        <a:rPr b="0" lang="en-US" sz="1200" spc="-15"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3480" bIns="0" anchor="t">
                      <a:noAutofit/>
                    </a:bodyPr>
                    <a:p>
                      <a:pPr marL="116280">
                        <a:lnSpc>
                          <a:spcPct val="100000"/>
                        </a:lnSpc>
                        <a:spcBef>
                          <a:spcPts val="264"/>
                        </a:spcBef>
                      </a:pPr>
                      <a:r>
                        <a:rPr b="0" lang="en-US" sz="1200" spc="-1" strike="noStrike">
                          <a:solidFill>
                            <a:srgbClr val="003148"/>
                          </a:solidFill>
                          <a:latin typeface="Arial"/>
                        </a:rPr>
                        <a:t>Loose</a:t>
                      </a:r>
                      <a:r>
                        <a:rPr b="0" lang="en-US" sz="1200" spc="-32" strike="noStrike">
                          <a:solidFill>
                            <a:srgbClr val="003148"/>
                          </a:solidFill>
                          <a:latin typeface="Arial"/>
                        </a:rPr>
                        <a:t> </a:t>
                      </a:r>
                      <a:r>
                        <a:rPr b="0" lang="en-US" sz="1200" spc="-21" strike="noStrike">
                          <a:solidFill>
                            <a:srgbClr val="003148"/>
                          </a:solidFill>
                          <a:latin typeface="Arial"/>
                        </a:rPr>
                        <a:t>Item</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marL="116280">
                        <a:lnSpc>
                          <a:spcPct val="100000"/>
                        </a:lnSpc>
                        <a:spcBef>
                          <a:spcPts val="264"/>
                        </a:spcBef>
                      </a:pPr>
                      <a:r>
                        <a:rPr b="0" lang="en-US" sz="1200" spc="-1" strike="noStrike">
                          <a:solidFill>
                            <a:srgbClr val="003148"/>
                          </a:solidFill>
                          <a:latin typeface="Arial"/>
                        </a:rPr>
                        <a:t>Payload</a:t>
                      </a:r>
                      <a:r>
                        <a:rPr b="0" lang="en-US" sz="1200" spc="-52" strike="noStrike">
                          <a:solidFill>
                            <a:srgbClr val="003148"/>
                          </a:solidFill>
                          <a:latin typeface="Arial"/>
                        </a:rPr>
                        <a:t> </a:t>
                      </a:r>
                      <a:r>
                        <a:rPr b="0" lang="en-US" sz="1200" spc="-12" strike="noStrike">
                          <a:solidFill>
                            <a:srgbClr val="003148"/>
                          </a:solidFill>
                          <a:latin typeface="Arial"/>
                        </a:rPr>
                        <a:t>Harness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algn="ctr">
                        <a:lnSpc>
                          <a:spcPct val="100000"/>
                        </a:lnSpc>
                        <a:spcBef>
                          <a:spcPts val="264"/>
                        </a:spcBef>
                      </a:pPr>
                      <a:r>
                        <a:rPr b="0" lang="en-US" sz="1200" spc="-26" strike="noStrike">
                          <a:solidFill>
                            <a:srgbClr val="003148"/>
                          </a:solidFill>
                          <a:latin typeface="Arial"/>
                        </a:rPr>
                        <a:t>OHB</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algn="ctr">
                        <a:lnSpc>
                          <a:spcPct val="100000"/>
                        </a:lnSpc>
                        <a:spcBef>
                          <a:spcPts val="264"/>
                        </a:spcBef>
                      </a:pPr>
                      <a:r>
                        <a:rPr b="0" lang="en-US" sz="1200" spc="-1" strike="noStrike">
                          <a:solidFill>
                            <a:srgbClr val="003148"/>
                          </a:solidFill>
                          <a:latin typeface="Arial"/>
                        </a:rPr>
                        <a:t>Q1</a:t>
                      </a:r>
                      <a:r>
                        <a:rPr b="0" lang="en-US" sz="1200" spc="-15"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2040" bIns="0" anchor="t">
                      <a:noAutofit/>
                    </a:bodyPr>
                    <a:p>
                      <a:pPr marL="113760">
                        <a:lnSpc>
                          <a:spcPct val="100000"/>
                        </a:lnSpc>
                        <a:spcBef>
                          <a:spcPts val="255"/>
                        </a:spcBef>
                      </a:pPr>
                      <a:r>
                        <a:rPr b="0" lang="en-US" sz="1200" spc="-12" strike="noStrike">
                          <a:solidFill>
                            <a:srgbClr val="003148"/>
                          </a:solidFill>
                          <a:latin typeface="Arial"/>
                        </a:rPr>
                        <a:t>Services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040" bIns="0" anchor="t">
                      <a:noAutofit/>
                    </a:bodyPr>
                    <a:p>
                      <a:pPr marL="113760">
                        <a:lnSpc>
                          <a:spcPct val="100000"/>
                        </a:lnSpc>
                        <a:spcBef>
                          <a:spcPts val="255"/>
                        </a:spcBef>
                      </a:pPr>
                      <a:r>
                        <a:rPr b="0" lang="en-US" sz="1200" spc="-1" strike="noStrike">
                          <a:solidFill>
                            <a:srgbClr val="003148"/>
                          </a:solidFill>
                          <a:latin typeface="Arial"/>
                        </a:rPr>
                        <a:t>S/C</a:t>
                      </a:r>
                      <a:r>
                        <a:rPr b="0" lang="en-US" sz="1200" spc="-75" strike="noStrike">
                          <a:solidFill>
                            <a:srgbClr val="003148"/>
                          </a:solidFill>
                          <a:latin typeface="Arial"/>
                        </a:rPr>
                        <a:t> </a:t>
                      </a:r>
                      <a:r>
                        <a:rPr b="0" lang="en-US" sz="1200" spc="-26" strike="noStrike">
                          <a:solidFill>
                            <a:srgbClr val="003148"/>
                          </a:solidFill>
                          <a:latin typeface="Arial"/>
                        </a:rPr>
                        <a:t>AIT</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040" bIns="0" anchor="t">
                      <a:noAutofit/>
                    </a:bodyPr>
                    <a:p>
                      <a:pPr algn="ctr">
                        <a:lnSpc>
                          <a:spcPct val="100000"/>
                        </a:lnSpc>
                        <a:spcBef>
                          <a:spcPts val="255"/>
                        </a:spcBef>
                      </a:pPr>
                      <a:r>
                        <a:rPr b="0" lang="en-US" sz="1200" spc="-26" strike="noStrike">
                          <a:solidFill>
                            <a:srgbClr val="003148"/>
                          </a:solidFill>
                          <a:latin typeface="Arial"/>
                        </a:rPr>
                        <a:t>OHB</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040" bIns="0" anchor="t">
                      <a:noAutofit/>
                    </a:bodyPr>
                    <a:p>
                      <a:pPr algn="ctr">
                        <a:lnSpc>
                          <a:spcPct val="100000"/>
                        </a:lnSpc>
                        <a:spcBef>
                          <a:spcPts val="255"/>
                        </a:spcBef>
                      </a:pPr>
                      <a:r>
                        <a:rPr b="0" lang="en-US" sz="1200" spc="-1" strike="noStrike">
                          <a:solidFill>
                            <a:srgbClr val="003148"/>
                          </a:solidFill>
                          <a:latin typeface="Arial"/>
                        </a:rPr>
                        <a:t>Q1</a:t>
                      </a:r>
                      <a:r>
                        <a:rPr b="0" lang="en-US" sz="1200" spc="-15"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2760" bIns="0" anchor="t">
                      <a:noAutofit/>
                    </a:bodyPr>
                    <a:p>
                      <a:pPr marL="113760">
                        <a:lnSpc>
                          <a:spcPct val="100000"/>
                        </a:lnSpc>
                        <a:spcBef>
                          <a:spcPts val="258"/>
                        </a:spcBef>
                      </a:pPr>
                      <a:r>
                        <a:rPr b="0" lang="en-US" sz="1200" spc="-1" strike="noStrike">
                          <a:solidFill>
                            <a:srgbClr val="003148"/>
                          </a:solidFill>
                          <a:latin typeface="Arial"/>
                        </a:rPr>
                        <a:t>Mechanical</a:t>
                      </a:r>
                      <a:r>
                        <a:rPr b="0" lang="en-US" sz="1200" spc="-72" strike="noStrike">
                          <a:solidFill>
                            <a:srgbClr val="003148"/>
                          </a:solidFill>
                          <a:latin typeface="Arial"/>
                        </a:rPr>
                        <a:t> </a:t>
                      </a:r>
                      <a:r>
                        <a:rPr b="0" lang="en-US" sz="1200" spc="-26" strike="noStrike">
                          <a:solidFill>
                            <a:srgbClr val="003148"/>
                          </a:solidFill>
                          <a:latin typeface="Arial"/>
                        </a:rPr>
                        <a:t>GSE</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113760">
                        <a:lnSpc>
                          <a:spcPct val="100000"/>
                        </a:lnSpc>
                        <a:spcBef>
                          <a:spcPts val="258"/>
                        </a:spcBef>
                      </a:pPr>
                      <a:r>
                        <a:rPr b="0" lang="en-US" sz="1200" spc="-1" strike="noStrike">
                          <a:solidFill>
                            <a:srgbClr val="003148"/>
                          </a:solidFill>
                          <a:latin typeface="Arial"/>
                        </a:rPr>
                        <a:t>S/C</a:t>
                      </a:r>
                      <a:r>
                        <a:rPr b="0" lang="en-US" sz="1200" spc="-21" strike="noStrike">
                          <a:solidFill>
                            <a:srgbClr val="003148"/>
                          </a:solidFill>
                          <a:latin typeface="Arial"/>
                        </a:rPr>
                        <a:t> </a:t>
                      </a:r>
                      <a:r>
                        <a:rPr b="0" lang="en-US" sz="1200" spc="-12" strike="noStrike">
                          <a:solidFill>
                            <a:srgbClr val="003148"/>
                          </a:solidFill>
                          <a:latin typeface="Arial"/>
                        </a:rPr>
                        <a:t>Transport</a:t>
                      </a:r>
                      <a:r>
                        <a:rPr b="0" lang="en-US" sz="1200" spc="-26" strike="noStrike">
                          <a:solidFill>
                            <a:srgbClr val="003148"/>
                          </a:solidFill>
                          <a:latin typeface="Arial"/>
                        </a:rPr>
                        <a:t> </a:t>
                      </a:r>
                      <a:r>
                        <a:rPr b="0" lang="en-US" sz="1200" spc="-12" strike="noStrike">
                          <a:solidFill>
                            <a:srgbClr val="003148"/>
                          </a:solidFill>
                          <a:latin typeface="Arial"/>
                        </a:rPr>
                        <a:t>Container</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1800" algn="ctr">
                        <a:lnSpc>
                          <a:spcPct val="100000"/>
                        </a:lnSpc>
                        <a:spcBef>
                          <a:spcPts val="258"/>
                        </a:spcBef>
                      </a:pPr>
                      <a:r>
                        <a:rPr b="0" lang="en-US" sz="1200" spc="-1" strike="noStrike">
                          <a:solidFill>
                            <a:srgbClr val="003148"/>
                          </a:solidFill>
                          <a:latin typeface="Arial"/>
                        </a:rPr>
                        <a:t>AIT</a:t>
                      </a:r>
                      <a:r>
                        <a:rPr b="0" lang="en-US" sz="1200" spc="-32" strike="noStrike">
                          <a:solidFill>
                            <a:srgbClr val="003148"/>
                          </a:solidFill>
                          <a:latin typeface="Arial"/>
                        </a:rPr>
                        <a:t> </a:t>
                      </a:r>
                      <a:r>
                        <a:rPr b="0" lang="en-US" sz="1200" spc="-21" strike="noStrike">
                          <a:solidFill>
                            <a:srgbClr val="003148"/>
                          </a:solidFill>
                          <a:latin typeface="Arial"/>
                        </a:rPr>
                        <a:t>Lead</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algn="ctr">
                        <a:lnSpc>
                          <a:spcPct val="100000"/>
                        </a:lnSpc>
                        <a:spcBef>
                          <a:spcPts val="258"/>
                        </a:spcBef>
                      </a:pPr>
                      <a:r>
                        <a:rPr b="0" lang="en-US" sz="1200" spc="-1" strike="noStrike">
                          <a:solidFill>
                            <a:srgbClr val="003148"/>
                          </a:solidFill>
                          <a:latin typeface="Arial"/>
                        </a:rPr>
                        <a:t>Q1</a:t>
                      </a:r>
                      <a:r>
                        <a:rPr b="0" lang="en-US" sz="1200" spc="-15"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2760" bIns="0" anchor="t">
                      <a:noAutofit/>
                    </a:bodyPr>
                    <a:p>
                      <a:pPr marL="113760">
                        <a:lnSpc>
                          <a:spcPct val="100000"/>
                        </a:lnSpc>
                        <a:spcBef>
                          <a:spcPts val="258"/>
                        </a:spcBef>
                      </a:pPr>
                      <a:r>
                        <a:rPr b="0" lang="en-US" sz="1200" spc="-1" strike="noStrike">
                          <a:solidFill>
                            <a:srgbClr val="003148"/>
                          </a:solidFill>
                          <a:latin typeface="Arial"/>
                        </a:rPr>
                        <a:t>Electrical</a:t>
                      </a:r>
                      <a:r>
                        <a:rPr b="0" lang="en-US" sz="1200" spc="-52" strike="noStrike">
                          <a:solidFill>
                            <a:srgbClr val="003148"/>
                          </a:solidFill>
                          <a:latin typeface="Arial"/>
                        </a:rPr>
                        <a:t> </a:t>
                      </a:r>
                      <a:r>
                        <a:rPr b="0" lang="en-US" sz="1200" spc="-26" strike="noStrike">
                          <a:solidFill>
                            <a:srgbClr val="003148"/>
                          </a:solidFill>
                          <a:latin typeface="Arial"/>
                        </a:rPr>
                        <a:t>GSE</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113760">
                        <a:lnSpc>
                          <a:spcPct val="100000"/>
                        </a:lnSpc>
                        <a:spcBef>
                          <a:spcPts val="258"/>
                        </a:spcBef>
                      </a:pPr>
                      <a:r>
                        <a:rPr b="0" lang="en-US" sz="1200" spc="-12" strike="noStrike">
                          <a:solidFill>
                            <a:srgbClr val="003148"/>
                          </a:solidFill>
                          <a:latin typeface="Arial"/>
                        </a:rPr>
                        <a:t>SCOEs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algn="ctr">
                        <a:lnSpc>
                          <a:spcPct val="100000"/>
                        </a:lnSpc>
                        <a:spcBef>
                          <a:spcPts val="258"/>
                        </a:spcBef>
                      </a:pPr>
                      <a:r>
                        <a:rPr b="0" lang="en-US" sz="1200" spc="-26" strike="noStrike">
                          <a:solidFill>
                            <a:srgbClr val="003148"/>
                          </a:solidFill>
                          <a:latin typeface="Arial"/>
                        </a:rPr>
                        <a:t>OHB</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algn="ctr">
                        <a:lnSpc>
                          <a:spcPct val="100000"/>
                        </a:lnSpc>
                        <a:spcBef>
                          <a:spcPts val="258"/>
                        </a:spcBef>
                      </a:pPr>
                      <a:r>
                        <a:rPr b="0" lang="en-US" sz="1200" spc="-1" strike="noStrike">
                          <a:solidFill>
                            <a:srgbClr val="003148"/>
                          </a:solidFill>
                          <a:latin typeface="Arial"/>
                        </a:rPr>
                        <a:t>Q1</a:t>
                      </a:r>
                      <a:r>
                        <a:rPr b="0" lang="en-US" sz="1200" spc="-15"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3480" bIns="0" anchor="t">
                      <a:noAutofit/>
                    </a:bodyPr>
                    <a:p>
                      <a:pPr marL="116280">
                        <a:lnSpc>
                          <a:spcPct val="100000"/>
                        </a:lnSpc>
                        <a:spcBef>
                          <a:spcPts val="264"/>
                        </a:spcBef>
                      </a:pPr>
                      <a:r>
                        <a:rPr b="0" lang="en-US" sz="1200" spc="-1" strike="noStrike">
                          <a:solidFill>
                            <a:schemeClr val="dk1"/>
                          </a:solidFill>
                          <a:latin typeface="Arial"/>
                        </a:rPr>
                        <a:t>Electrical</a:t>
                      </a:r>
                      <a:r>
                        <a:rPr b="0" lang="en-US" sz="1200" spc="-41" strike="noStrike">
                          <a:solidFill>
                            <a:schemeClr val="dk1"/>
                          </a:solidFill>
                          <a:latin typeface="Arial"/>
                        </a:rPr>
                        <a:t> </a:t>
                      </a:r>
                      <a:r>
                        <a:rPr b="0" lang="en-US" sz="1200" spc="-1" strike="noStrike">
                          <a:solidFill>
                            <a:schemeClr val="dk1"/>
                          </a:solidFill>
                          <a:latin typeface="Arial"/>
                        </a:rPr>
                        <a:t>&amp;</a:t>
                      </a:r>
                      <a:r>
                        <a:rPr b="0" lang="en-US" sz="1200" spc="-12" strike="noStrike">
                          <a:solidFill>
                            <a:schemeClr val="dk1"/>
                          </a:solidFill>
                          <a:latin typeface="Arial"/>
                        </a:rPr>
                        <a:t> </a:t>
                      </a:r>
                      <a:r>
                        <a:rPr b="0" lang="en-US" sz="1200" spc="-1" strike="noStrike">
                          <a:solidFill>
                            <a:schemeClr val="dk1"/>
                          </a:solidFill>
                          <a:latin typeface="Arial"/>
                        </a:rPr>
                        <a:t>Power</a:t>
                      </a:r>
                      <a:r>
                        <a:rPr b="0" lang="en-US" sz="1200" spc="-26" strike="noStrike">
                          <a:solidFill>
                            <a:schemeClr val="dk1"/>
                          </a:solidFill>
                          <a:latin typeface="Arial"/>
                        </a:rPr>
                        <a:t> S/S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marL="116280">
                        <a:lnSpc>
                          <a:spcPct val="100000"/>
                        </a:lnSpc>
                        <a:spcBef>
                          <a:spcPts val="264"/>
                        </a:spcBef>
                      </a:pPr>
                      <a:r>
                        <a:rPr b="0" lang="en-US" sz="1200" spc="-12" strike="noStrike">
                          <a:solidFill>
                            <a:schemeClr val="dk1"/>
                          </a:solidFill>
                          <a:latin typeface="Arial"/>
                        </a:rPr>
                        <a:t>Battery</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algn="ctr">
                        <a:lnSpc>
                          <a:spcPct val="100000"/>
                        </a:lnSpc>
                        <a:spcBef>
                          <a:spcPts val="264"/>
                        </a:spcBef>
                      </a:pPr>
                      <a:r>
                        <a:rPr b="0" lang="en-US" sz="1200" spc="-26" strike="noStrike">
                          <a:solidFill>
                            <a:srgbClr val="003148"/>
                          </a:solidFill>
                          <a:latin typeface="Arial"/>
                        </a:rPr>
                        <a:t>OHB</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3480" bIns="0" anchor="t">
                      <a:noAutofit/>
                    </a:bodyPr>
                    <a:p>
                      <a:pPr algn="ctr">
                        <a:lnSpc>
                          <a:spcPct val="100000"/>
                        </a:lnSpc>
                        <a:spcBef>
                          <a:spcPts val="264"/>
                        </a:spcBef>
                      </a:pPr>
                      <a:r>
                        <a:rPr b="0" lang="en-US" sz="1200" spc="-1" strike="noStrike">
                          <a:solidFill>
                            <a:srgbClr val="003148"/>
                          </a:solidFill>
                          <a:latin typeface="Arial"/>
                        </a:rPr>
                        <a:t>Q2</a:t>
                      </a:r>
                      <a:r>
                        <a:rPr b="0" lang="en-US" sz="1200" spc="-15"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4200" bIns="0" anchor="t">
                      <a:noAutofit/>
                    </a:bodyPr>
                    <a:p>
                      <a:pPr marL="116280">
                        <a:lnSpc>
                          <a:spcPct val="100000"/>
                        </a:lnSpc>
                        <a:spcBef>
                          <a:spcPts val="269"/>
                        </a:spcBef>
                      </a:pPr>
                      <a:r>
                        <a:rPr b="0" lang="en-US" sz="1200" spc="-1" strike="noStrike">
                          <a:solidFill>
                            <a:schemeClr val="dk1"/>
                          </a:solidFill>
                          <a:latin typeface="Arial"/>
                        </a:rPr>
                        <a:t>Electrical</a:t>
                      </a:r>
                      <a:r>
                        <a:rPr b="0" lang="en-US" sz="1200" spc="-41" strike="noStrike">
                          <a:solidFill>
                            <a:schemeClr val="dk1"/>
                          </a:solidFill>
                          <a:latin typeface="Arial"/>
                        </a:rPr>
                        <a:t> </a:t>
                      </a:r>
                      <a:r>
                        <a:rPr b="0" lang="en-US" sz="1200" spc="-1" strike="noStrike">
                          <a:solidFill>
                            <a:schemeClr val="dk1"/>
                          </a:solidFill>
                          <a:latin typeface="Arial"/>
                        </a:rPr>
                        <a:t>&amp;</a:t>
                      </a:r>
                      <a:r>
                        <a:rPr b="0" lang="en-US" sz="1200" spc="-12" strike="noStrike">
                          <a:solidFill>
                            <a:schemeClr val="dk1"/>
                          </a:solidFill>
                          <a:latin typeface="Arial"/>
                        </a:rPr>
                        <a:t> </a:t>
                      </a:r>
                      <a:r>
                        <a:rPr b="0" lang="en-US" sz="1200" spc="-1" strike="noStrike">
                          <a:solidFill>
                            <a:schemeClr val="dk1"/>
                          </a:solidFill>
                          <a:latin typeface="Arial"/>
                        </a:rPr>
                        <a:t>Power</a:t>
                      </a:r>
                      <a:r>
                        <a:rPr b="0" lang="en-US" sz="1200" spc="-26" strike="noStrike">
                          <a:solidFill>
                            <a:schemeClr val="dk1"/>
                          </a:solidFill>
                          <a:latin typeface="Arial"/>
                        </a:rPr>
                        <a:t> S/S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4200" bIns="0" anchor="t">
                      <a:noAutofit/>
                    </a:bodyPr>
                    <a:p>
                      <a:pPr algn="r">
                        <a:lnSpc>
                          <a:spcPct val="100000"/>
                        </a:lnSpc>
                        <a:spcBef>
                          <a:spcPts val="269"/>
                        </a:spcBef>
                      </a:pPr>
                      <a:r>
                        <a:rPr b="0" lang="en-US" sz="1200" spc="-1" strike="noStrike">
                          <a:solidFill>
                            <a:schemeClr val="dk1"/>
                          </a:solidFill>
                          <a:latin typeface="Arial"/>
                        </a:rPr>
                        <a:t>High</a:t>
                      </a:r>
                      <a:r>
                        <a:rPr b="0" lang="en-US" sz="1200" spc="-21" strike="noStrike">
                          <a:solidFill>
                            <a:schemeClr val="dk1"/>
                          </a:solidFill>
                          <a:latin typeface="Arial"/>
                        </a:rPr>
                        <a:t> </a:t>
                      </a:r>
                      <a:r>
                        <a:rPr b="0" lang="en-US" sz="1200" spc="-1" strike="noStrike">
                          <a:solidFill>
                            <a:schemeClr val="dk1"/>
                          </a:solidFill>
                          <a:latin typeface="Arial"/>
                        </a:rPr>
                        <a:t>Stability</a:t>
                      </a:r>
                      <a:r>
                        <a:rPr b="0" lang="en-US" sz="1200" spc="-35" strike="noStrike">
                          <a:solidFill>
                            <a:schemeClr val="dk1"/>
                          </a:solidFill>
                          <a:latin typeface="Arial"/>
                        </a:rPr>
                        <a:t> </a:t>
                      </a:r>
                      <a:r>
                        <a:rPr b="0" lang="en-US" sz="1200" spc="-1" strike="noStrike">
                          <a:solidFill>
                            <a:schemeClr val="dk1"/>
                          </a:solidFill>
                          <a:latin typeface="Arial"/>
                        </a:rPr>
                        <a:t>Heater</a:t>
                      </a:r>
                      <a:r>
                        <a:rPr b="0" lang="en-US" sz="1200" spc="-41" strike="noStrike">
                          <a:solidFill>
                            <a:schemeClr val="dk1"/>
                          </a:solidFill>
                          <a:latin typeface="Arial"/>
                        </a:rPr>
                        <a:t> </a:t>
                      </a:r>
                      <a:r>
                        <a:rPr b="0" lang="en-US" sz="1200" spc="-12" strike="noStrike">
                          <a:solidFill>
                            <a:schemeClr val="dk1"/>
                          </a:solidFill>
                          <a:latin typeface="Arial"/>
                        </a:rPr>
                        <a:t>Control</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4200" bIns="0" anchor="t">
                      <a:noAutofit/>
                    </a:bodyPr>
                    <a:p>
                      <a:pPr algn="ctr">
                        <a:lnSpc>
                          <a:spcPct val="100000"/>
                        </a:lnSpc>
                        <a:spcBef>
                          <a:spcPts val="269"/>
                        </a:spcBef>
                      </a:pPr>
                      <a:r>
                        <a:rPr b="0" lang="en-US" sz="1200" spc="-26" strike="noStrike">
                          <a:solidFill>
                            <a:srgbClr val="003148"/>
                          </a:solidFill>
                          <a:latin typeface="Arial"/>
                        </a:rPr>
                        <a:t>OHB</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4200" bIns="0" anchor="t">
                      <a:noAutofit/>
                    </a:bodyPr>
                    <a:p>
                      <a:pPr algn="ctr">
                        <a:lnSpc>
                          <a:spcPct val="100000"/>
                        </a:lnSpc>
                        <a:spcBef>
                          <a:spcPts val="269"/>
                        </a:spcBef>
                      </a:pPr>
                      <a:r>
                        <a:rPr b="0" lang="en-US" sz="1200" spc="-1" strike="noStrike">
                          <a:solidFill>
                            <a:schemeClr val="dk1"/>
                          </a:solidFill>
                          <a:latin typeface="Arial"/>
                        </a:rPr>
                        <a:t>Q2</a:t>
                      </a:r>
                      <a:r>
                        <a:rPr b="0" lang="en-US" sz="1200" spc="-15" strike="noStrike">
                          <a:solidFill>
                            <a:schemeClr val="dk1"/>
                          </a:solidFill>
                          <a:latin typeface="Arial"/>
                        </a:rPr>
                        <a:t> </a:t>
                      </a:r>
                      <a:r>
                        <a:rPr b="0" lang="en-US" sz="1200" spc="-21" strike="noStrike">
                          <a:solidFill>
                            <a:schemeClr val="dk1"/>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2760" bIns="0" anchor="t">
                      <a:noAutofit/>
                    </a:bodyPr>
                    <a:p>
                      <a:pPr marL="113760">
                        <a:lnSpc>
                          <a:spcPct val="100000"/>
                        </a:lnSpc>
                        <a:spcBef>
                          <a:spcPts val="261"/>
                        </a:spcBef>
                      </a:pPr>
                      <a:r>
                        <a:rPr b="0" lang="en-US" sz="1200" spc="-1" strike="noStrike">
                          <a:solidFill>
                            <a:srgbClr val="003148"/>
                          </a:solidFill>
                          <a:latin typeface="Arial"/>
                        </a:rPr>
                        <a:t>Mechanical</a:t>
                      </a:r>
                      <a:r>
                        <a:rPr b="0" lang="en-US" sz="1200" spc="-72" strike="noStrike">
                          <a:solidFill>
                            <a:srgbClr val="003148"/>
                          </a:solidFill>
                          <a:latin typeface="Arial"/>
                        </a:rPr>
                        <a:t> </a:t>
                      </a:r>
                      <a:r>
                        <a:rPr b="0" lang="en-US" sz="1200" spc="-26" strike="noStrike">
                          <a:solidFill>
                            <a:srgbClr val="003148"/>
                          </a:solidFill>
                          <a:latin typeface="Arial"/>
                        </a:rPr>
                        <a:t>GSE</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113760">
                        <a:lnSpc>
                          <a:spcPct val="100000"/>
                        </a:lnSpc>
                        <a:spcBef>
                          <a:spcPts val="261"/>
                        </a:spcBef>
                      </a:pPr>
                      <a:r>
                        <a:rPr b="0" lang="en-US" sz="1200" spc="-12" strike="noStrike">
                          <a:solidFill>
                            <a:srgbClr val="003148"/>
                          </a:solidFill>
                          <a:latin typeface="Arial"/>
                        </a:rPr>
                        <a:t>MGSEs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1800" algn="ctr">
                        <a:lnSpc>
                          <a:spcPct val="100000"/>
                        </a:lnSpc>
                        <a:spcBef>
                          <a:spcPts val="261"/>
                        </a:spcBef>
                      </a:pPr>
                      <a:r>
                        <a:rPr b="0" lang="en-US" sz="1200" spc="-1" strike="noStrike">
                          <a:solidFill>
                            <a:srgbClr val="003148"/>
                          </a:solidFill>
                          <a:latin typeface="Arial"/>
                        </a:rPr>
                        <a:t>AIT</a:t>
                      </a:r>
                      <a:r>
                        <a:rPr b="0" lang="en-US" sz="1200" spc="-32" strike="noStrike">
                          <a:solidFill>
                            <a:srgbClr val="003148"/>
                          </a:solidFill>
                          <a:latin typeface="Arial"/>
                        </a:rPr>
                        <a:t> </a:t>
                      </a:r>
                      <a:r>
                        <a:rPr b="0" lang="en-US" sz="1200" spc="-21" strike="noStrike">
                          <a:solidFill>
                            <a:srgbClr val="003148"/>
                          </a:solidFill>
                          <a:latin typeface="Arial"/>
                        </a:rPr>
                        <a:t>Lead</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algn="ctr">
                        <a:lnSpc>
                          <a:spcPct val="100000"/>
                        </a:lnSpc>
                        <a:spcBef>
                          <a:spcPts val="261"/>
                        </a:spcBef>
                      </a:pPr>
                      <a:r>
                        <a:rPr b="0" lang="en-US" sz="1200" spc="-1" strike="noStrike">
                          <a:solidFill>
                            <a:srgbClr val="003148"/>
                          </a:solidFill>
                          <a:latin typeface="Arial"/>
                        </a:rPr>
                        <a:t>Q3</a:t>
                      </a:r>
                      <a:r>
                        <a:rPr b="0" lang="en-US" sz="1200" spc="-15" strike="noStrike">
                          <a:solidFill>
                            <a:srgbClr val="003148"/>
                          </a:solidFill>
                          <a:latin typeface="Arial"/>
                        </a:rPr>
                        <a:t> </a:t>
                      </a:r>
                      <a:r>
                        <a:rPr b="0" lang="en-US" sz="1200" spc="-21" strike="noStrike">
                          <a:solidFill>
                            <a:srgbClr val="003148"/>
                          </a:solidFill>
                          <a:latin typeface="Arial"/>
                        </a:rPr>
                        <a:t>2026</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4200" bIns="0" anchor="t">
                      <a:noAutofit/>
                    </a:bodyPr>
                    <a:p>
                      <a:pPr marL="116280">
                        <a:lnSpc>
                          <a:spcPct val="100000"/>
                        </a:lnSpc>
                        <a:spcBef>
                          <a:spcPts val="269"/>
                        </a:spcBef>
                      </a:pPr>
                      <a:r>
                        <a:rPr b="0" lang="en-US" sz="1200" spc="-1" strike="noStrike">
                          <a:solidFill>
                            <a:srgbClr val="003148"/>
                          </a:solidFill>
                          <a:latin typeface="Arial"/>
                        </a:rPr>
                        <a:t>Platform</a:t>
                      </a:r>
                      <a:r>
                        <a:rPr b="0" lang="en-US" sz="1200" spc="-66" strike="noStrike">
                          <a:solidFill>
                            <a:srgbClr val="003148"/>
                          </a:solidFill>
                          <a:latin typeface="Arial"/>
                        </a:rPr>
                        <a:t> </a:t>
                      </a:r>
                      <a:r>
                        <a:rPr b="0" lang="en-US" sz="1200" spc="-1" strike="noStrike">
                          <a:solidFill>
                            <a:srgbClr val="003148"/>
                          </a:solidFill>
                          <a:latin typeface="Arial"/>
                        </a:rPr>
                        <a:t>TC</a:t>
                      </a:r>
                      <a:r>
                        <a:rPr b="0" lang="en-US" sz="1200" spc="-12" strike="noStrike">
                          <a:solidFill>
                            <a:srgbClr val="003148"/>
                          </a:solidFill>
                          <a:latin typeface="Arial"/>
                        </a:rPr>
                        <a:t> </a:t>
                      </a:r>
                      <a:r>
                        <a:rPr b="0" lang="en-US" sz="1200" spc="-26" strike="noStrike">
                          <a:solidFill>
                            <a:srgbClr val="003148"/>
                          </a:solidFill>
                          <a:latin typeface="Arial"/>
                        </a:rPr>
                        <a:t>S/S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4200" bIns="0" anchor="t">
                      <a:noAutofit/>
                    </a:bodyPr>
                    <a:p>
                      <a:pPr marL="116280">
                        <a:lnSpc>
                          <a:spcPct val="100000"/>
                        </a:lnSpc>
                        <a:spcBef>
                          <a:spcPts val="269"/>
                        </a:spcBef>
                      </a:pPr>
                      <a:r>
                        <a:rPr b="0" lang="en-US" sz="1200" spc="-1" strike="noStrike">
                          <a:solidFill>
                            <a:srgbClr val="003148"/>
                          </a:solidFill>
                          <a:latin typeface="Arial"/>
                        </a:rPr>
                        <a:t>Thermal</a:t>
                      </a:r>
                      <a:r>
                        <a:rPr b="0" lang="en-US" sz="1200" spc="-52" strike="noStrike">
                          <a:solidFill>
                            <a:srgbClr val="003148"/>
                          </a:solidFill>
                          <a:latin typeface="Arial"/>
                        </a:rPr>
                        <a:t> </a:t>
                      </a:r>
                      <a:r>
                        <a:rPr b="0" lang="en-US" sz="1200" spc="-12" strike="noStrike">
                          <a:solidFill>
                            <a:srgbClr val="003148"/>
                          </a:solidFill>
                          <a:latin typeface="Arial"/>
                        </a:rPr>
                        <a:t>Elements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4200" bIns="0" anchor="t">
                      <a:noAutofit/>
                    </a:bodyPr>
                    <a:p>
                      <a:pPr algn="ctr">
                        <a:lnSpc>
                          <a:spcPct val="100000"/>
                        </a:lnSpc>
                        <a:spcBef>
                          <a:spcPts val="269"/>
                        </a:spcBef>
                      </a:pPr>
                      <a:r>
                        <a:rPr b="0" lang="en-US" sz="1200" spc="-26" strike="noStrike">
                          <a:solidFill>
                            <a:srgbClr val="003148"/>
                          </a:solidFill>
                          <a:latin typeface="Arial"/>
                        </a:rPr>
                        <a:t>OHB</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4200" bIns="0" anchor="t">
                      <a:noAutofit/>
                    </a:bodyPr>
                    <a:p>
                      <a:pPr algn="ctr">
                        <a:lnSpc>
                          <a:spcPct val="100000"/>
                        </a:lnSpc>
                        <a:spcBef>
                          <a:spcPts val="269"/>
                        </a:spcBef>
                      </a:pPr>
                      <a:r>
                        <a:rPr b="0" lang="en-US" sz="1200" spc="-12" strike="noStrike">
                          <a:solidFill>
                            <a:srgbClr val="003148"/>
                          </a:solidFill>
                          <a:latin typeface="Arial"/>
                        </a:rPr>
                        <a:t>Q2-</a:t>
                      </a:r>
                      <a:r>
                        <a:rPr b="0" lang="en-US" sz="1200" spc="-21" strike="noStrike">
                          <a:solidFill>
                            <a:srgbClr val="003148"/>
                          </a:solidFill>
                          <a:latin typeface="Arial"/>
                        </a:rPr>
                        <a:t>2027</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2760" bIns="0" anchor="t">
                      <a:noAutofit/>
                    </a:bodyPr>
                    <a:p>
                      <a:pPr marL="114480">
                        <a:lnSpc>
                          <a:spcPct val="100000"/>
                        </a:lnSpc>
                        <a:spcBef>
                          <a:spcPts val="261"/>
                        </a:spcBef>
                      </a:pPr>
                      <a:r>
                        <a:rPr b="0" lang="en-US" sz="1200" spc="-12" strike="noStrike">
                          <a:solidFill>
                            <a:srgbClr val="003148"/>
                          </a:solidFill>
                          <a:latin typeface="Arial"/>
                        </a:rPr>
                        <a:t>Facilities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114480">
                        <a:lnSpc>
                          <a:spcPct val="100000"/>
                        </a:lnSpc>
                        <a:spcBef>
                          <a:spcPts val="261"/>
                        </a:spcBef>
                      </a:pPr>
                      <a:r>
                        <a:rPr b="0" lang="en-US" sz="1200" spc="-1" strike="noStrike">
                          <a:solidFill>
                            <a:srgbClr val="003148"/>
                          </a:solidFill>
                          <a:latin typeface="Arial"/>
                        </a:rPr>
                        <a:t>S/C</a:t>
                      </a:r>
                      <a:r>
                        <a:rPr b="0" lang="en-US" sz="1200" spc="-55" strike="noStrike">
                          <a:solidFill>
                            <a:srgbClr val="003148"/>
                          </a:solidFill>
                          <a:latin typeface="Arial"/>
                        </a:rPr>
                        <a:t> </a:t>
                      </a:r>
                      <a:r>
                        <a:rPr b="0" lang="en-US" sz="1200" spc="-26" strike="noStrike">
                          <a:solidFill>
                            <a:srgbClr val="003148"/>
                          </a:solidFill>
                          <a:latin typeface="Arial"/>
                        </a:rPr>
                        <a:t>Test</a:t>
                      </a:r>
                      <a:r>
                        <a:rPr b="0" lang="en-US" sz="1200" spc="-35" strike="noStrike">
                          <a:solidFill>
                            <a:srgbClr val="003148"/>
                          </a:solidFill>
                          <a:latin typeface="Arial"/>
                        </a:rPr>
                        <a:t> </a:t>
                      </a:r>
                      <a:r>
                        <a:rPr b="0" lang="en-US" sz="1200" spc="-1" strike="noStrike">
                          <a:solidFill>
                            <a:srgbClr val="003148"/>
                          </a:solidFill>
                          <a:latin typeface="Arial"/>
                        </a:rPr>
                        <a:t>Facilities</a:t>
                      </a:r>
                      <a:r>
                        <a:rPr b="0" lang="en-US" sz="1200" spc="-52" strike="noStrike">
                          <a:solidFill>
                            <a:srgbClr val="003148"/>
                          </a:solidFill>
                          <a:latin typeface="Arial"/>
                        </a:rPr>
                        <a:t> </a:t>
                      </a:r>
                      <a:r>
                        <a:rPr b="0" lang="en-US" sz="1200" spc="-26" strike="noStrike">
                          <a:solidFill>
                            <a:srgbClr val="003148"/>
                          </a:solidFill>
                          <a:latin typeface="Arial"/>
                        </a:rPr>
                        <a:t>STM</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2520" algn="ctr">
                        <a:lnSpc>
                          <a:spcPct val="100000"/>
                        </a:lnSpc>
                        <a:spcBef>
                          <a:spcPts val="261"/>
                        </a:spcBef>
                      </a:pPr>
                      <a:r>
                        <a:rPr b="0" lang="en-US" sz="1200" spc="-1" strike="noStrike">
                          <a:solidFill>
                            <a:srgbClr val="003148"/>
                          </a:solidFill>
                          <a:latin typeface="Arial"/>
                        </a:rPr>
                        <a:t>AIT</a:t>
                      </a:r>
                      <a:r>
                        <a:rPr b="0" lang="en-US" sz="1200" spc="-32" strike="noStrike">
                          <a:solidFill>
                            <a:srgbClr val="003148"/>
                          </a:solidFill>
                          <a:latin typeface="Arial"/>
                        </a:rPr>
                        <a:t> </a:t>
                      </a:r>
                      <a:r>
                        <a:rPr b="0" lang="en-US" sz="1200" spc="-21" strike="noStrike">
                          <a:solidFill>
                            <a:srgbClr val="003148"/>
                          </a:solidFill>
                          <a:latin typeface="Arial"/>
                        </a:rPr>
                        <a:t>Lead</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algn="ctr">
                        <a:lnSpc>
                          <a:spcPct val="100000"/>
                        </a:lnSpc>
                        <a:spcBef>
                          <a:spcPts val="261"/>
                        </a:spcBef>
                      </a:pPr>
                      <a:r>
                        <a:rPr b="0" lang="en-US" sz="1200" spc="-21" strike="noStrike">
                          <a:solidFill>
                            <a:srgbClr val="003148"/>
                          </a:solidFill>
                          <a:latin typeface="Arial"/>
                        </a:rPr>
                        <a:t>2027</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2760" bIns="0" anchor="t">
                      <a:noAutofit/>
                    </a:bodyPr>
                    <a:p>
                      <a:pPr marL="114480">
                        <a:lnSpc>
                          <a:spcPct val="100000"/>
                        </a:lnSpc>
                        <a:spcBef>
                          <a:spcPts val="261"/>
                        </a:spcBef>
                      </a:pPr>
                      <a:r>
                        <a:rPr b="0" lang="en-US" sz="1200" spc="-12" strike="noStrike">
                          <a:solidFill>
                            <a:srgbClr val="003148"/>
                          </a:solidFill>
                          <a:latin typeface="Arial"/>
                        </a:rPr>
                        <a:t>Facilities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114480">
                        <a:lnSpc>
                          <a:spcPct val="100000"/>
                        </a:lnSpc>
                        <a:spcBef>
                          <a:spcPts val="261"/>
                        </a:spcBef>
                      </a:pPr>
                      <a:r>
                        <a:rPr b="0" lang="en-US" sz="1200" spc="-1" strike="noStrike">
                          <a:solidFill>
                            <a:srgbClr val="003148"/>
                          </a:solidFill>
                          <a:latin typeface="Arial"/>
                        </a:rPr>
                        <a:t>S/C</a:t>
                      </a:r>
                      <a:r>
                        <a:rPr b="0" lang="en-US" sz="1200" spc="-55" strike="noStrike">
                          <a:solidFill>
                            <a:srgbClr val="003148"/>
                          </a:solidFill>
                          <a:latin typeface="Arial"/>
                        </a:rPr>
                        <a:t> </a:t>
                      </a:r>
                      <a:r>
                        <a:rPr b="0" lang="en-US" sz="1200" spc="-26" strike="noStrike">
                          <a:solidFill>
                            <a:srgbClr val="003148"/>
                          </a:solidFill>
                          <a:latin typeface="Arial"/>
                        </a:rPr>
                        <a:t>Test</a:t>
                      </a:r>
                      <a:r>
                        <a:rPr b="0" lang="en-US" sz="1200" spc="-35" strike="noStrike">
                          <a:solidFill>
                            <a:srgbClr val="003148"/>
                          </a:solidFill>
                          <a:latin typeface="Arial"/>
                        </a:rPr>
                        <a:t> </a:t>
                      </a:r>
                      <a:r>
                        <a:rPr b="0" lang="en-US" sz="1200" spc="-1" strike="noStrike">
                          <a:solidFill>
                            <a:srgbClr val="003148"/>
                          </a:solidFill>
                          <a:latin typeface="Arial"/>
                        </a:rPr>
                        <a:t>Facilities</a:t>
                      </a:r>
                      <a:r>
                        <a:rPr b="0" lang="en-US" sz="1200" spc="-52" strike="noStrike">
                          <a:solidFill>
                            <a:srgbClr val="003148"/>
                          </a:solidFill>
                          <a:latin typeface="Arial"/>
                        </a:rPr>
                        <a:t> </a:t>
                      </a:r>
                      <a:r>
                        <a:rPr b="0" lang="en-US" sz="1200" spc="-26" strike="noStrike">
                          <a:solidFill>
                            <a:srgbClr val="003148"/>
                          </a:solidFill>
                          <a:latin typeface="Arial"/>
                        </a:rPr>
                        <a:t>PFM</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2520" algn="ctr">
                        <a:lnSpc>
                          <a:spcPct val="100000"/>
                        </a:lnSpc>
                        <a:spcBef>
                          <a:spcPts val="261"/>
                        </a:spcBef>
                      </a:pPr>
                      <a:r>
                        <a:rPr b="0" lang="en-US" sz="1200" spc="-1" strike="noStrike">
                          <a:solidFill>
                            <a:srgbClr val="003148"/>
                          </a:solidFill>
                          <a:latin typeface="Arial"/>
                        </a:rPr>
                        <a:t>AIT</a:t>
                      </a:r>
                      <a:r>
                        <a:rPr b="0" lang="en-US" sz="1200" spc="-32" strike="noStrike">
                          <a:solidFill>
                            <a:srgbClr val="003148"/>
                          </a:solidFill>
                          <a:latin typeface="Arial"/>
                        </a:rPr>
                        <a:t> </a:t>
                      </a:r>
                      <a:r>
                        <a:rPr b="0" lang="en-US" sz="1200" spc="-21" strike="noStrike">
                          <a:solidFill>
                            <a:srgbClr val="003148"/>
                          </a:solidFill>
                          <a:latin typeface="Arial"/>
                        </a:rPr>
                        <a:t>Lead</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algn="ctr">
                        <a:lnSpc>
                          <a:spcPct val="100000"/>
                        </a:lnSpc>
                        <a:spcBef>
                          <a:spcPts val="261"/>
                        </a:spcBef>
                      </a:pPr>
                      <a:r>
                        <a:rPr b="0" lang="en-US" sz="1200" spc="-21" strike="noStrike">
                          <a:solidFill>
                            <a:srgbClr val="003148"/>
                          </a:solidFill>
                          <a:latin typeface="Arial"/>
                        </a:rPr>
                        <a:t>2031</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r h="257040">
                <a:tc>
                  <a:txBody>
                    <a:bodyPr lIns="0" rIns="0" tIns="32760" bIns="0" anchor="t">
                      <a:noAutofit/>
                    </a:bodyPr>
                    <a:p>
                      <a:pPr marL="114480">
                        <a:lnSpc>
                          <a:spcPct val="100000"/>
                        </a:lnSpc>
                        <a:spcBef>
                          <a:spcPts val="261"/>
                        </a:spcBef>
                      </a:pPr>
                      <a:r>
                        <a:rPr b="0" lang="en-US" sz="1200" spc="-12" strike="noStrike">
                          <a:solidFill>
                            <a:srgbClr val="003148"/>
                          </a:solidFill>
                          <a:latin typeface="Arial"/>
                        </a:rPr>
                        <a:t>Facilities</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114480">
                        <a:lnSpc>
                          <a:spcPct val="100000"/>
                        </a:lnSpc>
                        <a:spcBef>
                          <a:spcPts val="261"/>
                        </a:spcBef>
                      </a:pPr>
                      <a:r>
                        <a:rPr b="0" lang="en-US" sz="1200" spc="-1" strike="noStrike">
                          <a:solidFill>
                            <a:srgbClr val="003148"/>
                          </a:solidFill>
                          <a:latin typeface="Arial"/>
                        </a:rPr>
                        <a:t>S/C</a:t>
                      </a:r>
                      <a:r>
                        <a:rPr b="0" lang="en-US" sz="1200" spc="-7" strike="noStrike">
                          <a:solidFill>
                            <a:srgbClr val="003148"/>
                          </a:solidFill>
                          <a:latin typeface="Arial"/>
                        </a:rPr>
                        <a:t> </a:t>
                      </a:r>
                      <a:r>
                        <a:rPr b="0" lang="en-US" sz="1200" spc="-12" strike="noStrike">
                          <a:solidFill>
                            <a:srgbClr val="003148"/>
                          </a:solidFill>
                          <a:latin typeface="Arial"/>
                        </a:rPr>
                        <a:t>Magnetic</a:t>
                      </a:r>
                      <a:r>
                        <a:rPr b="0" lang="en-US" sz="1200" spc="-52" strike="noStrike">
                          <a:solidFill>
                            <a:srgbClr val="003148"/>
                          </a:solidFill>
                          <a:latin typeface="Arial"/>
                        </a:rPr>
                        <a:t> </a:t>
                      </a:r>
                      <a:r>
                        <a:rPr b="0" lang="en-US" sz="1200" spc="-26" strike="noStrike">
                          <a:solidFill>
                            <a:srgbClr val="003148"/>
                          </a:solidFill>
                          <a:latin typeface="Arial"/>
                        </a:rPr>
                        <a:t>Test</a:t>
                      </a:r>
                      <a:r>
                        <a:rPr b="0" lang="en-US" sz="1200" spc="-12" strike="noStrike">
                          <a:solidFill>
                            <a:srgbClr val="003148"/>
                          </a:solidFill>
                          <a:latin typeface="Arial"/>
                        </a:rPr>
                        <a:t> Facility</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marL="2520" algn="ctr">
                        <a:lnSpc>
                          <a:spcPct val="100000"/>
                        </a:lnSpc>
                        <a:spcBef>
                          <a:spcPts val="261"/>
                        </a:spcBef>
                      </a:pPr>
                      <a:r>
                        <a:rPr b="0" lang="en-US" sz="1200" spc="-1" strike="noStrike">
                          <a:solidFill>
                            <a:srgbClr val="003148"/>
                          </a:solidFill>
                          <a:latin typeface="Arial"/>
                        </a:rPr>
                        <a:t>AIT</a:t>
                      </a:r>
                      <a:r>
                        <a:rPr b="0" lang="en-US" sz="1200" spc="-32" strike="noStrike">
                          <a:solidFill>
                            <a:srgbClr val="003148"/>
                          </a:solidFill>
                          <a:latin typeface="Arial"/>
                        </a:rPr>
                        <a:t> </a:t>
                      </a:r>
                      <a:r>
                        <a:rPr b="0" lang="en-US" sz="1200" spc="-21" strike="noStrike">
                          <a:solidFill>
                            <a:srgbClr val="003148"/>
                          </a:solidFill>
                          <a:latin typeface="Arial"/>
                        </a:rPr>
                        <a:t>Lead</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c>
                  <a:txBody>
                    <a:bodyPr lIns="0" rIns="0" tIns="32760" bIns="0" anchor="t">
                      <a:noAutofit/>
                    </a:bodyPr>
                    <a:p>
                      <a:pPr algn="ctr">
                        <a:lnSpc>
                          <a:spcPct val="100000"/>
                        </a:lnSpc>
                        <a:spcBef>
                          <a:spcPts val="261"/>
                        </a:spcBef>
                      </a:pPr>
                      <a:r>
                        <a:rPr b="0" lang="en-US" sz="1200" spc="-21" strike="noStrike">
                          <a:solidFill>
                            <a:srgbClr val="003148"/>
                          </a:solidFill>
                          <a:latin typeface="Arial"/>
                        </a:rPr>
                        <a:t>2032</a:t>
                      </a:r>
                      <a:endParaRPr b="0" lang="en-US" sz="1200" spc="-1" strike="noStrike">
                        <a:solidFill>
                          <a:srgbClr val="000000"/>
                        </a:solidFill>
                        <a:latin typeface="Calibri"/>
                      </a:endParaRPr>
                    </a:p>
                  </a:txBody>
                  <a:tcPr anchor="t">
                    <a:lnL w="12240">
                      <a:solidFill>
                        <a:srgbClr val="fdffff"/>
                      </a:solidFill>
                      <a:prstDash val="solid"/>
                    </a:lnL>
                    <a:lnR w="12240">
                      <a:solidFill>
                        <a:srgbClr val="fdffff"/>
                      </a:solidFill>
                      <a:prstDash val="solid"/>
                    </a:lnR>
                    <a:lnT w="12240">
                      <a:solidFill>
                        <a:srgbClr val="fdffff"/>
                      </a:solidFill>
                      <a:prstDash val="solid"/>
                    </a:lnT>
                    <a:lnB w="12240">
                      <a:solidFill>
                        <a:srgbClr val="fdffff"/>
                      </a:solidFill>
                      <a:prstDash val="solid"/>
                    </a:lnB>
                    <a:solidFill>
                      <a:srgbClr val="e7f1ee"/>
                    </a:solidFill>
                  </a:tcPr>
                </a:tc>
              </a:tr>
            </a:tbl>
          </a:graphicData>
        </a:graphic>
      </p:graphicFrame>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8" name="Rectangle 3"/>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839" name="PlaceHolder 1"/>
          <p:cNvSpPr>
            <a:spLocks noGrp="1"/>
          </p:cNvSpPr>
          <p:nvPr>
            <p:ph type="title"/>
          </p:nvPr>
        </p:nvSpPr>
        <p:spPr>
          <a:xfrm>
            <a:off x="593280" y="775080"/>
            <a:ext cx="11532960" cy="971280"/>
          </a:xfrm>
          <a:prstGeom prst="rect">
            <a:avLst/>
          </a:prstGeom>
          <a:noFill/>
          <a:ln w="0">
            <a:noFill/>
          </a:ln>
        </p:spPr>
        <p:txBody>
          <a:bodyPr lIns="0" rIns="0" tIns="0" bIns="0" anchor="t">
            <a:normAutofit/>
          </a:bodyPr>
          <a:p>
            <a:pPr indent="0">
              <a:lnSpc>
                <a:spcPct val="100000"/>
              </a:lnSpc>
              <a:buNone/>
            </a:pPr>
            <a:r>
              <a:rPr b="1" lang="en-US" sz="2400" spc="-1" strike="noStrike">
                <a:solidFill>
                  <a:schemeClr val="dk1"/>
                </a:solidFill>
                <a:latin typeface="Arial"/>
              </a:rPr>
              <a:t>Swiss contributions to LISA</a:t>
            </a:r>
            <a:endParaRPr b="0" lang="en-US" sz="2400" spc="-1" strike="noStrike">
              <a:solidFill>
                <a:srgbClr val="000000"/>
              </a:solidFill>
              <a:latin typeface="Calibri"/>
            </a:endParaRPr>
          </a:p>
        </p:txBody>
      </p:sp>
      <p:sp>
        <p:nvSpPr>
          <p:cNvPr id="840" name="PlaceHolder 2"/>
          <p:cNvSpPr>
            <a:spLocks noGrp="1"/>
          </p:cNvSpPr>
          <p:nvPr>
            <p:ph/>
          </p:nvPr>
        </p:nvSpPr>
        <p:spPr>
          <a:xfrm>
            <a:off x="628920" y="1746720"/>
            <a:ext cx="11211840" cy="5029920"/>
          </a:xfrm>
          <a:prstGeom prst="rect">
            <a:avLst/>
          </a:prstGeom>
          <a:noFill/>
          <a:ln w="0">
            <a:noFill/>
          </a:ln>
        </p:spPr>
        <p:txBody>
          <a:bodyPr lIns="0" rIns="0" tIns="0" bIns="0" anchor="t">
            <a:normAutofit/>
          </a:bodyPr>
          <a:p>
            <a:pPr marL="343080" indent="-343080">
              <a:lnSpc>
                <a:spcPct val="100000"/>
              </a:lnSpc>
              <a:spcBef>
                <a:spcPts val="2200"/>
              </a:spcBef>
              <a:buClr>
                <a:srgbClr val="000000"/>
              </a:buClr>
              <a:buFont typeface="Arial"/>
              <a:buChar char="•"/>
            </a:pPr>
            <a:r>
              <a:rPr b="0" lang="en-US" sz="2000" spc="-1" strike="noStrike">
                <a:solidFill>
                  <a:schemeClr val="dk1"/>
                </a:solidFill>
                <a:latin typeface="Arial"/>
              </a:rPr>
              <a:t>Hardware: GRS Front-End Electronics</a:t>
            </a:r>
            <a:endParaRPr b="0" lang="en-US" sz="2000" spc="-1" strike="noStrike">
              <a:solidFill>
                <a:srgbClr val="000000"/>
              </a:solidFill>
              <a:latin typeface="Calibri"/>
            </a:endParaRPr>
          </a:p>
          <a:p>
            <a:pPr marL="343080" indent="-343080">
              <a:lnSpc>
                <a:spcPct val="100000"/>
              </a:lnSpc>
              <a:spcBef>
                <a:spcPts val="2200"/>
              </a:spcBef>
              <a:buClr>
                <a:srgbClr val="000000"/>
              </a:buClr>
              <a:buFont typeface="Arial"/>
              <a:buChar char="•"/>
            </a:pPr>
            <a:r>
              <a:rPr b="0" lang="en-US" sz="2000" spc="-1" strike="noStrike">
                <a:solidFill>
                  <a:schemeClr val="dk1"/>
                </a:solidFill>
                <a:latin typeface="Arial"/>
              </a:rPr>
              <a:t>Ground-segment: pipelines for global fit and alerts, national PC for Distributed Data Processing Center (DDPC)</a:t>
            </a:r>
            <a:endParaRPr b="0" lang="en-US" sz="2000" spc="-1" strike="noStrike">
              <a:solidFill>
                <a:srgbClr val="000000"/>
              </a:solidFill>
              <a:latin typeface="Calibri"/>
            </a:endParaRPr>
          </a:p>
          <a:p>
            <a:pPr marL="343080" indent="-343080">
              <a:lnSpc>
                <a:spcPct val="100000"/>
              </a:lnSpc>
              <a:spcBef>
                <a:spcPts val="2200"/>
              </a:spcBef>
              <a:buClr>
                <a:srgbClr val="000000"/>
              </a:buClr>
              <a:buFont typeface="Arial"/>
              <a:buChar char="•"/>
            </a:pPr>
            <a:r>
              <a:rPr b="0" lang="en-US" sz="2000" spc="-1" strike="noStrike">
                <a:solidFill>
                  <a:schemeClr val="dk1"/>
                </a:solidFill>
                <a:latin typeface="Arial"/>
              </a:rPr>
              <a:t>Research: GW modeling, simulation and detection; participation in Mock-Data Challenges</a:t>
            </a:r>
            <a:endParaRPr b="0" lang="en-US" sz="2000" spc="-1" strike="noStrike">
              <a:solidFill>
                <a:srgbClr val="000000"/>
              </a:solidFill>
              <a:latin typeface="Calibri"/>
            </a:endParaRPr>
          </a:p>
          <a:p>
            <a:pPr marL="343080" indent="-343080">
              <a:lnSpc>
                <a:spcPct val="120000"/>
              </a:lnSpc>
              <a:spcBef>
                <a:spcPts val="2200"/>
              </a:spcBef>
              <a:buClr>
                <a:srgbClr val="000000"/>
              </a:buClr>
              <a:buFont typeface="Arial"/>
              <a:buChar char="•"/>
            </a:pPr>
            <a:r>
              <a:rPr b="0" lang="en-US" sz="2000" spc="-1" strike="noStrike">
                <a:solidFill>
                  <a:schemeClr val="dk1"/>
                </a:solidFill>
                <a:latin typeface="Arial"/>
              </a:rPr>
              <a:t>Governance:</a:t>
            </a:r>
            <a:endParaRPr b="0" lang="en-US" sz="2000" spc="-1" strike="noStrike">
              <a:solidFill>
                <a:srgbClr val="000000"/>
              </a:solidFill>
              <a:latin typeface="Calibri"/>
            </a:endParaRPr>
          </a:p>
          <a:p>
            <a:pPr marL="457200" indent="0">
              <a:lnSpc>
                <a:spcPct val="110000"/>
              </a:lnSpc>
              <a:spcBef>
                <a:spcPts val="1001"/>
              </a:spcBef>
              <a:buNone/>
            </a:pPr>
            <a:r>
              <a:rPr b="0" lang="en-US" sz="2000" spc="-1" strike="noStrike">
                <a:solidFill>
                  <a:srgbClr val="000000"/>
                </a:solidFill>
                <a:latin typeface="Arial"/>
              </a:rPr>
              <a:t>LISA PF ExeCom, LISA ExeCom and Board, LISA Consortium Council</a:t>
            </a:r>
            <a:endParaRPr b="0" lang="en-US" sz="2000" spc="-1" strike="noStrike">
              <a:solidFill>
                <a:srgbClr val="000000"/>
              </a:solidFill>
              <a:latin typeface="Calibri"/>
            </a:endParaRPr>
          </a:p>
          <a:p>
            <a:pPr marL="457200" indent="0">
              <a:lnSpc>
                <a:spcPct val="110000"/>
              </a:lnSpc>
              <a:spcBef>
                <a:spcPts val="1001"/>
              </a:spcBef>
              <a:buNone/>
            </a:pPr>
            <a:r>
              <a:rPr b="0" lang="en-US" sz="2000" spc="-1" strike="noStrike">
                <a:solidFill>
                  <a:srgbClr val="000000"/>
                </a:solidFill>
                <a:latin typeface="Arial"/>
              </a:rPr>
              <a:t>DDPC</a:t>
            </a:r>
            <a:endParaRPr b="0" lang="en-US" sz="2000" spc="-1" strike="noStrike">
              <a:solidFill>
                <a:srgbClr val="000000"/>
              </a:solidFill>
              <a:latin typeface="Calibri"/>
            </a:endParaRPr>
          </a:p>
          <a:p>
            <a:pPr marL="457200" indent="0">
              <a:lnSpc>
                <a:spcPct val="110000"/>
              </a:lnSpc>
              <a:spcBef>
                <a:spcPts val="1001"/>
              </a:spcBef>
              <a:buNone/>
            </a:pPr>
            <a:r>
              <a:rPr b="0" lang="en-US" sz="2000" spc="-1" strike="noStrike">
                <a:solidFill>
                  <a:srgbClr val="000000"/>
                </a:solidFill>
                <a:latin typeface="Arial"/>
              </a:rPr>
              <a:t>Performance &amp; Operation Team</a:t>
            </a:r>
            <a:endParaRPr b="0" lang="en-US" sz="2000" spc="-1" strike="noStrike">
              <a:solidFill>
                <a:srgbClr val="000000"/>
              </a:solidFill>
              <a:latin typeface="Calibri"/>
            </a:endParaRPr>
          </a:p>
          <a:p>
            <a:pPr marL="457200" indent="0">
              <a:lnSpc>
                <a:spcPct val="110000"/>
              </a:lnSpc>
              <a:spcBef>
                <a:spcPts val="1001"/>
              </a:spcBef>
              <a:buNone/>
            </a:pPr>
            <a:r>
              <a:rPr b="0" lang="en-US" sz="2000" spc="-1" strike="noStrike">
                <a:solidFill>
                  <a:srgbClr val="000000"/>
                </a:solidFill>
                <a:latin typeface="Arial"/>
              </a:rPr>
              <a:t>Science Team Committees and Working Groups</a:t>
            </a:r>
            <a:endParaRPr b="0" lang="en-US" sz="2000" spc="-1" strike="noStrike">
              <a:solidFill>
                <a:srgbClr val="000000"/>
              </a:solidFill>
              <a:latin typeface="Calibri"/>
            </a:endParaRPr>
          </a:p>
          <a:p>
            <a:pPr marL="457200" indent="0">
              <a:lnSpc>
                <a:spcPct val="100000"/>
              </a:lnSpc>
              <a:spcBef>
                <a:spcPts val="2200"/>
              </a:spcBef>
              <a:buNone/>
            </a:pPr>
            <a:endParaRPr b="0" lang="en-US" sz="1600" spc="-1" strike="noStrike">
              <a:solidFill>
                <a:srgbClr val="000000"/>
              </a:solidFill>
              <a:latin typeface="Calibri"/>
            </a:endParaRPr>
          </a:p>
          <a:p>
            <a:pPr indent="0">
              <a:lnSpc>
                <a:spcPct val="100000"/>
              </a:lnSpc>
              <a:buNone/>
            </a:pPr>
            <a:endParaRPr b="0" lang="en-US" sz="1800" spc="-1" strike="noStrike">
              <a:solidFill>
                <a:srgbClr val="000000"/>
              </a:solidFill>
              <a:latin typeface="Calibri"/>
            </a:endParaRPr>
          </a:p>
        </p:txBody>
      </p:sp>
      <p:pic>
        <p:nvPicPr>
          <p:cNvPr id="841" name="Picture 2" descr=""/>
          <p:cNvPicPr/>
          <p:nvPr/>
        </p:nvPicPr>
        <p:blipFill>
          <a:blip r:embed="rId1"/>
          <a:stretch/>
        </p:blipFill>
        <p:spPr>
          <a:xfrm>
            <a:off x="141120" y="6300360"/>
            <a:ext cx="459360" cy="459360"/>
          </a:xfrm>
          <a:prstGeom prst="rect">
            <a:avLst/>
          </a:prstGeom>
          <a:noFill/>
          <a:ln w="0">
            <a:noFill/>
          </a:ln>
        </p:spPr>
      </p:pic>
      <p:sp>
        <p:nvSpPr>
          <p:cNvPr id="4" name="PlaceHolder 3"/>
          <p:cNvSpPr>
            <a:spLocks noGrp="1"/>
          </p:cNvSpPr>
          <p:nvPr>
            <p:ph type="sldNum" idx="3"/>
          </p:nvPr>
        </p:nvSpPr>
        <p:spPr/>
        <p:txBody>
          <a:bodyPr/>
          <a:p>
            <a:fld id="{ABCD63F6-A41E-4D5A-9FDA-E3F54A7E2960}" type="slidenum">
              <a:t>13</a:t>
            </a:fld>
          </a:p>
        </p:txBody>
      </p:sp>
    </p:spTree>
  </p:cSld>
  <p:transition>
    <p:fade/>
  </p:transition>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2" name="Rectangle 1"/>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843" name="PlaceHolder 1"/>
          <p:cNvSpPr>
            <a:spLocks noGrp="1"/>
          </p:cNvSpPr>
          <p:nvPr>
            <p:ph type="title"/>
          </p:nvPr>
        </p:nvSpPr>
        <p:spPr>
          <a:xfrm>
            <a:off x="500400" y="440640"/>
            <a:ext cx="10219320" cy="369000"/>
          </a:xfrm>
          <a:prstGeom prst="rect">
            <a:avLst/>
          </a:prstGeom>
          <a:solidFill>
            <a:schemeClr val="lt1"/>
          </a:solidFill>
          <a:ln w="0">
            <a:noFill/>
          </a:ln>
        </p:spPr>
        <p:txBody>
          <a:bodyPr lIns="0" rIns="0" tIns="0" bIns="0" anchor="t">
            <a:noAutofit/>
          </a:bodyPr>
          <a:p>
            <a:pPr indent="0">
              <a:lnSpc>
                <a:spcPct val="100000"/>
              </a:lnSpc>
              <a:buNone/>
            </a:pPr>
            <a:r>
              <a:rPr b="1" lang="en-US" sz="2400" spc="-1" strike="noStrike">
                <a:solidFill>
                  <a:schemeClr val="dk1"/>
                </a:solidFill>
                <a:latin typeface="Arial"/>
              </a:rPr>
              <a:t>Swiss hardware contribution</a:t>
            </a:r>
            <a:endParaRPr b="0" lang="en-US" sz="2400" spc="-1" strike="noStrike">
              <a:solidFill>
                <a:srgbClr val="000000"/>
              </a:solidFill>
              <a:latin typeface="Calibri"/>
            </a:endParaRPr>
          </a:p>
        </p:txBody>
      </p:sp>
      <p:pic>
        <p:nvPicPr>
          <p:cNvPr id="844" name="Picture 8" descr="Boxes_SensingActuationUnit_SAU and SwitchingUnit_SSU.jpg"/>
          <p:cNvPicPr/>
          <p:nvPr/>
        </p:nvPicPr>
        <p:blipFill>
          <a:blip r:embed="rId1"/>
          <a:srcRect l="4419" t="27408" r="0" b="0"/>
          <a:stretch/>
        </p:blipFill>
        <p:spPr>
          <a:xfrm>
            <a:off x="4026960" y="3709080"/>
            <a:ext cx="4184640" cy="2462760"/>
          </a:xfrm>
          <a:prstGeom prst="rect">
            <a:avLst/>
          </a:prstGeom>
          <a:noFill/>
          <a:ln w="0">
            <a:noFill/>
          </a:ln>
        </p:spPr>
      </p:pic>
      <p:pic>
        <p:nvPicPr>
          <p:cNvPr id="845" name="Picture 9" descr="Electrode_Housing.jpg"/>
          <p:cNvPicPr/>
          <p:nvPr/>
        </p:nvPicPr>
        <p:blipFill>
          <a:blip r:embed="rId2"/>
          <a:srcRect l="0" t="0" r="0" b="5412"/>
          <a:stretch/>
        </p:blipFill>
        <p:spPr>
          <a:xfrm>
            <a:off x="500400" y="1269720"/>
            <a:ext cx="2612160" cy="2325960"/>
          </a:xfrm>
          <a:prstGeom prst="rect">
            <a:avLst/>
          </a:prstGeom>
          <a:noFill/>
          <a:ln w="0">
            <a:noFill/>
          </a:ln>
        </p:spPr>
      </p:pic>
      <p:pic>
        <p:nvPicPr>
          <p:cNvPr id="846" name="Picture 10" descr="FrameBottom.jpg"/>
          <p:cNvPicPr/>
          <p:nvPr/>
        </p:nvPicPr>
        <p:blipFill>
          <a:blip r:embed="rId3"/>
          <a:srcRect l="15427" t="9187" r="12144" b="14185"/>
          <a:stretch/>
        </p:blipFill>
        <p:spPr>
          <a:xfrm>
            <a:off x="500400" y="3709080"/>
            <a:ext cx="3480480" cy="2454840"/>
          </a:xfrm>
          <a:prstGeom prst="rect">
            <a:avLst/>
          </a:prstGeom>
          <a:noFill/>
          <a:ln w="0">
            <a:noFill/>
          </a:ln>
        </p:spPr>
      </p:pic>
      <p:pic>
        <p:nvPicPr>
          <p:cNvPr id="847" name="Content Placeholder 6" descr="LISA_Pathfinder_electrode_housing_box.jpg"/>
          <p:cNvPicPr/>
          <p:nvPr/>
        </p:nvPicPr>
        <p:blipFill>
          <a:blip r:embed="rId4"/>
          <a:srcRect l="6181" t="-83" r="6795" b="-377"/>
          <a:stretch/>
        </p:blipFill>
        <p:spPr>
          <a:xfrm rot="16200000">
            <a:off x="3174120" y="1415880"/>
            <a:ext cx="2376000" cy="2064600"/>
          </a:xfrm>
          <a:prstGeom prst="rect">
            <a:avLst/>
          </a:prstGeom>
          <a:noFill/>
          <a:ln w="0">
            <a:noFill/>
          </a:ln>
        </p:spPr>
      </p:pic>
      <p:pic>
        <p:nvPicPr>
          <p:cNvPr id="848" name="Picture 7" descr=""/>
          <p:cNvPicPr/>
          <p:nvPr/>
        </p:nvPicPr>
        <p:blipFill>
          <a:blip r:embed="rId5"/>
          <a:stretch/>
        </p:blipFill>
        <p:spPr>
          <a:xfrm>
            <a:off x="5609160" y="1260720"/>
            <a:ext cx="2593800" cy="2383920"/>
          </a:xfrm>
          <a:prstGeom prst="rect">
            <a:avLst/>
          </a:prstGeom>
          <a:noFill/>
          <a:ln w="0">
            <a:noFill/>
          </a:ln>
        </p:spPr>
      </p:pic>
      <p:pic>
        <p:nvPicPr>
          <p:cNvPr id="849" name="Picture 12" descr=""/>
          <p:cNvPicPr/>
          <p:nvPr/>
        </p:nvPicPr>
        <p:blipFill>
          <a:blip r:embed="rId6"/>
          <a:stretch/>
        </p:blipFill>
        <p:spPr>
          <a:xfrm>
            <a:off x="141120" y="6300360"/>
            <a:ext cx="459360" cy="459360"/>
          </a:xfrm>
          <a:prstGeom prst="rect">
            <a:avLst/>
          </a:prstGeom>
          <a:noFill/>
          <a:ln w="0">
            <a:noFill/>
          </a:ln>
        </p:spPr>
      </p:pic>
      <p:sp>
        <p:nvSpPr>
          <p:cNvPr id="850" name="Content Placeholder 1"/>
          <p:cNvSpPr/>
          <p:nvPr/>
        </p:nvSpPr>
        <p:spPr>
          <a:xfrm>
            <a:off x="8276760" y="1260000"/>
            <a:ext cx="3655080" cy="5029920"/>
          </a:xfrm>
          <a:prstGeom prst="rect">
            <a:avLst/>
          </a:prstGeom>
          <a:noFill/>
          <a:ln w="0">
            <a:noFill/>
          </a:ln>
        </p:spPr>
        <p:style>
          <a:lnRef idx="0"/>
          <a:fillRef idx="0"/>
          <a:effectRef idx="0"/>
          <a:fontRef idx="minor"/>
        </p:style>
        <p:txBody>
          <a:bodyPr lIns="140400" rIns="144000" tIns="0" bIns="0" anchor="t">
            <a:normAutofit/>
          </a:bodyPr>
          <a:p>
            <a:pPr marL="361800" indent="-361800" defTabSz="914400">
              <a:lnSpc>
                <a:spcPct val="100000"/>
              </a:lnSpc>
              <a:spcBef>
                <a:spcPts val="2200"/>
              </a:spcBef>
              <a:buClr>
                <a:srgbClr val="4f81bd"/>
              </a:buClr>
              <a:buFont typeface="Wingdings" charset="2"/>
              <a:buChar char=""/>
            </a:pPr>
            <a:r>
              <a:rPr b="0" lang="en-US" sz="2000" spc="-1" strike="noStrike">
                <a:solidFill>
                  <a:schemeClr val="dk1"/>
                </a:solidFill>
                <a:latin typeface="Arial"/>
              </a:rPr>
              <a:t>Front-End Electronics of the Gravitational Reference System</a:t>
            </a:r>
            <a:endParaRPr b="0" lang="en-US" sz="2000" spc="-1" strike="noStrike">
              <a:solidFill>
                <a:srgbClr val="000000"/>
              </a:solidFill>
              <a:latin typeface="Calibri"/>
            </a:endParaRPr>
          </a:p>
          <a:p>
            <a:pPr marL="361800" indent="-361800" defTabSz="914400">
              <a:lnSpc>
                <a:spcPct val="100000"/>
              </a:lnSpc>
              <a:spcBef>
                <a:spcPts val="2200"/>
              </a:spcBef>
              <a:buClr>
                <a:srgbClr val="4f81bd"/>
              </a:buClr>
              <a:buFont typeface="Wingdings" charset="2"/>
              <a:buChar char=""/>
            </a:pPr>
            <a:r>
              <a:rPr b="0" lang="en-US" sz="2000" spc="-1" strike="noStrike">
                <a:solidFill>
                  <a:schemeClr val="dk1"/>
                </a:solidFill>
                <a:latin typeface="Arial"/>
              </a:rPr>
              <a:t>2 EM, 1 QM, 6 FM, 2 FS</a:t>
            </a:r>
            <a:endParaRPr b="0" lang="en-US" sz="2000" spc="-1" strike="noStrike">
              <a:solidFill>
                <a:srgbClr val="000000"/>
              </a:solidFill>
              <a:latin typeface="Calibri"/>
            </a:endParaRPr>
          </a:p>
          <a:p>
            <a:pPr marL="361800" indent="-361800" defTabSz="914400">
              <a:lnSpc>
                <a:spcPct val="100000"/>
              </a:lnSpc>
              <a:spcBef>
                <a:spcPts val="2200"/>
              </a:spcBef>
              <a:buClr>
                <a:srgbClr val="4f81bd"/>
              </a:buClr>
              <a:buFont typeface="Wingdings" charset="2"/>
              <a:buChar char=""/>
            </a:pPr>
            <a:r>
              <a:rPr b="0" lang="en-US" sz="2000" spc="-1" strike="noStrike">
                <a:solidFill>
                  <a:schemeClr val="dk1"/>
                </a:solidFill>
                <a:latin typeface="Arial"/>
              </a:rPr>
              <a:t>240 kg of space-qualified electronics</a:t>
            </a:r>
            <a:endParaRPr b="0" lang="en-US" sz="2000" spc="-1" strike="noStrike">
              <a:solidFill>
                <a:srgbClr val="000000"/>
              </a:solidFill>
              <a:latin typeface="Calibri"/>
            </a:endParaRPr>
          </a:p>
          <a:p>
            <a:pPr defTabSz="914400">
              <a:lnSpc>
                <a:spcPct val="100000"/>
              </a:lnSpc>
              <a:spcBef>
                <a:spcPts val="499"/>
              </a:spcBef>
              <a:tabLst>
                <a:tab algn="l" pos="0"/>
              </a:tabLst>
            </a:pPr>
            <a:endParaRPr b="0" lang="en-US" sz="2400" spc="-1" strike="noStrike">
              <a:solidFill>
                <a:srgbClr val="000000"/>
              </a:solidFill>
              <a:latin typeface="Calibri"/>
            </a:endParaRPr>
          </a:p>
        </p:txBody>
      </p:sp>
      <p:sp>
        <p:nvSpPr>
          <p:cNvPr id="3" name="PlaceHolder 2"/>
          <p:cNvSpPr>
            <a:spLocks noGrp="1"/>
          </p:cNvSpPr>
          <p:nvPr>
            <p:ph type="sldNum" idx="3"/>
          </p:nvPr>
        </p:nvSpPr>
        <p:spPr/>
        <p:txBody>
          <a:bodyPr/>
          <a:p>
            <a:fld id="{830B92D8-D36C-4803-AD61-BEB52D92A7DC}" type="slidenum">
              <a:t>14</a:t>
            </a:fld>
          </a:p>
        </p:txBody>
      </p:sp>
    </p:spTree>
  </p:cSld>
  <p:transition>
    <p:fade/>
  </p:transition>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1" name="Rectangle 1"/>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852" name="PlaceHolder 1"/>
          <p:cNvSpPr>
            <a:spLocks noGrp="1"/>
          </p:cNvSpPr>
          <p:nvPr>
            <p:ph type="title"/>
          </p:nvPr>
        </p:nvSpPr>
        <p:spPr>
          <a:xfrm>
            <a:off x="1085760" y="522720"/>
            <a:ext cx="8496000" cy="369000"/>
          </a:xfrm>
          <a:prstGeom prst="rect">
            <a:avLst/>
          </a:prstGeom>
          <a:solidFill>
            <a:schemeClr val="lt1"/>
          </a:solidFill>
          <a:ln w="0">
            <a:noFill/>
          </a:ln>
        </p:spPr>
        <p:txBody>
          <a:bodyPr lIns="0" rIns="0" tIns="0" bIns="0" anchor="t">
            <a:noAutofit/>
          </a:bodyPr>
          <a:p>
            <a:pPr indent="0">
              <a:lnSpc>
                <a:spcPct val="100000"/>
              </a:lnSpc>
              <a:buNone/>
            </a:pPr>
            <a:r>
              <a:rPr b="1" lang="en-CH" sz="2400" spc="-1" strike="noStrike">
                <a:solidFill>
                  <a:schemeClr val="dk1"/>
                </a:solidFill>
                <a:latin typeface="Arial"/>
              </a:rPr>
              <a:t>LISA data and products</a:t>
            </a:r>
            <a:endParaRPr b="0" lang="en-US" sz="2400" spc="-1" strike="noStrike">
              <a:solidFill>
                <a:srgbClr val="000000"/>
              </a:solidFill>
              <a:latin typeface="Calibri"/>
            </a:endParaRPr>
          </a:p>
        </p:txBody>
      </p:sp>
      <p:grpSp>
        <p:nvGrpSpPr>
          <p:cNvPr id="853" name="Group 7"/>
          <p:cNvGrpSpPr/>
          <p:nvPr/>
        </p:nvGrpSpPr>
        <p:grpSpPr>
          <a:xfrm>
            <a:off x="5299920" y="304920"/>
            <a:ext cx="6148800" cy="6030000"/>
            <a:chOff x="5299920" y="304920"/>
            <a:chExt cx="6148800" cy="6030000"/>
          </a:xfrm>
        </p:grpSpPr>
        <p:pic>
          <p:nvPicPr>
            <p:cNvPr id="854" name="Picture 2" descr="A diagram of a data flow&#10;&#10;Description automatically generated"/>
            <p:cNvPicPr/>
            <p:nvPr/>
          </p:nvPicPr>
          <p:blipFill>
            <a:blip r:embed="rId1"/>
            <a:stretch/>
          </p:blipFill>
          <p:spPr>
            <a:xfrm>
              <a:off x="5299920" y="304920"/>
              <a:ext cx="6145920" cy="4527720"/>
            </a:xfrm>
            <a:prstGeom prst="rect">
              <a:avLst/>
            </a:prstGeom>
            <a:noFill/>
            <a:ln w="0">
              <a:noFill/>
            </a:ln>
          </p:spPr>
        </p:pic>
        <p:pic>
          <p:nvPicPr>
            <p:cNvPr id="855" name="Picture 5" descr="A diagram of a flowchart&#10;&#10;Description automatically generated"/>
            <p:cNvPicPr/>
            <p:nvPr/>
          </p:nvPicPr>
          <p:blipFill>
            <a:blip r:embed="rId2"/>
            <a:stretch/>
          </p:blipFill>
          <p:spPr>
            <a:xfrm>
              <a:off x="5299920" y="4834800"/>
              <a:ext cx="6148800" cy="1500120"/>
            </a:xfrm>
            <a:prstGeom prst="rect">
              <a:avLst/>
            </a:prstGeom>
            <a:noFill/>
            <a:ln w="0">
              <a:noFill/>
            </a:ln>
          </p:spPr>
        </p:pic>
      </p:grpSp>
      <p:sp>
        <p:nvSpPr>
          <p:cNvPr id="856" name="TextBox 6"/>
          <p:cNvSpPr/>
          <p:nvPr/>
        </p:nvSpPr>
        <p:spPr>
          <a:xfrm>
            <a:off x="1087200" y="1414440"/>
            <a:ext cx="3503520" cy="353196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CH" sz="1600" spc="-1" strike="noStrike">
                <a:solidFill>
                  <a:srgbClr val="000000"/>
                </a:solidFill>
                <a:latin typeface="Arial"/>
                <a:ea typeface="Calibri"/>
              </a:rPr>
              <a:t>L0: raw and spacecraft data</a:t>
            </a:r>
            <a:endParaRPr b="0" lang="en-US" sz="1600" spc="-1" strike="noStrike">
              <a:solidFill>
                <a:srgbClr val="000000"/>
              </a:solidFill>
              <a:latin typeface="Calibri"/>
            </a:endParaRPr>
          </a:p>
          <a:p>
            <a:pPr>
              <a:lnSpc>
                <a:spcPct val="100000"/>
              </a:lnSpc>
              <a:spcBef>
                <a:spcPts val="1199"/>
              </a:spcBef>
            </a:pPr>
            <a:r>
              <a:rPr b="0" lang="en-CH" sz="1600" spc="-1" strike="noStrike">
                <a:solidFill>
                  <a:srgbClr val="000000"/>
                </a:solidFill>
                <a:latin typeface="Arial"/>
                <a:ea typeface="Calibri"/>
              </a:rPr>
              <a:t>L0.5: payload data</a:t>
            </a:r>
            <a:endParaRPr b="0" lang="en-US" sz="1600" spc="-1" strike="noStrike">
              <a:solidFill>
                <a:srgbClr val="000000"/>
              </a:solidFill>
              <a:latin typeface="Calibri"/>
            </a:endParaRPr>
          </a:p>
          <a:p>
            <a:pPr>
              <a:lnSpc>
                <a:spcPct val="100000"/>
              </a:lnSpc>
              <a:spcBef>
                <a:spcPts val="1199"/>
              </a:spcBef>
            </a:pPr>
            <a:r>
              <a:rPr b="0" lang="en-CH" sz="1600" spc="-1" strike="noStrike">
                <a:solidFill>
                  <a:srgbClr val="000000"/>
                </a:solidFill>
                <a:latin typeface="Arial"/>
                <a:ea typeface="Calibri"/>
              </a:rPr>
              <a:t>L1: noise-corrected and calibrated TDI streams (T</a:t>
            </a:r>
            <a:r>
              <a:rPr b="0" lang="en-GB" sz="1600" spc="-1" strike="noStrike">
                <a:solidFill>
                  <a:srgbClr val="000000"/>
                </a:solidFill>
                <a:latin typeface="Arial"/>
                <a:ea typeface="Calibri"/>
              </a:rPr>
              <a:t>i</a:t>
            </a:r>
            <a:r>
              <a:rPr b="0" lang="en-CH" sz="1600" spc="-1" strike="noStrike">
                <a:solidFill>
                  <a:srgbClr val="000000"/>
                </a:solidFill>
                <a:latin typeface="Arial"/>
                <a:ea typeface="Calibri"/>
              </a:rPr>
              <a:t>me-Delay I</a:t>
            </a:r>
            <a:r>
              <a:rPr b="0" lang="en-GB" sz="1600" spc="-1" strike="noStrike">
                <a:solidFill>
                  <a:srgbClr val="000000"/>
                </a:solidFill>
                <a:latin typeface="Arial"/>
                <a:ea typeface="Calibri"/>
              </a:rPr>
              <a:t>n</a:t>
            </a:r>
            <a:r>
              <a:rPr b="0" lang="en-CH" sz="1600" spc="-1" strike="noStrike">
                <a:solidFill>
                  <a:srgbClr val="000000"/>
                </a:solidFill>
                <a:latin typeface="Arial"/>
                <a:ea typeface="Calibri"/>
              </a:rPr>
              <a:t>terferometry, multiple)</a:t>
            </a:r>
            <a:endParaRPr b="0" lang="en-US" sz="1600" spc="-1" strike="noStrike">
              <a:solidFill>
                <a:srgbClr val="000000"/>
              </a:solidFill>
              <a:latin typeface="Calibri"/>
            </a:endParaRPr>
          </a:p>
          <a:p>
            <a:pPr>
              <a:lnSpc>
                <a:spcPct val="100000"/>
              </a:lnSpc>
              <a:spcBef>
                <a:spcPts val="1199"/>
              </a:spcBef>
            </a:pPr>
            <a:r>
              <a:rPr b="0" lang="en-CH" sz="1600" spc="-1" strike="noStrike">
                <a:solidFill>
                  <a:srgbClr val="000000"/>
                </a:solidFill>
                <a:latin typeface="Arial"/>
                <a:ea typeface="Calibri"/>
              </a:rPr>
              <a:t>LLAP: Low-Latency Alerts Pipeline from L1-NRT (Near Real Time)</a:t>
            </a:r>
            <a:endParaRPr b="0" lang="en-US" sz="1600" spc="-1" strike="noStrike">
              <a:solidFill>
                <a:srgbClr val="000000"/>
              </a:solidFill>
              <a:latin typeface="Calibri"/>
            </a:endParaRPr>
          </a:p>
          <a:p>
            <a:pPr>
              <a:lnSpc>
                <a:spcPct val="100000"/>
              </a:lnSpc>
              <a:spcBef>
                <a:spcPts val="1199"/>
              </a:spcBef>
            </a:pPr>
            <a:r>
              <a:rPr b="0" lang="en-CH" sz="1600" spc="-1" strike="noStrike">
                <a:solidFill>
                  <a:srgbClr val="000000"/>
                </a:solidFill>
                <a:latin typeface="Arial"/>
                <a:ea typeface="Calibri"/>
              </a:rPr>
              <a:t>L2: multiple global fits and source identification</a:t>
            </a:r>
            <a:endParaRPr b="0" lang="en-US" sz="1600" spc="-1" strike="noStrike">
              <a:solidFill>
                <a:srgbClr val="000000"/>
              </a:solidFill>
              <a:latin typeface="Calibri"/>
            </a:endParaRPr>
          </a:p>
          <a:p>
            <a:pPr>
              <a:lnSpc>
                <a:spcPct val="100000"/>
              </a:lnSpc>
              <a:spcBef>
                <a:spcPts val="1199"/>
              </a:spcBef>
            </a:pPr>
            <a:r>
              <a:rPr b="0" lang="en-CH" sz="1600" spc="-1" strike="noStrike">
                <a:solidFill>
                  <a:srgbClr val="000000"/>
                </a:solidFill>
                <a:latin typeface="Arial"/>
                <a:ea typeface="Calibri"/>
              </a:rPr>
              <a:t>L3: official LISA catalogue of identified sources</a:t>
            </a:r>
            <a:endParaRPr b="0" lang="en-US" sz="1600" spc="-1" strike="noStrike">
              <a:solidFill>
                <a:srgbClr val="000000"/>
              </a:solidFill>
              <a:latin typeface="Calibri"/>
            </a:endParaRPr>
          </a:p>
        </p:txBody>
      </p:sp>
      <p:pic>
        <p:nvPicPr>
          <p:cNvPr id="857" name="Picture 8" descr=""/>
          <p:cNvPicPr/>
          <p:nvPr/>
        </p:nvPicPr>
        <p:blipFill>
          <a:blip r:embed="rId3"/>
          <a:stretch/>
        </p:blipFill>
        <p:spPr>
          <a:xfrm>
            <a:off x="141120" y="6300360"/>
            <a:ext cx="459360" cy="459360"/>
          </a:xfrm>
          <a:prstGeom prst="rect">
            <a:avLst/>
          </a:prstGeom>
          <a:noFill/>
          <a:ln w="0">
            <a:noFill/>
          </a:ln>
        </p:spPr>
      </p:pic>
      <p:sp>
        <p:nvSpPr>
          <p:cNvPr id="3" name="PlaceHolder 2"/>
          <p:cNvSpPr>
            <a:spLocks noGrp="1"/>
          </p:cNvSpPr>
          <p:nvPr>
            <p:ph type="sldNum" idx="3"/>
          </p:nvPr>
        </p:nvSpPr>
        <p:spPr/>
        <p:txBody>
          <a:bodyPr/>
          <a:p>
            <a:fld id="{8EF3055B-E2E7-4310-B5A7-93BF01E88213}" type="slidenum">
              <a:t>15</a:t>
            </a:fld>
          </a:p>
        </p:txBody>
      </p:sp>
    </p:spTree>
  </p:cSld>
  <p:transition>
    <p:fade/>
  </p:transition>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8" name="Rectangle 10"/>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859" name="PlaceHolder 1"/>
          <p:cNvSpPr>
            <a:spLocks noGrp="1"/>
          </p:cNvSpPr>
          <p:nvPr>
            <p:ph type="title"/>
          </p:nvPr>
        </p:nvSpPr>
        <p:spPr>
          <a:xfrm>
            <a:off x="1085760" y="522720"/>
            <a:ext cx="10230840" cy="738360"/>
          </a:xfrm>
          <a:prstGeom prst="rect">
            <a:avLst/>
          </a:prstGeom>
          <a:solidFill>
            <a:schemeClr val="lt1"/>
          </a:solidFill>
          <a:ln w="0">
            <a:noFill/>
          </a:ln>
        </p:spPr>
        <p:txBody>
          <a:bodyPr lIns="0" rIns="0" tIns="0" bIns="0" anchor="t">
            <a:noAutofit/>
          </a:bodyPr>
          <a:p>
            <a:pPr indent="0">
              <a:lnSpc>
                <a:spcPct val="100000"/>
              </a:lnSpc>
              <a:buNone/>
            </a:pPr>
            <a:r>
              <a:rPr b="1" lang="en-CH" sz="2400" spc="-1" strike="noStrike">
                <a:solidFill>
                  <a:schemeClr val="dk1"/>
                </a:solidFill>
                <a:latin typeface="Arial"/>
              </a:rPr>
              <a:t>LISA Gravitational Refernce Sensor Front-End Electronics (GRS FEE)</a:t>
            </a:r>
            <a:endParaRPr b="0" lang="en-US" sz="2400" spc="-1" strike="noStrike">
              <a:solidFill>
                <a:srgbClr val="000000"/>
              </a:solidFill>
              <a:latin typeface="Calibri"/>
            </a:endParaRPr>
          </a:p>
        </p:txBody>
      </p:sp>
      <p:sp>
        <p:nvSpPr>
          <p:cNvPr id="860" name="TextBox 6"/>
          <p:cNvSpPr/>
          <p:nvPr/>
        </p:nvSpPr>
        <p:spPr>
          <a:xfrm>
            <a:off x="1076040" y="1130760"/>
            <a:ext cx="6257880" cy="371484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600" spc="-1" strike="noStrike">
                <a:solidFill>
                  <a:srgbClr val="000000"/>
                </a:solidFill>
                <a:latin typeface="Arial"/>
                <a:ea typeface="Calibri"/>
              </a:rPr>
              <a:t>The GRS Test Mass is floating within the GRS vacuum enclosure</a:t>
            </a:r>
            <a:endParaRPr b="0" lang="en-US" sz="1600" spc="-1" strike="noStrike">
              <a:solidFill>
                <a:srgbClr val="000000"/>
              </a:solidFill>
              <a:latin typeface="Calibri"/>
            </a:endParaRPr>
          </a:p>
          <a:p>
            <a:pPr>
              <a:lnSpc>
                <a:spcPct val="100000"/>
              </a:lnSpc>
              <a:spcBef>
                <a:spcPts val="1199"/>
              </a:spcBef>
            </a:pPr>
            <a:r>
              <a:rPr b="0" lang="en-CH" sz="1600" spc="-1" strike="noStrike">
                <a:solidFill>
                  <a:srgbClr val="000000"/>
                </a:solidFill>
                <a:latin typeface="Arial"/>
                <a:ea typeface="Calibri"/>
              </a:rPr>
              <a:t>The spacecraft is controlled to leave the TM free along one degree of freedom (actually following the motion of the mass). Along the other degrees of freedom the motion of the mass is controlled and the mass actuated</a:t>
            </a:r>
            <a:endParaRPr b="0" lang="en-US" sz="1600" spc="-1" strike="noStrike">
              <a:solidFill>
                <a:srgbClr val="000000"/>
              </a:solidFill>
              <a:latin typeface="Calibri"/>
            </a:endParaRPr>
          </a:p>
          <a:p>
            <a:pPr>
              <a:lnSpc>
                <a:spcPct val="100000"/>
              </a:lnSpc>
              <a:spcBef>
                <a:spcPts val="1199"/>
              </a:spcBef>
            </a:pPr>
            <a:r>
              <a:rPr b="0" lang="en-CH" sz="1600" spc="-1" strike="noStrike">
                <a:solidFill>
                  <a:srgbClr val="000000"/>
                </a:solidFill>
                <a:latin typeface="Arial"/>
                <a:ea typeface="Calibri"/>
              </a:rPr>
              <a:t>The motion is measured with an optical system for one translational and two rotational degrees of freedom. Along the other degrees of freedom the motion measurement is provided by the GRS FEE capacitive readout system</a:t>
            </a:r>
            <a:endParaRPr b="0" lang="en-US" sz="1600" spc="-1" strike="noStrike">
              <a:solidFill>
                <a:srgbClr val="000000"/>
              </a:solidFill>
              <a:latin typeface="Calibri"/>
            </a:endParaRPr>
          </a:p>
          <a:p>
            <a:pPr>
              <a:lnSpc>
                <a:spcPct val="100000"/>
              </a:lnSpc>
              <a:spcBef>
                <a:spcPts val="1199"/>
              </a:spcBef>
            </a:pPr>
            <a:r>
              <a:rPr b="0" lang="en-CH" sz="1600" spc="-1" strike="noStrike">
                <a:solidFill>
                  <a:srgbClr val="000000"/>
                </a:solidFill>
                <a:latin typeface="Arial"/>
                <a:ea typeface="Calibri"/>
              </a:rPr>
              <a:t>The GRS FEE is the electronics to control the GRS TM. It provides voltages to steer the motion of the mass and it measure the TM motion via capacitive sensing</a:t>
            </a:r>
            <a:endParaRPr b="0" lang="en-US" sz="1600" spc="-1" strike="noStrike">
              <a:solidFill>
                <a:srgbClr val="000000"/>
              </a:solidFill>
              <a:latin typeface="Calibri"/>
            </a:endParaRPr>
          </a:p>
          <a:p>
            <a:pPr>
              <a:lnSpc>
                <a:spcPct val="100000"/>
              </a:lnSpc>
              <a:spcBef>
                <a:spcPts val="1199"/>
              </a:spcBef>
            </a:pPr>
            <a:endParaRPr b="0" lang="en-US" sz="1600" spc="-1" strike="noStrike">
              <a:solidFill>
                <a:srgbClr val="000000"/>
              </a:solidFill>
              <a:latin typeface="Calibri"/>
            </a:endParaRPr>
          </a:p>
        </p:txBody>
      </p:sp>
      <p:pic>
        <p:nvPicPr>
          <p:cNvPr id="861" name="Picture 8" descr=""/>
          <p:cNvPicPr/>
          <p:nvPr/>
        </p:nvPicPr>
        <p:blipFill>
          <a:blip r:embed="rId1"/>
          <a:stretch/>
        </p:blipFill>
        <p:spPr>
          <a:xfrm>
            <a:off x="141120" y="6300360"/>
            <a:ext cx="459360" cy="459360"/>
          </a:xfrm>
          <a:prstGeom prst="rect">
            <a:avLst/>
          </a:prstGeom>
          <a:noFill/>
          <a:ln w="0">
            <a:noFill/>
          </a:ln>
        </p:spPr>
      </p:pic>
      <p:pic>
        <p:nvPicPr>
          <p:cNvPr id="862" name="" descr="">
            <a:hlinkClick r:id="" action="ppaction://media"/>
          </p:cNvPr>
          <p:cNvPicPr/>
          <p:nvPr>
            <a:videoFile r:link="rId2"/>
            <p:extLst>
              <p:ext uri="{DAA4B4D4-6D71-4841-9C94-3DE7FCFB9230}">
                <p14:media r:embed="rId3"/>
              </p:ext>
            </p:extLst>
          </p:nvPr>
        </p:nvPicPr>
        <p:blipFill>
          <a:blip r:embed="rId4"/>
          <a:stretch>
            <a:fillRect/>
          </a:stretch>
        </p:blipFill>
        <p:spPr>
          <a:xfrm>
            <a:off x="8553600" y="1143000"/>
            <a:ext cx="2763000" cy="4858560"/>
          </a:xfrm>
          <a:prstGeom prst="rect">
            <a:avLst/>
          </a:prstGeom>
          <a:ln w="0">
            <a:noFill/>
          </a:ln>
        </p:spPr>
      </p:pic>
      <p:pic>
        <p:nvPicPr>
          <p:cNvPr id="863" name="Picture 11" descr="A diagram of a cube&#10;&#10;AI-generated content may be incorrect."/>
          <p:cNvPicPr/>
          <p:nvPr/>
        </p:nvPicPr>
        <p:blipFill>
          <a:blip r:embed="rId5"/>
          <a:stretch/>
        </p:blipFill>
        <p:spPr>
          <a:xfrm>
            <a:off x="4740840" y="4587480"/>
            <a:ext cx="2748240" cy="1942200"/>
          </a:xfrm>
          <a:prstGeom prst="rect">
            <a:avLst/>
          </a:prstGeom>
          <a:noFill/>
          <a:ln w="0">
            <a:noFill/>
          </a:ln>
        </p:spPr>
      </p:pic>
      <p:sp>
        <p:nvSpPr>
          <p:cNvPr id="3" name="PlaceHolder 2"/>
          <p:cNvSpPr>
            <a:spLocks noGrp="1"/>
          </p:cNvSpPr>
          <p:nvPr>
            <p:ph type="sldNum" idx="3"/>
          </p:nvPr>
        </p:nvSpPr>
        <p:spPr/>
        <p:txBody>
          <a:bodyPr/>
          <a:p>
            <a:fld id="{A32D5C1B-7507-4893-B5FC-478C1E07AA03}" type="slidenum">
              <a:t>16</a:t>
            </a:fld>
          </a:p>
        </p:txBody>
      </p:sp>
    </p:spTree>
  </p:cSld>
  <p:transition>
    <p:fade/>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mediacall">
                                  <p:stCondLst>
                                    <p:cond delay="0"/>
                                  </p:stCondLst>
                                  <p:childTnLst>
                                    <p:cmd type="call" cmd="playFrom(0.0)">
                                      <p:cBhvr>
                                        <p:cTn id="6" dur="17000" fill="hold"/>
                                        <p:tgtEl>
                                          <p:spTgt spid="862"/>
                                        </p:tgtEl>
                                      </p:cBhvr>
                                    </p:cmd>
                                  </p:childTnLst>
                                </p:cTn>
                              </p:par>
                            </p:childTnLst>
                          </p:cTn>
                        </p:par>
                      </p:childTnLst>
                    </p:cTn>
                  </p:par>
                </p:childTnLst>
              </p:cTn>
              <p:prevCondLst>
                <p:cond evt="onPrev">
                  <p:tgtEl>
                    <p:sldTgt/>
                  </p:tgtEl>
                </p:cond>
              </p:prevCondLst>
              <p:nextCondLst>
                <p:cond evt="onNext">
                  <p:tgtEl>
                    <p:sldTgt/>
                  </p:tgtEl>
                </p:cond>
              </p:nextCondLst>
            </p:seq>
            <p:seq>
              <p:cTn id="7" restart="whenNotActive" nodeType="interactiveSeq" fill="hold">
                <p:stCondLst>
                  <p:cond delay="0" evt="onClick">
                    <p:tgtEl>
                      <p:spTgt spid="862"/>
                    </p:tgtEl>
                  </p:cond>
                </p:stCondLst>
                <p:childTnLst>
                  <p:par>
                    <p:cTn id="8" fill="hold">
                      <p:stCondLst>
                        <p:cond delay="0" evt="onClick">
                          <p:tgtEl>
                            <p:spTgt spid="862"/>
                          </p:tgtEl>
                        </p:cond>
                      </p:stCondLst>
                      <p:childTnLst>
                        <p:par>
                          <p:cTn id="9" fill="hold">
                            <p:stCondLst>
                              <p:cond delay="0"/>
                            </p:stCondLst>
                            <p:childTnLst>
                              <p:par>
                                <p:cTn id="10" nodeType="clickEffect" fill="hold" presetClass="mediacall">
                                  <p:stCondLst>
                                    <p:cond delay="0"/>
                                  </p:stCondLst>
                                  <p:childTnLst>
                                    <p:cmd type="call" cmd="togglePause">
                                      <p:cBhvr>
                                        <p:cTn id="11" dur="1" fill="hold"/>
                                        <p:tgtEl>
                                          <p:spTgt spid="862"/>
                                        </p:tgtEl>
                                      </p:cBhvr>
                                    </p:cmd>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4" name="Rectangle 26"/>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865" name="PlaceHolder 1"/>
          <p:cNvSpPr>
            <a:spLocks noGrp="1"/>
          </p:cNvSpPr>
          <p:nvPr>
            <p:ph type="title"/>
          </p:nvPr>
        </p:nvSpPr>
        <p:spPr>
          <a:xfrm>
            <a:off x="1085760" y="522720"/>
            <a:ext cx="10210320" cy="369000"/>
          </a:xfrm>
          <a:prstGeom prst="rect">
            <a:avLst/>
          </a:prstGeom>
          <a:solidFill>
            <a:schemeClr val="lt1"/>
          </a:solidFill>
          <a:ln w="0">
            <a:noFill/>
          </a:ln>
        </p:spPr>
        <p:txBody>
          <a:bodyPr lIns="0" rIns="0" tIns="0" bIns="0" anchor="t">
            <a:noAutofit/>
          </a:bodyPr>
          <a:p>
            <a:pPr indent="0">
              <a:lnSpc>
                <a:spcPct val="100000"/>
              </a:lnSpc>
              <a:buNone/>
            </a:pPr>
            <a:r>
              <a:rPr b="1" lang="en-CH" sz="2400" spc="-1" strike="noStrike">
                <a:solidFill>
                  <a:schemeClr val="dk1"/>
                </a:solidFill>
                <a:latin typeface="Arial"/>
              </a:rPr>
              <a:t>LISA Gravitational Refernce Sensor Front-End Electronics (GRS FEE)</a:t>
            </a:r>
            <a:endParaRPr b="0" lang="en-US" sz="2400" spc="-1" strike="noStrike">
              <a:solidFill>
                <a:srgbClr val="000000"/>
              </a:solidFill>
              <a:latin typeface="Calibri"/>
            </a:endParaRPr>
          </a:p>
        </p:txBody>
      </p:sp>
      <p:sp>
        <p:nvSpPr>
          <p:cNvPr id="866" name="TextBox 6"/>
          <p:cNvSpPr/>
          <p:nvPr/>
        </p:nvSpPr>
        <p:spPr>
          <a:xfrm>
            <a:off x="1530720" y="1181520"/>
            <a:ext cx="3895560" cy="33336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600" spc="-1" strike="noStrike">
                <a:solidFill>
                  <a:srgbClr val="000000"/>
                </a:solidFill>
                <a:latin typeface="Arial"/>
                <a:ea typeface="Calibri"/>
              </a:rPr>
              <a:t>Sensing and Actuation Circuit diagram</a:t>
            </a:r>
            <a:endParaRPr b="0" lang="en-US" sz="1600" spc="-1" strike="noStrike">
              <a:solidFill>
                <a:srgbClr val="000000"/>
              </a:solidFill>
              <a:latin typeface="Calibri"/>
            </a:endParaRPr>
          </a:p>
        </p:txBody>
      </p:sp>
      <p:pic>
        <p:nvPicPr>
          <p:cNvPr id="867" name="Picture 8" descr=""/>
          <p:cNvPicPr/>
          <p:nvPr/>
        </p:nvPicPr>
        <p:blipFill>
          <a:blip r:embed="rId1"/>
          <a:stretch/>
        </p:blipFill>
        <p:spPr>
          <a:xfrm>
            <a:off x="141120" y="6300360"/>
            <a:ext cx="459360" cy="459360"/>
          </a:xfrm>
          <a:prstGeom prst="rect">
            <a:avLst/>
          </a:prstGeom>
          <a:noFill/>
          <a:ln w="0">
            <a:noFill/>
          </a:ln>
        </p:spPr>
      </p:pic>
      <p:sp>
        <p:nvSpPr>
          <p:cNvPr id="868" name="TextBox 7"/>
          <p:cNvSpPr/>
          <p:nvPr/>
        </p:nvSpPr>
        <p:spPr>
          <a:xfrm>
            <a:off x="6648480" y="1828800"/>
            <a:ext cx="4886280" cy="371484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600" spc="-1" strike="noStrike">
                <a:solidFill>
                  <a:srgbClr val="000000"/>
                </a:solidFill>
                <a:latin typeface="Arial"/>
                <a:ea typeface="Calibri"/>
              </a:rPr>
              <a:t>Actuation commands are received by the on-board computer which is running the Drag-Free and Attitude Control System (DFACS).</a:t>
            </a:r>
            <a:endParaRPr b="0" lang="en-US" sz="1600" spc="-1" strike="noStrike">
              <a:solidFill>
                <a:srgbClr val="000000"/>
              </a:solidFill>
              <a:latin typeface="Calibri"/>
            </a:endParaRPr>
          </a:p>
          <a:p>
            <a:pPr>
              <a:lnSpc>
                <a:spcPct val="100000"/>
              </a:lnSpc>
              <a:spcBef>
                <a:spcPts val="1199"/>
              </a:spcBef>
            </a:pPr>
            <a:r>
              <a:rPr b="0" lang="en-US" sz="1600" spc="-1" strike="noStrike">
                <a:solidFill>
                  <a:srgbClr val="000000"/>
                </a:solidFill>
                <a:latin typeface="Arial"/>
                <a:ea typeface="Calibri"/>
              </a:rPr>
              <a:t>The GRS FEE process the actuation commands and generates the voltages that are applied to the TM electrodes</a:t>
            </a:r>
            <a:endParaRPr b="0" lang="en-US" sz="1600" spc="-1" strike="noStrike">
              <a:solidFill>
                <a:srgbClr val="000000"/>
              </a:solidFill>
              <a:latin typeface="Calibri"/>
            </a:endParaRPr>
          </a:p>
          <a:p>
            <a:pPr>
              <a:lnSpc>
                <a:spcPct val="100000"/>
              </a:lnSpc>
              <a:spcBef>
                <a:spcPts val="1199"/>
              </a:spcBef>
            </a:pPr>
            <a:r>
              <a:rPr b="0" lang="en-US" sz="1600" spc="-1" strike="noStrike">
                <a:solidFill>
                  <a:srgbClr val="000000"/>
                </a:solidFill>
                <a:latin typeface="Arial"/>
                <a:ea typeface="Calibri"/>
              </a:rPr>
              <a:t>The sensing of non-optical channels is implemented by a capacitive readout. The differential capacitance between opposing couples of electrodes and the TM is measured by the sensing channels of the GRS FEE</a:t>
            </a:r>
            <a:endParaRPr b="0" lang="en-US" sz="1600" spc="-1" strike="noStrike">
              <a:solidFill>
                <a:srgbClr val="000000"/>
              </a:solidFill>
              <a:latin typeface="Calibri"/>
            </a:endParaRPr>
          </a:p>
          <a:p>
            <a:pPr>
              <a:lnSpc>
                <a:spcPct val="100000"/>
              </a:lnSpc>
              <a:spcBef>
                <a:spcPts val="1199"/>
              </a:spcBef>
            </a:pPr>
            <a:r>
              <a:rPr b="0" lang="en-US" sz="1600" spc="-1" strike="noStrike">
                <a:solidFill>
                  <a:srgbClr val="000000"/>
                </a:solidFill>
                <a:latin typeface="Arial"/>
                <a:ea typeface="Calibri"/>
              </a:rPr>
              <a:t>Actuation and sensing electrodes are the same on the TM</a:t>
            </a:r>
            <a:endParaRPr b="0" lang="en-US" sz="1600" spc="-1" strike="noStrike">
              <a:solidFill>
                <a:srgbClr val="000000"/>
              </a:solidFill>
              <a:latin typeface="Calibri"/>
            </a:endParaRPr>
          </a:p>
        </p:txBody>
      </p:sp>
      <p:pic>
        <p:nvPicPr>
          <p:cNvPr id="869" name="Picture 1" descr=""/>
          <p:cNvPicPr/>
          <p:nvPr/>
        </p:nvPicPr>
        <p:blipFill>
          <a:blip r:embed="rId2"/>
          <a:stretch/>
        </p:blipFill>
        <p:spPr>
          <a:xfrm>
            <a:off x="1074240" y="1479600"/>
            <a:ext cx="5349600" cy="3898800"/>
          </a:xfrm>
          <a:prstGeom prst="rect">
            <a:avLst/>
          </a:prstGeom>
          <a:noFill/>
          <a:ln w="0">
            <a:noFill/>
          </a:ln>
        </p:spPr>
      </p:pic>
    </p:spTree>
  </p:cSld>
  <p:transition>
    <p:fade/>
  </p:transition>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0" name="Rectangle 26"/>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871" name="PlaceHolder 1"/>
          <p:cNvSpPr>
            <a:spLocks noGrp="1"/>
          </p:cNvSpPr>
          <p:nvPr>
            <p:ph type="title"/>
          </p:nvPr>
        </p:nvSpPr>
        <p:spPr>
          <a:xfrm>
            <a:off x="1085760" y="522720"/>
            <a:ext cx="10210320" cy="738360"/>
          </a:xfrm>
          <a:prstGeom prst="rect">
            <a:avLst/>
          </a:prstGeom>
          <a:solidFill>
            <a:schemeClr val="lt1"/>
          </a:solidFill>
          <a:ln w="0">
            <a:noFill/>
          </a:ln>
        </p:spPr>
        <p:txBody>
          <a:bodyPr lIns="0" rIns="0" tIns="0" bIns="0" anchor="t">
            <a:noAutofit/>
          </a:bodyPr>
          <a:p>
            <a:pPr indent="0">
              <a:lnSpc>
                <a:spcPct val="100000"/>
              </a:lnSpc>
              <a:buNone/>
            </a:pPr>
            <a:r>
              <a:rPr b="1" lang="en-CH" sz="2400" spc="-1" strike="noStrike">
                <a:solidFill>
                  <a:schemeClr val="dk1"/>
                </a:solidFill>
                <a:latin typeface="Arial"/>
              </a:rPr>
              <a:t>LISA Gravitational Refernce Sensor Front-End Electronics (GRS FEE)</a:t>
            </a:r>
            <a:endParaRPr b="0" lang="en-US" sz="2400" spc="-1" strike="noStrike">
              <a:solidFill>
                <a:srgbClr val="000000"/>
              </a:solidFill>
              <a:latin typeface="Calibri"/>
            </a:endParaRPr>
          </a:p>
        </p:txBody>
      </p:sp>
      <p:sp>
        <p:nvSpPr>
          <p:cNvPr id="872" name="TextBox 6"/>
          <p:cNvSpPr/>
          <p:nvPr/>
        </p:nvSpPr>
        <p:spPr>
          <a:xfrm>
            <a:off x="1076040" y="1130760"/>
            <a:ext cx="6257880" cy="234396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600" spc="-1" strike="noStrike">
                <a:solidFill>
                  <a:srgbClr val="000000"/>
                </a:solidFill>
                <a:latin typeface="Arial"/>
                <a:ea typeface="Calibri"/>
              </a:rPr>
              <a:t>TM Actuation is implemented with AC voltages (60 – 300 Hz) providing a quasi-DC force/torque at low frequency</a:t>
            </a:r>
            <a:endParaRPr b="0" lang="en-US" sz="1600" spc="-1" strike="noStrike">
              <a:solidFill>
                <a:srgbClr val="000000"/>
              </a:solidFill>
              <a:latin typeface="Calibri"/>
            </a:endParaRPr>
          </a:p>
          <a:p>
            <a:pPr>
              <a:lnSpc>
                <a:spcPct val="100000"/>
              </a:lnSpc>
              <a:spcBef>
                <a:spcPts val="1199"/>
              </a:spcBef>
            </a:pPr>
            <a:r>
              <a:rPr b="0" lang="en-US" sz="1600" spc="-1" strike="noStrike">
                <a:solidFill>
                  <a:srgbClr val="000000"/>
                </a:solidFill>
                <a:latin typeface="Arial"/>
                <a:ea typeface="Calibri"/>
              </a:rPr>
              <a:t>The mass is pulled in the direction of stronger voltages. Both force and torque can be applied by the implemented scheme for the electrodes and the actuation voltages</a:t>
            </a:r>
            <a:endParaRPr b="0" lang="en-US" sz="1600" spc="-1" strike="noStrike">
              <a:solidFill>
                <a:srgbClr val="000000"/>
              </a:solidFill>
              <a:latin typeface="Calibri"/>
            </a:endParaRPr>
          </a:p>
          <a:p>
            <a:pPr>
              <a:lnSpc>
                <a:spcPct val="100000"/>
              </a:lnSpc>
              <a:spcBef>
                <a:spcPts val="1199"/>
              </a:spcBef>
            </a:pPr>
            <a:r>
              <a:rPr b="0" lang="en-US" sz="1600" spc="-1" strike="noStrike">
                <a:solidFill>
                  <a:srgbClr val="000000"/>
                </a:solidFill>
                <a:latin typeface="Arial"/>
                <a:ea typeface="Calibri"/>
              </a:rPr>
              <a:t>The actuation provided by the GRS FEE delivers TM control with ~nN force and fN/Hz</a:t>
            </a:r>
            <a:r>
              <a:rPr b="0" lang="en-US" sz="1600" spc="-1" strike="noStrike" baseline="30000">
                <a:solidFill>
                  <a:srgbClr val="000000"/>
                </a:solidFill>
                <a:latin typeface="Arial"/>
                <a:ea typeface="Calibri"/>
              </a:rPr>
              <a:t>1/2</a:t>
            </a:r>
            <a:r>
              <a:rPr b="0" lang="en-US" sz="1600" spc="-1" strike="noStrike">
                <a:solidFill>
                  <a:srgbClr val="000000"/>
                </a:solidFill>
                <a:latin typeface="Arial"/>
                <a:ea typeface="Calibri"/>
              </a:rPr>
              <a:t> precision (~10 nrad/s</a:t>
            </a:r>
            <a:r>
              <a:rPr b="0" lang="en-US" sz="1600" spc="-1" strike="noStrike" baseline="30000">
                <a:solidFill>
                  <a:srgbClr val="000000"/>
                </a:solidFill>
                <a:latin typeface="Arial"/>
                <a:ea typeface="Calibri"/>
              </a:rPr>
              <a:t>2</a:t>
            </a:r>
            <a:r>
              <a:rPr b="0" lang="en-US" sz="1600" spc="-1" strike="noStrike">
                <a:solidFill>
                  <a:srgbClr val="000000"/>
                </a:solidFill>
                <a:latin typeface="Arial"/>
                <a:ea typeface="Calibri"/>
              </a:rPr>
              <a:t> with ~10 frad/s</a:t>
            </a:r>
            <a:r>
              <a:rPr b="0" lang="en-US" sz="1600" spc="-1" strike="noStrike" baseline="30000">
                <a:solidFill>
                  <a:srgbClr val="000000"/>
                </a:solidFill>
                <a:latin typeface="Arial"/>
                <a:ea typeface="Calibri"/>
              </a:rPr>
              <a:t>2</a:t>
            </a:r>
            <a:r>
              <a:rPr b="0" lang="en-US" sz="1600" spc="-1" strike="noStrike">
                <a:solidFill>
                  <a:srgbClr val="000000"/>
                </a:solidFill>
                <a:latin typeface="Arial"/>
                <a:ea typeface="Calibri"/>
              </a:rPr>
              <a:t> Hz</a:t>
            </a:r>
            <a:r>
              <a:rPr b="0" lang="en-US" sz="1600" spc="-1" strike="noStrike" baseline="30000">
                <a:solidFill>
                  <a:srgbClr val="000000"/>
                </a:solidFill>
                <a:latin typeface="Arial"/>
                <a:ea typeface="Calibri"/>
              </a:rPr>
              <a:t>1/2</a:t>
            </a:r>
            <a:r>
              <a:rPr b="0" lang="en-US" sz="1600" spc="-1" strike="noStrike">
                <a:solidFill>
                  <a:srgbClr val="000000"/>
                </a:solidFill>
                <a:latin typeface="Arial"/>
                <a:ea typeface="Calibri"/>
              </a:rPr>
              <a:t> precision) in a frequency band [10</a:t>
            </a:r>
            <a:r>
              <a:rPr b="0" lang="en-US" sz="1600" spc="-1" strike="noStrike" baseline="30000">
                <a:solidFill>
                  <a:srgbClr val="000000"/>
                </a:solidFill>
                <a:latin typeface="Arial"/>
                <a:ea typeface="Calibri"/>
              </a:rPr>
              <a:t>-4</a:t>
            </a:r>
            <a:r>
              <a:rPr b="0" lang="en-US" sz="1600" spc="-1" strike="noStrike">
                <a:solidFill>
                  <a:srgbClr val="000000"/>
                </a:solidFill>
                <a:latin typeface="Arial"/>
                <a:ea typeface="Calibri"/>
              </a:rPr>
              <a:t> – 1] Hz</a:t>
            </a:r>
            <a:endParaRPr b="0" lang="en-US" sz="1600" spc="-1" strike="noStrike">
              <a:solidFill>
                <a:srgbClr val="000000"/>
              </a:solidFill>
              <a:latin typeface="Calibri"/>
            </a:endParaRPr>
          </a:p>
        </p:txBody>
      </p:sp>
      <p:pic>
        <p:nvPicPr>
          <p:cNvPr id="873" name="Picture 8" descr=""/>
          <p:cNvPicPr/>
          <p:nvPr/>
        </p:nvPicPr>
        <p:blipFill>
          <a:blip r:embed="rId1"/>
          <a:stretch/>
        </p:blipFill>
        <p:spPr>
          <a:xfrm>
            <a:off x="141120" y="6300360"/>
            <a:ext cx="459360" cy="459360"/>
          </a:xfrm>
          <a:prstGeom prst="rect">
            <a:avLst/>
          </a:prstGeom>
          <a:noFill/>
          <a:ln w="0">
            <a:noFill/>
          </a:ln>
        </p:spPr>
      </p:pic>
      <p:pic>
        <p:nvPicPr>
          <p:cNvPr id="874" name="Picture 11" descr="A diagram of a cube&#10;&#10;AI-generated content may be incorrect."/>
          <p:cNvPicPr/>
          <p:nvPr/>
        </p:nvPicPr>
        <p:blipFill>
          <a:blip r:embed="rId2"/>
          <a:stretch/>
        </p:blipFill>
        <p:spPr>
          <a:xfrm>
            <a:off x="6208200" y="3965760"/>
            <a:ext cx="2748240" cy="1942200"/>
          </a:xfrm>
          <a:prstGeom prst="rect">
            <a:avLst/>
          </a:prstGeom>
          <a:noFill/>
          <a:ln w="0">
            <a:noFill/>
          </a:ln>
        </p:spPr>
      </p:pic>
      <p:sp>
        <p:nvSpPr>
          <p:cNvPr id="875" name="Rectangle 1"/>
          <p:cNvSpPr/>
          <p:nvPr/>
        </p:nvSpPr>
        <p:spPr>
          <a:xfrm>
            <a:off x="9889200" y="1285560"/>
            <a:ext cx="410040" cy="119520"/>
          </a:xfrm>
          <a:prstGeom prst="rect">
            <a:avLst/>
          </a:prstGeom>
          <a:solidFill>
            <a:srgbClr val="f5e11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76" name="Rectangle 2"/>
          <p:cNvSpPr/>
          <p:nvPr/>
        </p:nvSpPr>
        <p:spPr>
          <a:xfrm>
            <a:off x="10611360" y="1288080"/>
            <a:ext cx="410040" cy="119520"/>
          </a:xfrm>
          <a:prstGeom prst="rect">
            <a:avLst/>
          </a:prstGeom>
          <a:solidFill>
            <a:srgbClr val="f5e11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77" name="Rectangle 5"/>
          <p:cNvSpPr/>
          <p:nvPr/>
        </p:nvSpPr>
        <p:spPr>
          <a:xfrm>
            <a:off x="9921600" y="3192120"/>
            <a:ext cx="410040" cy="119520"/>
          </a:xfrm>
          <a:prstGeom prst="rect">
            <a:avLst/>
          </a:prstGeom>
          <a:solidFill>
            <a:srgbClr val="f5e11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78" name="Rectangle 7"/>
          <p:cNvSpPr/>
          <p:nvPr/>
        </p:nvSpPr>
        <p:spPr>
          <a:xfrm>
            <a:off x="10643760" y="3188520"/>
            <a:ext cx="410040" cy="119520"/>
          </a:xfrm>
          <a:prstGeom prst="rect">
            <a:avLst/>
          </a:prstGeom>
          <a:solidFill>
            <a:srgbClr val="f5e11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79" name="Rectangle 12"/>
          <p:cNvSpPr/>
          <p:nvPr/>
        </p:nvSpPr>
        <p:spPr>
          <a:xfrm>
            <a:off x="9891720" y="1405440"/>
            <a:ext cx="410040" cy="226800"/>
          </a:xfrm>
          <a:prstGeom prst="rect">
            <a:avLst/>
          </a:prstGeom>
          <a:gradFill rotWithShape="0">
            <a:gsLst>
              <a:gs pos="0">
                <a:srgbClr val="fcf7f6"/>
              </a:gs>
              <a:gs pos="74000">
                <a:srgbClr val="f0bcbb"/>
              </a:gs>
              <a:gs pos="83000">
                <a:srgbClr val="ea918f"/>
              </a:gs>
              <a:gs pos="100000">
                <a:srgbClr val="ff0000"/>
              </a:gs>
            </a:gsLst>
            <a:lin ang="16200000"/>
          </a:gra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0" name="Rectangle 13"/>
          <p:cNvSpPr/>
          <p:nvPr/>
        </p:nvSpPr>
        <p:spPr>
          <a:xfrm>
            <a:off x="10611360" y="1405440"/>
            <a:ext cx="410040" cy="226800"/>
          </a:xfrm>
          <a:prstGeom prst="rect">
            <a:avLst/>
          </a:prstGeom>
          <a:gradFill rotWithShape="0">
            <a:gsLst>
              <a:gs pos="0">
                <a:srgbClr val="fcf7f6"/>
              </a:gs>
              <a:gs pos="74000">
                <a:srgbClr val="f0bcbb"/>
              </a:gs>
              <a:gs pos="83000">
                <a:srgbClr val="ea918f"/>
              </a:gs>
              <a:gs pos="100000">
                <a:srgbClr val="ff0000"/>
              </a:gs>
            </a:gsLst>
            <a:lin ang="16200000"/>
          </a:gra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1" name="Rectangle 14"/>
          <p:cNvSpPr/>
          <p:nvPr/>
        </p:nvSpPr>
        <p:spPr>
          <a:xfrm rot="10800000">
            <a:off x="9921960" y="2967480"/>
            <a:ext cx="410040" cy="226800"/>
          </a:xfrm>
          <a:prstGeom prst="rect">
            <a:avLst/>
          </a:prstGeom>
          <a:gradFill rotWithShape="0">
            <a:gsLst>
              <a:gs pos="0">
                <a:srgbClr val="fcf7f6"/>
              </a:gs>
              <a:gs pos="74000">
                <a:srgbClr val="f0bcbb"/>
              </a:gs>
              <a:gs pos="83000">
                <a:srgbClr val="ea918f"/>
              </a:gs>
              <a:gs pos="100000">
                <a:srgbClr val="ff0000"/>
              </a:gs>
            </a:gsLst>
            <a:lin ang="5400000"/>
          </a:gra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2" name="Rectangle 15"/>
          <p:cNvSpPr/>
          <p:nvPr/>
        </p:nvSpPr>
        <p:spPr>
          <a:xfrm rot="10800000">
            <a:off x="10644120" y="2967480"/>
            <a:ext cx="410040" cy="226800"/>
          </a:xfrm>
          <a:prstGeom prst="rect">
            <a:avLst/>
          </a:prstGeom>
          <a:gradFill rotWithShape="0">
            <a:gsLst>
              <a:gs pos="0">
                <a:srgbClr val="fcf7f6"/>
              </a:gs>
              <a:gs pos="74000">
                <a:srgbClr val="f0bcbb"/>
              </a:gs>
              <a:gs pos="83000">
                <a:srgbClr val="ea918f"/>
              </a:gs>
              <a:gs pos="100000">
                <a:srgbClr val="ff0000"/>
              </a:gs>
            </a:gsLst>
            <a:lin ang="5400000"/>
          </a:gra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3" name="Rectangle 16"/>
          <p:cNvSpPr/>
          <p:nvPr/>
        </p:nvSpPr>
        <p:spPr>
          <a:xfrm>
            <a:off x="9799200" y="1676520"/>
            <a:ext cx="1354320" cy="1257840"/>
          </a:xfrm>
          <a:prstGeom prst="rect">
            <a:avLst/>
          </a:prstGeom>
          <a:solidFill>
            <a:srgbClr val="f5e113"/>
          </a:solidFill>
          <a:ln>
            <a:solidFill>
              <a:srgbClr val="223852"/>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4" name="Rectangle 17"/>
          <p:cNvSpPr/>
          <p:nvPr/>
        </p:nvSpPr>
        <p:spPr>
          <a:xfrm>
            <a:off x="9919440" y="4001760"/>
            <a:ext cx="410040" cy="119520"/>
          </a:xfrm>
          <a:prstGeom prst="rect">
            <a:avLst/>
          </a:prstGeom>
          <a:solidFill>
            <a:srgbClr val="f5e11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5" name="Rectangle 18"/>
          <p:cNvSpPr/>
          <p:nvPr/>
        </p:nvSpPr>
        <p:spPr>
          <a:xfrm>
            <a:off x="10641600" y="4004280"/>
            <a:ext cx="410040" cy="119520"/>
          </a:xfrm>
          <a:prstGeom prst="rect">
            <a:avLst/>
          </a:prstGeom>
          <a:solidFill>
            <a:srgbClr val="f5e11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6" name="Rectangle 19"/>
          <p:cNvSpPr/>
          <p:nvPr/>
        </p:nvSpPr>
        <p:spPr>
          <a:xfrm>
            <a:off x="9951840" y="5908320"/>
            <a:ext cx="410040" cy="119520"/>
          </a:xfrm>
          <a:prstGeom prst="rect">
            <a:avLst/>
          </a:prstGeom>
          <a:solidFill>
            <a:srgbClr val="f5e11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7" name="Rectangle 20"/>
          <p:cNvSpPr/>
          <p:nvPr/>
        </p:nvSpPr>
        <p:spPr>
          <a:xfrm>
            <a:off x="10674000" y="5904720"/>
            <a:ext cx="410040" cy="119520"/>
          </a:xfrm>
          <a:prstGeom prst="rect">
            <a:avLst/>
          </a:prstGeom>
          <a:solidFill>
            <a:srgbClr val="f5e11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8" name="Rectangle 21"/>
          <p:cNvSpPr/>
          <p:nvPr/>
        </p:nvSpPr>
        <p:spPr>
          <a:xfrm>
            <a:off x="9921960" y="4121640"/>
            <a:ext cx="410040" cy="226800"/>
          </a:xfrm>
          <a:prstGeom prst="rect">
            <a:avLst/>
          </a:prstGeom>
          <a:gradFill rotWithShape="0">
            <a:gsLst>
              <a:gs pos="0">
                <a:srgbClr val="fcf7f6"/>
              </a:gs>
              <a:gs pos="74000">
                <a:srgbClr val="f0bcbb"/>
              </a:gs>
              <a:gs pos="83000">
                <a:srgbClr val="ea918f"/>
              </a:gs>
              <a:gs pos="100000">
                <a:srgbClr val="ff0000"/>
              </a:gs>
            </a:gsLst>
            <a:lin ang="16200000"/>
          </a:gra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89" name="Rectangle 22"/>
          <p:cNvSpPr/>
          <p:nvPr/>
        </p:nvSpPr>
        <p:spPr>
          <a:xfrm>
            <a:off x="10641600" y="4121640"/>
            <a:ext cx="410040" cy="226800"/>
          </a:xfrm>
          <a:prstGeom prst="rect">
            <a:avLst/>
          </a:prstGeom>
          <a:gradFill rotWithShape="0">
            <a:gsLst>
              <a:gs pos="0">
                <a:srgbClr val="fcf7f6"/>
              </a:gs>
              <a:gs pos="74000">
                <a:srgbClr val="f0bcbb"/>
              </a:gs>
              <a:gs pos="83000">
                <a:srgbClr val="ea918f"/>
              </a:gs>
              <a:gs pos="100000">
                <a:srgbClr val="ff0000"/>
              </a:gs>
            </a:gsLst>
            <a:lin ang="16200000"/>
          </a:gra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90" name="Rectangle 23"/>
          <p:cNvSpPr/>
          <p:nvPr/>
        </p:nvSpPr>
        <p:spPr>
          <a:xfrm rot="10800000">
            <a:off x="9952200" y="5683680"/>
            <a:ext cx="410040" cy="226800"/>
          </a:xfrm>
          <a:prstGeom prst="rect">
            <a:avLst/>
          </a:prstGeom>
          <a:gradFill rotWithShape="0">
            <a:gsLst>
              <a:gs pos="0">
                <a:srgbClr val="fcf7f6"/>
              </a:gs>
              <a:gs pos="74000">
                <a:srgbClr val="f0bcbb"/>
              </a:gs>
              <a:gs pos="83000">
                <a:srgbClr val="ea918f"/>
              </a:gs>
              <a:gs pos="100000">
                <a:srgbClr val="ff0000"/>
              </a:gs>
            </a:gsLst>
            <a:lin ang="5400000"/>
          </a:gra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91" name="Rectangle 24"/>
          <p:cNvSpPr/>
          <p:nvPr/>
        </p:nvSpPr>
        <p:spPr>
          <a:xfrm rot="10800000">
            <a:off x="10674360" y="5683680"/>
            <a:ext cx="410040" cy="226800"/>
          </a:xfrm>
          <a:prstGeom prst="rect">
            <a:avLst/>
          </a:prstGeom>
          <a:gradFill rotWithShape="0">
            <a:gsLst>
              <a:gs pos="0">
                <a:srgbClr val="fcf7f6"/>
              </a:gs>
              <a:gs pos="74000">
                <a:srgbClr val="f0bcbb"/>
              </a:gs>
              <a:gs pos="83000">
                <a:srgbClr val="ea918f"/>
              </a:gs>
              <a:gs pos="100000">
                <a:srgbClr val="ff0000"/>
              </a:gs>
            </a:gsLst>
            <a:lin ang="5400000"/>
          </a:gra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892" name="Rectangle 25"/>
          <p:cNvSpPr/>
          <p:nvPr/>
        </p:nvSpPr>
        <p:spPr>
          <a:xfrm>
            <a:off x="9799200" y="4386960"/>
            <a:ext cx="1354320" cy="1257840"/>
          </a:xfrm>
          <a:prstGeom prst="rect">
            <a:avLst/>
          </a:prstGeom>
          <a:solidFill>
            <a:srgbClr val="f5e113"/>
          </a:solidFill>
          <a:ln>
            <a:solidFill>
              <a:srgbClr val="223852"/>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pic>
        <p:nvPicPr>
          <p:cNvPr id="893" name="Picture 27" descr=""/>
          <p:cNvPicPr/>
          <p:nvPr/>
        </p:nvPicPr>
        <p:blipFill>
          <a:blip r:embed="rId3"/>
          <a:stretch/>
        </p:blipFill>
        <p:spPr>
          <a:xfrm>
            <a:off x="472320" y="3809880"/>
            <a:ext cx="5306760" cy="2376000"/>
          </a:xfrm>
          <a:prstGeom prst="rect">
            <a:avLst/>
          </a:prstGeom>
          <a:noFill/>
          <a:ln w="0">
            <a:noFill/>
          </a:ln>
        </p:spPr>
      </p:pic>
      <p:sp>
        <p:nvSpPr>
          <p:cNvPr id="894" name="TextBox 28"/>
          <p:cNvSpPr/>
          <p:nvPr/>
        </p:nvSpPr>
        <p:spPr>
          <a:xfrm>
            <a:off x="561600" y="6162120"/>
            <a:ext cx="6484320" cy="30312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400" spc="-1" strike="noStrike">
                <a:solidFill>
                  <a:srgbClr val="000000"/>
                </a:solidFill>
                <a:latin typeface="Arial"/>
                <a:ea typeface="Calibri"/>
              </a:rPr>
              <a:t>LPF Measurements from </a:t>
            </a:r>
            <a:r>
              <a:rPr b="0" lang="en-GB" sz="1400" spc="-1" strike="noStrike">
                <a:solidFill>
                  <a:srgbClr val="000000"/>
                </a:solidFill>
                <a:latin typeface="Arial"/>
                <a:ea typeface="Calibri"/>
              </a:rPr>
              <a:t>M. ARMANO et al.</a:t>
            </a:r>
            <a:r>
              <a:rPr b="0" lang="en-US" sz="1400" spc="-1" strike="noStrike">
                <a:solidFill>
                  <a:srgbClr val="000000"/>
                </a:solidFill>
                <a:latin typeface="Arial"/>
                <a:ea typeface="Calibri"/>
              </a:rPr>
              <a:t> </a:t>
            </a:r>
            <a:r>
              <a:rPr b="0" lang="en-GB" sz="1400" spc="-1" strike="noStrike">
                <a:solidFill>
                  <a:srgbClr val="000000"/>
                </a:solidFill>
                <a:latin typeface="Arial"/>
                <a:ea typeface="Calibri"/>
              </a:rPr>
              <a:t>PHYS. REV. D 109, 102009 (2024)</a:t>
            </a:r>
            <a:endParaRPr b="0" lang="en-US" sz="1400" spc="-1" strike="noStrike">
              <a:solidFill>
                <a:srgbClr val="000000"/>
              </a:solidFill>
              <a:latin typeface="Calibri"/>
            </a:endParaRPr>
          </a:p>
        </p:txBody>
      </p:sp>
      <p:sp>
        <p:nvSpPr>
          <p:cNvPr id="3" name="PlaceHolder 2"/>
          <p:cNvSpPr>
            <a:spLocks noGrp="1"/>
          </p:cNvSpPr>
          <p:nvPr>
            <p:ph type="sldNum" idx="3"/>
          </p:nvPr>
        </p:nvSpPr>
        <p:spPr/>
        <p:txBody>
          <a:bodyPr/>
          <a:p>
            <a:fld id="{7F1AAB75-4816-47E5-9304-DE63E6F78678}" type="slidenum">
              <a:t>18</a:t>
            </a:fld>
          </a:p>
        </p:txBody>
      </p:sp>
    </p:spTree>
  </p:cSld>
  <p:transition>
    <p:fade/>
  </p:transition>
  <p:timing>
    <p:tnLst>
      <p:par>
        <p:cTn id="12" dur="indefinite" restart="never" nodeType="tmRoot">
          <p:childTnLst>
            <p:seq>
              <p:cTn id="13" dur="indefinite" nodeType="mainSeq">
                <p:childTnLst>
                  <p:par>
                    <p:cTn id="14" fill="hold">
                      <p:stCondLst>
                        <p:cond delay="indefinite"/>
                      </p:stCondLst>
                      <p:childTnLst>
                        <p:par>
                          <p:cTn id="15" fill="hold">
                            <p:stCondLst>
                              <p:cond delay="0"/>
                            </p:stCondLst>
                            <p:childTnLst>
                              <p:par>
                                <p:cTn id="16" nodeType="clickEffect" fill="hold" presetClass="entr" presetID="9">
                                  <p:stCondLst>
                                    <p:cond delay="0"/>
                                  </p:stCondLst>
                                  <p:childTnLst>
                                    <p:set>
                                      <p:cBhvr>
                                        <p:cTn id="17" dur="1" fill="hold">
                                          <p:stCondLst>
                                            <p:cond delay="0"/>
                                          </p:stCondLst>
                                        </p:cTn>
                                        <p:tgtEl>
                                          <p:spTgt spid="880"/>
                                        </p:tgtEl>
                                        <p:attrNameLst>
                                          <p:attrName>style.visibility</p:attrName>
                                        </p:attrNameLst>
                                      </p:cBhvr>
                                      <p:to>
                                        <p:strVal val="visible"/>
                                      </p:to>
                                    </p:set>
                                    <p:animEffect filter="dissolve" transition="in">
                                      <p:cBhvr additive="repl">
                                        <p:cTn id="18" dur="500"/>
                                        <p:tgtEl>
                                          <p:spTgt spid="880"/>
                                        </p:tgtEl>
                                      </p:cBhvr>
                                    </p:animEffect>
                                  </p:childTnLst>
                                </p:cTn>
                              </p:par>
                              <p:par>
                                <p:cTn id="19" nodeType="withEffect" fill="hold" presetClass="entr" presetID="9">
                                  <p:stCondLst>
                                    <p:cond delay="0"/>
                                  </p:stCondLst>
                                  <p:childTnLst>
                                    <p:set>
                                      <p:cBhvr>
                                        <p:cTn id="20" dur="1" fill="hold">
                                          <p:stCondLst>
                                            <p:cond delay="0"/>
                                          </p:stCondLst>
                                        </p:cTn>
                                        <p:tgtEl>
                                          <p:spTgt spid="879"/>
                                        </p:tgtEl>
                                        <p:attrNameLst>
                                          <p:attrName>style.visibility</p:attrName>
                                        </p:attrNameLst>
                                      </p:cBhvr>
                                      <p:to>
                                        <p:strVal val="visible"/>
                                      </p:to>
                                    </p:set>
                                    <p:animEffect filter="dissolve" transition="in">
                                      <p:cBhvr additive="repl">
                                        <p:cTn id="21" dur="500"/>
                                        <p:tgtEl>
                                          <p:spTgt spid="879"/>
                                        </p:tgtEl>
                                      </p:cBhvr>
                                    </p:animEffect>
                                  </p:childTnLst>
                                </p:cTn>
                              </p:par>
                              <p:par>
                                <p:cTn id="22" nodeType="withEffect" fill="hold" presetClass="path" presetID="42">
                                  <p:stCondLst>
                                    <p:cond delay="0"/>
                                  </p:stCondLst>
                                  <p:childTnLst>
                                    <p:animMotion origin="layout" path="M -3.125E-006 -1.11111E-006 L 0.00039 -0.02222 E">
                                      <p:cBhvr>
                                        <p:cTn id="23" dur="2000" fill="hold"/>
                                        <p:tgtEl>
                                          <p:spTgt spid="883"/>
                                        </p:tgtEl>
                                        <p:attrNameLst>
                                          <p:attrName>ppt_x</p:attrName>
                                          <p:attrName>ppt_y</p:attrName>
                                        </p:attrNameLst>
                                      </p:cBhvr>
                                    </p:animMotion>
                                  </p:childTnLst>
                                </p:cTn>
                              </p:par>
                            </p:childTnLst>
                          </p:cTn>
                        </p:par>
                        <p:par>
                          <p:cTn id="24" fill="hold">
                            <p:stCondLst>
                              <p:cond delay="2000"/>
                            </p:stCondLst>
                            <p:childTnLst>
                              <p:par>
                                <p:cTn id="25" nodeType="afterEffect" fill="hold" presetClass="entr" presetID="9">
                                  <p:stCondLst>
                                    <p:cond delay="0"/>
                                  </p:stCondLst>
                                  <p:childTnLst>
                                    <p:set>
                                      <p:cBhvr>
                                        <p:cTn id="26" dur="1" fill="hold">
                                          <p:stCondLst>
                                            <p:cond delay="0"/>
                                          </p:stCondLst>
                                        </p:cTn>
                                        <p:tgtEl>
                                          <p:spTgt spid="881"/>
                                        </p:tgtEl>
                                        <p:attrNameLst>
                                          <p:attrName>style.visibility</p:attrName>
                                        </p:attrNameLst>
                                      </p:cBhvr>
                                      <p:to>
                                        <p:strVal val="visible"/>
                                      </p:to>
                                    </p:set>
                                    <p:animEffect filter="dissolve" transition="in">
                                      <p:cBhvr additive="repl">
                                        <p:cTn id="27" dur="500"/>
                                        <p:tgtEl>
                                          <p:spTgt spid="881"/>
                                        </p:tgtEl>
                                      </p:cBhvr>
                                    </p:animEffect>
                                  </p:childTnLst>
                                </p:cTn>
                              </p:par>
                              <p:par>
                                <p:cTn id="28" nodeType="withEffect" fill="hold" presetClass="entr" presetID="9">
                                  <p:stCondLst>
                                    <p:cond delay="0"/>
                                  </p:stCondLst>
                                  <p:childTnLst>
                                    <p:set>
                                      <p:cBhvr>
                                        <p:cTn id="29" dur="1" fill="hold">
                                          <p:stCondLst>
                                            <p:cond delay="0"/>
                                          </p:stCondLst>
                                        </p:cTn>
                                        <p:tgtEl>
                                          <p:spTgt spid="882"/>
                                        </p:tgtEl>
                                        <p:attrNameLst>
                                          <p:attrName>style.visibility</p:attrName>
                                        </p:attrNameLst>
                                      </p:cBhvr>
                                      <p:to>
                                        <p:strVal val="visible"/>
                                      </p:to>
                                    </p:set>
                                    <p:animEffect filter="dissolve" transition="in">
                                      <p:cBhvr additive="repl">
                                        <p:cTn id="30" dur="500"/>
                                        <p:tgtEl>
                                          <p:spTgt spid="882"/>
                                        </p:tgtEl>
                                      </p:cBhvr>
                                    </p:animEffect>
                                  </p:childTnLst>
                                </p:cTn>
                              </p:par>
                              <p:par>
                                <p:cTn id="31" nodeType="withEffect" fill="hold" presetClass="exit" presetID="9">
                                  <p:stCondLst>
                                    <p:cond delay="0"/>
                                  </p:stCondLst>
                                  <p:childTnLst>
                                    <p:animEffect filter="dissolve" transition="out">
                                      <p:cBhvr additive="repl">
                                        <p:cTn id="32" dur="500"/>
                                        <p:tgtEl>
                                          <p:spTgt spid="880"/>
                                        </p:tgtEl>
                                      </p:cBhvr>
                                    </p:animEffect>
                                    <p:set>
                                      <p:cBhvr>
                                        <p:cTn id="33" dur="1" fill="hold">
                                          <p:stCondLst>
                                            <p:cond delay="499"/>
                                          </p:stCondLst>
                                        </p:cTn>
                                        <p:tgtEl>
                                          <p:spTgt spid="880"/>
                                        </p:tgtEl>
                                        <p:attrNameLst>
                                          <p:attrName>style.visibility</p:attrName>
                                        </p:attrNameLst>
                                      </p:cBhvr>
                                      <p:to>
                                        <p:strVal val="hidden"/>
                                      </p:to>
                                    </p:set>
                                  </p:childTnLst>
                                </p:cTn>
                              </p:par>
                              <p:par>
                                <p:cTn id="34" nodeType="withEffect" fill="hold" presetClass="exit" presetID="9">
                                  <p:stCondLst>
                                    <p:cond delay="0"/>
                                  </p:stCondLst>
                                  <p:childTnLst>
                                    <p:animEffect filter="dissolve" transition="out">
                                      <p:cBhvr additive="repl">
                                        <p:cTn id="35" dur="500"/>
                                        <p:tgtEl>
                                          <p:spTgt spid="879"/>
                                        </p:tgtEl>
                                      </p:cBhvr>
                                    </p:animEffect>
                                    <p:set>
                                      <p:cBhvr>
                                        <p:cTn id="36" dur="1" fill="hold">
                                          <p:stCondLst>
                                            <p:cond delay="499"/>
                                          </p:stCondLst>
                                        </p:cTn>
                                        <p:tgtEl>
                                          <p:spTgt spid="879"/>
                                        </p:tgtEl>
                                        <p:attrNameLst>
                                          <p:attrName>style.visibility</p:attrName>
                                        </p:attrNameLst>
                                      </p:cBhvr>
                                      <p:to>
                                        <p:strVal val="hidden"/>
                                      </p:to>
                                    </p:set>
                                  </p:childTnLst>
                                </p:cTn>
                              </p:par>
                              <p:par>
                                <p:cTn id="37" nodeType="withEffect" fill="hold" presetClass="path" presetID="42">
                                  <p:stCondLst>
                                    <p:cond delay="0"/>
                                  </p:stCondLst>
                                  <p:childTnLst>
                                    <p:animMotion origin="layout" path="M 0.00039 -0.02222 L 0.00039 0.02454 E">
                                      <p:cBhvr>
                                        <p:cTn id="38" dur="5000" fill="hold"/>
                                        <p:tgtEl>
                                          <p:spTgt spid="883"/>
                                        </p:tgtEl>
                                        <p:attrNameLst>
                                          <p:attrName>ppt_x</p:attrName>
                                          <p:attrName>ppt_y</p:attrName>
                                        </p:attrNameLst>
                                      </p:cBhvr>
                                    </p:animMotion>
                                  </p:childTnLst>
                                </p:cTn>
                              </p:par>
                            </p:childTnLst>
                          </p:cTn>
                        </p:par>
                        <p:par>
                          <p:cTn id="39" fill="hold">
                            <p:stCondLst>
                              <p:cond delay="7000"/>
                            </p:stCondLst>
                            <p:childTnLst>
                              <p:par>
                                <p:cTn id="40" nodeType="afterEffect" fill="hold" presetClass="entr" presetID="9">
                                  <p:stCondLst>
                                    <p:cond delay="0"/>
                                  </p:stCondLst>
                                  <p:childTnLst>
                                    <p:set>
                                      <p:cBhvr>
                                        <p:cTn id="41" dur="1" fill="hold">
                                          <p:stCondLst>
                                            <p:cond delay="0"/>
                                          </p:stCondLst>
                                        </p:cTn>
                                        <p:tgtEl>
                                          <p:spTgt spid="889"/>
                                        </p:tgtEl>
                                        <p:attrNameLst>
                                          <p:attrName>style.visibility</p:attrName>
                                        </p:attrNameLst>
                                      </p:cBhvr>
                                      <p:to>
                                        <p:strVal val="visible"/>
                                      </p:to>
                                    </p:set>
                                    <p:animEffect filter="dissolve" transition="in">
                                      <p:cBhvr additive="repl">
                                        <p:cTn id="42" dur="1000"/>
                                        <p:tgtEl>
                                          <p:spTgt spid="889"/>
                                        </p:tgtEl>
                                      </p:cBhvr>
                                    </p:animEffect>
                                  </p:childTnLst>
                                </p:cTn>
                              </p:par>
                              <p:par>
                                <p:cTn id="43" nodeType="withEffect" fill="hold" presetClass="entr" presetID="9">
                                  <p:stCondLst>
                                    <p:cond delay="0"/>
                                  </p:stCondLst>
                                  <p:childTnLst>
                                    <p:set>
                                      <p:cBhvr>
                                        <p:cTn id="44" dur="1" fill="hold">
                                          <p:stCondLst>
                                            <p:cond delay="0"/>
                                          </p:stCondLst>
                                        </p:cTn>
                                        <p:tgtEl>
                                          <p:spTgt spid="890"/>
                                        </p:tgtEl>
                                        <p:attrNameLst>
                                          <p:attrName>style.visibility</p:attrName>
                                        </p:attrNameLst>
                                      </p:cBhvr>
                                      <p:to>
                                        <p:strVal val="visible"/>
                                      </p:to>
                                    </p:set>
                                    <p:animEffect filter="dissolve" transition="in">
                                      <p:cBhvr additive="repl">
                                        <p:cTn id="45" dur="1000"/>
                                        <p:tgtEl>
                                          <p:spTgt spid="890"/>
                                        </p:tgtEl>
                                      </p:cBhvr>
                                    </p:animEffect>
                                  </p:childTnLst>
                                </p:cTn>
                              </p:par>
                              <p:par>
                                <p:cTn id="46" nodeType="withEffect" fill="hold" presetClass="emph" presetID="8">
                                  <p:stCondLst>
                                    <p:cond delay="0"/>
                                  </p:stCondLst>
                                  <p:childTnLst>
                                    <p:animRot by="-180000">
                                      <p:cBhvr>
                                        <p:cTn id="47" dur="1000" fill="hold"/>
                                        <p:tgtEl>
                                          <p:spTgt spid="892"/>
                                        </p:tgtEl>
                                        <p:attrNameLst>
                                          <p:attrName>r</p:attrName>
                                        </p:attrNameLst>
                                      </p:cBhvr>
                                    </p:animRot>
                                  </p:childTnLst>
                                </p:cTn>
                              </p:par>
                              <p:par>
                                <p:cTn id="48" nodeType="withEffect" fill="hold" presetClass="exit" presetID="9">
                                  <p:stCondLst>
                                    <p:cond delay="2000"/>
                                  </p:stCondLst>
                                  <p:childTnLst>
                                    <p:animEffect filter="dissolve" transition="out">
                                      <p:cBhvr additive="repl">
                                        <p:cTn id="49" dur="500"/>
                                        <p:tgtEl>
                                          <p:spTgt spid="889"/>
                                        </p:tgtEl>
                                      </p:cBhvr>
                                    </p:animEffect>
                                    <p:set>
                                      <p:cBhvr>
                                        <p:cTn id="50" dur="1" fill="hold">
                                          <p:stCondLst>
                                            <p:cond delay="499"/>
                                          </p:stCondLst>
                                        </p:cTn>
                                        <p:tgtEl>
                                          <p:spTgt spid="889"/>
                                        </p:tgtEl>
                                        <p:attrNameLst>
                                          <p:attrName>style.visibility</p:attrName>
                                        </p:attrNameLst>
                                      </p:cBhvr>
                                      <p:to>
                                        <p:strVal val="hidden"/>
                                      </p:to>
                                    </p:set>
                                  </p:childTnLst>
                                </p:cTn>
                              </p:par>
                              <p:par>
                                <p:cTn id="51" nodeType="withEffect" fill="hold" presetClass="exit" presetID="9">
                                  <p:stCondLst>
                                    <p:cond delay="2000"/>
                                  </p:stCondLst>
                                  <p:childTnLst>
                                    <p:animEffect filter="dissolve" transition="out">
                                      <p:cBhvr additive="repl">
                                        <p:cTn id="52" dur="500"/>
                                        <p:tgtEl>
                                          <p:spTgt spid="890"/>
                                        </p:tgtEl>
                                      </p:cBhvr>
                                    </p:animEffect>
                                    <p:set>
                                      <p:cBhvr>
                                        <p:cTn id="53" dur="1" fill="hold">
                                          <p:stCondLst>
                                            <p:cond delay="499"/>
                                          </p:stCondLst>
                                        </p:cTn>
                                        <p:tgtEl>
                                          <p:spTgt spid="890"/>
                                        </p:tgtEl>
                                        <p:attrNameLst>
                                          <p:attrName>style.visibility</p:attrName>
                                        </p:attrNameLst>
                                      </p:cBhvr>
                                      <p:to>
                                        <p:strVal val="hidden"/>
                                      </p:to>
                                    </p:set>
                                  </p:childTnLst>
                                </p:cTn>
                              </p:par>
                            </p:childTnLst>
                          </p:cTn>
                        </p:par>
                        <p:par>
                          <p:cTn id="54" fill="hold">
                            <p:stCondLst>
                              <p:cond delay="9500"/>
                            </p:stCondLst>
                            <p:childTnLst>
                              <p:par>
                                <p:cTn id="55" nodeType="afterEffect" fill="hold" presetClass="entr" presetID="9">
                                  <p:stCondLst>
                                    <p:cond delay="0"/>
                                  </p:stCondLst>
                                  <p:childTnLst>
                                    <p:set>
                                      <p:cBhvr>
                                        <p:cTn id="56" dur="1" fill="hold">
                                          <p:stCondLst>
                                            <p:cond delay="0"/>
                                          </p:stCondLst>
                                        </p:cTn>
                                        <p:tgtEl>
                                          <p:spTgt spid="891"/>
                                        </p:tgtEl>
                                        <p:attrNameLst>
                                          <p:attrName>style.visibility</p:attrName>
                                        </p:attrNameLst>
                                      </p:cBhvr>
                                      <p:to>
                                        <p:strVal val="visible"/>
                                      </p:to>
                                    </p:set>
                                    <p:animEffect filter="dissolve" transition="in">
                                      <p:cBhvr additive="repl">
                                        <p:cTn id="57" dur="500"/>
                                        <p:tgtEl>
                                          <p:spTgt spid="891"/>
                                        </p:tgtEl>
                                      </p:cBhvr>
                                    </p:animEffect>
                                  </p:childTnLst>
                                </p:cTn>
                              </p:par>
                              <p:par>
                                <p:cTn id="58" nodeType="withEffect" fill="hold" presetClass="entr" presetID="9">
                                  <p:stCondLst>
                                    <p:cond delay="0"/>
                                  </p:stCondLst>
                                  <p:childTnLst>
                                    <p:set>
                                      <p:cBhvr>
                                        <p:cTn id="59" dur="1" fill="hold">
                                          <p:stCondLst>
                                            <p:cond delay="0"/>
                                          </p:stCondLst>
                                        </p:cTn>
                                        <p:tgtEl>
                                          <p:spTgt spid="888"/>
                                        </p:tgtEl>
                                        <p:attrNameLst>
                                          <p:attrName>style.visibility</p:attrName>
                                        </p:attrNameLst>
                                      </p:cBhvr>
                                      <p:to>
                                        <p:strVal val="visible"/>
                                      </p:to>
                                    </p:set>
                                    <p:animEffect filter="dissolve" transition="in">
                                      <p:cBhvr additive="repl">
                                        <p:cTn id="60" dur="500"/>
                                        <p:tgtEl>
                                          <p:spTgt spid="888"/>
                                        </p:tgtEl>
                                      </p:cBhvr>
                                    </p:animEffect>
                                  </p:childTnLst>
                                </p:cTn>
                              </p:par>
                              <p:par>
                                <p:cTn id="61" nodeType="withEffect" fill="hold" presetClass="emph" presetID="8">
                                  <p:stCondLst>
                                    <p:cond delay="0"/>
                                  </p:stCondLst>
                                  <p:childTnLst>
                                    <p:animRot by="180000">
                                      <p:cBhvr>
                                        <p:cTn id="62" dur="2000" fill="hold"/>
                                        <p:tgtEl>
                                          <p:spTgt spid="892"/>
                                        </p:tgtEl>
                                        <p:attrNameLst>
                                          <p:attrName>r</p:attrName>
                                        </p:attrNameLst>
                                      </p:cBhvr>
                                    </p:animRot>
                                  </p:childTnLst>
                                </p:cTn>
                              </p:par>
                              <p:par>
                                <p:cTn id="63" nodeType="withEffect" fill="hold" presetClass="exit" presetID="9">
                                  <p:stCondLst>
                                    <p:cond delay="2000"/>
                                  </p:stCondLst>
                                  <p:childTnLst>
                                    <p:animEffect filter="dissolve" transition="out">
                                      <p:cBhvr additive="repl">
                                        <p:cTn id="64" dur="500"/>
                                        <p:tgtEl>
                                          <p:spTgt spid="891"/>
                                        </p:tgtEl>
                                      </p:cBhvr>
                                    </p:animEffect>
                                    <p:set>
                                      <p:cBhvr>
                                        <p:cTn id="65" dur="1" fill="hold">
                                          <p:stCondLst>
                                            <p:cond delay="499"/>
                                          </p:stCondLst>
                                        </p:cTn>
                                        <p:tgtEl>
                                          <p:spTgt spid="891"/>
                                        </p:tgtEl>
                                        <p:attrNameLst>
                                          <p:attrName>style.visibility</p:attrName>
                                        </p:attrNameLst>
                                      </p:cBhvr>
                                      <p:to>
                                        <p:strVal val="hidden"/>
                                      </p:to>
                                    </p:set>
                                  </p:childTnLst>
                                </p:cTn>
                              </p:par>
                              <p:par>
                                <p:cTn id="66" nodeType="withEffect" fill="hold" presetClass="exit" presetID="9">
                                  <p:stCondLst>
                                    <p:cond delay="2000"/>
                                  </p:stCondLst>
                                  <p:childTnLst>
                                    <p:animEffect filter="dissolve" transition="out">
                                      <p:cBhvr additive="repl">
                                        <p:cTn id="67" dur="500"/>
                                        <p:tgtEl>
                                          <p:spTgt spid="888"/>
                                        </p:tgtEl>
                                      </p:cBhvr>
                                    </p:animEffect>
                                    <p:set>
                                      <p:cBhvr>
                                        <p:cTn id="68" dur="1" fill="hold">
                                          <p:stCondLst>
                                            <p:cond delay="499"/>
                                          </p:stCondLst>
                                        </p:cTn>
                                        <p:tgtEl>
                                          <p:spTgt spid="888"/>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5" name="Rectangle 26"/>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896" name="PlaceHolder 1"/>
          <p:cNvSpPr>
            <a:spLocks noGrp="1"/>
          </p:cNvSpPr>
          <p:nvPr>
            <p:ph type="title"/>
          </p:nvPr>
        </p:nvSpPr>
        <p:spPr>
          <a:xfrm>
            <a:off x="1085760" y="522720"/>
            <a:ext cx="10210320" cy="369000"/>
          </a:xfrm>
          <a:prstGeom prst="rect">
            <a:avLst/>
          </a:prstGeom>
          <a:solidFill>
            <a:schemeClr val="lt1"/>
          </a:solidFill>
          <a:ln w="0">
            <a:noFill/>
          </a:ln>
        </p:spPr>
        <p:txBody>
          <a:bodyPr lIns="0" rIns="0" tIns="0" bIns="0" anchor="t">
            <a:noAutofit/>
          </a:bodyPr>
          <a:p>
            <a:pPr indent="0">
              <a:lnSpc>
                <a:spcPct val="100000"/>
              </a:lnSpc>
              <a:buNone/>
            </a:pPr>
            <a:r>
              <a:rPr b="1" lang="en-CH" sz="2400" spc="-1" strike="noStrike">
                <a:solidFill>
                  <a:schemeClr val="dk1"/>
                </a:solidFill>
                <a:latin typeface="Arial"/>
              </a:rPr>
              <a:t>LISA Gravitational Refernce Sensor Front-End Electronics (GRS FEE)</a:t>
            </a:r>
            <a:endParaRPr b="0" lang="en-US" sz="2400" spc="-1" strike="noStrike">
              <a:solidFill>
                <a:srgbClr val="000000"/>
              </a:solidFill>
              <a:latin typeface="Calibri"/>
            </a:endParaRPr>
          </a:p>
        </p:txBody>
      </p:sp>
      <p:sp>
        <p:nvSpPr>
          <p:cNvPr id="897" name="TextBox 6"/>
          <p:cNvSpPr/>
          <p:nvPr/>
        </p:nvSpPr>
        <p:spPr>
          <a:xfrm>
            <a:off x="1076040" y="1130760"/>
            <a:ext cx="6257880" cy="33336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600" spc="-1" strike="noStrike">
                <a:solidFill>
                  <a:srgbClr val="000000"/>
                </a:solidFill>
                <a:latin typeface="Arial"/>
                <a:ea typeface="Calibri"/>
              </a:rPr>
              <a:t>TM Actuation is critical for LISA science at low frequency</a:t>
            </a:r>
            <a:endParaRPr b="0" lang="en-US" sz="1600" spc="-1" strike="noStrike">
              <a:solidFill>
                <a:srgbClr val="000000"/>
              </a:solidFill>
              <a:latin typeface="Calibri"/>
            </a:endParaRPr>
          </a:p>
        </p:txBody>
      </p:sp>
      <p:pic>
        <p:nvPicPr>
          <p:cNvPr id="898" name="Picture 8" descr=""/>
          <p:cNvPicPr/>
          <p:nvPr/>
        </p:nvPicPr>
        <p:blipFill>
          <a:blip r:embed="rId1"/>
          <a:stretch/>
        </p:blipFill>
        <p:spPr>
          <a:xfrm>
            <a:off x="141120" y="6300360"/>
            <a:ext cx="459360" cy="459360"/>
          </a:xfrm>
          <a:prstGeom prst="rect">
            <a:avLst/>
          </a:prstGeom>
          <a:noFill/>
          <a:ln w="0">
            <a:noFill/>
          </a:ln>
        </p:spPr>
      </p:pic>
      <p:sp>
        <p:nvSpPr>
          <p:cNvPr id="899" name="TextBox 28"/>
          <p:cNvSpPr/>
          <p:nvPr/>
        </p:nvSpPr>
        <p:spPr>
          <a:xfrm>
            <a:off x="2076480" y="5358960"/>
            <a:ext cx="3210120" cy="51660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400" spc="-1" strike="noStrike">
                <a:solidFill>
                  <a:srgbClr val="000000"/>
                </a:solidFill>
                <a:latin typeface="Arial"/>
                <a:ea typeface="Calibri"/>
              </a:rPr>
              <a:t>Ref. LISA Red Book arXiv:2402.07571 </a:t>
            </a:r>
            <a:endParaRPr b="0" lang="en-US" sz="1400" spc="-1" strike="noStrike">
              <a:solidFill>
                <a:srgbClr val="000000"/>
              </a:solidFill>
              <a:latin typeface="Calibri"/>
            </a:endParaRPr>
          </a:p>
        </p:txBody>
      </p:sp>
      <p:pic>
        <p:nvPicPr>
          <p:cNvPr id="900" name="Picture 9" descr=""/>
          <p:cNvPicPr/>
          <p:nvPr/>
        </p:nvPicPr>
        <p:blipFill>
          <a:blip r:embed="rId2"/>
          <a:stretch/>
        </p:blipFill>
        <p:spPr>
          <a:xfrm>
            <a:off x="180720" y="1499040"/>
            <a:ext cx="7772040" cy="3859560"/>
          </a:xfrm>
          <a:prstGeom prst="rect">
            <a:avLst/>
          </a:prstGeom>
          <a:noFill/>
          <a:ln w="0">
            <a:noFill/>
          </a:ln>
        </p:spPr>
      </p:pic>
      <p:sp>
        <p:nvSpPr>
          <p:cNvPr id="901" name="Rectangle 29"/>
          <p:cNvSpPr/>
          <p:nvPr/>
        </p:nvSpPr>
        <p:spPr>
          <a:xfrm rot="2459400">
            <a:off x="1388160" y="3238560"/>
            <a:ext cx="2698560" cy="304560"/>
          </a:xfrm>
          <a:prstGeom prst="rect">
            <a:avLst/>
          </a:prstGeom>
          <a:noFill/>
          <a:ln>
            <a:solidFill>
              <a:srgbClr val="ff000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cxnSp>
        <p:nvCxnSpPr>
          <p:cNvPr id="902" name="Straight Connector 2"/>
          <p:cNvCxnSpPr>
            <a:stCxn id="901" idx="2"/>
          </p:cNvCxnSpPr>
          <p:nvPr/>
        </p:nvCxnSpPr>
        <p:spPr>
          <a:xfrm flipH="1">
            <a:off x="1466640" y="3506040"/>
            <a:ext cx="1171440" cy="2221560"/>
          </a:xfrm>
          <a:prstGeom prst="straightConnector1">
            <a:avLst/>
          </a:prstGeom>
          <a:ln>
            <a:solidFill>
              <a:srgbClr val="ff0000"/>
            </a:solidFill>
            <a:round/>
          </a:ln>
        </p:spPr>
      </p:cxnSp>
      <p:sp>
        <p:nvSpPr>
          <p:cNvPr id="903" name="TextBox 5"/>
          <p:cNvSpPr/>
          <p:nvPr/>
        </p:nvSpPr>
        <p:spPr>
          <a:xfrm>
            <a:off x="856440" y="5770440"/>
            <a:ext cx="3210120" cy="51660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400" spc="-1" strike="noStrike">
                <a:solidFill>
                  <a:srgbClr val="000000"/>
                </a:solidFill>
                <a:latin typeface="Arial"/>
                <a:ea typeface="Calibri"/>
              </a:rPr>
              <a:t>Region of the LISA sensitivity affected by actuation noise</a:t>
            </a:r>
            <a:endParaRPr b="0" lang="en-US" sz="1400" spc="-1" strike="noStrike">
              <a:solidFill>
                <a:srgbClr val="000000"/>
              </a:solidFill>
              <a:latin typeface="Calibri"/>
            </a:endParaRPr>
          </a:p>
        </p:txBody>
      </p:sp>
      <p:sp>
        <p:nvSpPr>
          <p:cNvPr id="904" name="TextBox 7"/>
          <p:cNvSpPr/>
          <p:nvPr/>
        </p:nvSpPr>
        <p:spPr>
          <a:xfrm>
            <a:off x="8325000" y="1299960"/>
            <a:ext cx="3210120" cy="274248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400" spc="-1" strike="noStrike">
                <a:solidFill>
                  <a:srgbClr val="000000"/>
                </a:solidFill>
                <a:latin typeface="Arial"/>
                <a:ea typeface="Calibri"/>
              </a:rPr>
              <a:t>Noisy actuation voltages provides force/torque noise also on the non-actuated degrees of freedom</a:t>
            </a:r>
            <a:endParaRPr b="0" lang="en-US" sz="1400" spc="-1" strike="noStrike">
              <a:solidFill>
                <a:srgbClr val="000000"/>
              </a:solidFill>
              <a:latin typeface="Calibri"/>
            </a:endParaRPr>
          </a:p>
          <a:p>
            <a:pPr>
              <a:lnSpc>
                <a:spcPct val="100000"/>
              </a:lnSpc>
              <a:spcBef>
                <a:spcPts val="1199"/>
              </a:spcBef>
            </a:pPr>
            <a:r>
              <a:rPr b="0" lang="en-US" sz="1400" spc="-1" strike="noStrike">
                <a:solidFill>
                  <a:srgbClr val="000000"/>
                </a:solidFill>
                <a:latin typeface="Arial"/>
                <a:ea typeface="Calibri"/>
              </a:rPr>
              <a:t>The noise amplitude of the leading term is proportional to the amplitude of the AC voltage applied to the TM electrodes</a:t>
            </a:r>
            <a:endParaRPr b="0" lang="en-US" sz="1400" spc="-1" strike="noStrike">
              <a:solidFill>
                <a:srgbClr val="000000"/>
              </a:solidFill>
              <a:latin typeface="Calibri"/>
            </a:endParaRPr>
          </a:p>
          <a:p>
            <a:pPr>
              <a:lnSpc>
                <a:spcPct val="100000"/>
              </a:lnSpc>
              <a:spcBef>
                <a:spcPts val="1199"/>
              </a:spcBef>
            </a:pPr>
            <a:r>
              <a:rPr b="0" lang="en-US" sz="1400" spc="-1" strike="noStrike">
                <a:solidFill>
                  <a:srgbClr val="000000"/>
                </a:solidFill>
                <a:latin typeface="Arial"/>
                <a:ea typeface="Calibri"/>
              </a:rPr>
              <a:t>The great success of LISA Pathfinder at low frequency was obtained with very low actuation authorities (stable mass required small forces to control)</a:t>
            </a:r>
            <a:endParaRPr b="0" lang="en-US" sz="1400" spc="-1" strike="noStrike">
              <a:solidFill>
                <a:srgbClr val="000000"/>
              </a:solidFill>
              <a:latin typeface="Calibri"/>
            </a:endParaRPr>
          </a:p>
        </p:txBody>
      </p:sp>
      <p:sp>
        <p:nvSpPr>
          <p:cNvPr id="905" name="TextBox 11"/>
          <p:cNvSpPr/>
          <p:nvPr/>
        </p:nvSpPr>
        <p:spPr>
          <a:xfrm>
            <a:off x="8334000" y="6284880"/>
            <a:ext cx="3412800" cy="45540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200" spc="-1" strike="noStrike">
                <a:solidFill>
                  <a:srgbClr val="000000"/>
                </a:solidFill>
                <a:latin typeface="Arial"/>
                <a:ea typeface="Calibri"/>
              </a:rPr>
              <a:t>LPF residual TM acceleration noise</a:t>
            </a:r>
            <a:r>
              <a:rPr b="0" lang="en-GB" sz="1200" spc="-1" strike="noStrike">
                <a:solidFill>
                  <a:srgbClr val="000000"/>
                </a:solidFill>
                <a:latin typeface="Arial"/>
                <a:ea typeface="Calibri"/>
              </a:rPr>
              <a:t>. PHYSICAL REVIEW LETTERS 120, 061101 (2018)</a:t>
            </a:r>
            <a:endParaRPr b="0" lang="en-US" sz="1200" spc="-1" strike="noStrike">
              <a:solidFill>
                <a:srgbClr val="000000"/>
              </a:solidFill>
              <a:latin typeface="Calibri"/>
            </a:endParaRPr>
          </a:p>
        </p:txBody>
      </p:sp>
      <p:pic>
        <p:nvPicPr>
          <p:cNvPr id="906" name="Picture 12" descr=""/>
          <p:cNvPicPr/>
          <p:nvPr/>
        </p:nvPicPr>
        <p:blipFill>
          <a:blip r:embed="rId3"/>
          <a:stretch/>
        </p:blipFill>
        <p:spPr>
          <a:xfrm>
            <a:off x="7911720" y="4213800"/>
            <a:ext cx="3761640" cy="2076120"/>
          </a:xfrm>
          <a:prstGeom prst="rect">
            <a:avLst/>
          </a:prstGeom>
          <a:noFill/>
          <a:ln w="0">
            <a:noFill/>
          </a:ln>
        </p:spPr>
      </p:pic>
    </p:spTree>
  </p:cSld>
  <p:transition>
    <p:fade/>
  </p:transition>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22" name="object 2" descr=""/>
          <p:cNvPicPr/>
          <p:nvPr/>
        </p:nvPicPr>
        <p:blipFill>
          <a:blip r:embed="rId1"/>
          <a:stretch/>
        </p:blipFill>
        <p:spPr>
          <a:xfrm>
            <a:off x="0" y="0"/>
            <a:ext cx="12224880" cy="6857640"/>
          </a:xfrm>
          <a:prstGeom prst="rect">
            <a:avLst/>
          </a:prstGeom>
          <a:noFill/>
          <a:ln w="0">
            <a:noFill/>
          </a:ln>
        </p:spPr>
      </p:pic>
      <p:sp>
        <p:nvSpPr>
          <p:cNvPr id="123" name="object 3"/>
          <p:cNvSpPr/>
          <p:nvPr/>
        </p:nvSpPr>
        <p:spPr>
          <a:xfrm>
            <a:off x="11898720" y="6255000"/>
            <a:ext cx="56880" cy="113400"/>
          </a:xfrm>
          <a:prstGeom prst="rect">
            <a:avLst/>
          </a:prstGeom>
          <a:noFill/>
          <a:ln w="0">
            <a:noFill/>
          </a:ln>
        </p:spPr>
        <p:style>
          <a:lnRef idx="0"/>
          <a:fillRef idx="0"/>
          <a:effectRef idx="0"/>
          <a:fontRef idx="minor"/>
        </p:style>
        <p:txBody>
          <a:bodyPr lIns="0" rIns="0" tIns="0" bIns="0" anchor="t">
            <a:spAutoFit/>
          </a:bodyPr>
          <a:p>
            <a:pPr>
              <a:lnSpc>
                <a:spcPts val="890"/>
              </a:lnSpc>
            </a:pPr>
            <a:r>
              <a:rPr b="0" lang="en-US" sz="800" spc="-52" strike="noStrike">
                <a:solidFill>
                  <a:srgbClr val="8196a6"/>
                </a:solidFill>
                <a:latin typeface="Arial"/>
              </a:rPr>
              <a:t>4</a:t>
            </a:r>
            <a:endParaRPr b="0" lang="en-US" sz="800" spc="-1" strike="noStrike">
              <a:solidFill>
                <a:srgbClr val="000000"/>
              </a:solidFill>
              <a:latin typeface="Calibri"/>
            </a:endParaRPr>
          </a:p>
        </p:txBody>
      </p:sp>
      <p:grpSp>
        <p:nvGrpSpPr>
          <p:cNvPr id="124" name="object 4"/>
          <p:cNvGrpSpPr/>
          <p:nvPr/>
        </p:nvGrpSpPr>
        <p:grpSpPr>
          <a:xfrm>
            <a:off x="10800" y="0"/>
            <a:ext cx="12214440" cy="6857640"/>
            <a:chOff x="10800" y="0"/>
            <a:chExt cx="12214440" cy="6857640"/>
          </a:xfrm>
        </p:grpSpPr>
        <p:pic>
          <p:nvPicPr>
            <p:cNvPr id="125" name="object 5" descr=""/>
            <p:cNvPicPr/>
            <p:nvPr/>
          </p:nvPicPr>
          <p:blipFill>
            <a:blip r:embed="rId2"/>
            <a:stretch/>
          </p:blipFill>
          <p:spPr>
            <a:xfrm>
              <a:off x="10331640" y="0"/>
              <a:ext cx="1893600" cy="1097640"/>
            </a:xfrm>
            <a:prstGeom prst="rect">
              <a:avLst/>
            </a:prstGeom>
            <a:noFill/>
            <a:ln w="0">
              <a:noFill/>
            </a:ln>
          </p:spPr>
        </p:pic>
        <p:sp>
          <p:nvSpPr>
            <p:cNvPr id="126" name="object 6"/>
            <p:cNvSpPr/>
            <p:nvPr/>
          </p:nvSpPr>
          <p:spPr>
            <a:xfrm>
              <a:off x="221400" y="6423120"/>
              <a:ext cx="11735640" cy="360"/>
            </a:xfrm>
            <a:custGeom>
              <a:avLst/>
              <a:gdLst>
                <a:gd name="textAreaLeft" fmla="*/ 0 w 11735640"/>
                <a:gd name="textAreaRight" fmla="*/ 11736000 w 11735640"/>
                <a:gd name="textAreaTop" fmla="*/ 0 h 360"/>
                <a:gd name="textAreaBottom" fmla="*/ 720 h 360"/>
              </a:gdLst>
              <a:ahLst/>
              <a:rect l="textAreaLeft" t="textAreaTop" r="textAreaRight" b="textAreaBottom"/>
              <a:pathLst>
                <a:path w="11736070" h="0">
                  <a:moveTo>
                    <a:pt x="0" y="0"/>
                  </a:moveTo>
                  <a:lnTo>
                    <a:pt x="11735993" y="0"/>
                  </a:lnTo>
                </a:path>
              </a:pathLst>
            </a:custGeom>
            <a:noFill/>
            <a:ln w="9525">
              <a:solidFill>
                <a:srgbClr val="fd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127" name="object 7" descr=""/>
            <p:cNvPicPr/>
            <p:nvPr/>
          </p:nvPicPr>
          <p:blipFill>
            <a:blip r:embed="rId3"/>
            <a:stretch/>
          </p:blipFill>
          <p:spPr>
            <a:xfrm>
              <a:off x="10342800" y="6584400"/>
              <a:ext cx="1637640" cy="104040"/>
            </a:xfrm>
            <a:prstGeom prst="rect">
              <a:avLst/>
            </a:prstGeom>
            <a:noFill/>
            <a:ln w="0">
              <a:noFill/>
            </a:ln>
          </p:spPr>
        </p:pic>
        <p:pic>
          <p:nvPicPr>
            <p:cNvPr id="128" name="object 8" descr=""/>
            <p:cNvPicPr/>
            <p:nvPr/>
          </p:nvPicPr>
          <p:blipFill>
            <a:blip r:embed="rId4"/>
            <a:stretch/>
          </p:blipFill>
          <p:spPr>
            <a:xfrm>
              <a:off x="7127280" y="6598440"/>
              <a:ext cx="214920" cy="138960"/>
            </a:xfrm>
            <a:prstGeom prst="rect">
              <a:avLst/>
            </a:prstGeom>
            <a:noFill/>
            <a:ln w="0">
              <a:noFill/>
            </a:ln>
          </p:spPr>
        </p:pic>
        <p:sp>
          <p:nvSpPr>
            <p:cNvPr id="129" name="object 9"/>
            <p:cNvSpPr/>
            <p:nvPr/>
          </p:nvSpPr>
          <p:spPr>
            <a:xfrm>
              <a:off x="1699920" y="6702840"/>
              <a:ext cx="214920" cy="34560"/>
            </a:xfrm>
            <a:custGeom>
              <a:avLst/>
              <a:gdLst>
                <a:gd name="textAreaLeft" fmla="*/ 0 w 214920"/>
                <a:gd name="textAreaRight" fmla="*/ 215280 w 214920"/>
                <a:gd name="textAreaTop" fmla="*/ 0 h 34560"/>
                <a:gd name="textAreaBottom" fmla="*/ 34920 h 34560"/>
              </a:gdLst>
              <a:ahLst/>
              <a:rect l="textAreaLeft" t="textAreaTop" r="textAreaRight" b="textAreaBottom"/>
              <a:pathLst>
                <a:path w="215264" h="34925">
                  <a:moveTo>
                    <a:pt x="215181" y="34882"/>
                  </a:moveTo>
                  <a:lnTo>
                    <a:pt x="0" y="34882"/>
                  </a:lnTo>
                  <a:lnTo>
                    <a:pt x="0" y="0"/>
                  </a:lnTo>
                  <a:lnTo>
                    <a:pt x="215181" y="0"/>
                  </a:lnTo>
                  <a:lnTo>
                    <a:pt x="215181" y="3488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30" name="object 10"/>
            <p:cNvSpPr/>
            <p:nvPr/>
          </p:nvSpPr>
          <p:spPr>
            <a:xfrm>
              <a:off x="1699920" y="663336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31" name="object 11"/>
            <p:cNvSpPr/>
            <p:nvPr/>
          </p:nvSpPr>
          <p:spPr>
            <a:xfrm>
              <a:off x="1699920" y="6598440"/>
              <a:ext cx="5280840" cy="139320"/>
            </a:xfrm>
            <a:custGeom>
              <a:avLst/>
              <a:gdLst>
                <a:gd name="textAreaLeft" fmla="*/ 0 w 5280840"/>
                <a:gd name="textAreaRight" fmla="*/ 5281200 w 5280840"/>
                <a:gd name="textAreaTop" fmla="*/ 0 h 139320"/>
                <a:gd name="textAreaBottom" fmla="*/ 139680 h 139320"/>
              </a:gdLst>
              <a:ahLst/>
              <a:rect l="textAreaLeft" t="textAreaTop" r="textAreaRight" b="textAreaBottom"/>
              <a:pathLst>
                <a:path w="5281295" h="139700">
                  <a:moveTo>
                    <a:pt x="215188" y="0"/>
                  </a:moveTo>
                  <a:lnTo>
                    <a:pt x="0" y="0"/>
                  </a:lnTo>
                  <a:lnTo>
                    <a:pt x="0" y="34759"/>
                  </a:lnTo>
                  <a:lnTo>
                    <a:pt x="215188" y="34759"/>
                  </a:lnTo>
                  <a:lnTo>
                    <a:pt x="215188" y="0"/>
                  </a:lnTo>
                  <a:close/>
                </a:path>
                <a:path w="5281295" h="139700">
                  <a:moveTo>
                    <a:pt x="5280736" y="0"/>
                  </a:moveTo>
                  <a:lnTo>
                    <a:pt x="5209006" y="0"/>
                  </a:lnTo>
                  <a:lnTo>
                    <a:pt x="5209006" y="139280"/>
                  </a:lnTo>
                  <a:lnTo>
                    <a:pt x="5280736" y="139280"/>
                  </a:lnTo>
                  <a:lnTo>
                    <a:pt x="5280736" y="0"/>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32" name="object 12"/>
            <p:cNvSpPr/>
            <p:nvPr/>
          </p:nvSpPr>
          <p:spPr>
            <a:xfrm>
              <a:off x="68374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587" y="139284"/>
                  </a:moveTo>
                  <a:lnTo>
                    <a:pt x="0" y="139284"/>
                  </a:lnTo>
                  <a:lnTo>
                    <a:pt x="0" y="0"/>
                  </a:lnTo>
                  <a:lnTo>
                    <a:pt x="71587" y="0"/>
                  </a:lnTo>
                  <a:lnTo>
                    <a:pt x="71587"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33" name="object 13"/>
            <p:cNvSpPr/>
            <p:nvPr/>
          </p:nvSpPr>
          <p:spPr>
            <a:xfrm>
              <a:off x="67654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14" y="139284"/>
                  </a:moveTo>
                  <a:lnTo>
                    <a:pt x="0" y="139284"/>
                  </a:lnTo>
                  <a:lnTo>
                    <a:pt x="0" y="0"/>
                  </a:lnTo>
                  <a:lnTo>
                    <a:pt x="71714" y="0"/>
                  </a:lnTo>
                  <a:lnTo>
                    <a:pt x="71714" y="139284"/>
                  </a:lnTo>
                  <a:close/>
                </a:path>
              </a:pathLst>
            </a:custGeom>
            <a:solidFill>
              <a:srgbClr val="14488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134" name="object 14" descr=""/>
            <p:cNvPicPr/>
            <p:nvPr/>
          </p:nvPicPr>
          <p:blipFill>
            <a:blip r:embed="rId5"/>
            <a:stretch/>
          </p:blipFill>
          <p:spPr>
            <a:xfrm>
              <a:off x="6041880" y="6598440"/>
              <a:ext cx="214920" cy="138960"/>
            </a:xfrm>
            <a:prstGeom prst="rect">
              <a:avLst/>
            </a:prstGeom>
            <a:noFill/>
            <a:ln w="0">
              <a:noFill/>
            </a:ln>
          </p:spPr>
        </p:pic>
        <p:sp>
          <p:nvSpPr>
            <p:cNvPr id="135" name="object 15"/>
            <p:cNvSpPr/>
            <p:nvPr/>
          </p:nvSpPr>
          <p:spPr>
            <a:xfrm>
              <a:off x="5680080" y="666828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36" name="object 16"/>
            <p:cNvSpPr/>
            <p:nvPr/>
          </p:nvSpPr>
          <p:spPr>
            <a:xfrm>
              <a:off x="5680080" y="659844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137" name="object 17" descr=""/>
            <p:cNvPicPr/>
            <p:nvPr/>
          </p:nvPicPr>
          <p:blipFill>
            <a:blip r:embed="rId6"/>
            <a:stretch/>
          </p:blipFill>
          <p:spPr>
            <a:xfrm>
              <a:off x="4956480" y="6598080"/>
              <a:ext cx="214920" cy="139680"/>
            </a:xfrm>
            <a:prstGeom prst="rect">
              <a:avLst/>
            </a:prstGeom>
            <a:noFill/>
            <a:ln w="0">
              <a:noFill/>
            </a:ln>
          </p:spPr>
        </p:pic>
        <p:sp>
          <p:nvSpPr>
            <p:cNvPr id="138" name="object 18"/>
            <p:cNvSpPr/>
            <p:nvPr/>
          </p:nvSpPr>
          <p:spPr>
            <a:xfrm>
              <a:off x="5318280" y="6644880"/>
              <a:ext cx="214920" cy="92880"/>
            </a:xfrm>
            <a:custGeom>
              <a:avLst/>
              <a:gdLst>
                <a:gd name="textAreaLeft" fmla="*/ 0 w 214920"/>
                <a:gd name="textAreaRight" fmla="*/ 215280 w 214920"/>
                <a:gd name="textAreaTop" fmla="*/ 0 h 92880"/>
                <a:gd name="textAreaBottom" fmla="*/ 93240 h 92880"/>
              </a:gdLst>
              <a:ahLst/>
              <a:rect l="textAreaLeft" t="textAreaTop" r="textAreaRight" b="textAreaBottom"/>
              <a:pathLst>
                <a:path w="215264" h="93345">
                  <a:moveTo>
                    <a:pt x="215181" y="92733"/>
                  </a:moveTo>
                  <a:lnTo>
                    <a:pt x="0" y="92733"/>
                  </a:lnTo>
                  <a:lnTo>
                    <a:pt x="0" y="0"/>
                  </a:lnTo>
                  <a:lnTo>
                    <a:pt x="215181" y="0"/>
                  </a:lnTo>
                  <a:lnTo>
                    <a:pt x="215181" y="92733"/>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39" name="object 19"/>
            <p:cNvSpPr/>
            <p:nvPr/>
          </p:nvSpPr>
          <p:spPr>
            <a:xfrm>
              <a:off x="531828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40" name="object 20"/>
            <p:cNvSpPr/>
            <p:nvPr/>
          </p:nvSpPr>
          <p:spPr>
            <a:xfrm>
              <a:off x="4594680" y="6598440"/>
              <a:ext cx="938880" cy="46800"/>
            </a:xfrm>
            <a:custGeom>
              <a:avLst/>
              <a:gdLst>
                <a:gd name="textAreaLeft" fmla="*/ 0 w 938880"/>
                <a:gd name="textAreaRight" fmla="*/ 939240 w 938880"/>
                <a:gd name="textAreaTop" fmla="*/ 0 h 46800"/>
                <a:gd name="textAreaBottom" fmla="*/ 47160 h 46800"/>
              </a:gdLst>
              <a:ahLst/>
              <a:rect l="textAreaLeft" t="textAreaTop" r="textAreaRight" b="textAreaBottom"/>
              <a:pathLst>
                <a:path w="939164" h="46990">
                  <a:moveTo>
                    <a:pt x="215188" y="0"/>
                  </a:moveTo>
                  <a:lnTo>
                    <a:pt x="0" y="0"/>
                  </a:lnTo>
                  <a:lnTo>
                    <a:pt x="0" y="46545"/>
                  </a:lnTo>
                  <a:lnTo>
                    <a:pt x="215188" y="46545"/>
                  </a:lnTo>
                  <a:lnTo>
                    <a:pt x="215188" y="0"/>
                  </a:lnTo>
                  <a:close/>
                </a:path>
                <a:path w="939164" h="46990">
                  <a:moveTo>
                    <a:pt x="938784" y="0"/>
                  </a:moveTo>
                  <a:lnTo>
                    <a:pt x="723595" y="0"/>
                  </a:lnTo>
                  <a:lnTo>
                    <a:pt x="723595" y="46418"/>
                  </a:lnTo>
                  <a:lnTo>
                    <a:pt x="938784" y="46418"/>
                  </a:lnTo>
                  <a:lnTo>
                    <a:pt x="938784" y="0"/>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41" name="object 21"/>
            <p:cNvSpPr/>
            <p:nvPr/>
          </p:nvSpPr>
          <p:spPr>
            <a:xfrm>
              <a:off x="4594680" y="66452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551"/>
                  </a:moveTo>
                  <a:lnTo>
                    <a:pt x="0" y="46551"/>
                  </a:lnTo>
                  <a:lnTo>
                    <a:pt x="0" y="0"/>
                  </a:lnTo>
                  <a:lnTo>
                    <a:pt x="215181" y="0"/>
                  </a:lnTo>
                  <a:lnTo>
                    <a:pt x="215181"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42" name="object 22"/>
            <p:cNvSpPr/>
            <p:nvPr/>
          </p:nvSpPr>
          <p:spPr>
            <a:xfrm>
              <a:off x="4594680" y="669168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054" y="46305"/>
                  </a:moveTo>
                  <a:lnTo>
                    <a:pt x="126" y="46305"/>
                  </a:lnTo>
                  <a:lnTo>
                    <a:pt x="0" y="0"/>
                  </a:lnTo>
                  <a:lnTo>
                    <a:pt x="215054" y="0"/>
                  </a:lnTo>
                  <a:lnTo>
                    <a:pt x="215054" y="46305"/>
                  </a:lnTo>
                  <a:close/>
                </a:path>
              </a:pathLst>
            </a:custGeom>
            <a:solidFill>
              <a:srgbClr val="1586c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43" name="object 23"/>
            <p:cNvSpPr/>
            <p:nvPr/>
          </p:nvSpPr>
          <p:spPr>
            <a:xfrm>
              <a:off x="43761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44" name="object 24"/>
            <p:cNvSpPr/>
            <p:nvPr/>
          </p:nvSpPr>
          <p:spPr>
            <a:xfrm>
              <a:off x="43048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474" y="139284"/>
                  </a:moveTo>
                  <a:lnTo>
                    <a:pt x="0" y="139284"/>
                  </a:lnTo>
                  <a:lnTo>
                    <a:pt x="0" y="0"/>
                  </a:lnTo>
                  <a:lnTo>
                    <a:pt x="71474" y="0"/>
                  </a:lnTo>
                  <a:lnTo>
                    <a:pt x="71474"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45" name="object 25"/>
            <p:cNvSpPr/>
            <p:nvPr/>
          </p:nvSpPr>
          <p:spPr>
            <a:xfrm>
              <a:off x="4232880" y="6598440"/>
              <a:ext cx="72000" cy="139320"/>
            </a:xfrm>
            <a:custGeom>
              <a:avLst/>
              <a:gdLst>
                <a:gd name="textAreaLeft" fmla="*/ 0 w 72000"/>
                <a:gd name="textAreaRight" fmla="*/ 72360 w 72000"/>
                <a:gd name="textAreaTop" fmla="*/ 0 h 139320"/>
                <a:gd name="textAreaBottom" fmla="*/ 139680 h 139320"/>
              </a:gdLst>
              <a:ahLst/>
              <a:rect l="textAreaLeft" t="textAreaTop" r="textAreaRight" b="textAreaBottom"/>
              <a:pathLst>
                <a:path w="72389" h="139700">
                  <a:moveTo>
                    <a:pt x="71853" y="139284"/>
                  </a:moveTo>
                  <a:lnTo>
                    <a:pt x="0" y="139284"/>
                  </a:lnTo>
                  <a:lnTo>
                    <a:pt x="0" y="0"/>
                  </a:lnTo>
                  <a:lnTo>
                    <a:pt x="71853" y="0"/>
                  </a:lnTo>
                  <a:lnTo>
                    <a:pt x="71853"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46" name="object 26"/>
            <p:cNvSpPr/>
            <p:nvPr/>
          </p:nvSpPr>
          <p:spPr>
            <a:xfrm>
              <a:off x="40143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f591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47" name="object 27"/>
            <p:cNvSpPr/>
            <p:nvPr/>
          </p:nvSpPr>
          <p:spPr>
            <a:xfrm>
              <a:off x="39427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600" y="139284"/>
                  </a:moveTo>
                  <a:lnTo>
                    <a:pt x="0" y="139284"/>
                  </a:lnTo>
                  <a:lnTo>
                    <a:pt x="0" y="0"/>
                  </a:lnTo>
                  <a:lnTo>
                    <a:pt x="71600" y="0"/>
                  </a:lnTo>
                  <a:lnTo>
                    <a:pt x="71600"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48" name="object 28"/>
            <p:cNvSpPr/>
            <p:nvPr/>
          </p:nvSpPr>
          <p:spPr>
            <a:xfrm>
              <a:off x="387108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49" name="object 29"/>
            <p:cNvSpPr/>
            <p:nvPr/>
          </p:nvSpPr>
          <p:spPr>
            <a:xfrm>
              <a:off x="35092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50" name="object 30"/>
            <p:cNvSpPr/>
            <p:nvPr/>
          </p:nvSpPr>
          <p:spPr>
            <a:xfrm>
              <a:off x="3509280" y="66452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51" name="object 31"/>
            <p:cNvSpPr/>
            <p:nvPr/>
          </p:nvSpPr>
          <p:spPr>
            <a:xfrm>
              <a:off x="3509280" y="669168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181" y="46305"/>
                  </a:moveTo>
                  <a:lnTo>
                    <a:pt x="253" y="46305"/>
                  </a:lnTo>
                  <a:lnTo>
                    <a:pt x="0" y="0"/>
                  </a:lnTo>
                  <a:lnTo>
                    <a:pt x="215181" y="0"/>
                  </a:lnTo>
                  <a:lnTo>
                    <a:pt x="215181" y="46305"/>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52" name="object 32"/>
            <p:cNvSpPr/>
            <p:nvPr/>
          </p:nvSpPr>
          <p:spPr>
            <a:xfrm>
              <a:off x="25272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53" name="object 33"/>
            <p:cNvSpPr/>
            <p:nvPr/>
          </p:nvSpPr>
          <p:spPr>
            <a:xfrm>
              <a:off x="2527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54" name="object 34"/>
            <p:cNvSpPr/>
            <p:nvPr/>
          </p:nvSpPr>
          <p:spPr>
            <a:xfrm>
              <a:off x="25272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55" name="object 35"/>
            <p:cNvSpPr/>
            <p:nvPr/>
          </p:nvSpPr>
          <p:spPr>
            <a:xfrm>
              <a:off x="2928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56" name="object 36"/>
            <p:cNvSpPr/>
            <p:nvPr/>
          </p:nvSpPr>
          <p:spPr>
            <a:xfrm>
              <a:off x="2857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57" name="object 37"/>
            <p:cNvSpPr/>
            <p:nvPr/>
          </p:nvSpPr>
          <p:spPr>
            <a:xfrm>
              <a:off x="2785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158" name="object 38" descr=""/>
            <p:cNvPicPr/>
            <p:nvPr/>
          </p:nvPicPr>
          <p:blipFill>
            <a:blip r:embed="rId7"/>
            <a:stretch/>
          </p:blipFill>
          <p:spPr>
            <a:xfrm>
              <a:off x="2423520" y="6598080"/>
              <a:ext cx="214920" cy="139680"/>
            </a:xfrm>
            <a:prstGeom prst="rect">
              <a:avLst/>
            </a:prstGeom>
            <a:noFill/>
            <a:ln w="0">
              <a:noFill/>
            </a:ln>
          </p:spPr>
        </p:pic>
        <p:sp>
          <p:nvSpPr>
            <p:cNvPr id="159" name="object 39"/>
            <p:cNvSpPr/>
            <p:nvPr/>
          </p:nvSpPr>
          <p:spPr>
            <a:xfrm>
              <a:off x="206172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60" name="object 40"/>
            <p:cNvSpPr/>
            <p:nvPr/>
          </p:nvSpPr>
          <p:spPr>
            <a:xfrm>
              <a:off x="20617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000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61" name="object 41"/>
            <p:cNvSpPr/>
            <p:nvPr/>
          </p:nvSpPr>
          <p:spPr>
            <a:xfrm>
              <a:off x="206172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162" name="object 42" descr=""/>
            <p:cNvPicPr/>
            <p:nvPr/>
          </p:nvPicPr>
          <p:blipFill>
            <a:blip r:embed="rId8"/>
            <a:stretch/>
          </p:blipFill>
          <p:spPr>
            <a:xfrm>
              <a:off x="1338120" y="6598440"/>
              <a:ext cx="214920" cy="138960"/>
            </a:xfrm>
            <a:prstGeom prst="rect">
              <a:avLst/>
            </a:prstGeom>
            <a:noFill/>
            <a:ln w="0">
              <a:noFill/>
            </a:ln>
          </p:spPr>
        </p:pic>
        <p:pic>
          <p:nvPicPr>
            <p:cNvPr id="163" name="object 43" descr=""/>
            <p:cNvPicPr/>
            <p:nvPr/>
          </p:nvPicPr>
          <p:blipFill>
            <a:blip r:embed="rId9"/>
            <a:stretch/>
          </p:blipFill>
          <p:spPr>
            <a:xfrm>
              <a:off x="6403680" y="6598440"/>
              <a:ext cx="214920" cy="138960"/>
            </a:xfrm>
            <a:prstGeom prst="rect">
              <a:avLst/>
            </a:prstGeom>
            <a:noFill/>
            <a:ln w="0">
              <a:noFill/>
            </a:ln>
          </p:spPr>
        </p:pic>
        <p:sp>
          <p:nvSpPr>
            <p:cNvPr id="164" name="object 44"/>
            <p:cNvSpPr/>
            <p:nvPr/>
          </p:nvSpPr>
          <p:spPr>
            <a:xfrm>
              <a:off x="1119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65" name="object 45"/>
            <p:cNvSpPr/>
            <p:nvPr/>
          </p:nvSpPr>
          <p:spPr>
            <a:xfrm>
              <a:off x="104796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600" y="139284"/>
                  </a:moveTo>
                  <a:lnTo>
                    <a:pt x="0" y="139284"/>
                  </a:lnTo>
                  <a:lnTo>
                    <a:pt x="0" y="0"/>
                  </a:lnTo>
                  <a:lnTo>
                    <a:pt x="71600" y="0"/>
                  </a:lnTo>
                  <a:lnTo>
                    <a:pt x="71600"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66" name="object 46"/>
            <p:cNvSpPr/>
            <p:nvPr/>
          </p:nvSpPr>
          <p:spPr>
            <a:xfrm>
              <a:off x="976320" y="65984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67" name="object 47"/>
            <p:cNvSpPr/>
            <p:nvPr/>
          </p:nvSpPr>
          <p:spPr>
            <a:xfrm>
              <a:off x="61452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68" name="object 48"/>
            <p:cNvSpPr/>
            <p:nvPr/>
          </p:nvSpPr>
          <p:spPr>
            <a:xfrm>
              <a:off x="614520" y="65984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88" y="92722"/>
                  </a:moveTo>
                  <a:lnTo>
                    <a:pt x="0" y="92722"/>
                  </a:lnTo>
                  <a:lnTo>
                    <a:pt x="0" y="139153"/>
                  </a:lnTo>
                  <a:lnTo>
                    <a:pt x="215188" y="139153"/>
                  </a:lnTo>
                  <a:lnTo>
                    <a:pt x="215188" y="92722"/>
                  </a:lnTo>
                  <a:close/>
                </a:path>
                <a:path w="215265" h="139700">
                  <a:moveTo>
                    <a:pt x="215188" y="0"/>
                  </a:moveTo>
                  <a:lnTo>
                    <a:pt x="0" y="0"/>
                  </a:lnTo>
                  <a:lnTo>
                    <a:pt x="0" y="46418"/>
                  </a:lnTo>
                  <a:lnTo>
                    <a:pt x="215188" y="46418"/>
                  </a:lnTo>
                  <a:lnTo>
                    <a:pt x="215188" y="0"/>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169" name="object 49" descr=""/>
            <p:cNvPicPr/>
            <p:nvPr/>
          </p:nvPicPr>
          <p:blipFill>
            <a:blip r:embed="rId10"/>
            <a:stretch/>
          </p:blipFill>
          <p:spPr>
            <a:xfrm>
              <a:off x="9825480" y="6598440"/>
              <a:ext cx="214920" cy="138960"/>
            </a:xfrm>
            <a:prstGeom prst="rect">
              <a:avLst/>
            </a:prstGeom>
            <a:noFill/>
            <a:ln w="0">
              <a:noFill/>
            </a:ln>
          </p:spPr>
        </p:pic>
        <p:pic>
          <p:nvPicPr>
            <p:cNvPr id="170" name="object 50" descr=""/>
            <p:cNvPicPr/>
            <p:nvPr/>
          </p:nvPicPr>
          <p:blipFill>
            <a:blip r:embed="rId11"/>
            <a:stretch/>
          </p:blipFill>
          <p:spPr>
            <a:xfrm>
              <a:off x="7489440" y="6598440"/>
              <a:ext cx="214560" cy="138960"/>
            </a:xfrm>
            <a:prstGeom prst="rect">
              <a:avLst/>
            </a:prstGeom>
            <a:noFill/>
            <a:ln w="0">
              <a:noFill/>
            </a:ln>
          </p:spPr>
        </p:pic>
        <p:sp>
          <p:nvSpPr>
            <p:cNvPr id="171" name="object 51"/>
            <p:cNvSpPr/>
            <p:nvPr/>
          </p:nvSpPr>
          <p:spPr>
            <a:xfrm>
              <a:off x="8737560" y="668196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72" name="object 52"/>
            <p:cNvSpPr/>
            <p:nvPr/>
          </p:nvSpPr>
          <p:spPr>
            <a:xfrm>
              <a:off x="8737560" y="6654240"/>
              <a:ext cx="214920" cy="27720"/>
            </a:xfrm>
            <a:custGeom>
              <a:avLst/>
              <a:gdLst>
                <a:gd name="textAreaLeft" fmla="*/ 0 w 214920"/>
                <a:gd name="textAreaRight" fmla="*/ 215280 w 214920"/>
                <a:gd name="textAreaTop" fmla="*/ 0 h 27720"/>
                <a:gd name="textAreaBottom" fmla="*/ 28080 h 27720"/>
              </a:gdLst>
              <a:ahLst/>
              <a:rect l="textAreaLeft" t="textAreaTop" r="textAreaRight" b="textAreaBottom"/>
              <a:pathLst>
                <a:path w="215265" h="27940">
                  <a:moveTo>
                    <a:pt x="215181" y="27881"/>
                  </a:moveTo>
                  <a:lnTo>
                    <a:pt x="0" y="27881"/>
                  </a:lnTo>
                  <a:lnTo>
                    <a:pt x="0" y="0"/>
                  </a:lnTo>
                  <a:lnTo>
                    <a:pt x="215181" y="0"/>
                  </a:lnTo>
                  <a:lnTo>
                    <a:pt x="215181" y="2788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73" name="object 53"/>
            <p:cNvSpPr/>
            <p:nvPr/>
          </p:nvSpPr>
          <p:spPr>
            <a:xfrm>
              <a:off x="8737560" y="659844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74" name="object 54"/>
            <p:cNvSpPr/>
            <p:nvPr/>
          </p:nvSpPr>
          <p:spPr>
            <a:xfrm>
              <a:off x="9100080" y="65984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8b61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75" name="object 55"/>
            <p:cNvSpPr/>
            <p:nvPr/>
          </p:nvSpPr>
          <p:spPr>
            <a:xfrm>
              <a:off x="9100080" y="66913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be272c"/>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76" name="object 56"/>
            <p:cNvSpPr/>
            <p:nvPr/>
          </p:nvSpPr>
          <p:spPr>
            <a:xfrm>
              <a:off x="9100080" y="66448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006c44"/>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177" name="object 57" descr=""/>
            <p:cNvPicPr/>
            <p:nvPr/>
          </p:nvPicPr>
          <p:blipFill>
            <a:blip r:embed="rId12"/>
            <a:stretch/>
          </p:blipFill>
          <p:spPr>
            <a:xfrm>
              <a:off x="9462960" y="6598440"/>
              <a:ext cx="214920" cy="138960"/>
            </a:xfrm>
            <a:prstGeom prst="rect">
              <a:avLst/>
            </a:prstGeom>
            <a:noFill/>
            <a:ln w="0">
              <a:noFill/>
            </a:ln>
          </p:spPr>
        </p:pic>
        <p:sp>
          <p:nvSpPr>
            <p:cNvPr id="178" name="object 58"/>
            <p:cNvSpPr/>
            <p:nvPr/>
          </p:nvSpPr>
          <p:spPr>
            <a:xfrm>
              <a:off x="8213040" y="65984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81" y="139284"/>
                  </a:moveTo>
                  <a:lnTo>
                    <a:pt x="0" y="139284"/>
                  </a:lnTo>
                  <a:lnTo>
                    <a:pt x="0" y="0"/>
                  </a:lnTo>
                  <a:lnTo>
                    <a:pt x="215181" y="0"/>
                  </a:lnTo>
                  <a:lnTo>
                    <a:pt x="215181"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79" name="object 59"/>
            <p:cNvSpPr/>
            <p:nvPr/>
          </p:nvSpPr>
          <p:spPr>
            <a:xfrm>
              <a:off x="8280000" y="6629040"/>
              <a:ext cx="81000" cy="78480"/>
            </a:xfrm>
            <a:custGeom>
              <a:avLst/>
              <a:gdLst>
                <a:gd name="textAreaLeft" fmla="*/ 0 w 81000"/>
                <a:gd name="textAreaRight" fmla="*/ 81360 w 81000"/>
                <a:gd name="textAreaTop" fmla="*/ 0 h 78480"/>
                <a:gd name="textAreaBottom" fmla="*/ 78840 h 78480"/>
              </a:gdLst>
              <a:ahLst/>
              <a:rect l="textAreaLeft" t="textAreaTop" r="textAreaRight" b="textAreaBottom"/>
              <a:pathLst>
                <a:path w="81279" h="78740">
                  <a:moveTo>
                    <a:pt x="51992" y="78608"/>
                  </a:moveTo>
                  <a:lnTo>
                    <a:pt x="28842" y="78608"/>
                  </a:lnTo>
                  <a:lnTo>
                    <a:pt x="28842" y="50481"/>
                  </a:lnTo>
                  <a:lnTo>
                    <a:pt x="0" y="50481"/>
                  </a:lnTo>
                  <a:lnTo>
                    <a:pt x="0" y="28016"/>
                  </a:lnTo>
                  <a:lnTo>
                    <a:pt x="28842" y="28016"/>
                  </a:lnTo>
                  <a:lnTo>
                    <a:pt x="28842" y="0"/>
                  </a:lnTo>
                  <a:lnTo>
                    <a:pt x="51992" y="0"/>
                  </a:lnTo>
                  <a:lnTo>
                    <a:pt x="51992" y="28016"/>
                  </a:lnTo>
                  <a:lnTo>
                    <a:pt x="80961" y="28016"/>
                  </a:lnTo>
                  <a:lnTo>
                    <a:pt x="80961" y="50481"/>
                  </a:lnTo>
                  <a:lnTo>
                    <a:pt x="51992" y="50481"/>
                  </a:lnTo>
                  <a:lnTo>
                    <a:pt x="51992" y="7860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180" name="object 60" descr=""/>
            <p:cNvPicPr/>
            <p:nvPr/>
          </p:nvPicPr>
          <p:blipFill>
            <a:blip r:embed="rId13"/>
            <a:stretch/>
          </p:blipFill>
          <p:spPr>
            <a:xfrm>
              <a:off x="7851240" y="6598440"/>
              <a:ext cx="214920" cy="138960"/>
            </a:xfrm>
            <a:prstGeom prst="rect">
              <a:avLst/>
            </a:prstGeom>
            <a:noFill/>
            <a:ln w="0">
              <a:noFill/>
            </a:ln>
          </p:spPr>
        </p:pic>
        <p:pic>
          <p:nvPicPr>
            <p:cNvPr id="181" name="object 61" descr=""/>
            <p:cNvPicPr/>
            <p:nvPr/>
          </p:nvPicPr>
          <p:blipFill>
            <a:blip r:embed="rId14"/>
            <a:stretch/>
          </p:blipFill>
          <p:spPr>
            <a:xfrm>
              <a:off x="3147480" y="6598440"/>
              <a:ext cx="214920" cy="138960"/>
            </a:xfrm>
            <a:prstGeom prst="rect">
              <a:avLst/>
            </a:prstGeom>
            <a:noFill/>
            <a:ln w="0">
              <a:noFill/>
            </a:ln>
          </p:spPr>
        </p:pic>
        <p:pic>
          <p:nvPicPr>
            <p:cNvPr id="182" name="object 62" descr=""/>
            <p:cNvPicPr/>
            <p:nvPr/>
          </p:nvPicPr>
          <p:blipFill>
            <a:blip r:embed="rId15"/>
            <a:stretch/>
          </p:blipFill>
          <p:spPr>
            <a:xfrm>
              <a:off x="10800" y="0"/>
              <a:ext cx="12191760" cy="6857640"/>
            </a:xfrm>
            <a:prstGeom prst="rect">
              <a:avLst/>
            </a:prstGeom>
            <a:noFill/>
            <a:ln w="0">
              <a:noFill/>
            </a:ln>
          </p:spPr>
        </p:pic>
      </p:grpSp>
      <p:sp>
        <p:nvSpPr>
          <p:cNvPr id="183" name="object 63"/>
          <p:cNvSpPr/>
          <p:nvPr/>
        </p:nvSpPr>
        <p:spPr>
          <a:xfrm>
            <a:off x="0" y="0"/>
            <a:ext cx="12225240" cy="6857640"/>
          </a:xfrm>
          <a:custGeom>
            <a:avLst/>
            <a:gdLst>
              <a:gd name="textAreaLeft" fmla="*/ 0 w 12225240"/>
              <a:gd name="textAreaRight" fmla="*/ 12225600 w 12225240"/>
              <a:gd name="textAreaTop" fmla="*/ 0 h 6857640"/>
              <a:gd name="textAreaBottom" fmla="*/ 6858000 h 6857640"/>
            </a:gdLst>
            <a:ahLst/>
            <a:rect l="textAreaLeft" t="textAreaTop" r="textAreaRight" b="textAreaBottom"/>
            <a:pathLst>
              <a:path w="12225655" h="6858000">
                <a:moveTo>
                  <a:pt x="12225337" y="0"/>
                </a:moveTo>
                <a:lnTo>
                  <a:pt x="0" y="0"/>
                </a:lnTo>
                <a:lnTo>
                  <a:pt x="0" y="6858000"/>
                </a:lnTo>
                <a:lnTo>
                  <a:pt x="12225337" y="6858000"/>
                </a:lnTo>
                <a:lnTo>
                  <a:pt x="12225337" y="0"/>
                </a:lnTo>
                <a:close/>
              </a:path>
            </a:pathLst>
          </a:custGeom>
          <a:solidFill>
            <a:srgbClr val="003148">
              <a:alpha val="60000"/>
            </a:srgbClr>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pic>
        <p:nvPicPr>
          <p:cNvPr id="184" name="object 64" descr=""/>
          <p:cNvPicPr/>
          <p:nvPr/>
        </p:nvPicPr>
        <p:blipFill>
          <a:blip r:embed="rId16"/>
          <a:stretch/>
        </p:blipFill>
        <p:spPr>
          <a:xfrm>
            <a:off x="10331640" y="0"/>
            <a:ext cx="1893600" cy="1097640"/>
          </a:xfrm>
          <a:prstGeom prst="rect">
            <a:avLst/>
          </a:prstGeom>
          <a:noFill/>
          <a:ln w="0">
            <a:noFill/>
          </a:ln>
        </p:spPr>
      </p:pic>
      <p:sp>
        <p:nvSpPr>
          <p:cNvPr id="185" name="object 65"/>
          <p:cNvSpPr/>
          <p:nvPr/>
        </p:nvSpPr>
        <p:spPr>
          <a:xfrm>
            <a:off x="221400" y="6423120"/>
            <a:ext cx="11735640" cy="360"/>
          </a:xfrm>
          <a:custGeom>
            <a:avLst/>
            <a:gdLst>
              <a:gd name="textAreaLeft" fmla="*/ 0 w 11735640"/>
              <a:gd name="textAreaRight" fmla="*/ 11736000 w 11735640"/>
              <a:gd name="textAreaTop" fmla="*/ 0 h 360"/>
              <a:gd name="textAreaBottom" fmla="*/ 720 h 360"/>
            </a:gdLst>
            <a:ahLst/>
            <a:rect l="textAreaLeft" t="textAreaTop" r="textAreaRight" b="textAreaBottom"/>
            <a:pathLst>
              <a:path w="11736070" h="0">
                <a:moveTo>
                  <a:pt x="0" y="0"/>
                </a:moveTo>
                <a:lnTo>
                  <a:pt x="11735993" y="0"/>
                </a:lnTo>
              </a:path>
            </a:pathLst>
          </a:custGeom>
          <a:noFill/>
          <a:ln w="9525">
            <a:solidFill>
              <a:srgbClr val="fd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86" name="object 66"/>
          <p:cNvSpPr/>
          <p:nvPr/>
        </p:nvSpPr>
        <p:spPr>
          <a:xfrm>
            <a:off x="218160" y="882360"/>
            <a:ext cx="11768040" cy="360"/>
          </a:xfrm>
          <a:custGeom>
            <a:avLst/>
            <a:gdLst>
              <a:gd name="textAreaLeft" fmla="*/ 0 w 11768040"/>
              <a:gd name="textAreaRight" fmla="*/ 11768400 w 11768040"/>
              <a:gd name="textAreaTop" fmla="*/ 0 h 360"/>
              <a:gd name="textAreaBottom" fmla="*/ 720 h 360"/>
            </a:gdLst>
            <a:ahLst/>
            <a:rect l="textAreaLeft" t="textAreaTop" r="textAreaRight" b="textAreaBottom"/>
            <a:pathLst>
              <a:path w="11768455" h="0">
                <a:moveTo>
                  <a:pt x="0" y="0"/>
                </a:moveTo>
                <a:lnTo>
                  <a:pt x="11768404" y="0"/>
                </a:lnTo>
              </a:path>
            </a:pathLst>
          </a:custGeom>
          <a:noFill/>
          <a:ln w="9525">
            <a:solidFill>
              <a:srgbClr val="fd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187" name="object 67" descr=""/>
          <p:cNvPicPr/>
          <p:nvPr/>
        </p:nvPicPr>
        <p:blipFill>
          <a:blip r:embed="rId17"/>
          <a:stretch/>
        </p:blipFill>
        <p:spPr>
          <a:xfrm>
            <a:off x="10342800" y="6584400"/>
            <a:ext cx="1637640" cy="104040"/>
          </a:xfrm>
          <a:prstGeom prst="rect">
            <a:avLst/>
          </a:prstGeom>
          <a:noFill/>
          <a:ln w="0">
            <a:noFill/>
          </a:ln>
        </p:spPr>
      </p:pic>
      <p:pic>
        <p:nvPicPr>
          <p:cNvPr id="188" name="object 68" descr=""/>
          <p:cNvPicPr/>
          <p:nvPr/>
        </p:nvPicPr>
        <p:blipFill>
          <a:blip r:embed="rId18"/>
          <a:stretch/>
        </p:blipFill>
        <p:spPr>
          <a:xfrm>
            <a:off x="7127280" y="6602040"/>
            <a:ext cx="214920" cy="138960"/>
          </a:xfrm>
          <a:prstGeom prst="rect">
            <a:avLst/>
          </a:prstGeom>
          <a:noFill/>
          <a:ln w="0">
            <a:noFill/>
          </a:ln>
        </p:spPr>
      </p:pic>
      <p:grpSp>
        <p:nvGrpSpPr>
          <p:cNvPr id="189" name="object 69"/>
          <p:cNvGrpSpPr/>
          <p:nvPr/>
        </p:nvGrpSpPr>
        <p:grpSpPr>
          <a:xfrm>
            <a:off x="1699920" y="6602040"/>
            <a:ext cx="214920" cy="138960"/>
            <a:chOff x="1699920" y="6602040"/>
            <a:chExt cx="214920" cy="138960"/>
          </a:xfrm>
        </p:grpSpPr>
        <p:sp>
          <p:nvSpPr>
            <p:cNvPr id="190" name="object 70"/>
            <p:cNvSpPr/>
            <p:nvPr/>
          </p:nvSpPr>
          <p:spPr>
            <a:xfrm>
              <a:off x="1699920" y="6706440"/>
              <a:ext cx="214920" cy="34560"/>
            </a:xfrm>
            <a:custGeom>
              <a:avLst/>
              <a:gdLst>
                <a:gd name="textAreaLeft" fmla="*/ 0 w 214920"/>
                <a:gd name="textAreaRight" fmla="*/ 215280 w 214920"/>
                <a:gd name="textAreaTop" fmla="*/ 0 h 34560"/>
                <a:gd name="textAreaBottom" fmla="*/ 34920 h 34560"/>
              </a:gdLst>
              <a:ahLst/>
              <a:rect l="textAreaLeft" t="textAreaTop" r="textAreaRight" b="textAreaBottom"/>
              <a:pathLst>
                <a:path w="215264" h="34925">
                  <a:moveTo>
                    <a:pt x="215181" y="34882"/>
                  </a:moveTo>
                  <a:lnTo>
                    <a:pt x="0" y="34882"/>
                  </a:lnTo>
                  <a:lnTo>
                    <a:pt x="0" y="0"/>
                  </a:lnTo>
                  <a:lnTo>
                    <a:pt x="215181" y="0"/>
                  </a:lnTo>
                  <a:lnTo>
                    <a:pt x="215181" y="3488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91" name="object 71"/>
            <p:cNvSpPr/>
            <p:nvPr/>
          </p:nvSpPr>
          <p:spPr>
            <a:xfrm>
              <a:off x="1699920" y="663660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92" name="object 72"/>
            <p:cNvSpPr/>
            <p:nvPr/>
          </p:nvSpPr>
          <p:spPr>
            <a:xfrm>
              <a:off x="1699920" y="6602040"/>
              <a:ext cx="214920" cy="34560"/>
            </a:xfrm>
            <a:custGeom>
              <a:avLst/>
              <a:gdLst>
                <a:gd name="textAreaLeft" fmla="*/ 0 w 214920"/>
                <a:gd name="textAreaRight" fmla="*/ 215280 w 214920"/>
                <a:gd name="textAreaTop" fmla="*/ 0 h 34560"/>
                <a:gd name="textAreaBottom" fmla="*/ 34920 h 34560"/>
              </a:gdLst>
              <a:ahLst/>
              <a:rect l="textAreaLeft" t="textAreaTop" r="textAreaRight" b="textAreaBottom"/>
              <a:pathLst>
                <a:path w="215264" h="34925">
                  <a:moveTo>
                    <a:pt x="215181" y="34759"/>
                  </a:moveTo>
                  <a:lnTo>
                    <a:pt x="0" y="34759"/>
                  </a:lnTo>
                  <a:lnTo>
                    <a:pt x="0" y="0"/>
                  </a:lnTo>
                  <a:lnTo>
                    <a:pt x="215181" y="0"/>
                  </a:lnTo>
                  <a:lnTo>
                    <a:pt x="215181" y="34759"/>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193" name="object 73"/>
          <p:cNvGrpSpPr/>
          <p:nvPr/>
        </p:nvGrpSpPr>
        <p:grpSpPr>
          <a:xfrm>
            <a:off x="6765480" y="6602040"/>
            <a:ext cx="214920" cy="139320"/>
            <a:chOff x="6765480" y="6602040"/>
            <a:chExt cx="214920" cy="139320"/>
          </a:xfrm>
        </p:grpSpPr>
        <p:sp>
          <p:nvSpPr>
            <p:cNvPr id="194" name="object 74"/>
            <p:cNvSpPr/>
            <p:nvPr/>
          </p:nvSpPr>
          <p:spPr>
            <a:xfrm>
              <a:off x="690912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195" name="object 75"/>
            <p:cNvSpPr/>
            <p:nvPr/>
          </p:nvSpPr>
          <p:spPr>
            <a:xfrm>
              <a:off x="683748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600" y="139284"/>
                  </a:moveTo>
                  <a:lnTo>
                    <a:pt x="0" y="139284"/>
                  </a:lnTo>
                  <a:lnTo>
                    <a:pt x="0" y="0"/>
                  </a:lnTo>
                  <a:lnTo>
                    <a:pt x="71600" y="0"/>
                  </a:lnTo>
                  <a:lnTo>
                    <a:pt x="71600"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196" name="object 76"/>
            <p:cNvSpPr/>
            <p:nvPr/>
          </p:nvSpPr>
          <p:spPr>
            <a:xfrm>
              <a:off x="676548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14488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197" name="object 77" descr=""/>
          <p:cNvPicPr/>
          <p:nvPr/>
        </p:nvPicPr>
        <p:blipFill>
          <a:blip r:embed="rId19"/>
          <a:stretch/>
        </p:blipFill>
        <p:spPr>
          <a:xfrm>
            <a:off x="6041880" y="6602040"/>
            <a:ext cx="214920" cy="138960"/>
          </a:xfrm>
          <a:prstGeom prst="rect">
            <a:avLst/>
          </a:prstGeom>
          <a:noFill/>
          <a:ln w="0">
            <a:noFill/>
          </a:ln>
        </p:spPr>
      </p:pic>
      <p:grpSp>
        <p:nvGrpSpPr>
          <p:cNvPr id="198" name="object 78"/>
          <p:cNvGrpSpPr/>
          <p:nvPr/>
        </p:nvGrpSpPr>
        <p:grpSpPr>
          <a:xfrm>
            <a:off x="5680080" y="6602040"/>
            <a:ext cx="214920" cy="138960"/>
            <a:chOff x="5680080" y="6602040"/>
            <a:chExt cx="214920" cy="138960"/>
          </a:xfrm>
        </p:grpSpPr>
        <p:sp>
          <p:nvSpPr>
            <p:cNvPr id="199" name="object 79"/>
            <p:cNvSpPr/>
            <p:nvPr/>
          </p:nvSpPr>
          <p:spPr>
            <a:xfrm>
              <a:off x="5680080" y="667152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00" name="object 80"/>
            <p:cNvSpPr/>
            <p:nvPr/>
          </p:nvSpPr>
          <p:spPr>
            <a:xfrm>
              <a:off x="5680080" y="6602040"/>
              <a:ext cx="214920" cy="69480"/>
            </a:xfrm>
            <a:custGeom>
              <a:avLst/>
              <a:gdLst>
                <a:gd name="textAreaLeft" fmla="*/ 0 w 214920"/>
                <a:gd name="textAreaRight" fmla="*/ 215280 w 214920"/>
                <a:gd name="textAreaTop" fmla="*/ 0 h 69480"/>
                <a:gd name="textAreaBottom" fmla="*/ 69840 h 69480"/>
              </a:gdLst>
              <a:ahLst/>
              <a:rect l="textAreaLeft" t="textAreaTop" r="textAreaRight" b="textAreaBottom"/>
              <a:pathLst>
                <a:path w="215264" h="69850">
                  <a:moveTo>
                    <a:pt x="215181" y="69642"/>
                  </a:moveTo>
                  <a:lnTo>
                    <a:pt x="0" y="69642"/>
                  </a:lnTo>
                  <a:lnTo>
                    <a:pt x="0" y="0"/>
                  </a:lnTo>
                  <a:lnTo>
                    <a:pt x="215181" y="0"/>
                  </a:lnTo>
                  <a:lnTo>
                    <a:pt x="215181" y="69642"/>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pic>
        <p:nvPicPr>
          <p:cNvPr id="201" name="object 81" descr=""/>
          <p:cNvPicPr/>
          <p:nvPr/>
        </p:nvPicPr>
        <p:blipFill>
          <a:blip r:embed="rId20"/>
          <a:stretch/>
        </p:blipFill>
        <p:spPr>
          <a:xfrm>
            <a:off x="4956480" y="6601680"/>
            <a:ext cx="214920" cy="139680"/>
          </a:xfrm>
          <a:prstGeom prst="rect">
            <a:avLst/>
          </a:prstGeom>
          <a:noFill/>
          <a:ln w="0">
            <a:noFill/>
          </a:ln>
        </p:spPr>
      </p:pic>
      <p:grpSp>
        <p:nvGrpSpPr>
          <p:cNvPr id="202" name="object 82"/>
          <p:cNvGrpSpPr/>
          <p:nvPr/>
        </p:nvGrpSpPr>
        <p:grpSpPr>
          <a:xfrm>
            <a:off x="5318280" y="6602040"/>
            <a:ext cx="214920" cy="139680"/>
            <a:chOff x="5318280" y="6602040"/>
            <a:chExt cx="214920" cy="139680"/>
          </a:xfrm>
        </p:grpSpPr>
        <p:sp>
          <p:nvSpPr>
            <p:cNvPr id="203" name="object 83"/>
            <p:cNvSpPr/>
            <p:nvPr/>
          </p:nvSpPr>
          <p:spPr>
            <a:xfrm>
              <a:off x="5318280" y="6648480"/>
              <a:ext cx="214920" cy="92880"/>
            </a:xfrm>
            <a:custGeom>
              <a:avLst/>
              <a:gdLst>
                <a:gd name="textAreaLeft" fmla="*/ 0 w 214920"/>
                <a:gd name="textAreaRight" fmla="*/ 215280 w 214920"/>
                <a:gd name="textAreaTop" fmla="*/ 0 h 92880"/>
                <a:gd name="textAreaBottom" fmla="*/ 93240 h 92880"/>
              </a:gdLst>
              <a:ahLst/>
              <a:rect l="textAreaLeft" t="textAreaTop" r="textAreaRight" b="textAreaBottom"/>
              <a:pathLst>
                <a:path w="215264" h="93345">
                  <a:moveTo>
                    <a:pt x="215181" y="92733"/>
                  </a:moveTo>
                  <a:lnTo>
                    <a:pt x="0" y="92733"/>
                  </a:lnTo>
                  <a:lnTo>
                    <a:pt x="0" y="0"/>
                  </a:lnTo>
                  <a:lnTo>
                    <a:pt x="215181" y="0"/>
                  </a:lnTo>
                  <a:lnTo>
                    <a:pt x="215181" y="92733"/>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04" name="object 84"/>
            <p:cNvSpPr/>
            <p:nvPr/>
          </p:nvSpPr>
          <p:spPr>
            <a:xfrm>
              <a:off x="5318280" y="66949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05" name="object 85"/>
            <p:cNvSpPr/>
            <p:nvPr/>
          </p:nvSpPr>
          <p:spPr>
            <a:xfrm>
              <a:off x="5318280" y="66020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206" name="object 86"/>
          <p:cNvGrpSpPr/>
          <p:nvPr/>
        </p:nvGrpSpPr>
        <p:grpSpPr>
          <a:xfrm>
            <a:off x="4594680" y="6602040"/>
            <a:ext cx="214920" cy="138960"/>
            <a:chOff x="4594680" y="6602040"/>
            <a:chExt cx="214920" cy="138960"/>
          </a:xfrm>
        </p:grpSpPr>
        <p:sp>
          <p:nvSpPr>
            <p:cNvPr id="207" name="object 87"/>
            <p:cNvSpPr/>
            <p:nvPr/>
          </p:nvSpPr>
          <p:spPr>
            <a:xfrm>
              <a:off x="4594680" y="66020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551"/>
                  </a:moveTo>
                  <a:lnTo>
                    <a:pt x="0" y="46551"/>
                  </a:lnTo>
                  <a:lnTo>
                    <a:pt x="0" y="0"/>
                  </a:lnTo>
                  <a:lnTo>
                    <a:pt x="215181" y="0"/>
                  </a:lnTo>
                  <a:lnTo>
                    <a:pt x="215181" y="46551"/>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08" name="object 88"/>
            <p:cNvSpPr/>
            <p:nvPr/>
          </p:nvSpPr>
          <p:spPr>
            <a:xfrm>
              <a:off x="4594680" y="66484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551"/>
                  </a:moveTo>
                  <a:lnTo>
                    <a:pt x="0" y="46551"/>
                  </a:lnTo>
                  <a:lnTo>
                    <a:pt x="0" y="0"/>
                  </a:lnTo>
                  <a:lnTo>
                    <a:pt x="215181" y="0"/>
                  </a:lnTo>
                  <a:lnTo>
                    <a:pt x="215181"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09" name="object 89"/>
            <p:cNvSpPr/>
            <p:nvPr/>
          </p:nvSpPr>
          <p:spPr>
            <a:xfrm>
              <a:off x="4594680" y="669492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054" y="46305"/>
                  </a:moveTo>
                  <a:lnTo>
                    <a:pt x="126" y="46305"/>
                  </a:lnTo>
                  <a:lnTo>
                    <a:pt x="0" y="0"/>
                  </a:lnTo>
                  <a:lnTo>
                    <a:pt x="215054" y="0"/>
                  </a:lnTo>
                  <a:lnTo>
                    <a:pt x="215054" y="46305"/>
                  </a:lnTo>
                  <a:close/>
                </a:path>
              </a:pathLst>
            </a:custGeom>
            <a:solidFill>
              <a:srgbClr val="1586c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210" name="object 90"/>
          <p:cNvGrpSpPr/>
          <p:nvPr/>
        </p:nvGrpSpPr>
        <p:grpSpPr>
          <a:xfrm>
            <a:off x="4232880" y="6602040"/>
            <a:ext cx="214560" cy="139320"/>
            <a:chOff x="4232880" y="6602040"/>
            <a:chExt cx="214560" cy="139320"/>
          </a:xfrm>
        </p:grpSpPr>
        <p:sp>
          <p:nvSpPr>
            <p:cNvPr id="211" name="object 91"/>
            <p:cNvSpPr/>
            <p:nvPr/>
          </p:nvSpPr>
          <p:spPr>
            <a:xfrm>
              <a:off x="437616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12" name="object 92"/>
            <p:cNvSpPr/>
            <p:nvPr/>
          </p:nvSpPr>
          <p:spPr>
            <a:xfrm>
              <a:off x="430488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474" y="139284"/>
                  </a:moveTo>
                  <a:lnTo>
                    <a:pt x="0" y="139284"/>
                  </a:lnTo>
                  <a:lnTo>
                    <a:pt x="0" y="0"/>
                  </a:lnTo>
                  <a:lnTo>
                    <a:pt x="71474" y="0"/>
                  </a:lnTo>
                  <a:lnTo>
                    <a:pt x="71474"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13" name="object 93"/>
            <p:cNvSpPr/>
            <p:nvPr/>
          </p:nvSpPr>
          <p:spPr>
            <a:xfrm>
              <a:off x="4232880" y="6602040"/>
              <a:ext cx="72000" cy="139320"/>
            </a:xfrm>
            <a:custGeom>
              <a:avLst/>
              <a:gdLst>
                <a:gd name="textAreaLeft" fmla="*/ 0 w 72000"/>
                <a:gd name="textAreaRight" fmla="*/ 72360 w 72000"/>
                <a:gd name="textAreaTop" fmla="*/ 0 h 139320"/>
                <a:gd name="textAreaBottom" fmla="*/ 139680 h 139320"/>
              </a:gdLst>
              <a:ahLst/>
              <a:rect l="textAreaLeft" t="textAreaTop" r="textAreaRight" b="textAreaBottom"/>
              <a:pathLst>
                <a:path w="72389" h="139700">
                  <a:moveTo>
                    <a:pt x="71853" y="139284"/>
                  </a:moveTo>
                  <a:lnTo>
                    <a:pt x="0" y="139284"/>
                  </a:lnTo>
                  <a:lnTo>
                    <a:pt x="0" y="0"/>
                  </a:lnTo>
                  <a:lnTo>
                    <a:pt x="71853" y="0"/>
                  </a:lnTo>
                  <a:lnTo>
                    <a:pt x="71853"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214" name="object 94"/>
          <p:cNvGrpSpPr/>
          <p:nvPr/>
        </p:nvGrpSpPr>
        <p:grpSpPr>
          <a:xfrm>
            <a:off x="3871080" y="6602040"/>
            <a:ext cx="214560" cy="139320"/>
            <a:chOff x="3871080" y="6602040"/>
            <a:chExt cx="214560" cy="139320"/>
          </a:xfrm>
        </p:grpSpPr>
        <p:sp>
          <p:nvSpPr>
            <p:cNvPr id="215" name="object 95"/>
            <p:cNvSpPr/>
            <p:nvPr/>
          </p:nvSpPr>
          <p:spPr>
            <a:xfrm>
              <a:off x="401436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f591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16" name="object 96"/>
            <p:cNvSpPr/>
            <p:nvPr/>
          </p:nvSpPr>
          <p:spPr>
            <a:xfrm>
              <a:off x="394272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600" y="139284"/>
                  </a:moveTo>
                  <a:lnTo>
                    <a:pt x="0" y="139284"/>
                  </a:lnTo>
                  <a:lnTo>
                    <a:pt x="0" y="0"/>
                  </a:lnTo>
                  <a:lnTo>
                    <a:pt x="71600" y="0"/>
                  </a:lnTo>
                  <a:lnTo>
                    <a:pt x="71600"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17" name="object 97"/>
            <p:cNvSpPr/>
            <p:nvPr/>
          </p:nvSpPr>
          <p:spPr>
            <a:xfrm>
              <a:off x="387108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4" h="139700">
                  <a:moveTo>
                    <a:pt x="71727" y="139284"/>
                  </a:moveTo>
                  <a:lnTo>
                    <a:pt x="0" y="139284"/>
                  </a:lnTo>
                  <a:lnTo>
                    <a:pt x="0" y="0"/>
                  </a:lnTo>
                  <a:lnTo>
                    <a:pt x="71727" y="0"/>
                  </a:lnTo>
                  <a:lnTo>
                    <a:pt x="71727" y="139284"/>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218" name="object 98"/>
          <p:cNvGrpSpPr/>
          <p:nvPr/>
        </p:nvGrpSpPr>
        <p:grpSpPr>
          <a:xfrm>
            <a:off x="3509280" y="6602040"/>
            <a:ext cx="214920" cy="138960"/>
            <a:chOff x="3509280" y="6602040"/>
            <a:chExt cx="214920" cy="138960"/>
          </a:xfrm>
        </p:grpSpPr>
        <p:sp>
          <p:nvSpPr>
            <p:cNvPr id="219" name="object 99"/>
            <p:cNvSpPr/>
            <p:nvPr/>
          </p:nvSpPr>
          <p:spPr>
            <a:xfrm>
              <a:off x="3509280" y="66020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20" name="object 100"/>
            <p:cNvSpPr/>
            <p:nvPr/>
          </p:nvSpPr>
          <p:spPr>
            <a:xfrm>
              <a:off x="3509280" y="66484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054" y="46551"/>
                  </a:moveTo>
                  <a:lnTo>
                    <a:pt x="0" y="46551"/>
                  </a:lnTo>
                  <a:lnTo>
                    <a:pt x="0" y="0"/>
                  </a:lnTo>
                  <a:lnTo>
                    <a:pt x="215054" y="0"/>
                  </a:lnTo>
                  <a:lnTo>
                    <a:pt x="215054" y="4655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21" name="object 101"/>
            <p:cNvSpPr/>
            <p:nvPr/>
          </p:nvSpPr>
          <p:spPr>
            <a:xfrm>
              <a:off x="3509280" y="6694920"/>
              <a:ext cx="214920" cy="46080"/>
            </a:xfrm>
            <a:custGeom>
              <a:avLst/>
              <a:gdLst>
                <a:gd name="textAreaLeft" fmla="*/ 0 w 214920"/>
                <a:gd name="textAreaRight" fmla="*/ 215280 w 214920"/>
                <a:gd name="textAreaTop" fmla="*/ 0 h 46080"/>
                <a:gd name="textAreaBottom" fmla="*/ 46440 h 46080"/>
              </a:gdLst>
              <a:ahLst/>
              <a:rect l="textAreaLeft" t="textAreaTop" r="textAreaRight" b="textAreaBottom"/>
              <a:pathLst>
                <a:path w="215264" h="46354">
                  <a:moveTo>
                    <a:pt x="215181" y="46305"/>
                  </a:moveTo>
                  <a:lnTo>
                    <a:pt x="253" y="46305"/>
                  </a:lnTo>
                  <a:lnTo>
                    <a:pt x="0" y="0"/>
                  </a:lnTo>
                  <a:lnTo>
                    <a:pt x="215181" y="0"/>
                  </a:lnTo>
                  <a:lnTo>
                    <a:pt x="215181" y="46305"/>
                  </a:lnTo>
                  <a:close/>
                </a:path>
              </a:pathLst>
            </a:custGeom>
            <a:solidFill>
              <a:srgbClr val="00a34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222" name="object 102"/>
          <p:cNvGrpSpPr/>
          <p:nvPr/>
        </p:nvGrpSpPr>
        <p:grpSpPr>
          <a:xfrm>
            <a:off x="252720" y="6602040"/>
            <a:ext cx="214920" cy="139680"/>
            <a:chOff x="252720" y="6602040"/>
            <a:chExt cx="214920" cy="139680"/>
          </a:xfrm>
        </p:grpSpPr>
        <p:sp>
          <p:nvSpPr>
            <p:cNvPr id="223" name="object 103"/>
            <p:cNvSpPr/>
            <p:nvPr/>
          </p:nvSpPr>
          <p:spPr>
            <a:xfrm>
              <a:off x="252720" y="66949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24" name="object 104"/>
            <p:cNvSpPr/>
            <p:nvPr/>
          </p:nvSpPr>
          <p:spPr>
            <a:xfrm>
              <a:off x="252720" y="66484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25" name="object 105"/>
            <p:cNvSpPr/>
            <p:nvPr/>
          </p:nvSpPr>
          <p:spPr>
            <a:xfrm>
              <a:off x="252720" y="66020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226" name="object 106"/>
          <p:cNvGrpSpPr/>
          <p:nvPr/>
        </p:nvGrpSpPr>
        <p:grpSpPr>
          <a:xfrm>
            <a:off x="2785320" y="6602040"/>
            <a:ext cx="214920" cy="139320"/>
            <a:chOff x="2785320" y="6602040"/>
            <a:chExt cx="214920" cy="139320"/>
          </a:xfrm>
        </p:grpSpPr>
        <p:sp>
          <p:nvSpPr>
            <p:cNvPr id="227" name="object 107"/>
            <p:cNvSpPr/>
            <p:nvPr/>
          </p:nvSpPr>
          <p:spPr>
            <a:xfrm>
              <a:off x="292896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28" name="object 108"/>
            <p:cNvSpPr/>
            <p:nvPr/>
          </p:nvSpPr>
          <p:spPr>
            <a:xfrm>
              <a:off x="285732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29" name="object 109"/>
            <p:cNvSpPr/>
            <p:nvPr/>
          </p:nvSpPr>
          <p:spPr>
            <a:xfrm>
              <a:off x="278532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230" name="object 110" descr=""/>
          <p:cNvPicPr/>
          <p:nvPr/>
        </p:nvPicPr>
        <p:blipFill>
          <a:blip r:embed="rId21"/>
          <a:stretch/>
        </p:blipFill>
        <p:spPr>
          <a:xfrm>
            <a:off x="2423520" y="6601680"/>
            <a:ext cx="214920" cy="139680"/>
          </a:xfrm>
          <a:prstGeom prst="rect">
            <a:avLst/>
          </a:prstGeom>
          <a:noFill/>
          <a:ln w="0">
            <a:noFill/>
          </a:ln>
        </p:spPr>
      </p:pic>
      <p:grpSp>
        <p:nvGrpSpPr>
          <p:cNvPr id="231" name="object 111"/>
          <p:cNvGrpSpPr/>
          <p:nvPr/>
        </p:nvGrpSpPr>
        <p:grpSpPr>
          <a:xfrm>
            <a:off x="2061720" y="6602040"/>
            <a:ext cx="214920" cy="139680"/>
            <a:chOff x="2061720" y="6602040"/>
            <a:chExt cx="214920" cy="139680"/>
          </a:xfrm>
        </p:grpSpPr>
        <p:sp>
          <p:nvSpPr>
            <p:cNvPr id="232" name="object 112"/>
            <p:cNvSpPr/>
            <p:nvPr/>
          </p:nvSpPr>
          <p:spPr>
            <a:xfrm>
              <a:off x="2061720" y="66020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667b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33" name="object 113"/>
            <p:cNvSpPr/>
            <p:nvPr/>
          </p:nvSpPr>
          <p:spPr>
            <a:xfrm>
              <a:off x="2061720" y="66484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0000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34" name="object 114"/>
            <p:cNvSpPr/>
            <p:nvPr/>
          </p:nvSpPr>
          <p:spPr>
            <a:xfrm>
              <a:off x="2061720" y="66949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4"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pic>
        <p:nvPicPr>
          <p:cNvPr id="235" name="object 115" descr=""/>
          <p:cNvPicPr/>
          <p:nvPr/>
        </p:nvPicPr>
        <p:blipFill>
          <a:blip r:embed="rId22"/>
          <a:stretch/>
        </p:blipFill>
        <p:spPr>
          <a:xfrm>
            <a:off x="1338120" y="6602040"/>
            <a:ext cx="214920" cy="138960"/>
          </a:xfrm>
          <a:prstGeom prst="rect">
            <a:avLst/>
          </a:prstGeom>
          <a:noFill/>
          <a:ln w="0">
            <a:noFill/>
          </a:ln>
        </p:spPr>
      </p:pic>
      <p:pic>
        <p:nvPicPr>
          <p:cNvPr id="236" name="object 116" descr=""/>
          <p:cNvPicPr/>
          <p:nvPr/>
        </p:nvPicPr>
        <p:blipFill>
          <a:blip r:embed="rId23"/>
          <a:stretch/>
        </p:blipFill>
        <p:spPr>
          <a:xfrm>
            <a:off x="6403680" y="6602040"/>
            <a:ext cx="214920" cy="138960"/>
          </a:xfrm>
          <a:prstGeom prst="rect">
            <a:avLst/>
          </a:prstGeom>
          <a:noFill/>
          <a:ln w="0">
            <a:noFill/>
          </a:ln>
        </p:spPr>
      </p:pic>
      <p:grpSp>
        <p:nvGrpSpPr>
          <p:cNvPr id="237" name="object 117"/>
          <p:cNvGrpSpPr/>
          <p:nvPr/>
        </p:nvGrpSpPr>
        <p:grpSpPr>
          <a:xfrm>
            <a:off x="976320" y="6602040"/>
            <a:ext cx="214920" cy="139320"/>
            <a:chOff x="976320" y="6602040"/>
            <a:chExt cx="214920" cy="139320"/>
          </a:xfrm>
        </p:grpSpPr>
        <p:sp>
          <p:nvSpPr>
            <p:cNvPr id="238" name="object 118"/>
            <p:cNvSpPr/>
            <p:nvPr/>
          </p:nvSpPr>
          <p:spPr>
            <a:xfrm>
              <a:off x="111996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39" name="object 119"/>
            <p:cNvSpPr/>
            <p:nvPr/>
          </p:nvSpPr>
          <p:spPr>
            <a:xfrm>
              <a:off x="104796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600" y="139284"/>
                  </a:moveTo>
                  <a:lnTo>
                    <a:pt x="0" y="139284"/>
                  </a:lnTo>
                  <a:lnTo>
                    <a:pt x="0" y="0"/>
                  </a:lnTo>
                  <a:lnTo>
                    <a:pt x="71600" y="0"/>
                  </a:lnTo>
                  <a:lnTo>
                    <a:pt x="71600" y="139284"/>
                  </a:lnTo>
                  <a:close/>
                </a:path>
              </a:pathLst>
            </a:custGeom>
            <a:solidFill>
              <a:srgbClr val="fcdb00"/>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40" name="object 120"/>
            <p:cNvSpPr/>
            <p:nvPr/>
          </p:nvSpPr>
          <p:spPr>
            <a:xfrm>
              <a:off x="976320" y="6602040"/>
              <a:ext cx="71280" cy="139320"/>
            </a:xfrm>
            <a:custGeom>
              <a:avLst/>
              <a:gdLst>
                <a:gd name="textAreaLeft" fmla="*/ 0 w 71280"/>
                <a:gd name="textAreaRight" fmla="*/ 71640 w 71280"/>
                <a:gd name="textAreaTop" fmla="*/ 0 h 139320"/>
                <a:gd name="textAreaBottom" fmla="*/ 139680 h 139320"/>
              </a:gdLst>
              <a:ahLst/>
              <a:rect l="textAreaLeft" t="textAreaTop" r="textAreaRight" b="textAreaBottom"/>
              <a:pathLst>
                <a:path w="71755" h="139700">
                  <a:moveTo>
                    <a:pt x="71727" y="139284"/>
                  </a:moveTo>
                  <a:lnTo>
                    <a:pt x="0" y="139284"/>
                  </a:lnTo>
                  <a:lnTo>
                    <a:pt x="0" y="0"/>
                  </a:lnTo>
                  <a:lnTo>
                    <a:pt x="71727" y="0"/>
                  </a:lnTo>
                  <a:lnTo>
                    <a:pt x="71727" y="139284"/>
                  </a:lnTo>
                  <a:close/>
                </a:path>
              </a:pathLst>
            </a:custGeom>
            <a:solidFill>
              <a:srgbClr val="211f1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grpSp>
        <p:nvGrpSpPr>
          <p:cNvPr id="241" name="object 121"/>
          <p:cNvGrpSpPr/>
          <p:nvPr/>
        </p:nvGrpSpPr>
        <p:grpSpPr>
          <a:xfrm>
            <a:off x="614520" y="6602040"/>
            <a:ext cx="214920" cy="139320"/>
            <a:chOff x="614520" y="6602040"/>
            <a:chExt cx="214920" cy="139320"/>
          </a:xfrm>
        </p:grpSpPr>
        <p:sp>
          <p:nvSpPr>
            <p:cNvPr id="242" name="object 122"/>
            <p:cNvSpPr/>
            <p:nvPr/>
          </p:nvSpPr>
          <p:spPr>
            <a:xfrm>
              <a:off x="614520" y="66484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43" name="object 123"/>
            <p:cNvSpPr/>
            <p:nvPr/>
          </p:nvSpPr>
          <p:spPr>
            <a:xfrm>
              <a:off x="614520" y="66020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76" y="92735"/>
                  </a:moveTo>
                  <a:lnTo>
                    <a:pt x="0" y="92735"/>
                  </a:lnTo>
                  <a:lnTo>
                    <a:pt x="0" y="139166"/>
                  </a:lnTo>
                  <a:lnTo>
                    <a:pt x="215176" y="139166"/>
                  </a:lnTo>
                  <a:lnTo>
                    <a:pt x="215176" y="92735"/>
                  </a:lnTo>
                  <a:close/>
                </a:path>
                <a:path w="215265" h="139700">
                  <a:moveTo>
                    <a:pt x="215176" y="0"/>
                  </a:moveTo>
                  <a:lnTo>
                    <a:pt x="0" y="0"/>
                  </a:lnTo>
                  <a:lnTo>
                    <a:pt x="0" y="46431"/>
                  </a:lnTo>
                  <a:lnTo>
                    <a:pt x="215176" y="46431"/>
                  </a:lnTo>
                  <a:lnTo>
                    <a:pt x="215176" y="0"/>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244" name="object 124" descr=""/>
          <p:cNvPicPr/>
          <p:nvPr/>
        </p:nvPicPr>
        <p:blipFill>
          <a:blip r:embed="rId24"/>
          <a:stretch/>
        </p:blipFill>
        <p:spPr>
          <a:xfrm>
            <a:off x="9825480" y="6602040"/>
            <a:ext cx="214920" cy="138960"/>
          </a:xfrm>
          <a:prstGeom prst="rect">
            <a:avLst/>
          </a:prstGeom>
          <a:noFill/>
          <a:ln w="0">
            <a:noFill/>
          </a:ln>
        </p:spPr>
      </p:pic>
      <p:pic>
        <p:nvPicPr>
          <p:cNvPr id="245" name="object 125" descr=""/>
          <p:cNvPicPr/>
          <p:nvPr/>
        </p:nvPicPr>
        <p:blipFill>
          <a:blip r:embed="rId25"/>
          <a:stretch/>
        </p:blipFill>
        <p:spPr>
          <a:xfrm>
            <a:off x="7489440" y="6602040"/>
            <a:ext cx="214560" cy="138960"/>
          </a:xfrm>
          <a:prstGeom prst="rect">
            <a:avLst/>
          </a:prstGeom>
          <a:noFill/>
          <a:ln w="0">
            <a:noFill/>
          </a:ln>
        </p:spPr>
      </p:pic>
      <p:grpSp>
        <p:nvGrpSpPr>
          <p:cNvPr id="246" name="object 126"/>
          <p:cNvGrpSpPr/>
          <p:nvPr/>
        </p:nvGrpSpPr>
        <p:grpSpPr>
          <a:xfrm>
            <a:off x="8737560" y="6602040"/>
            <a:ext cx="214920" cy="138960"/>
            <a:chOff x="8737560" y="6602040"/>
            <a:chExt cx="214920" cy="138960"/>
          </a:xfrm>
        </p:grpSpPr>
        <p:sp>
          <p:nvSpPr>
            <p:cNvPr id="247" name="object 127"/>
            <p:cNvSpPr/>
            <p:nvPr/>
          </p:nvSpPr>
          <p:spPr>
            <a:xfrm>
              <a:off x="8737560" y="668556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48" name="object 128"/>
            <p:cNvSpPr/>
            <p:nvPr/>
          </p:nvSpPr>
          <p:spPr>
            <a:xfrm>
              <a:off x="8737560" y="6657840"/>
              <a:ext cx="214920" cy="27720"/>
            </a:xfrm>
            <a:custGeom>
              <a:avLst/>
              <a:gdLst>
                <a:gd name="textAreaLeft" fmla="*/ 0 w 214920"/>
                <a:gd name="textAreaRight" fmla="*/ 215280 w 214920"/>
                <a:gd name="textAreaTop" fmla="*/ 0 h 27720"/>
                <a:gd name="textAreaBottom" fmla="*/ 28080 h 27720"/>
              </a:gdLst>
              <a:ahLst/>
              <a:rect l="textAreaLeft" t="textAreaTop" r="textAreaRight" b="textAreaBottom"/>
              <a:pathLst>
                <a:path w="215265" h="27940">
                  <a:moveTo>
                    <a:pt x="215181" y="27881"/>
                  </a:moveTo>
                  <a:lnTo>
                    <a:pt x="0" y="27881"/>
                  </a:lnTo>
                  <a:lnTo>
                    <a:pt x="0" y="0"/>
                  </a:lnTo>
                  <a:lnTo>
                    <a:pt x="215181" y="0"/>
                  </a:lnTo>
                  <a:lnTo>
                    <a:pt x="215181" y="27881"/>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49" name="object 129"/>
            <p:cNvSpPr/>
            <p:nvPr/>
          </p:nvSpPr>
          <p:spPr>
            <a:xfrm>
              <a:off x="8737560" y="6602040"/>
              <a:ext cx="214920" cy="55440"/>
            </a:xfrm>
            <a:custGeom>
              <a:avLst/>
              <a:gdLst>
                <a:gd name="textAreaLeft" fmla="*/ 0 w 214920"/>
                <a:gd name="textAreaRight" fmla="*/ 215280 w 214920"/>
                <a:gd name="textAreaTop" fmla="*/ 0 h 55440"/>
                <a:gd name="textAreaBottom" fmla="*/ 55800 h 55440"/>
              </a:gdLst>
              <a:ahLst/>
              <a:rect l="textAreaLeft" t="textAreaTop" r="textAreaRight" b="textAreaBottom"/>
              <a:pathLst>
                <a:path w="215265" h="55879">
                  <a:moveTo>
                    <a:pt x="215181" y="55763"/>
                  </a:moveTo>
                  <a:lnTo>
                    <a:pt x="0" y="55763"/>
                  </a:lnTo>
                  <a:lnTo>
                    <a:pt x="0" y="0"/>
                  </a:lnTo>
                  <a:lnTo>
                    <a:pt x="215181" y="0"/>
                  </a:lnTo>
                  <a:lnTo>
                    <a:pt x="215181" y="55763"/>
                  </a:lnTo>
                  <a:close/>
                </a:path>
              </a:pathLst>
            </a:custGeom>
            <a:solidFill>
              <a:srgbClr val="9c2f39"/>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sp>
        <p:nvSpPr>
          <p:cNvPr id="250" name="object 130"/>
          <p:cNvSpPr/>
          <p:nvPr/>
        </p:nvSpPr>
        <p:spPr>
          <a:xfrm>
            <a:off x="9100080" y="660204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f8b616"/>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nvGrpSpPr>
          <p:cNvPr id="251" name="object 131"/>
          <p:cNvGrpSpPr/>
          <p:nvPr/>
        </p:nvGrpSpPr>
        <p:grpSpPr>
          <a:xfrm>
            <a:off x="9100080" y="6648480"/>
            <a:ext cx="214920" cy="93240"/>
            <a:chOff x="9100080" y="6648480"/>
            <a:chExt cx="214920" cy="93240"/>
          </a:xfrm>
        </p:grpSpPr>
        <p:sp>
          <p:nvSpPr>
            <p:cNvPr id="252" name="object 132"/>
            <p:cNvSpPr/>
            <p:nvPr/>
          </p:nvSpPr>
          <p:spPr>
            <a:xfrm>
              <a:off x="9100080" y="669492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be272c"/>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53" name="object 133"/>
            <p:cNvSpPr/>
            <p:nvPr/>
          </p:nvSpPr>
          <p:spPr>
            <a:xfrm>
              <a:off x="9100080" y="6648480"/>
              <a:ext cx="214920" cy="46800"/>
            </a:xfrm>
            <a:custGeom>
              <a:avLst/>
              <a:gdLst>
                <a:gd name="textAreaLeft" fmla="*/ 0 w 214920"/>
                <a:gd name="textAreaRight" fmla="*/ 215280 w 214920"/>
                <a:gd name="textAreaTop" fmla="*/ 0 h 46800"/>
                <a:gd name="textAreaBottom" fmla="*/ 47160 h 46800"/>
              </a:gdLst>
              <a:ahLst/>
              <a:rect l="textAreaLeft" t="textAreaTop" r="textAreaRight" b="textAreaBottom"/>
              <a:pathLst>
                <a:path w="215265" h="46990">
                  <a:moveTo>
                    <a:pt x="215181" y="46428"/>
                  </a:moveTo>
                  <a:lnTo>
                    <a:pt x="0" y="46428"/>
                  </a:lnTo>
                  <a:lnTo>
                    <a:pt x="0" y="0"/>
                  </a:lnTo>
                  <a:lnTo>
                    <a:pt x="215181" y="0"/>
                  </a:lnTo>
                  <a:lnTo>
                    <a:pt x="215181" y="46428"/>
                  </a:lnTo>
                  <a:close/>
                </a:path>
              </a:pathLst>
            </a:custGeom>
            <a:solidFill>
              <a:srgbClr val="006c44"/>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grpSp>
      <p:pic>
        <p:nvPicPr>
          <p:cNvPr id="254" name="object 134" descr=""/>
          <p:cNvPicPr/>
          <p:nvPr/>
        </p:nvPicPr>
        <p:blipFill>
          <a:blip r:embed="rId26"/>
          <a:stretch/>
        </p:blipFill>
        <p:spPr>
          <a:xfrm>
            <a:off x="9462960" y="6602040"/>
            <a:ext cx="214920" cy="138960"/>
          </a:xfrm>
          <a:prstGeom prst="rect">
            <a:avLst/>
          </a:prstGeom>
          <a:noFill/>
          <a:ln w="0">
            <a:noFill/>
          </a:ln>
        </p:spPr>
      </p:pic>
      <p:grpSp>
        <p:nvGrpSpPr>
          <p:cNvPr id="255" name="object 135"/>
          <p:cNvGrpSpPr/>
          <p:nvPr/>
        </p:nvGrpSpPr>
        <p:grpSpPr>
          <a:xfrm>
            <a:off x="8213040" y="6602040"/>
            <a:ext cx="214920" cy="139320"/>
            <a:chOff x="8213040" y="6602040"/>
            <a:chExt cx="214920" cy="139320"/>
          </a:xfrm>
        </p:grpSpPr>
        <p:sp>
          <p:nvSpPr>
            <p:cNvPr id="256" name="object 136"/>
            <p:cNvSpPr/>
            <p:nvPr/>
          </p:nvSpPr>
          <p:spPr>
            <a:xfrm>
              <a:off x="8213040" y="6602040"/>
              <a:ext cx="214920" cy="139320"/>
            </a:xfrm>
            <a:custGeom>
              <a:avLst/>
              <a:gdLst>
                <a:gd name="textAreaLeft" fmla="*/ 0 w 214920"/>
                <a:gd name="textAreaRight" fmla="*/ 215280 w 214920"/>
                <a:gd name="textAreaTop" fmla="*/ 0 h 139320"/>
                <a:gd name="textAreaBottom" fmla="*/ 139680 h 139320"/>
              </a:gdLst>
              <a:ahLst/>
              <a:rect l="textAreaLeft" t="textAreaTop" r="textAreaRight" b="textAreaBottom"/>
              <a:pathLst>
                <a:path w="215265" h="139700">
                  <a:moveTo>
                    <a:pt x="215181" y="139284"/>
                  </a:moveTo>
                  <a:lnTo>
                    <a:pt x="0" y="139284"/>
                  </a:lnTo>
                  <a:lnTo>
                    <a:pt x="0" y="0"/>
                  </a:lnTo>
                  <a:lnTo>
                    <a:pt x="215181" y="0"/>
                  </a:lnTo>
                  <a:lnTo>
                    <a:pt x="215181" y="139284"/>
                  </a:lnTo>
                  <a:close/>
                </a:path>
              </a:pathLst>
            </a:custGeom>
            <a:solidFill>
              <a:srgbClr val="ea1f27"/>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257" name="object 137"/>
            <p:cNvSpPr/>
            <p:nvPr/>
          </p:nvSpPr>
          <p:spPr>
            <a:xfrm>
              <a:off x="8280000" y="6632280"/>
              <a:ext cx="81000" cy="78480"/>
            </a:xfrm>
            <a:custGeom>
              <a:avLst/>
              <a:gdLst>
                <a:gd name="textAreaLeft" fmla="*/ 0 w 81000"/>
                <a:gd name="textAreaRight" fmla="*/ 81360 w 81000"/>
                <a:gd name="textAreaTop" fmla="*/ 0 h 78480"/>
                <a:gd name="textAreaBottom" fmla="*/ 78840 h 78480"/>
              </a:gdLst>
              <a:ahLst/>
              <a:rect l="textAreaLeft" t="textAreaTop" r="textAreaRight" b="textAreaBottom"/>
              <a:pathLst>
                <a:path w="81279" h="78740">
                  <a:moveTo>
                    <a:pt x="52005" y="78620"/>
                  </a:moveTo>
                  <a:lnTo>
                    <a:pt x="28842" y="78620"/>
                  </a:lnTo>
                  <a:lnTo>
                    <a:pt x="28842" y="50493"/>
                  </a:lnTo>
                  <a:lnTo>
                    <a:pt x="0" y="50493"/>
                  </a:lnTo>
                  <a:lnTo>
                    <a:pt x="0" y="28016"/>
                  </a:lnTo>
                  <a:lnTo>
                    <a:pt x="28842" y="28016"/>
                  </a:lnTo>
                  <a:lnTo>
                    <a:pt x="28842" y="0"/>
                  </a:lnTo>
                  <a:lnTo>
                    <a:pt x="52005" y="0"/>
                  </a:lnTo>
                  <a:lnTo>
                    <a:pt x="52005" y="28016"/>
                  </a:lnTo>
                  <a:lnTo>
                    <a:pt x="80961" y="28016"/>
                  </a:lnTo>
                  <a:lnTo>
                    <a:pt x="80961" y="50493"/>
                  </a:lnTo>
                  <a:lnTo>
                    <a:pt x="52005" y="50493"/>
                  </a:lnTo>
                  <a:lnTo>
                    <a:pt x="52005" y="78620"/>
                  </a:lnTo>
                  <a:close/>
                </a:path>
              </a:pathLst>
            </a:custGeom>
            <a:solidFill>
              <a:srgbClr val="ffffff"/>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pic>
        <p:nvPicPr>
          <p:cNvPr id="258" name="object 138" descr=""/>
          <p:cNvPicPr/>
          <p:nvPr/>
        </p:nvPicPr>
        <p:blipFill>
          <a:blip r:embed="rId27"/>
          <a:stretch/>
        </p:blipFill>
        <p:spPr>
          <a:xfrm>
            <a:off x="7851240" y="6602040"/>
            <a:ext cx="214920" cy="138960"/>
          </a:xfrm>
          <a:prstGeom prst="rect">
            <a:avLst/>
          </a:prstGeom>
          <a:noFill/>
          <a:ln w="0">
            <a:noFill/>
          </a:ln>
        </p:spPr>
      </p:pic>
      <p:pic>
        <p:nvPicPr>
          <p:cNvPr id="259" name="object 139" descr=""/>
          <p:cNvPicPr/>
          <p:nvPr/>
        </p:nvPicPr>
        <p:blipFill>
          <a:blip r:embed="rId28"/>
          <a:stretch/>
        </p:blipFill>
        <p:spPr>
          <a:xfrm>
            <a:off x="3147480" y="6602040"/>
            <a:ext cx="214920" cy="138960"/>
          </a:xfrm>
          <a:prstGeom prst="rect">
            <a:avLst/>
          </a:prstGeom>
          <a:noFill/>
          <a:ln w="0">
            <a:noFill/>
          </a:ln>
        </p:spPr>
      </p:pic>
      <p:sp>
        <p:nvSpPr>
          <p:cNvPr id="260" name="PlaceHolder 1"/>
          <p:cNvSpPr>
            <a:spLocks noGrp="1"/>
          </p:cNvSpPr>
          <p:nvPr>
            <p:ph type="title"/>
          </p:nvPr>
        </p:nvSpPr>
        <p:spPr>
          <a:xfrm>
            <a:off x="255240" y="163080"/>
            <a:ext cx="10219320" cy="1203120"/>
          </a:xfrm>
          <a:prstGeom prst="rect">
            <a:avLst/>
          </a:prstGeom>
          <a:noFill/>
          <a:ln w="0">
            <a:noFill/>
          </a:ln>
        </p:spPr>
        <p:txBody>
          <a:bodyPr lIns="0" rIns="0" tIns="57960" bIns="0" anchor="t">
            <a:noAutofit/>
          </a:bodyPr>
          <a:p>
            <a:pPr marL="120600" indent="0">
              <a:lnSpc>
                <a:spcPct val="100000"/>
              </a:lnSpc>
              <a:spcBef>
                <a:spcPts val="99"/>
              </a:spcBef>
              <a:buNone/>
            </a:pPr>
            <a:r>
              <a:rPr b="1" lang="en-US" sz="3000" spc="-1" strike="noStrike">
                <a:solidFill>
                  <a:srgbClr val="fdffff"/>
                </a:solidFill>
                <a:latin typeface="Arial"/>
              </a:rPr>
              <a:t>Cosmic</a:t>
            </a:r>
            <a:r>
              <a:rPr b="1" lang="en-US" sz="3000" spc="-66" strike="noStrike">
                <a:solidFill>
                  <a:srgbClr val="fdffff"/>
                </a:solidFill>
                <a:latin typeface="Arial"/>
              </a:rPr>
              <a:t> </a:t>
            </a:r>
            <a:r>
              <a:rPr b="1" lang="en-US" sz="3000" spc="-1" strike="noStrike">
                <a:solidFill>
                  <a:srgbClr val="fdffff"/>
                </a:solidFill>
                <a:latin typeface="Arial"/>
              </a:rPr>
              <a:t>Vision</a:t>
            </a:r>
            <a:r>
              <a:rPr b="1" lang="en-US" sz="3000" spc="-32" strike="noStrike">
                <a:solidFill>
                  <a:srgbClr val="fdffff"/>
                </a:solidFill>
                <a:latin typeface="Arial"/>
              </a:rPr>
              <a:t> </a:t>
            </a:r>
            <a:r>
              <a:rPr b="1" lang="en-US" sz="3000" spc="-21" strike="noStrike">
                <a:solidFill>
                  <a:srgbClr val="fdffff"/>
                </a:solidFill>
                <a:latin typeface="Arial"/>
              </a:rPr>
              <a:t>Plan</a:t>
            </a:r>
            <a:endParaRPr b="0" lang="en-US" sz="3000" spc="-1" strike="noStrike">
              <a:solidFill>
                <a:srgbClr val="000000"/>
              </a:solidFill>
              <a:latin typeface="Calibri"/>
            </a:endParaRPr>
          </a:p>
        </p:txBody>
      </p:sp>
      <p:sp>
        <p:nvSpPr>
          <p:cNvPr id="261" name="object 141"/>
          <p:cNvSpPr/>
          <p:nvPr/>
        </p:nvSpPr>
        <p:spPr>
          <a:xfrm>
            <a:off x="1767960" y="1277280"/>
            <a:ext cx="9793800" cy="3925080"/>
          </a:xfrm>
          <a:custGeom>
            <a:avLst/>
            <a:gdLst>
              <a:gd name="textAreaLeft" fmla="*/ 0 w 9793800"/>
              <a:gd name="textAreaRight" fmla="*/ 9794160 w 9793800"/>
              <a:gd name="textAreaTop" fmla="*/ 0 h 3925080"/>
              <a:gd name="textAreaBottom" fmla="*/ 3925440 h 3925080"/>
            </a:gdLst>
            <a:ahLst/>
            <a:rect l="textAreaLeft" t="textAreaTop" r="textAreaRight" b="textAreaBottom"/>
            <a:pathLst>
              <a:path w="9794240" h="3925570">
                <a:moveTo>
                  <a:pt x="0" y="0"/>
                </a:moveTo>
                <a:lnTo>
                  <a:pt x="9793846" y="3925277"/>
                </a:lnTo>
              </a:path>
            </a:pathLst>
          </a:custGeom>
          <a:noFill/>
          <a:ln w="25400">
            <a:solidFill>
              <a:srgbClr val="ff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sp>
        <p:nvSpPr>
          <p:cNvPr id="262" name="object 142"/>
          <p:cNvSpPr/>
          <p:nvPr/>
        </p:nvSpPr>
        <p:spPr>
          <a:xfrm>
            <a:off x="9786240" y="1532880"/>
            <a:ext cx="1151640" cy="499320"/>
          </a:xfrm>
          <a:prstGeom prst="rect">
            <a:avLst/>
          </a:prstGeom>
          <a:noFill/>
          <a:ln w="0">
            <a:noFill/>
          </a:ln>
        </p:spPr>
        <p:style>
          <a:lnRef idx="0"/>
          <a:fillRef idx="0"/>
          <a:effectRef idx="0"/>
          <a:fontRef idx="minor"/>
        </p:style>
        <p:txBody>
          <a:bodyPr lIns="0" rIns="0" tIns="12240" bIns="0" anchor="t">
            <a:spAutoFit/>
          </a:bodyPr>
          <a:p>
            <a:pPr marL="141480" indent="-129600">
              <a:lnSpc>
                <a:spcPct val="100000"/>
              </a:lnSpc>
              <a:spcBef>
                <a:spcPts val="96"/>
              </a:spcBef>
              <a:tabLst>
                <a:tab algn="l" pos="0"/>
              </a:tabLst>
            </a:pPr>
            <a:r>
              <a:rPr b="1" lang="en-US" sz="1600" spc="-12" strike="noStrike">
                <a:solidFill>
                  <a:srgbClr val="51a8f8"/>
                </a:solidFill>
                <a:latin typeface="Arial"/>
              </a:rPr>
              <a:t>Large-class Missions</a:t>
            </a:r>
            <a:endParaRPr b="0" lang="en-US" sz="1600" spc="-1" strike="noStrike">
              <a:solidFill>
                <a:srgbClr val="000000"/>
              </a:solidFill>
              <a:latin typeface="Calibri"/>
            </a:endParaRPr>
          </a:p>
        </p:txBody>
      </p:sp>
      <p:pic>
        <p:nvPicPr>
          <p:cNvPr id="263" name="object 143" descr="page10image25220592.png"/>
          <p:cNvPicPr/>
          <p:nvPr/>
        </p:nvPicPr>
        <p:blipFill>
          <a:blip r:embed="rId29"/>
          <a:stretch/>
        </p:blipFill>
        <p:spPr>
          <a:xfrm>
            <a:off x="3467160" y="294840"/>
            <a:ext cx="3653640" cy="2442600"/>
          </a:xfrm>
          <a:prstGeom prst="rect">
            <a:avLst/>
          </a:prstGeom>
          <a:noFill/>
          <a:ln w="0">
            <a:noFill/>
          </a:ln>
        </p:spPr>
      </p:pic>
      <p:sp>
        <p:nvSpPr>
          <p:cNvPr id="264" name="object 144"/>
          <p:cNvSpPr/>
          <p:nvPr/>
        </p:nvSpPr>
        <p:spPr>
          <a:xfrm>
            <a:off x="4835520" y="2064600"/>
            <a:ext cx="362160" cy="287280"/>
          </a:xfrm>
          <a:prstGeom prst="rect">
            <a:avLst/>
          </a:prstGeom>
          <a:noFill/>
          <a:ln w="0">
            <a:noFill/>
          </a:ln>
        </p:spPr>
        <p:style>
          <a:lnRef idx="0"/>
          <a:fillRef idx="0"/>
          <a:effectRef idx="0"/>
          <a:fontRef idx="minor"/>
        </p:style>
        <p:txBody>
          <a:bodyPr lIns="0" rIns="0" tIns="12600" bIns="0" anchor="t">
            <a:spAutoFit/>
          </a:bodyPr>
          <a:p>
            <a:pPr marL="14040" indent="-1800">
              <a:lnSpc>
                <a:spcPct val="100000"/>
              </a:lnSpc>
              <a:spcBef>
                <a:spcPts val="99"/>
              </a:spcBef>
              <a:tabLst>
                <a:tab algn="l" pos="0"/>
              </a:tabLst>
            </a:pPr>
            <a:r>
              <a:rPr b="1" lang="en-US" sz="900" spc="-12" strike="noStrike">
                <a:solidFill>
                  <a:srgbClr val="ffffff"/>
                </a:solidFill>
                <a:latin typeface="Arial"/>
              </a:rPr>
              <a:t>JUICE [2023]</a:t>
            </a:r>
            <a:endParaRPr b="0" lang="en-US" sz="900" spc="-1" strike="noStrike">
              <a:solidFill>
                <a:srgbClr val="000000"/>
              </a:solidFill>
              <a:latin typeface="Calibri"/>
            </a:endParaRPr>
          </a:p>
        </p:txBody>
      </p:sp>
      <p:pic>
        <p:nvPicPr>
          <p:cNvPr id="265" name="object 145" descr="Athena.png"/>
          <p:cNvPicPr/>
          <p:nvPr/>
        </p:nvPicPr>
        <p:blipFill>
          <a:blip r:embed="rId30"/>
          <a:stretch/>
        </p:blipFill>
        <p:spPr>
          <a:xfrm>
            <a:off x="9164520" y="2772000"/>
            <a:ext cx="3060720" cy="1743120"/>
          </a:xfrm>
          <a:prstGeom prst="rect">
            <a:avLst/>
          </a:prstGeom>
          <a:noFill/>
          <a:ln w="0">
            <a:noFill/>
          </a:ln>
        </p:spPr>
      </p:pic>
      <p:sp>
        <p:nvSpPr>
          <p:cNvPr id="266" name="object 146"/>
          <p:cNvSpPr/>
          <p:nvPr/>
        </p:nvSpPr>
        <p:spPr>
          <a:xfrm>
            <a:off x="10817280" y="4246200"/>
            <a:ext cx="649800" cy="287280"/>
          </a:xfrm>
          <a:prstGeom prst="rect">
            <a:avLst/>
          </a:prstGeom>
          <a:noFill/>
          <a:ln w="0">
            <a:noFill/>
          </a:ln>
        </p:spPr>
        <p:style>
          <a:lnRef idx="0"/>
          <a:fillRef idx="0"/>
          <a:effectRef idx="0"/>
          <a:fontRef idx="minor"/>
        </p:style>
        <p:txBody>
          <a:bodyPr lIns="0" rIns="0" tIns="12600" bIns="0" anchor="t">
            <a:spAutoFit/>
          </a:bodyPr>
          <a:p>
            <a:pPr marL="158760" indent="-146520">
              <a:lnSpc>
                <a:spcPct val="100000"/>
              </a:lnSpc>
              <a:spcBef>
                <a:spcPts val="99"/>
              </a:spcBef>
              <a:tabLst>
                <a:tab algn="l" pos="0"/>
              </a:tabLst>
            </a:pPr>
            <a:r>
              <a:rPr b="1" lang="en-US" sz="900" spc="-12" strike="noStrike">
                <a:solidFill>
                  <a:srgbClr val="ffffff"/>
                </a:solidFill>
                <a:latin typeface="Arial"/>
              </a:rPr>
              <a:t>NewAthena [2038]</a:t>
            </a:r>
            <a:endParaRPr b="0" lang="en-US" sz="900" spc="-1" strike="noStrike">
              <a:solidFill>
                <a:srgbClr val="000000"/>
              </a:solidFill>
              <a:latin typeface="Calibri"/>
            </a:endParaRPr>
          </a:p>
        </p:txBody>
      </p:sp>
      <p:pic>
        <p:nvPicPr>
          <p:cNvPr id="267" name="object 147" descr="page10image25221008.png"/>
          <p:cNvPicPr/>
          <p:nvPr/>
        </p:nvPicPr>
        <p:blipFill>
          <a:blip r:embed="rId31"/>
          <a:stretch/>
        </p:blipFill>
        <p:spPr>
          <a:xfrm>
            <a:off x="6046560" y="1338120"/>
            <a:ext cx="3433320" cy="2357280"/>
          </a:xfrm>
          <a:prstGeom prst="rect">
            <a:avLst/>
          </a:prstGeom>
          <a:noFill/>
          <a:ln w="0">
            <a:noFill/>
          </a:ln>
        </p:spPr>
      </p:pic>
      <p:sp>
        <p:nvSpPr>
          <p:cNvPr id="268" name="object 148"/>
          <p:cNvSpPr/>
          <p:nvPr/>
        </p:nvSpPr>
        <p:spPr>
          <a:xfrm>
            <a:off x="7508160" y="2903400"/>
            <a:ext cx="357840" cy="287280"/>
          </a:xfrm>
          <a:prstGeom prst="rect">
            <a:avLst/>
          </a:prstGeom>
          <a:noFill/>
          <a:ln w="0">
            <a:noFill/>
          </a:ln>
        </p:spPr>
        <p:style>
          <a:lnRef idx="0"/>
          <a:fillRef idx="0"/>
          <a:effectRef idx="0"/>
          <a:fontRef idx="minor"/>
        </p:style>
        <p:txBody>
          <a:bodyPr lIns="0" rIns="0" tIns="12600" bIns="0" anchor="t">
            <a:spAutoFit/>
          </a:bodyPr>
          <a:p>
            <a:pPr marL="12600" indent="36360">
              <a:lnSpc>
                <a:spcPct val="100000"/>
              </a:lnSpc>
              <a:spcBef>
                <a:spcPts val="99"/>
              </a:spcBef>
              <a:tabLst>
                <a:tab algn="l" pos="0"/>
              </a:tabLst>
            </a:pPr>
            <a:r>
              <a:rPr b="1" lang="en-US" sz="900" spc="-21" strike="noStrike">
                <a:solidFill>
                  <a:srgbClr val="ffffff"/>
                </a:solidFill>
                <a:latin typeface="Arial"/>
              </a:rPr>
              <a:t>LISA </a:t>
            </a:r>
            <a:r>
              <a:rPr b="1" lang="en-US" sz="900" spc="-12" strike="noStrike">
                <a:solidFill>
                  <a:srgbClr val="ffffff"/>
                </a:solidFill>
                <a:latin typeface="Arial"/>
              </a:rPr>
              <a:t>[2035]</a:t>
            </a:r>
            <a:endParaRPr b="0" lang="en-US" sz="900" spc="-1" strike="noStrike">
              <a:solidFill>
                <a:srgbClr val="000000"/>
              </a:solidFill>
              <a:latin typeface="Calibri"/>
            </a:endParaRPr>
          </a:p>
        </p:txBody>
      </p:sp>
      <p:sp>
        <p:nvSpPr>
          <p:cNvPr id="269" name="object 149"/>
          <p:cNvSpPr/>
          <p:nvPr/>
        </p:nvSpPr>
        <p:spPr>
          <a:xfrm>
            <a:off x="307440" y="1461240"/>
            <a:ext cx="1364400" cy="499320"/>
          </a:xfrm>
          <a:prstGeom prst="rect">
            <a:avLst/>
          </a:prstGeom>
          <a:noFill/>
          <a:ln w="0">
            <a:noFill/>
          </a:ln>
        </p:spPr>
        <p:style>
          <a:lnRef idx="0"/>
          <a:fillRef idx="0"/>
          <a:effectRef idx="0"/>
          <a:fontRef idx="minor"/>
        </p:style>
        <p:txBody>
          <a:bodyPr lIns="0" rIns="0" tIns="12240" bIns="0" anchor="t">
            <a:spAutoFit/>
          </a:bodyPr>
          <a:p>
            <a:pPr marL="248400" indent="-236160">
              <a:lnSpc>
                <a:spcPct val="100000"/>
              </a:lnSpc>
              <a:spcBef>
                <a:spcPts val="96"/>
              </a:spcBef>
              <a:tabLst>
                <a:tab algn="l" pos="0"/>
              </a:tabLst>
            </a:pPr>
            <a:r>
              <a:rPr b="1" lang="en-US" sz="1600" spc="-21" strike="noStrike">
                <a:solidFill>
                  <a:srgbClr val="51a8f8"/>
                </a:solidFill>
                <a:latin typeface="Arial"/>
              </a:rPr>
              <a:t>Medium-</a:t>
            </a:r>
            <a:r>
              <a:rPr b="1" lang="en-US" sz="1600" spc="-12" strike="noStrike">
                <a:solidFill>
                  <a:srgbClr val="51a8f8"/>
                </a:solidFill>
                <a:latin typeface="Arial"/>
              </a:rPr>
              <a:t>class Missions</a:t>
            </a:r>
            <a:endParaRPr b="0" lang="en-US" sz="1600" spc="-1" strike="noStrike">
              <a:solidFill>
                <a:srgbClr val="000000"/>
              </a:solidFill>
              <a:latin typeface="Calibri"/>
            </a:endParaRPr>
          </a:p>
        </p:txBody>
      </p:sp>
      <p:sp>
        <p:nvSpPr>
          <p:cNvPr id="270" name="object 150"/>
          <p:cNvSpPr/>
          <p:nvPr/>
        </p:nvSpPr>
        <p:spPr>
          <a:xfrm>
            <a:off x="1536480" y="2954880"/>
            <a:ext cx="952920" cy="287280"/>
          </a:xfrm>
          <a:prstGeom prst="rect">
            <a:avLst/>
          </a:prstGeom>
          <a:noFill/>
          <a:ln w="0">
            <a:noFill/>
          </a:ln>
        </p:spPr>
        <p:style>
          <a:lnRef idx="0"/>
          <a:fillRef idx="0"/>
          <a:effectRef idx="0"/>
          <a:fontRef idx="minor"/>
        </p:style>
        <p:txBody>
          <a:bodyPr lIns="0" rIns="0" tIns="12600" bIns="0" anchor="t">
            <a:spAutoFit/>
          </a:bodyPr>
          <a:p>
            <a:pPr marL="309240" indent="-297360">
              <a:lnSpc>
                <a:spcPct val="100000"/>
              </a:lnSpc>
              <a:spcBef>
                <a:spcPts val="99"/>
              </a:spcBef>
              <a:tabLst>
                <a:tab algn="l" pos="0"/>
              </a:tabLst>
            </a:pPr>
            <a:r>
              <a:rPr b="1" lang="en-US" sz="900" spc="-1" strike="noStrike">
                <a:solidFill>
                  <a:srgbClr val="ffffff"/>
                </a:solidFill>
                <a:latin typeface="Arial"/>
              </a:rPr>
              <a:t>M1:</a:t>
            </a:r>
            <a:r>
              <a:rPr b="1" lang="en-US" sz="900" spc="-21" strike="noStrike">
                <a:solidFill>
                  <a:srgbClr val="ffffff"/>
                </a:solidFill>
                <a:latin typeface="Arial"/>
              </a:rPr>
              <a:t> </a:t>
            </a:r>
            <a:r>
              <a:rPr b="1" lang="en-US" sz="900" spc="-1" strike="noStrike">
                <a:solidFill>
                  <a:srgbClr val="ffffff"/>
                </a:solidFill>
                <a:latin typeface="Arial"/>
              </a:rPr>
              <a:t>Solar</a:t>
            </a:r>
            <a:r>
              <a:rPr b="1" lang="en-US" sz="900" spc="-21" strike="noStrike">
                <a:solidFill>
                  <a:srgbClr val="ffffff"/>
                </a:solidFill>
                <a:latin typeface="Arial"/>
              </a:rPr>
              <a:t> </a:t>
            </a:r>
            <a:r>
              <a:rPr b="1" lang="en-US" sz="900" spc="-12" strike="noStrike">
                <a:solidFill>
                  <a:srgbClr val="ffffff"/>
                </a:solidFill>
                <a:latin typeface="Arial"/>
              </a:rPr>
              <a:t>Orbiter [2020]</a:t>
            </a:r>
            <a:endParaRPr b="0" lang="en-US" sz="900" spc="-1" strike="noStrike">
              <a:solidFill>
                <a:srgbClr val="000000"/>
              </a:solidFill>
              <a:latin typeface="Calibri"/>
            </a:endParaRPr>
          </a:p>
        </p:txBody>
      </p:sp>
      <p:sp>
        <p:nvSpPr>
          <p:cNvPr id="271" name="object 151"/>
          <p:cNvSpPr/>
          <p:nvPr/>
        </p:nvSpPr>
        <p:spPr>
          <a:xfrm>
            <a:off x="3148200" y="3956040"/>
            <a:ext cx="598320" cy="287280"/>
          </a:xfrm>
          <a:prstGeom prst="rect">
            <a:avLst/>
          </a:prstGeom>
          <a:noFill/>
          <a:ln w="0">
            <a:noFill/>
          </a:ln>
        </p:spPr>
        <p:style>
          <a:lnRef idx="0"/>
          <a:fillRef idx="0"/>
          <a:effectRef idx="0"/>
          <a:fontRef idx="minor"/>
        </p:style>
        <p:txBody>
          <a:bodyPr lIns="0" rIns="0" tIns="12600" bIns="0" anchor="t">
            <a:spAutoFit/>
          </a:bodyPr>
          <a:p>
            <a:pPr marL="132840" indent="-120600">
              <a:lnSpc>
                <a:spcPct val="100000"/>
              </a:lnSpc>
              <a:spcBef>
                <a:spcPts val="99"/>
              </a:spcBef>
              <a:tabLst>
                <a:tab algn="l" pos="0"/>
              </a:tabLst>
            </a:pPr>
            <a:r>
              <a:rPr b="1" lang="en-US" sz="900" spc="-1" strike="noStrike">
                <a:solidFill>
                  <a:srgbClr val="ffffff"/>
                </a:solidFill>
                <a:latin typeface="Arial"/>
              </a:rPr>
              <a:t>M2:</a:t>
            </a:r>
            <a:r>
              <a:rPr b="1" lang="en-US" sz="900" spc="-21" strike="noStrike">
                <a:solidFill>
                  <a:srgbClr val="ffffff"/>
                </a:solidFill>
                <a:latin typeface="Arial"/>
              </a:rPr>
              <a:t> </a:t>
            </a:r>
            <a:r>
              <a:rPr b="1" lang="en-US" sz="900" spc="-12" strike="noStrike">
                <a:solidFill>
                  <a:srgbClr val="ffffff"/>
                </a:solidFill>
                <a:latin typeface="Arial"/>
              </a:rPr>
              <a:t>Euclid [2023]</a:t>
            </a:r>
            <a:endParaRPr b="0" lang="en-US" sz="900" spc="-1" strike="noStrike">
              <a:solidFill>
                <a:srgbClr val="000000"/>
              </a:solidFill>
              <a:latin typeface="Calibri"/>
            </a:endParaRPr>
          </a:p>
        </p:txBody>
      </p:sp>
      <p:sp>
        <p:nvSpPr>
          <p:cNvPr id="272" name="object 152"/>
          <p:cNvSpPr/>
          <p:nvPr/>
        </p:nvSpPr>
        <p:spPr>
          <a:xfrm>
            <a:off x="5127840" y="4659480"/>
            <a:ext cx="639720" cy="287280"/>
          </a:xfrm>
          <a:prstGeom prst="rect">
            <a:avLst/>
          </a:prstGeom>
          <a:noFill/>
          <a:ln w="0">
            <a:noFill/>
          </a:ln>
        </p:spPr>
        <p:style>
          <a:lnRef idx="0"/>
          <a:fillRef idx="0"/>
          <a:effectRef idx="0"/>
          <a:fontRef idx="minor"/>
        </p:style>
        <p:txBody>
          <a:bodyPr lIns="0" rIns="0" tIns="12600" bIns="0" anchor="t">
            <a:spAutoFit/>
          </a:bodyPr>
          <a:p>
            <a:pPr marL="154440" indent="-142200">
              <a:lnSpc>
                <a:spcPct val="100000"/>
              </a:lnSpc>
              <a:spcBef>
                <a:spcPts val="99"/>
              </a:spcBef>
              <a:tabLst>
                <a:tab algn="l" pos="0"/>
              </a:tabLst>
            </a:pPr>
            <a:r>
              <a:rPr b="1" lang="en-US" sz="900" spc="-1" strike="noStrike">
                <a:solidFill>
                  <a:srgbClr val="ffffff"/>
                </a:solidFill>
                <a:latin typeface="Arial"/>
              </a:rPr>
              <a:t>M3:</a:t>
            </a:r>
            <a:r>
              <a:rPr b="1" lang="en-US" sz="900" spc="-21" strike="noStrike">
                <a:solidFill>
                  <a:srgbClr val="ffffff"/>
                </a:solidFill>
                <a:latin typeface="Arial"/>
              </a:rPr>
              <a:t> </a:t>
            </a:r>
            <a:r>
              <a:rPr b="1" lang="en-US" sz="900" spc="-12" strike="noStrike">
                <a:solidFill>
                  <a:srgbClr val="ffffff"/>
                </a:solidFill>
                <a:latin typeface="Arial"/>
              </a:rPr>
              <a:t>PLATO [2027]</a:t>
            </a:r>
            <a:endParaRPr b="0" lang="en-US" sz="900" spc="-1" strike="noStrike">
              <a:solidFill>
                <a:srgbClr val="000000"/>
              </a:solidFill>
              <a:latin typeface="Calibri"/>
            </a:endParaRPr>
          </a:p>
        </p:txBody>
      </p:sp>
      <p:sp>
        <p:nvSpPr>
          <p:cNvPr id="273" name="object 153"/>
          <p:cNvSpPr/>
          <p:nvPr/>
        </p:nvSpPr>
        <p:spPr>
          <a:xfrm>
            <a:off x="6854760" y="5342400"/>
            <a:ext cx="506880" cy="287280"/>
          </a:xfrm>
          <a:prstGeom prst="rect">
            <a:avLst/>
          </a:prstGeom>
          <a:noFill/>
          <a:ln w="0">
            <a:noFill/>
          </a:ln>
        </p:spPr>
        <p:style>
          <a:lnRef idx="0"/>
          <a:fillRef idx="0"/>
          <a:effectRef idx="0"/>
          <a:fontRef idx="minor"/>
        </p:style>
        <p:txBody>
          <a:bodyPr lIns="0" rIns="0" tIns="12600" bIns="0" anchor="t">
            <a:spAutoFit/>
          </a:bodyPr>
          <a:p>
            <a:pPr marL="87120" indent="-74880">
              <a:lnSpc>
                <a:spcPct val="100000"/>
              </a:lnSpc>
              <a:spcBef>
                <a:spcPts val="99"/>
              </a:spcBef>
              <a:tabLst>
                <a:tab algn="l" pos="0"/>
              </a:tabLst>
            </a:pPr>
            <a:r>
              <a:rPr b="1" lang="en-US" sz="900" spc="-1" strike="noStrike">
                <a:solidFill>
                  <a:srgbClr val="ffffff"/>
                </a:solidFill>
                <a:latin typeface="Arial"/>
              </a:rPr>
              <a:t>M4:</a:t>
            </a:r>
            <a:r>
              <a:rPr b="1" lang="en-US" sz="900" spc="-15" strike="noStrike">
                <a:solidFill>
                  <a:srgbClr val="ffffff"/>
                </a:solidFill>
                <a:latin typeface="Arial"/>
              </a:rPr>
              <a:t> </a:t>
            </a:r>
            <a:r>
              <a:rPr b="1" lang="en-US" sz="900" spc="-12" strike="noStrike">
                <a:solidFill>
                  <a:srgbClr val="ffffff"/>
                </a:solidFill>
                <a:latin typeface="Arial"/>
              </a:rPr>
              <a:t>Ariel [2031]</a:t>
            </a:r>
            <a:endParaRPr b="0" lang="en-US" sz="900" spc="-1" strike="noStrike">
              <a:solidFill>
                <a:srgbClr val="000000"/>
              </a:solidFill>
              <a:latin typeface="Calibri"/>
            </a:endParaRPr>
          </a:p>
        </p:txBody>
      </p:sp>
      <p:grpSp>
        <p:nvGrpSpPr>
          <p:cNvPr id="274" name="object 154"/>
          <p:cNvGrpSpPr/>
          <p:nvPr/>
        </p:nvGrpSpPr>
        <p:grpSpPr>
          <a:xfrm>
            <a:off x="278640" y="782280"/>
            <a:ext cx="9976680" cy="5562720"/>
            <a:chOff x="278640" y="782280"/>
            <a:chExt cx="9976680" cy="5562720"/>
          </a:xfrm>
        </p:grpSpPr>
        <p:pic>
          <p:nvPicPr>
            <p:cNvPr id="275" name="object 155" descr="page10image25218720.png"/>
            <p:cNvPicPr/>
            <p:nvPr/>
          </p:nvPicPr>
          <p:blipFill>
            <a:blip r:embed="rId32"/>
            <a:stretch/>
          </p:blipFill>
          <p:spPr>
            <a:xfrm>
              <a:off x="278640" y="782280"/>
              <a:ext cx="2598840" cy="2949840"/>
            </a:xfrm>
            <a:prstGeom prst="rect">
              <a:avLst/>
            </a:prstGeom>
            <a:noFill/>
            <a:ln w="0">
              <a:noFill/>
            </a:ln>
          </p:spPr>
        </p:pic>
        <p:pic>
          <p:nvPicPr>
            <p:cNvPr id="276" name="object 156" descr="page10image25230992.png"/>
            <p:cNvPicPr/>
            <p:nvPr/>
          </p:nvPicPr>
          <p:blipFill>
            <a:blip r:embed="rId33"/>
            <a:stretch/>
          </p:blipFill>
          <p:spPr>
            <a:xfrm>
              <a:off x="2769480" y="2540160"/>
              <a:ext cx="1001160" cy="1344960"/>
            </a:xfrm>
            <a:prstGeom prst="rect">
              <a:avLst/>
            </a:prstGeom>
            <a:noFill/>
            <a:ln w="0">
              <a:noFill/>
            </a:ln>
          </p:spPr>
        </p:pic>
        <p:pic>
          <p:nvPicPr>
            <p:cNvPr id="277" name="object 157" descr="page10image25219136.png"/>
            <p:cNvPicPr/>
            <p:nvPr/>
          </p:nvPicPr>
          <p:blipFill>
            <a:blip r:embed="rId34"/>
            <a:stretch/>
          </p:blipFill>
          <p:spPr>
            <a:xfrm>
              <a:off x="4239360" y="3399840"/>
              <a:ext cx="1741680" cy="1201680"/>
            </a:xfrm>
            <a:prstGeom prst="rect">
              <a:avLst/>
            </a:prstGeom>
            <a:noFill/>
            <a:ln w="0">
              <a:noFill/>
            </a:ln>
          </p:spPr>
        </p:pic>
        <p:pic>
          <p:nvPicPr>
            <p:cNvPr id="278" name="object 158" descr="page10image25228080.png"/>
            <p:cNvPicPr/>
            <p:nvPr/>
          </p:nvPicPr>
          <p:blipFill>
            <a:blip r:embed="rId35"/>
            <a:stretch/>
          </p:blipFill>
          <p:spPr>
            <a:xfrm>
              <a:off x="6517080" y="4157280"/>
              <a:ext cx="1027800" cy="1046880"/>
            </a:xfrm>
            <a:prstGeom prst="rect">
              <a:avLst/>
            </a:prstGeom>
            <a:noFill/>
            <a:ln w="0">
              <a:noFill/>
            </a:ln>
          </p:spPr>
        </p:pic>
        <p:sp>
          <p:nvSpPr>
            <p:cNvPr id="279" name="object 159"/>
            <p:cNvSpPr/>
            <p:nvPr/>
          </p:nvSpPr>
          <p:spPr>
            <a:xfrm>
              <a:off x="402480" y="3198240"/>
              <a:ext cx="7256880" cy="2964960"/>
            </a:xfrm>
            <a:custGeom>
              <a:avLst/>
              <a:gdLst>
                <a:gd name="textAreaLeft" fmla="*/ 0 w 7256880"/>
                <a:gd name="textAreaRight" fmla="*/ 7257240 w 7256880"/>
                <a:gd name="textAreaTop" fmla="*/ 0 h 2964960"/>
                <a:gd name="textAreaBottom" fmla="*/ 2965320 h 2964960"/>
              </a:gdLst>
              <a:ahLst/>
              <a:rect l="textAreaLeft" t="textAreaTop" r="textAreaRight" b="textAreaBottom"/>
              <a:pathLst>
                <a:path w="7257415" h="2965450">
                  <a:moveTo>
                    <a:pt x="0" y="0"/>
                  </a:moveTo>
                  <a:lnTo>
                    <a:pt x="7257110" y="2965373"/>
                  </a:lnTo>
                </a:path>
              </a:pathLst>
            </a:custGeom>
            <a:noFill/>
            <a:ln w="25400">
              <a:solidFill>
                <a:srgbClr val="ffffff"/>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pic>
          <p:nvPicPr>
            <p:cNvPr id="280" name="object 160" descr="EnVision.png"/>
            <p:cNvPicPr/>
            <p:nvPr/>
          </p:nvPicPr>
          <p:blipFill>
            <a:blip r:embed="rId36"/>
            <a:stretch/>
          </p:blipFill>
          <p:spPr>
            <a:xfrm>
              <a:off x="8282160" y="4939200"/>
              <a:ext cx="1973160" cy="1405800"/>
            </a:xfrm>
            <a:prstGeom prst="rect">
              <a:avLst/>
            </a:prstGeom>
            <a:noFill/>
            <a:ln w="0">
              <a:noFill/>
            </a:ln>
          </p:spPr>
        </p:pic>
      </p:grpSp>
      <p:sp>
        <p:nvSpPr>
          <p:cNvPr id="281" name="object 161"/>
          <p:cNvSpPr/>
          <p:nvPr/>
        </p:nvSpPr>
        <p:spPr>
          <a:xfrm>
            <a:off x="8307000" y="5926680"/>
            <a:ext cx="730440" cy="287280"/>
          </a:xfrm>
          <a:prstGeom prst="rect">
            <a:avLst/>
          </a:prstGeom>
          <a:noFill/>
          <a:ln w="0">
            <a:noFill/>
          </a:ln>
        </p:spPr>
        <p:style>
          <a:lnRef idx="0"/>
          <a:fillRef idx="0"/>
          <a:effectRef idx="0"/>
          <a:fontRef idx="minor"/>
        </p:style>
        <p:txBody>
          <a:bodyPr lIns="0" rIns="0" tIns="12600" bIns="0" anchor="t">
            <a:spAutoFit/>
          </a:bodyPr>
          <a:p>
            <a:pPr marL="198000" indent="-186120">
              <a:lnSpc>
                <a:spcPct val="100000"/>
              </a:lnSpc>
              <a:spcBef>
                <a:spcPts val="99"/>
              </a:spcBef>
              <a:tabLst>
                <a:tab algn="l" pos="0"/>
              </a:tabLst>
            </a:pPr>
            <a:r>
              <a:rPr b="1" lang="en-US" sz="900" spc="-1" strike="noStrike">
                <a:solidFill>
                  <a:srgbClr val="ffffff"/>
                </a:solidFill>
                <a:latin typeface="Arial"/>
              </a:rPr>
              <a:t>M5:</a:t>
            </a:r>
            <a:r>
              <a:rPr b="1" lang="en-US" sz="900" spc="-21" strike="noStrike">
                <a:solidFill>
                  <a:srgbClr val="ffffff"/>
                </a:solidFill>
                <a:latin typeface="Arial"/>
              </a:rPr>
              <a:t> </a:t>
            </a:r>
            <a:r>
              <a:rPr b="1" lang="en-US" sz="900" spc="-12" strike="noStrike">
                <a:solidFill>
                  <a:srgbClr val="ffffff"/>
                </a:solidFill>
                <a:latin typeface="Arial"/>
              </a:rPr>
              <a:t>Envision [2031]</a:t>
            </a:r>
            <a:endParaRPr b="0" lang="en-US" sz="900" spc="-1" strike="noStrike">
              <a:solidFill>
                <a:srgbClr val="000000"/>
              </a:solidFill>
              <a:latin typeface="Calibri"/>
            </a:endParaRPr>
          </a:p>
        </p:txBody>
      </p:sp>
      <p:grpSp>
        <p:nvGrpSpPr>
          <p:cNvPr id="282" name="object 162"/>
          <p:cNvGrpSpPr/>
          <p:nvPr/>
        </p:nvGrpSpPr>
        <p:grpSpPr>
          <a:xfrm>
            <a:off x="345600" y="3905280"/>
            <a:ext cx="4247640" cy="1920960"/>
            <a:chOff x="345600" y="3905280"/>
            <a:chExt cx="4247640" cy="1920960"/>
          </a:xfrm>
        </p:grpSpPr>
        <p:pic>
          <p:nvPicPr>
            <p:cNvPr id="283" name="object 163" descr="page10image25228496.png"/>
            <p:cNvPicPr/>
            <p:nvPr/>
          </p:nvPicPr>
          <p:blipFill>
            <a:blip r:embed="rId37"/>
            <a:stretch/>
          </p:blipFill>
          <p:spPr>
            <a:xfrm>
              <a:off x="345600" y="3905280"/>
              <a:ext cx="1031040" cy="1031040"/>
            </a:xfrm>
            <a:prstGeom prst="rect">
              <a:avLst/>
            </a:prstGeom>
            <a:noFill/>
            <a:ln w="0">
              <a:noFill/>
            </a:ln>
          </p:spPr>
        </p:pic>
        <p:pic>
          <p:nvPicPr>
            <p:cNvPr id="284" name="object 164" descr="page10image25221840.png"/>
            <p:cNvPicPr/>
            <p:nvPr/>
          </p:nvPicPr>
          <p:blipFill>
            <a:blip r:embed="rId38"/>
            <a:stretch/>
          </p:blipFill>
          <p:spPr>
            <a:xfrm>
              <a:off x="1625760" y="4340160"/>
              <a:ext cx="1101600" cy="1070280"/>
            </a:xfrm>
            <a:prstGeom prst="rect">
              <a:avLst/>
            </a:prstGeom>
            <a:noFill/>
            <a:ln w="0">
              <a:noFill/>
            </a:ln>
          </p:spPr>
        </p:pic>
        <p:pic>
          <p:nvPicPr>
            <p:cNvPr id="285" name="object 165" descr="page10image25219552.png"/>
            <p:cNvPicPr/>
            <p:nvPr/>
          </p:nvPicPr>
          <p:blipFill>
            <a:blip r:embed="rId39"/>
            <a:stretch/>
          </p:blipFill>
          <p:spPr>
            <a:xfrm>
              <a:off x="3037680" y="4988880"/>
              <a:ext cx="1555560" cy="837360"/>
            </a:xfrm>
            <a:prstGeom prst="rect">
              <a:avLst/>
            </a:prstGeom>
            <a:noFill/>
            <a:ln w="0">
              <a:noFill/>
            </a:ln>
          </p:spPr>
        </p:pic>
      </p:grpSp>
      <p:sp>
        <p:nvSpPr>
          <p:cNvPr id="286" name="object 166"/>
          <p:cNvSpPr/>
          <p:nvPr/>
        </p:nvSpPr>
        <p:spPr>
          <a:xfrm>
            <a:off x="442800" y="5407920"/>
            <a:ext cx="1366200" cy="499320"/>
          </a:xfrm>
          <a:prstGeom prst="rect">
            <a:avLst/>
          </a:prstGeom>
          <a:noFill/>
          <a:ln w="0">
            <a:noFill/>
          </a:ln>
        </p:spPr>
        <p:style>
          <a:lnRef idx="0"/>
          <a:fillRef idx="0"/>
          <a:effectRef idx="0"/>
          <a:fontRef idx="minor"/>
        </p:style>
        <p:txBody>
          <a:bodyPr lIns="0" rIns="0" tIns="12240" bIns="0" anchor="t">
            <a:spAutoFit/>
          </a:bodyPr>
          <a:p>
            <a:pPr marL="12600" indent="190440">
              <a:lnSpc>
                <a:spcPct val="100000"/>
              </a:lnSpc>
              <a:spcBef>
                <a:spcPts val="96"/>
              </a:spcBef>
              <a:tabLst>
                <a:tab algn="l" pos="0"/>
              </a:tabLst>
            </a:pPr>
            <a:r>
              <a:rPr b="1" lang="en-US" sz="1600" spc="-1" strike="noStrike">
                <a:solidFill>
                  <a:srgbClr val="51a8f8"/>
                </a:solidFill>
                <a:latin typeface="Arial"/>
              </a:rPr>
              <a:t>Small</a:t>
            </a:r>
            <a:r>
              <a:rPr b="1" lang="en-US" sz="1600" spc="-21" strike="noStrike">
                <a:solidFill>
                  <a:srgbClr val="51a8f8"/>
                </a:solidFill>
                <a:latin typeface="Arial"/>
              </a:rPr>
              <a:t> </a:t>
            </a:r>
            <a:r>
              <a:rPr b="1" lang="en-US" sz="1600" spc="-26" strike="noStrike">
                <a:solidFill>
                  <a:srgbClr val="51a8f8"/>
                </a:solidFill>
                <a:latin typeface="Arial"/>
              </a:rPr>
              <a:t>and </a:t>
            </a:r>
            <a:r>
              <a:rPr b="1" lang="en-US" sz="1600" spc="-1" strike="noStrike">
                <a:solidFill>
                  <a:srgbClr val="51a8f8"/>
                </a:solidFill>
                <a:latin typeface="Arial"/>
              </a:rPr>
              <a:t>Fast</a:t>
            </a:r>
            <a:r>
              <a:rPr b="1" lang="en-US" sz="1600" spc="-35" strike="noStrike">
                <a:solidFill>
                  <a:srgbClr val="51a8f8"/>
                </a:solidFill>
                <a:latin typeface="Arial"/>
              </a:rPr>
              <a:t> </a:t>
            </a:r>
            <a:r>
              <a:rPr b="1" lang="en-US" sz="1600" spc="-12" strike="noStrike">
                <a:solidFill>
                  <a:srgbClr val="51a8f8"/>
                </a:solidFill>
                <a:latin typeface="Arial"/>
              </a:rPr>
              <a:t>Missions</a:t>
            </a:r>
            <a:endParaRPr b="0" lang="en-US" sz="1600" spc="-1" strike="noStrike">
              <a:solidFill>
                <a:srgbClr val="000000"/>
              </a:solidFill>
              <a:latin typeface="Calibri"/>
            </a:endParaRPr>
          </a:p>
        </p:txBody>
      </p:sp>
      <p:sp>
        <p:nvSpPr>
          <p:cNvPr id="287" name="object 167"/>
          <p:cNvSpPr/>
          <p:nvPr/>
        </p:nvSpPr>
        <p:spPr>
          <a:xfrm>
            <a:off x="581760" y="4830480"/>
            <a:ext cx="716040" cy="287280"/>
          </a:xfrm>
          <a:prstGeom prst="rect">
            <a:avLst/>
          </a:prstGeom>
          <a:noFill/>
          <a:ln w="0">
            <a:noFill/>
          </a:ln>
        </p:spPr>
        <p:style>
          <a:lnRef idx="0"/>
          <a:fillRef idx="0"/>
          <a:effectRef idx="0"/>
          <a:fontRef idx="minor"/>
        </p:style>
        <p:txBody>
          <a:bodyPr lIns="0" rIns="0" tIns="12600" bIns="0" anchor="t">
            <a:spAutoFit/>
          </a:bodyPr>
          <a:p>
            <a:pPr marL="192240" indent="-180360">
              <a:lnSpc>
                <a:spcPct val="100000"/>
              </a:lnSpc>
              <a:spcBef>
                <a:spcPts val="99"/>
              </a:spcBef>
              <a:tabLst>
                <a:tab algn="l" pos="0"/>
              </a:tabLst>
            </a:pPr>
            <a:r>
              <a:rPr b="1" lang="en-US" sz="900" spc="-1" strike="noStrike">
                <a:solidFill>
                  <a:srgbClr val="ffffff"/>
                </a:solidFill>
                <a:latin typeface="Arial"/>
              </a:rPr>
              <a:t>S1:</a:t>
            </a:r>
            <a:r>
              <a:rPr b="1" lang="en-US" sz="900" spc="-21" strike="noStrike">
                <a:solidFill>
                  <a:srgbClr val="ffffff"/>
                </a:solidFill>
                <a:latin typeface="Arial"/>
              </a:rPr>
              <a:t> </a:t>
            </a:r>
            <a:r>
              <a:rPr b="1" lang="en-US" sz="900" spc="-12" strike="noStrike">
                <a:solidFill>
                  <a:srgbClr val="ffffff"/>
                </a:solidFill>
                <a:latin typeface="Arial"/>
              </a:rPr>
              <a:t>CHEOPS [2019]</a:t>
            </a:r>
            <a:endParaRPr b="0" lang="en-US" sz="900" spc="-1" strike="noStrike">
              <a:solidFill>
                <a:srgbClr val="000000"/>
              </a:solidFill>
              <a:latin typeface="Calibri"/>
            </a:endParaRPr>
          </a:p>
        </p:txBody>
      </p:sp>
      <p:sp>
        <p:nvSpPr>
          <p:cNvPr id="288" name="object 168"/>
          <p:cNvSpPr/>
          <p:nvPr/>
        </p:nvSpPr>
        <p:spPr>
          <a:xfrm>
            <a:off x="1901880" y="5254920"/>
            <a:ext cx="376200" cy="287280"/>
          </a:xfrm>
          <a:prstGeom prst="rect">
            <a:avLst/>
          </a:prstGeom>
          <a:noFill/>
          <a:ln w="0">
            <a:noFill/>
          </a:ln>
        </p:spPr>
        <p:style>
          <a:lnRef idx="0"/>
          <a:fillRef idx="0"/>
          <a:effectRef idx="0"/>
          <a:fontRef idx="minor"/>
        </p:style>
        <p:txBody>
          <a:bodyPr lIns="0" rIns="0" tIns="12600" bIns="0" anchor="t">
            <a:spAutoFit/>
          </a:bodyPr>
          <a:p>
            <a:pPr marL="21600" indent="-9360">
              <a:lnSpc>
                <a:spcPct val="100000"/>
              </a:lnSpc>
              <a:spcBef>
                <a:spcPts val="99"/>
              </a:spcBef>
              <a:tabLst>
                <a:tab algn="l" pos="0"/>
              </a:tabLst>
            </a:pPr>
            <a:r>
              <a:rPr b="1" lang="en-US" sz="900" spc="-12" strike="noStrike">
                <a:solidFill>
                  <a:srgbClr val="ffffff"/>
                </a:solidFill>
                <a:latin typeface="Arial"/>
              </a:rPr>
              <a:t>SMILE [2026]</a:t>
            </a:r>
            <a:endParaRPr b="0" lang="en-US" sz="900" spc="-1" strike="noStrike">
              <a:solidFill>
                <a:srgbClr val="000000"/>
              </a:solidFill>
              <a:latin typeface="Calibri"/>
            </a:endParaRPr>
          </a:p>
        </p:txBody>
      </p:sp>
      <p:sp>
        <p:nvSpPr>
          <p:cNvPr id="289" name="object 169"/>
          <p:cNvSpPr/>
          <p:nvPr/>
        </p:nvSpPr>
        <p:spPr>
          <a:xfrm>
            <a:off x="2817360" y="5806800"/>
            <a:ext cx="1214280" cy="287280"/>
          </a:xfrm>
          <a:prstGeom prst="rect">
            <a:avLst/>
          </a:prstGeom>
          <a:noFill/>
          <a:ln w="0">
            <a:noFill/>
          </a:ln>
        </p:spPr>
        <p:style>
          <a:lnRef idx="0"/>
          <a:fillRef idx="0"/>
          <a:effectRef idx="0"/>
          <a:fontRef idx="minor"/>
        </p:style>
        <p:txBody>
          <a:bodyPr lIns="0" rIns="0" tIns="12600" bIns="0" anchor="t">
            <a:spAutoFit/>
          </a:bodyPr>
          <a:p>
            <a:pPr marL="440640" indent="-428760">
              <a:lnSpc>
                <a:spcPct val="100000"/>
              </a:lnSpc>
              <a:spcBef>
                <a:spcPts val="99"/>
              </a:spcBef>
              <a:tabLst>
                <a:tab algn="l" pos="0"/>
              </a:tabLst>
            </a:pPr>
            <a:r>
              <a:rPr b="1" lang="en-US" sz="900" spc="-1" strike="noStrike">
                <a:solidFill>
                  <a:srgbClr val="ffffff"/>
                </a:solidFill>
                <a:latin typeface="Arial"/>
              </a:rPr>
              <a:t>F1:</a:t>
            </a:r>
            <a:r>
              <a:rPr b="1" lang="en-US" sz="900" spc="-21" strike="noStrike">
                <a:solidFill>
                  <a:srgbClr val="ffffff"/>
                </a:solidFill>
                <a:latin typeface="Arial"/>
              </a:rPr>
              <a:t> </a:t>
            </a:r>
            <a:r>
              <a:rPr b="1" lang="en-US" sz="900" spc="-1" strike="noStrike">
                <a:solidFill>
                  <a:srgbClr val="ffffff"/>
                </a:solidFill>
                <a:latin typeface="Arial"/>
              </a:rPr>
              <a:t>Comet</a:t>
            </a:r>
            <a:r>
              <a:rPr b="1" lang="en-US" sz="900" spc="-21" strike="noStrike">
                <a:solidFill>
                  <a:srgbClr val="ffffff"/>
                </a:solidFill>
                <a:latin typeface="Arial"/>
              </a:rPr>
              <a:t> </a:t>
            </a:r>
            <a:r>
              <a:rPr b="1" lang="en-US" sz="900" spc="-12" strike="noStrike">
                <a:solidFill>
                  <a:srgbClr val="ffffff"/>
                </a:solidFill>
                <a:latin typeface="Arial"/>
              </a:rPr>
              <a:t>Interceptor [2029]</a:t>
            </a:r>
            <a:endParaRPr b="0" lang="en-US" sz="900" spc="-1" strike="noStrike">
              <a:solidFill>
                <a:srgbClr val="000000"/>
              </a:solidFill>
              <a:latin typeface="Calibri"/>
            </a:endParaRPr>
          </a:p>
        </p:txBody>
      </p:sp>
      <p:sp>
        <p:nvSpPr>
          <p:cNvPr id="290" name="object 170"/>
          <p:cNvSpPr/>
          <p:nvPr/>
        </p:nvSpPr>
        <p:spPr>
          <a:xfrm>
            <a:off x="5499360" y="5997600"/>
            <a:ext cx="826920" cy="287280"/>
          </a:xfrm>
          <a:prstGeom prst="rect">
            <a:avLst/>
          </a:prstGeom>
          <a:noFill/>
          <a:ln w="0">
            <a:noFill/>
          </a:ln>
        </p:spPr>
        <p:style>
          <a:lnRef idx="0"/>
          <a:fillRef idx="0"/>
          <a:effectRef idx="0"/>
          <a:fontRef idx="minor"/>
        </p:style>
        <p:txBody>
          <a:bodyPr lIns="0" rIns="0" tIns="12600" bIns="0" anchor="t">
            <a:spAutoFit/>
          </a:bodyPr>
          <a:p>
            <a:pPr marL="246960" indent="-235080">
              <a:lnSpc>
                <a:spcPct val="100000"/>
              </a:lnSpc>
              <a:spcBef>
                <a:spcPts val="99"/>
              </a:spcBef>
              <a:tabLst>
                <a:tab algn="l" pos="0"/>
              </a:tabLst>
            </a:pPr>
            <a:r>
              <a:rPr b="1" lang="en-US" sz="900" spc="-1" strike="noStrike">
                <a:solidFill>
                  <a:srgbClr val="ffffff"/>
                </a:solidFill>
                <a:latin typeface="Arial"/>
              </a:rPr>
              <a:t>F2:</a:t>
            </a:r>
            <a:r>
              <a:rPr b="1" lang="en-US" sz="900" spc="-21" strike="noStrike">
                <a:solidFill>
                  <a:srgbClr val="ffffff"/>
                </a:solidFill>
                <a:latin typeface="Arial"/>
              </a:rPr>
              <a:t> </a:t>
            </a:r>
            <a:r>
              <a:rPr b="1" lang="en-US" sz="900" spc="-12" strike="noStrike">
                <a:solidFill>
                  <a:srgbClr val="ffffff"/>
                </a:solidFill>
                <a:latin typeface="Arial"/>
              </a:rPr>
              <a:t>ARRAKIHS [2031]</a:t>
            </a:r>
            <a:endParaRPr b="0" lang="en-US" sz="900" spc="-1" strike="noStrike">
              <a:solidFill>
                <a:srgbClr val="000000"/>
              </a:solidFill>
              <a:latin typeface="Calibri"/>
            </a:endParaRPr>
          </a:p>
        </p:txBody>
      </p:sp>
      <p:pic>
        <p:nvPicPr>
          <p:cNvPr id="291" name="object 171" descr="pasted-movie.png"/>
          <p:cNvPicPr/>
          <p:nvPr/>
        </p:nvPicPr>
        <p:blipFill>
          <a:blip r:embed="rId40"/>
          <a:stretch/>
        </p:blipFill>
        <p:spPr>
          <a:xfrm>
            <a:off x="4883760" y="5691240"/>
            <a:ext cx="497160" cy="541800"/>
          </a:xfrm>
          <a:prstGeom prst="rect">
            <a:avLst/>
          </a:prstGeom>
          <a:noFill/>
          <a:ln w="0">
            <a:noFill/>
          </a:ln>
        </p:spPr>
      </p:pic>
      <p:sp>
        <p:nvSpPr>
          <p:cNvPr id="292" name="object 172"/>
          <p:cNvSpPr/>
          <p:nvPr/>
        </p:nvSpPr>
        <p:spPr>
          <a:xfrm>
            <a:off x="3248640" y="1217520"/>
            <a:ext cx="71280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7a2ac"/>
                </a:solidFill>
                <a:latin typeface="Arial"/>
              </a:rPr>
              <a:t>In</a:t>
            </a:r>
            <a:r>
              <a:rPr b="1" lang="en-US" sz="1600" spc="-15" strike="noStrike">
                <a:solidFill>
                  <a:srgbClr val="f7a2ac"/>
                </a:solidFill>
                <a:latin typeface="Arial"/>
              </a:rPr>
              <a:t> </a:t>
            </a:r>
            <a:r>
              <a:rPr b="1" lang="en-US" sz="1600" spc="-12" strike="noStrike">
                <a:solidFill>
                  <a:srgbClr val="f7a2ac"/>
                </a:solidFill>
                <a:latin typeface="Arial"/>
              </a:rPr>
              <a:t>orbit</a:t>
            </a:r>
            <a:endParaRPr b="0" lang="en-US" sz="1600" spc="-1" strike="noStrike">
              <a:solidFill>
                <a:srgbClr val="000000"/>
              </a:solidFill>
              <a:latin typeface="Calibri"/>
            </a:endParaRPr>
          </a:p>
        </p:txBody>
      </p:sp>
      <p:sp>
        <p:nvSpPr>
          <p:cNvPr id="293" name="PlaceHolder 2"/>
          <p:cNvSpPr>
            <a:spLocks noGrp="1"/>
          </p:cNvSpPr>
          <p:nvPr>
            <p:ph type="sldNum" idx="28"/>
          </p:nvPr>
        </p:nvSpPr>
        <p:spPr>
          <a:xfrm>
            <a:off x="11804040" y="6241320"/>
            <a:ext cx="203400" cy="3980880"/>
          </a:xfrm>
          <a:prstGeom prst="rect">
            <a:avLst/>
          </a:prstGeom>
          <a:noFill/>
          <a:ln w="0">
            <a:noFill/>
          </a:ln>
        </p:spPr>
        <p:txBody>
          <a:bodyPr lIns="0" rIns="0" tIns="3240" bIns="0" anchor="t">
            <a:noAutofit/>
          </a:bodyPr>
          <a:lstStyle>
            <a:lvl1pPr marL="95400" indent="0">
              <a:lnSpc>
                <a:spcPct val="100000"/>
              </a:lnSpc>
              <a:spcBef>
                <a:spcPts val="26"/>
              </a:spcBef>
              <a:buNone/>
              <a:defRPr b="0" lang="en-US" sz="800" spc="-52" strike="noStrike">
                <a:solidFill>
                  <a:srgbClr val="8196a6"/>
                </a:solidFill>
                <a:latin typeface="Arial"/>
              </a:defRPr>
            </a:lvl1pPr>
          </a:lstStyle>
          <a:p>
            <a:pPr marL="95400" indent="0">
              <a:lnSpc>
                <a:spcPct val="100000"/>
              </a:lnSpc>
              <a:spcBef>
                <a:spcPts val="26"/>
              </a:spcBef>
              <a:buNone/>
            </a:pPr>
            <a:fld id="{2BEA3B64-1E18-4138-8D0E-95E23D72871B}" type="slidenum">
              <a:rPr b="0" lang="en-US" sz="800" spc="-52" strike="noStrike">
                <a:solidFill>
                  <a:srgbClr val="8196a6"/>
                </a:solidFill>
                <a:latin typeface="Arial"/>
              </a:rPr>
              <a:t>&lt;number&gt;</a:t>
            </a:fld>
            <a:endParaRPr b="0" lang="en-US" sz="800" spc="-1" strike="noStrike">
              <a:solidFill>
                <a:srgbClr val="000000"/>
              </a:solidFill>
              <a:latin typeface="Calibri"/>
            </a:endParaRPr>
          </a:p>
        </p:txBody>
      </p:sp>
      <p:sp>
        <p:nvSpPr>
          <p:cNvPr id="294" name="object 173"/>
          <p:cNvSpPr/>
          <p:nvPr/>
        </p:nvSpPr>
        <p:spPr>
          <a:xfrm>
            <a:off x="1843560" y="1920600"/>
            <a:ext cx="71280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7a2ac"/>
                </a:solidFill>
                <a:latin typeface="Arial"/>
              </a:rPr>
              <a:t>In</a:t>
            </a:r>
            <a:r>
              <a:rPr b="1" lang="en-US" sz="1600" spc="-15" strike="noStrike">
                <a:solidFill>
                  <a:srgbClr val="f7a2ac"/>
                </a:solidFill>
                <a:latin typeface="Arial"/>
              </a:rPr>
              <a:t> </a:t>
            </a:r>
            <a:r>
              <a:rPr b="1" lang="en-US" sz="1600" spc="-12" strike="noStrike">
                <a:solidFill>
                  <a:srgbClr val="f7a2ac"/>
                </a:solidFill>
                <a:latin typeface="Arial"/>
              </a:rPr>
              <a:t>orbit</a:t>
            </a:r>
            <a:endParaRPr b="0" lang="en-US" sz="1600" spc="-1" strike="noStrike">
              <a:solidFill>
                <a:srgbClr val="000000"/>
              </a:solidFill>
              <a:latin typeface="Calibri"/>
            </a:endParaRPr>
          </a:p>
        </p:txBody>
      </p:sp>
      <p:sp>
        <p:nvSpPr>
          <p:cNvPr id="295" name="object 174"/>
          <p:cNvSpPr/>
          <p:nvPr/>
        </p:nvSpPr>
        <p:spPr>
          <a:xfrm>
            <a:off x="393480" y="3718440"/>
            <a:ext cx="71352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7a2ac"/>
                </a:solidFill>
                <a:latin typeface="Arial"/>
              </a:rPr>
              <a:t>In</a:t>
            </a:r>
            <a:r>
              <a:rPr b="1" lang="en-US" sz="1600" spc="-15" strike="noStrike">
                <a:solidFill>
                  <a:srgbClr val="f7a2ac"/>
                </a:solidFill>
                <a:latin typeface="Arial"/>
              </a:rPr>
              <a:t> </a:t>
            </a:r>
            <a:r>
              <a:rPr b="1" lang="en-US" sz="1600" spc="-12" strike="noStrike">
                <a:solidFill>
                  <a:srgbClr val="f7a2ac"/>
                </a:solidFill>
                <a:latin typeface="Arial"/>
              </a:rPr>
              <a:t>orbit</a:t>
            </a:r>
            <a:endParaRPr b="0" lang="en-US" sz="1600" spc="-1" strike="noStrike">
              <a:solidFill>
                <a:srgbClr val="000000"/>
              </a:solidFill>
              <a:latin typeface="Calibri"/>
            </a:endParaRPr>
          </a:p>
        </p:txBody>
      </p:sp>
      <p:sp>
        <p:nvSpPr>
          <p:cNvPr id="296" name="object 175"/>
          <p:cNvSpPr/>
          <p:nvPr/>
        </p:nvSpPr>
        <p:spPr>
          <a:xfrm>
            <a:off x="2951280" y="2209320"/>
            <a:ext cx="71352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7a2ac"/>
                </a:solidFill>
                <a:latin typeface="Arial"/>
              </a:rPr>
              <a:t>In</a:t>
            </a:r>
            <a:r>
              <a:rPr b="1" lang="en-US" sz="1600" spc="-15" strike="noStrike">
                <a:solidFill>
                  <a:srgbClr val="f7a2ac"/>
                </a:solidFill>
                <a:latin typeface="Arial"/>
              </a:rPr>
              <a:t> </a:t>
            </a:r>
            <a:r>
              <a:rPr b="1" lang="en-US" sz="1600" spc="-12" strike="noStrike">
                <a:solidFill>
                  <a:srgbClr val="f7a2ac"/>
                </a:solidFill>
                <a:latin typeface="Arial"/>
              </a:rPr>
              <a:t>orbit</a:t>
            </a:r>
            <a:endParaRPr b="0" lang="en-US" sz="1600" spc="-1" strike="noStrike">
              <a:solidFill>
                <a:srgbClr val="000000"/>
              </a:solidFill>
              <a:latin typeface="Calibri"/>
            </a:endParaRPr>
          </a:p>
        </p:txBody>
      </p:sp>
      <p:sp>
        <p:nvSpPr>
          <p:cNvPr id="297" name="object 176"/>
          <p:cNvSpPr/>
          <p:nvPr/>
        </p:nvSpPr>
        <p:spPr>
          <a:xfrm>
            <a:off x="1522440" y="4266720"/>
            <a:ext cx="150840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fc000"/>
                </a:solidFill>
                <a:latin typeface="Arial"/>
              </a:rPr>
              <a:t>In</a:t>
            </a:r>
            <a:r>
              <a:rPr b="1" lang="en-US" sz="1600" spc="-15" strike="noStrike">
                <a:solidFill>
                  <a:srgbClr val="ffc000"/>
                </a:solidFill>
                <a:latin typeface="Arial"/>
              </a:rPr>
              <a:t> </a:t>
            </a:r>
            <a:r>
              <a:rPr b="1" lang="en-US" sz="1600" spc="-12" strike="noStrike">
                <a:solidFill>
                  <a:srgbClr val="ffc000"/>
                </a:solidFill>
                <a:latin typeface="Arial"/>
              </a:rPr>
              <a:t>development</a:t>
            </a:r>
            <a:endParaRPr b="0" lang="en-US" sz="1600" spc="-1" strike="noStrike">
              <a:solidFill>
                <a:srgbClr val="000000"/>
              </a:solidFill>
              <a:latin typeface="Calibri"/>
            </a:endParaRPr>
          </a:p>
        </p:txBody>
      </p:sp>
      <p:sp>
        <p:nvSpPr>
          <p:cNvPr id="298" name="object 177"/>
          <p:cNvSpPr/>
          <p:nvPr/>
        </p:nvSpPr>
        <p:spPr>
          <a:xfrm>
            <a:off x="2914920" y="4734000"/>
            <a:ext cx="150840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fc000"/>
                </a:solidFill>
                <a:latin typeface="Arial"/>
              </a:rPr>
              <a:t>In</a:t>
            </a:r>
            <a:r>
              <a:rPr b="1" lang="en-US" sz="1600" spc="-15" strike="noStrike">
                <a:solidFill>
                  <a:srgbClr val="ffc000"/>
                </a:solidFill>
                <a:latin typeface="Arial"/>
              </a:rPr>
              <a:t> </a:t>
            </a:r>
            <a:r>
              <a:rPr b="1" lang="en-US" sz="1600" spc="-12" strike="noStrike">
                <a:solidFill>
                  <a:srgbClr val="ffc000"/>
                </a:solidFill>
                <a:latin typeface="Arial"/>
              </a:rPr>
              <a:t>development</a:t>
            </a:r>
            <a:endParaRPr b="0" lang="en-US" sz="1600" spc="-1" strike="noStrike">
              <a:solidFill>
                <a:srgbClr val="000000"/>
              </a:solidFill>
              <a:latin typeface="Calibri"/>
            </a:endParaRPr>
          </a:p>
        </p:txBody>
      </p:sp>
      <p:sp>
        <p:nvSpPr>
          <p:cNvPr id="299" name="object 178"/>
          <p:cNvSpPr/>
          <p:nvPr/>
        </p:nvSpPr>
        <p:spPr>
          <a:xfrm>
            <a:off x="4408560" y="3146400"/>
            <a:ext cx="150840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fc000"/>
                </a:solidFill>
                <a:latin typeface="Arial"/>
              </a:rPr>
              <a:t>In</a:t>
            </a:r>
            <a:r>
              <a:rPr b="1" lang="en-US" sz="1600" spc="-15" strike="noStrike">
                <a:solidFill>
                  <a:srgbClr val="ffc000"/>
                </a:solidFill>
                <a:latin typeface="Arial"/>
              </a:rPr>
              <a:t> </a:t>
            </a:r>
            <a:r>
              <a:rPr b="1" lang="en-US" sz="1600" spc="-12" strike="noStrike">
                <a:solidFill>
                  <a:srgbClr val="ffc000"/>
                </a:solidFill>
                <a:latin typeface="Arial"/>
              </a:rPr>
              <a:t>development</a:t>
            </a:r>
            <a:endParaRPr b="0" lang="en-US" sz="1600" spc="-1" strike="noStrike">
              <a:solidFill>
                <a:srgbClr val="000000"/>
              </a:solidFill>
              <a:latin typeface="Calibri"/>
            </a:endParaRPr>
          </a:p>
        </p:txBody>
      </p:sp>
      <p:sp>
        <p:nvSpPr>
          <p:cNvPr id="300" name="object 179"/>
          <p:cNvSpPr/>
          <p:nvPr/>
        </p:nvSpPr>
        <p:spPr>
          <a:xfrm>
            <a:off x="7053840" y="2209680"/>
            <a:ext cx="150840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fc000"/>
                </a:solidFill>
                <a:latin typeface="Arial"/>
              </a:rPr>
              <a:t>In</a:t>
            </a:r>
            <a:r>
              <a:rPr b="1" lang="en-US" sz="1600" spc="-15" strike="noStrike">
                <a:solidFill>
                  <a:srgbClr val="ffc000"/>
                </a:solidFill>
                <a:latin typeface="Arial"/>
              </a:rPr>
              <a:t> </a:t>
            </a:r>
            <a:r>
              <a:rPr b="1" lang="en-US" sz="1600" spc="-12" strike="noStrike">
                <a:solidFill>
                  <a:srgbClr val="ffc000"/>
                </a:solidFill>
                <a:latin typeface="Arial"/>
              </a:rPr>
              <a:t>development</a:t>
            </a:r>
            <a:endParaRPr b="0" lang="en-US" sz="1600" spc="-1" strike="noStrike">
              <a:solidFill>
                <a:srgbClr val="000000"/>
              </a:solidFill>
              <a:latin typeface="Calibri"/>
            </a:endParaRPr>
          </a:p>
        </p:txBody>
      </p:sp>
      <p:sp>
        <p:nvSpPr>
          <p:cNvPr id="301" name="object 180"/>
          <p:cNvSpPr/>
          <p:nvPr/>
        </p:nvSpPr>
        <p:spPr>
          <a:xfrm>
            <a:off x="6303600" y="3817440"/>
            <a:ext cx="150840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fc000"/>
                </a:solidFill>
                <a:latin typeface="Arial"/>
              </a:rPr>
              <a:t>In</a:t>
            </a:r>
            <a:r>
              <a:rPr b="1" lang="en-US" sz="1600" spc="-15" strike="noStrike">
                <a:solidFill>
                  <a:srgbClr val="ffc000"/>
                </a:solidFill>
                <a:latin typeface="Arial"/>
              </a:rPr>
              <a:t> </a:t>
            </a:r>
            <a:r>
              <a:rPr b="1" lang="en-US" sz="1600" spc="-12" strike="noStrike">
                <a:solidFill>
                  <a:srgbClr val="ffc000"/>
                </a:solidFill>
                <a:latin typeface="Arial"/>
              </a:rPr>
              <a:t>development</a:t>
            </a:r>
            <a:endParaRPr b="0" lang="en-US" sz="1600" spc="-1" strike="noStrike">
              <a:solidFill>
                <a:srgbClr val="000000"/>
              </a:solidFill>
              <a:latin typeface="Calibri"/>
            </a:endParaRPr>
          </a:p>
        </p:txBody>
      </p:sp>
      <p:sp>
        <p:nvSpPr>
          <p:cNvPr id="302" name="object 181"/>
          <p:cNvSpPr/>
          <p:nvPr/>
        </p:nvSpPr>
        <p:spPr>
          <a:xfrm>
            <a:off x="7859520" y="4470480"/>
            <a:ext cx="1508400" cy="255600"/>
          </a:xfrm>
          <a:prstGeom prst="rect">
            <a:avLst/>
          </a:prstGeom>
          <a:noFill/>
          <a:ln w="0">
            <a:noFill/>
          </a:ln>
        </p:spPr>
        <p:style>
          <a:lnRef idx="0"/>
          <a:fillRef idx="0"/>
          <a:effectRef idx="0"/>
          <a:fontRef idx="minor"/>
        </p:style>
        <p:txBody>
          <a:bodyPr lIns="0" rIns="0" tIns="12240" bIns="0" anchor="t">
            <a:spAutoFit/>
          </a:bodyPr>
          <a:p>
            <a:pPr marL="12600">
              <a:lnSpc>
                <a:spcPct val="100000"/>
              </a:lnSpc>
              <a:spcBef>
                <a:spcPts val="96"/>
              </a:spcBef>
            </a:pPr>
            <a:r>
              <a:rPr b="1" lang="en-US" sz="1600" spc="-1" strike="noStrike">
                <a:solidFill>
                  <a:srgbClr val="ffc000"/>
                </a:solidFill>
                <a:latin typeface="Arial"/>
              </a:rPr>
              <a:t>In</a:t>
            </a:r>
            <a:r>
              <a:rPr b="1" lang="en-US" sz="1600" spc="-15" strike="noStrike">
                <a:solidFill>
                  <a:srgbClr val="ffc000"/>
                </a:solidFill>
                <a:latin typeface="Arial"/>
              </a:rPr>
              <a:t> </a:t>
            </a:r>
            <a:r>
              <a:rPr b="1" lang="en-US" sz="1600" spc="-12" strike="noStrike">
                <a:solidFill>
                  <a:srgbClr val="ffc000"/>
                </a:solidFill>
                <a:latin typeface="Arial"/>
              </a:rPr>
              <a:t>development</a:t>
            </a:r>
            <a:endParaRPr b="0" lang="en-US" sz="1600" spc="-1" strike="noStrike">
              <a:solidFill>
                <a:srgbClr val="000000"/>
              </a:solidFill>
              <a:latin typeface="Calibri"/>
            </a:endParaRPr>
          </a:p>
        </p:txBody>
      </p:sp>
      <p:sp>
        <p:nvSpPr>
          <p:cNvPr id="303" name="object 182"/>
          <p:cNvSpPr/>
          <p:nvPr/>
        </p:nvSpPr>
        <p:spPr>
          <a:xfrm>
            <a:off x="9965520" y="2826360"/>
            <a:ext cx="2099520" cy="499320"/>
          </a:xfrm>
          <a:prstGeom prst="rect">
            <a:avLst/>
          </a:prstGeom>
          <a:noFill/>
          <a:ln w="0">
            <a:noFill/>
          </a:ln>
        </p:spPr>
        <p:style>
          <a:lnRef idx="0"/>
          <a:fillRef idx="0"/>
          <a:effectRef idx="0"/>
          <a:fontRef idx="minor"/>
        </p:style>
        <p:txBody>
          <a:bodyPr lIns="0" rIns="0" tIns="12240" bIns="0" anchor="t">
            <a:spAutoFit/>
          </a:bodyPr>
          <a:p>
            <a:pPr marL="734760" indent="-722520">
              <a:lnSpc>
                <a:spcPct val="100000"/>
              </a:lnSpc>
              <a:spcBef>
                <a:spcPts val="96"/>
              </a:spcBef>
              <a:tabLst>
                <a:tab algn="l" pos="0"/>
              </a:tabLst>
            </a:pPr>
            <a:r>
              <a:rPr b="1" lang="en-US" sz="1600" spc="-1" strike="noStrike">
                <a:solidFill>
                  <a:srgbClr val="ffff00"/>
                </a:solidFill>
                <a:latin typeface="Arial"/>
              </a:rPr>
              <a:t>Development</a:t>
            </a:r>
            <a:r>
              <a:rPr b="1" lang="en-US" sz="1600" spc="-86" strike="noStrike">
                <a:solidFill>
                  <a:srgbClr val="ffff00"/>
                </a:solidFill>
                <a:latin typeface="Arial"/>
              </a:rPr>
              <a:t> </a:t>
            </a:r>
            <a:r>
              <a:rPr b="1" lang="en-US" sz="1600" spc="-12" strike="noStrike">
                <a:solidFill>
                  <a:srgbClr val="ffff00"/>
                </a:solidFill>
                <a:latin typeface="Arial"/>
              </a:rPr>
              <a:t>starting </a:t>
            </a:r>
            <a:r>
              <a:rPr b="1" lang="en-US" sz="1600" spc="-1" strike="noStrike">
                <a:solidFill>
                  <a:srgbClr val="ffff00"/>
                </a:solidFill>
                <a:latin typeface="Arial"/>
              </a:rPr>
              <a:t>in</a:t>
            </a:r>
            <a:r>
              <a:rPr b="1" lang="en-US" sz="1600" spc="-12" strike="noStrike">
                <a:solidFill>
                  <a:srgbClr val="ffff00"/>
                </a:solidFill>
                <a:latin typeface="Arial"/>
              </a:rPr>
              <a:t> </a:t>
            </a:r>
            <a:r>
              <a:rPr b="1" lang="en-US" sz="1600" spc="-21" strike="noStrike">
                <a:solidFill>
                  <a:srgbClr val="ffff00"/>
                </a:solidFill>
                <a:latin typeface="Arial"/>
              </a:rPr>
              <a:t>2027</a:t>
            </a:r>
            <a:endParaRPr b="0" lang="en-US" sz="1600" spc="-1" strike="noStrike">
              <a:solidFill>
                <a:srgbClr val="000000"/>
              </a:solidFill>
              <a:latin typeface="Calibri"/>
            </a:endParaRPr>
          </a:p>
        </p:txBody>
      </p:sp>
      <p:sp>
        <p:nvSpPr>
          <p:cNvPr id="304" name="object 183"/>
          <p:cNvSpPr/>
          <p:nvPr/>
        </p:nvSpPr>
        <p:spPr>
          <a:xfrm>
            <a:off x="4642920" y="5285520"/>
            <a:ext cx="1516680" cy="499320"/>
          </a:xfrm>
          <a:prstGeom prst="rect">
            <a:avLst/>
          </a:prstGeom>
          <a:noFill/>
          <a:ln w="0">
            <a:noFill/>
          </a:ln>
        </p:spPr>
        <p:style>
          <a:lnRef idx="0"/>
          <a:fillRef idx="0"/>
          <a:effectRef idx="0"/>
          <a:fontRef idx="minor"/>
        </p:style>
        <p:txBody>
          <a:bodyPr lIns="0" rIns="0" tIns="12240" bIns="0" anchor="t">
            <a:spAutoFit/>
          </a:bodyPr>
          <a:p>
            <a:pPr marL="12600" indent="112320">
              <a:lnSpc>
                <a:spcPct val="100000"/>
              </a:lnSpc>
              <a:spcBef>
                <a:spcPts val="96"/>
              </a:spcBef>
              <a:tabLst>
                <a:tab algn="l" pos="0"/>
              </a:tabLst>
            </a:pPr>
            <a:r>
              <a:rPr b="1" lang="en-US" sz="1600" spc="-12" strike="noStrike">
                <a:solidFill>
                  <a:srgbClr val="ffff00"/>
                </a:solidFill>
                <a:latin typeface="Arial"/>
              </a:rPr>
              <a:t>Development </a:t>
            </a:r>
            <a:r>
              <a:rPr b="1" lang="en-US" sz="1600" spc="-1" strike="noStrike">
                <a:solidFill>
                  <a:srgbClr val="ffff00"/>
                </a:solidFill>
                <a:latin typeface="Arial"/>
              </a:rPr>
              <a:t>starting</a:t>
            </a:r>
            <a:r>
              <a:rPr b="1" lang="en-US" sz="1600" spc="-26" strike="noStrike">
                <a:solidFill>
                  <a:srgbClr val="ffff00"/>
                </a:solidFill>
                <a:latin typeface="Arial"/>
              </a:rPr>
              <a:t> </a:t>
            </a:r>
            <a:r>
              <a:rPr b="1" lang="en-US" sz="1600" spc="-1" strike="noStrike">
                <a:solidFill>
                  <a:srgbClr val="ffff00"/>
                </a:solidFill>
                <a:latin typeface="Arial"/>
              </a:rPr>
              <a:t>in</a:t>
            </a:r>
            <a:r>
              <a:rPr b="1" lang="en-US" sz="1600" spc="-41" strike="noStrike">
                <a:solidFill>
                  <a:srgbClr val="ffff00"/>
                </a:solidFill>
                <a:latin typeface="Arial"/>
              </a:rPr>
              <a:t> </a:t>
            </a:r>
            <a:r>
              <a:rPr b="1" lang="en-US" sz="1600" spc="-21" strike="noStrike">
                <a:solidFill>
                  <a:srgbClr val="ffff00"/>
                </a:solidFill>
                <a:latin typeface="Arial"/>
              </a:rPr>
              <a:t>2026</a:t>
            </a:r>
            <a:endParaRPr b="0" lang="en-US" sz="1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7" name="Rectangle 26"/>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908" name="PlaceHolder 1"/>
          <p:cNvSpPr>
            <a:spLocks noGrp="1"/>
          </p:cNvSpPr>
          <p:nvPr>
            <p:ph type="title"/>
          </p:nvPr>
        </p:nvSpPr>
        <p:spPr>
          <a:xfrm>
            <a:off x="1085760" y="522720"/>
            <a:ext cx="10210320" cy="369000"/>
          </a:xfrm>
          <a:prstGeom prst="rect">
            <a:avLst/>
          </a:prstGeom>
          <a:solidFill>
            <a:schemeClr val="lt1"/>
          </a:solidFill>
          <a:ln w="0">
            <a:noFill/>
          </a:ln>
        </p:spPr>
        <p:txBody>
          <a:bodyPr lIns="0" rIns="0" tIns="0" bIns="0" anchor="t">
            <a:noAutofit/>
          </a:bodyPr>
          <a:p>
            <a:pPr indent="0">
              <a:lnSpc>
                <a:spcPct val="100000"/>
              </a:lnSpc>
              <a:buNone/>
            </a:pPr>
            <a:r>
              <a:rPr b="1" lang="en-CH" sz="2400" spc="-1" strike="noStrike">
                <a:solidFill>
                  <a:schemeClr val="dk1"/>
                </a:solidFill>
                <a:latin typeface="Arial"/>
              </a:rPr>
              <a:t>LISA Gravitational Refernce Sensor Front-End Electronics (GRS FEE)</a:t>
            </a:r>
            <a:endParaRPr b="0" lang="en-US" sz="2400" spc="-1" strike="noStrike">
              <a:solidFill>
                <a:srgbClr val="000000"/>
              </a:solidFill>
              <a:latin typeface="Calibri"/>
            </a:endParaRPr>
          </a:p>
        </p:txBody>
      </p:sp>
      <p:pic>
        <p:nvPicPr>
          <p:cNvPr id="909" name="Picture 8" descr=""/>
          <p:cNvPicPr/>
          <p:nvPr/>
        </p:nvPicPr>
        <p:blipFill>
          <a:blip r:embed="rId1"/>
          <a:stretch/>
        </p:blipFill>
        <p:spPr>
          <a:xfrm>
            <a:off x="141120" y="6300360"/>
            <a:ext cx="459360" cy="459360"/>
          </a:xfrm>
          <a:prstGeom prst="rect">
            <a:avLst/>
          </a:prstGeom>
          <a:noFill/>
          <a:ln w="0">
            <a:noFill/>
          </a:ln>
        </p:spPr>
      </p:pic>
      <p:sp>
        <p:nvSpPr>
          <p:cNvPr id="910" name="TextBox 7"/>
          <p:cNvSpPr/>
          <p:nvPr/>
        </p:nvSpPr>
        <p:spPr>
          <a:xfrm>
            <a:off x="623520" y="1242360"/>
            <a:ext cx="7467120" cy="204084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400" spc="-1" strike="noStrike">
                <a:solidFill>
                  <a:srgbClr val="000000"/>
                </a:solidFill>
                <a:latin typeface="Arial"/>
                <a:ea typeface="Calibri"/>
              </a:rPr>
              <a:t>Sensing scheme: </a:t>
            </a:r>
            <a:endParaRPr b="0" lang="en-US" sz="1400" spc="-1" strike="noStrike">
              <a:solidFill>
                <a:srgbClr val="000000"/>
              </a:solidFill>
              <a:latin typeface="Calibri"/>
            </a:endParaRPr>
          </a:p>
          <a:p>
            <a:pPr>
              <a:lnSpc>
                <a:spcPct val="100000"/>
              </a:lnSpc>
              <a:spcBef>
                <a:spcPts val="1199"/>
              </a:spcBef>
            </a:pPr>
            <a:r>
              <a:rPr b="0" lang="en-US" sz="1400" spc="-1" strike="noStrike">
                <a:solidFill>
                  <a:srgbClr val="000000"/>
                </a:solidFill>
                <a:latin typeface="Arial"/>
                <a:ea typeface="Calibri"/>
              </a:rPr>
              <a:t>Differential capacitance sensed by the transformer bridge working at resonance, transimpedance amplification, carrier demodulation and analog to digital conversion. </a:t>
            </a:r>
            <a:endParaRPr b="0" lang="en-US" sz="1400" spc="-1" strike="noStrike">
              <a:solidFill>
                <a:srgbClr val="000000"/>
              </a:solidFill>
              <a:latin typeface="Calibri"/>
            </a:endParaRPr>
          </a:p>
          <a:p>
            <a:pPr>
              <a:lnSpc>
                <a:spcPct val="100000"/>
              </a:lnSpc>
              <a:spcBef>
                <a:spcPts val="1199"/>
              </a:spcBef>
            </a:pPr>
            <a:r>
              <a:rPr b="0" lang="en-US" sz="1400" spc="-1" strike="noStrike">
                <a:solidFill>
                  <a:srgbClr val="000000"/>
                </a:solidFill>
                <a:latin typeface="Arial"/>
                <a:ea typeface="Calibri"/>
              </a:rPr>
              <a:t>The motion of the TM provides an amplitude modulation on the carrier at 100 kHz, which is them demodulated in the FEE</a:t>
            </a:r>
            <a:endParaRPr b="0" lang="en-US" sz="1400" spc="-1" strike="noStrike">
              <a:solidFill>
                <a:srgbClr val="000000"/>
              </a:solidFill>
              <a:latin typeface="Calibri"/>
            </a:endParaRPr>
          </a:p>
          <a:p>
            <a:pPr>
              <a:lnSpc>
                <a:spcPct val="100000"/>
              </a:lnSpc>
              <a:spcBef>
                <a:spcPts val="1199"/>
              </a:spcBef>
            </a:pPr>
            <a:r>
              <a:rPr b="0" lang="en-US" sz="1400" spc="-1" strike="noStrike">
                <a:solidFill>
                  <a:srgbClr val="000000"/>
                </a:solidFill>
                <a:latin typeface="Arial"/>
                <a:ea typeface="Calibri"/>
              </a:rPr>
              <a:t>The sensing system is capable of TM position sensing in a range up to 200 </a:t>
            </a:r>
            <a:r>
              <a:rPr b="0" lang="el-GR" sz="1400" spc="-1" strike="noStrike">
                <a:solidFill>
                  <a:srgbClr val="000000"/>
                </a:solidFill>
                <a:latin typeface="Arial"/>
                <a:ea typeface="Calibri"/>
              </a:rPr>
              <a:t>μ</a:t>
            </a:r>
            <a:r>
              <a:rPr b="0" lang="en-US" sz="1400" spc="-1" strike="noStrike">
                <a:solidFill>
                  <a:srgbClr val="000000"/>
                </a:solidFill>
                <a:latin typeface="Arial"/>
                <a:ea typeface="Calibri"/>
              </a:rPr>
              <a:t>m with nm/Hz</a:t>
            </a:r>
            <a:r>
              <a:rPr b="0" lang="en-US" sz="1400" spc="-1" strike="noStrike" baseline="30000">
                <a:solidFill>
                  <a:srgbClr val="000000"/>
                </a:solidFill>
                <a:latin typeface="Arial"/>
                <a:ea typeface="Calibri"/>
              </a:rPr>
              <a:t>1/2</a:t>
            </a:r>
            <a:r>
              <a:rPr b="0" lang="en-US" sz="1400" spc="-1" strike="noStrike">
                <a:solidFill>
                  <a:srgbClr val="000000"/>
                </a:solidFill>
                <a:latin typeface="Arial"/>
                <a:ea typeface="Calibri"/>
              </a:rPr>
              <a:t> precision with mm gaps between electrodes and TM</a:t>
            </a:r>
            <a:endParaRPr b="0" lang="en-US" sz="1400" spc="-1" strike="noStrike">
              <a:solidFill>
                <a:srgbClr val="000000"/>
              </a:solidFill>
              <a:latin typeface="Calibri"/>
            </a:endParaRPr>
          </a:p>
        </p:txBody>
      </p:sp>
      <p:pic>
        <p:nvPicPr>
          <p:cNvPr id="911" name="Picture 1" descr=""/>
          <p:cNvPicPr/>
          <p:nvPr/>
        </p:nvPicPr>
        <p:blipFill>
          <a:blip r:embed="rId2"/>
          <a:stretch/>
        </p:blipFill>
        <p:spPr>
          <a:xfrm>
            <a:off x="8091000" y="988200"/>
            <a:ext cx="3592440" cy="2618280"/>
          </a:xfrm>
          <a:prstGeom prst="rect">
            <a:avLst/>
          </a:prstGeom>
          <a:noFill/>
          <a:ln w="0">
            <a:noFill/>
          </a:ln>
        </p:spPr>
      </p:pic>
      <p:pic>
        <p:nvPicPr>
          <p:cNvPr id="912" name="Picture 2" descr=""/>
          <p:cNvPicPr/>
          <p:nvPr/>
        </p:nvPicPr>
        <p:blipFill>
          <a:blip r:embed="rId3"/>
          <a:stretch/>
        </p:blipFill>
        <p:spPr>
          <a:xfrm>
            <a:off x="623520" y="3372480"/>
            <a:ext cx="4679640" cy="3123360"/>
          </a:xfrm>
          <a:prstGeom prst="rect">
            <a:avLst/>
          </a:prstGeom>
          <a:noFill/>
          <a:ln w="0">
            <a:noFill/>
          </a:ln>
        </p:spPr>
      </p:pic>
      <p:sp>
        <p:nvSpPr>
          <p:cNvPr id="913" name="TextBox 3"/>
          <p:cNvSpPr/>
          <p:nvPr/>
        </p:nvSpPr>
        <p:spPr>
          <a:xfrm>
            <a:off x="5325120" y="3556800"/>
            <a:ext cx="2563560" cy="304560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0" lang="en-US" sz="1200" spc="-1" strike="noStrike">
                <a:solidFill>
                  <a:srgbClr val="000000"/>
                </a:solidFill>
                <a:latin typeface="Arial"/>
                <a:ea typeface="Calibri"/>
              </a:rPr>
              <a:t>Right</a:t>
            </a:r>
            <a:endParaRPr b="0" lang="en-US" sz="1200" spc="-1" strike="noStrike">
              <a:solidFill>
                <a:srgbClr val="000000"/>
              </a:solidFill>
              <a:latin typeface="Calibri"/>
            </a:endParaRPr>
          </a:p>
          <a:p>
            <a:pPr>
              <a:lnSpc>
                <a:spcPct val="100000"/>
              </a:lnSpc>
              <a:spcBef>
                <a:spcPts val="1199"/>
              </a:spcBef>
            </a:pPr>
            <a:r>
              <a:rPr b="0" lang="en-US" sz="1200" spc="-1" strike="noStrike">
                <a:solidFill>
                  <a:srgbClr val="000000"/>
                </a:solidFill>
                <a:latin typeface="Arial"/>
                <a:ea typeface="Calibri"/>
              </a:rPr>
              <a:t>Measurement from LPF. Low frequency is dominated by the injection voltage noise while high frequency is dominated by the thermal noise of the sensing bridge</a:t>
            </a:r>
            <a:endParaRPr b="0" lang="en-US" sz="1200" spc="-1" strike="noStrike">
              <a:solidFill>
                <a:srgbClr val="000000"/>
              </a:solidFill>
              <a:latin typeface="Calibri"/>
            </a:endParaRPr>
          </a:p>
          <a:p>
            <a:pPr>
              <a:lnSpc>
                <a:spcPct val="100000"/>
              </a:lnSpc>
              <a:spcBef>
                <a:spcPts val="1199"/>
              </a:spcBef>
            </a:pPr>
            <a:r>
              <a:rPr b="0" lang="en-US" sz="1200" spc="-1" strike="noStrike">
                <a:solidFill>
                  <a:srgbClr val="000000"/>
                </a:solidFill>
                <a:latin typeface="Arial"/>
                <a:ea typeface="Calibri"/>
              </a:rPr>
              <a:t>Left</a:t>
            </a:r>
            <a:endParaRPr b="0" lang="en-US" sz="1200" spc="-1" strike="noStrike">
              <a:solidFill>
                <a:srgbClr val="000000"/>
              </a:solidFill>
              <a:latin typeface="Calibri"/>
            </a:endParaRPr>
          </a:p>
          <a:p>
            <a:pPr>
              <a:lnSpc>
                <a:spcPct val="100000"/>
              </a:lnSpc>
              <a:spcBef>
                <a:spcPts val="1199"/>
              </a:spcBef>
            </a:pPr>
            <a:r>
              <a:rPr b="0" lang="en-US" sz="1200" spc="-1" strike="noStrike">
                <a:solidFill>
                  <a:srgbClr val="000000"/>
                </a:solidFill>
                <a:latin typeface="Arial"/>
                <a:ea typeface="Calibri"/>
              </a:rPr>
              <a:t>Evolution of the noise level during the LPF mission operations</a:t>
            </a:r>
            <a:endParaRPr b="0" lang="en-US" sz="1200" spc="-1" strike="noStrike">
              <a:solidFill>
                <a:srgbClr val="000000"/>
              </a:solidFill>
              <a:latin typeface="Calibri"/>
            </a:endParaRPr>
          </a:p>
          <a:p>
            <a:pPr>
              <a:lnSpc>
                <a:spcPct val="100000"/>
              </a:lnSpc>
              <a:spcBef>
                <a:spcPts val="1199"/>
              </a:spcBef>
            </a:pPr>
            <a:r>
              <a:rPr b="0" lang="en-US" sz="1200" spc="-1" strike="noStrike">
                <a:solidFill>
                  <a:srgbClr val="000000"/>
                </a:solidFill>
                <a:latin typeface="Arial"/>
                <a:ea typeface="Calibri"/>
              </a:rPr>
              <a:t>Source</a:t>
            </a:r>
            <a:endParaRPr b="0" lang="en-US" sz="1200" spc="-1" strike="noStrike">
              <a:solidFill>
                <a:srgbClr val="000000"/>
              </a:solidFill>
              <a:latin typeface="Calibri"/>
            </a:endParaRPr>
          </a:p>
          <a:p>
            <a:pPr>
              <a:lnSpc>
                <a:spcPct val="100000"/>
              </a:lnSpc>
              <a:spcBef>
                <a:spcPts val="1199"/>
              </a:spcBef>
            </a:pPr>
            <a:r>
              <a:rPr b="0" lang="en-US" sz="1200" spc="-1" strike="noStrike">
                <a:solidFill>
                  <a:srgbClr val="000000"/>
                </a:solidFill>
                <a:latin typeface="Arial"/>
                <a:ea typeface="Calibri"/>
              </a:rPr>
              <a:t>PHYSICAL REVIEW D 96, 062004 (2017)</a:t>
            </a:r>
            <a:endParaRPr b="0" lang="en-US" sz="1200" spc="-1" strike="noStrike">
              <a:solidFill>
                <a:srgbClr val="000000"/>
              </a:solidFill>
              <a:latin typeface="Calibri"/>
            </a:endParaRPr>
          </a:p>
        </p:txBody>
      </p:sp>
      <p:pic>
        <p:nvPicPr>
          <p:cNvPr id="914" name="Picture 5" descr=""/>
          <p:cNvPicPr/>
          <p:nvPr/>
        </p:nvPicPr>
        <p:blipFill>
          <a:blip r:embed="rId4"/>
          <a:stretch/>
        </p:blipFill>
        <p:spPr>
          <a:xfrm>
            <a:off x="7826400" y="3679560"/>
            <a:ext cx="3835080" cy="2867040"/>
          </a:xfrm>
          <a:prstGeom prst="rect">
            <a:avLst/>
          </a:prstGeom>
          <a:noFill/>
          <a:ln w="0">
            <a:noFill/>
          </a:ln>
        </p:spPr>
      </p:pic>
      <p:sp>
        <p:nvSpPr>
          <p:cNvPr id="915" name="Rectangle 9"/>
          <p:cNvSpPr/>
          <p:nvPr/>
        </p:nvSpPr>
        <p:spPr>
          <a:xfrm>
            <a:off x="5325120" y="3556800"/>
            <a:ext cx="2500920" cy="1377360"/>
          </a:xfrm>
          <a:prstGeom prst="rect">
            <a:avLst/>
          </a:prstGeom>
          <a:noFill/>
          <a:ln>
            <a:solidFill>
              <a:srgbClr val="223852"/>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916" name="Rectangle 10"/>
          <p:cNvSpPr/>
          <p:nvPr/>
        </p:nvSpPr>
        <p:spPr>
          <a:xfrm>
            <a:off x="5325120" y="4995720"/>
            <a:ext cx="2500920" cy="794880"/>
          </a:xfrm>
          <a:prstGeom prst="rect">
            <a:avLst/>
          </a:prstGeom>
          <a:noFill/>
          <a:ln>
            <a:solidFill>
              <a:srgbClr val="223852"/>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917" name="Rectangle 11"/>
          <p:cNvSpPr/>
          <p:nvPr/>
        </p:nvSpPr>
        <p:spPr>
          <a:xfrm>
            <a:off x="5303520" y="5852520"/>
            <a:ext cx="2500920" cy="794880"/>
          </a:xfrm>
          <a:prstGeom prst="rect">
            <a:avLst/>
          </a:prstGeom>
          <a:noFill/>
          <a:ln>
            <a:solidFill>
              <a:srgbClr val="223852"/>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918" name="Left Arrow 12"/>
          <p:cNvSpPr/>
          <p:nvPr/>
        </p:nvSpPr>
        <p:spPr>
          <a:xfrm>
            <a:off x="6222240" y="3641400"/>
            <a:ext cx="474840" cy="206280"/>
          </a:xfrm>
          <a:prstGeom prst="leftArrow">
            <a:avLst>
              <a:gd name="adj1" fmla="val 50000"/>
              <a:gd name="adj2" fmla="val 50000"/>
            </a:avLst>
          </a:prstGeom>
          <a:solidFill>
            <a:srgbClr val="4f81bd"/>
          </a:solidFill>
          <a:ln>
            <a:solidFill>
              <a:srgbClr val="223852"/>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
        <p:nvSpPr>
          <p:cNvPr id="919" name="Left Arrow 13"/>
          <p:cNvSpPr/>
          <p:nvPr/>
        </p:nvSpPr>
        <p:spPr>
          <a:xfrm rot="10800000">
            <a:off x="6222600" y="5061600"/>
            <a:ext cx="474840" cy="206280"/>
          </a:xfrm>
          <a:prstGeom prst="leftArrow">
            <a:avLst>
              <a:gd name="adj1" fmla="val 50000"/>
              <a:gd name="adj2" fmla="val 50000"/>
            </a:avLst>
          </a:prstGeom>
          <a:solidFill>
            <a:srgbClr val="4f81bd"/>
          </a:solidFill>
          <a:ln>
            <a:solidFill>
              <a:srgbClr val="223852"/>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US" sz="1800" spc="-1" strike="noStrike">
              <a:solidFill>
                <a:schemeClr val="lt1"/>
              </a:solidFill>
              <a:latin typeface="Calibri"/>
            </a:endParaRPr>
          </a:p>
        </p:txBody>
      </p:sp>
    </p:spTree>
  </p:cSld>
  <p:transition>
    <p:fade/>
  </p:transition>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0" name="Rectangle 26"/>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921" name="PlaceHolder 1"/>
          <p:cNvSpPr>
            <a:spLocks noGrp="1"/>
          </p:cNvSpPr>
          <p:nvPr>
            <p:ph type="title"/>
          </p:nvPr>
        </p:nvSpPr>
        <p:spPr>
          <a:xfrm>
            <a:off x="1085760" y="522720"/>
            <a:ext cx="10210320" cy="369000"/>
          </a:xfrm>
          <a:prstGeom prst="rect">
            <a:avLst/>
          </a:prstGeom>
          <a:solidFill>
            <a:schemeClr val="lt1"/>
          </a:solidFill>
          <a:ln w="0">
            <a:noFill/>
          </a:ln>
        </p:spPr>
        <p:txBody>
          <a:bodyPr lIns="0" rIns="0" tIns="0" bIns="0" anchor="t">
            <a:noAutofit/>
          </a:bodyPr>
          <a:p>
            <a:pPr indent="0">
              <a:lnSpc>
                <a:spcPct val="100000"/>
              </a:lnSpc>
              <a:buNone/>
            </a:pPr>
            <a:r>
              <a:rPr b="1" lang="en-CH" sz="2400" spc="-1" strike="noStrike">
                <a:solidFill>
                  <a:schemeClr val="dk1"/>
                </a:solidFill>
                <a:latin typeface="Arial"/>
              </a:rPr>
              <a:t>LISA Gravitational Refernce Sensor Front-End Electronics (GRS FEE)</a:t>
            </a:r>
            <a:endParaRPr b="0" lang="en-US" sz="2400" spc="-1" strike="noStrike">
              <a:solidFill>
                <a:srgbClr val="000000"/>
              </a:solidFill>
              <a:latin typeface="Calibri"/>
            </a:endParaRPr>
          </a:p>
        </p:txBody>
      </p:sp>
      <p:pic>
        <p:nvPicPr>
          <p:cNvPr id="922" name="Picture 8" descr=""/>
          <p:cNvPicPr/>
          <p:nvPr/>
        </p:nvPicPr>
        <p:blipFill>
          <a:blip r:embed="rId1"/>
          <a:stretch/>
        </p:blipFill>
        <p:spPr>
          <a:xfrm>
            <a:off x="141120" y="6300360"/>
            <a:ext cx="459360" cy="459360"/>
          </a:xfrm>
          <a:prstGeom prst="rect">
            <a:avLst/>
          </a:prstGeom>
          <a:noFill/>
          <a:ln w="0">
            <a:noFill/>
          </a:ln>
        </p:spPr>
      </p:pic>
      <p:sp>
        <p:nvSpPr>
          <p:cNvPr id="923" name="TextBox 7"/>
          <p:cNvSpPr/>
          <p:nvPr/>
        </p:nvSpPr>
        <p:spPr>
          <a:xfrm>
            <a:off x="3769200" y="1077120"/>
            <a:ext cx="3738600" cy="303120"/>
          </a:xfrm>
          <a:prstGeom prst="rect">
            <a:avLst/>
          </a:prstGeom>
          <a:noFill/>
          <a:ln w="0">
            <a:noFill/>
          </a:ln>
        </p:spPr>
        <p:style>
          <a:lnRef idx="0"/>
          <a:fillRef idx="0"/>
          <a:effectRef idx="0"/>
          <a:fontRef idx="minor"/>
        </p:style>
        <p:txBody>
          <a:bodyPr lIns="90000" rIns="90000" tIns="45000" bIns="45000" anchor="t">
            <a:spAutoFit/>
          </a:bodyPr>
          <a:p>
            <a:pPr>
              <a:lnSpc>
                <a:spcPct val="100000"/>
              </a:lnSpc>
              <a:spcBef>
                <a:spcPts val="1199"/>
              </a:spcBef>
            </a:pPr>
            <a:r>
              <a:rPr b="1" lang="en-US" sz="1400" spc="-1" strike="noStrike">
                <a:solidFill>
                  <a:srgbClr val="000000"/>
                </a:solidFill>
                <a:latin typeface="Arial"/>
                <a:ea typeface="Calibri"/>
              </a:rPr>
              <a:t>LISA GRS FEE Work in Progress</a:t>
            </a:r>
            <a:endParaRPr b="0" lang="en-US" sz="1400" spc="-1" strike="noStrike">
              <a:solidFill>
                <a:srgbClr val="000000"/>
              </a:solidFill>
              <a:latin typeface="Calibri"/>
            </a:endParaRPr>
          </a:p>
        </p:txBody>
      </p:sp>
      <p:sp>
        <p:nvSpPr>
          <p:cNvPr id="924" name="TextBox 6"/>
          <p:cNvSpPr/>
          <p:nvPr/>
        </p:nvSpPr>
        <p:spPr>
          <a:xfrm>
            <a:off x="324000" y="1590480"/>
            <a:ext cx="5114880" cy="1631520"/>
          </a:xfrm>
          <a:prstGeom prst="rect">
            <a:avLst/>
          </a:prstGeom>
          <a:noFill/>
          <a:ln w="0">
            <a:noFill/>
          </a:ln>
        </p:spPr>
        <p:style>
          <a:lnRef idx="0"/>
          <a:fillRef idx="0"/>
          <a:effectRef idx="0"/>
          <a:fontRef idx="minor"/>
        </p:style>
        <p:txBody>
          <a:bodyPr lIns="140400" rIns="0" tIns="0" bIns="0" anchor="t">
            <a:normAutofit/>
          </a:bodyPr>
          <a:p>
            <a:pPr>
              <a:lnSpc>
                <a:spcPct val="100000"/>
              </a:lnSpc>
              <a:spcAft>
                <a:spcPts val="601"/>
              </a:spcAft>
            </a:pPr>
            <a:r>
              <a:rPr b="0" lang="en-US" sz="1400" spc="-1" strike="noStrike">
                <a:solidFill>
                  <a:srgbClr val="000000"/>
                </a:solidFill>
                <a:latin typeface="Calibri"/>
              </a:rPr>
              <a:t>Departures from LPF Heritage are driven by:</a:t>
            </a:r>
            <a:endParaRPr b="0" lang="en-US" sz="1400" spc="-1" strike="noStrike">
              <a:solidFill>
                <a:srgbClr val="000000"/>
              </a:solidFill>
              <a:latin typeface="Calibri"/>
            </a:endParaRPr>
          </a:p>
          <a:p>
            <a:pPr marL="343080" indent="-343080">
              <a:lnSpc>
                <a:spcPct val="100000"/>
              </a:lnSpc>
              <a:spcAft>
                <a:spcPts val="601"/>
              </a:spcAft>
              <a:buClr>
                <a:srgbClr val="eeece1"/>
              </a:buClr>
              <a:buFont typeface="Arial"/>
              <a:buChar char="•"/>
            </a:pPr>
            <a:r>
              <a:rPr b="0" lang="en-US" sz="1400" spc="-1" strike="noStrike">
                <a:solidFill>
                  <a:srgbClr val="000000"/>
                </a:solidFill>
                <a:latin typeface="Calibri"/>
              </a:rPr>
              <a:t>The need for more efficient AIT or better reliability</a:t>
            </a:r>
            <a:endParaRPr b="0" lang="en-US" sz="1400" spc="-1" strike="noStrike">
              <a:solidFill>
                <a:srgbClr val="000000"/>
              </a:solidFill>
              <a:latin typeface="Calibri"/>
            </a:endParaRPr>
          </a:p>
          <a:p>
            <a:pPr marL="343080" indent="-343080">
              <a:lnSpc>
                <a:spcPct val="100000"/>
              </a:lnSpc>
              <a:spcAft>
                <a:spcPts val="601"/>
              </a:spcAft>
              <a:buClr>
                <a:srgbClr val="eeece1"/>
              </a:buClr>
              <a:buFont typeface="Arial"/>
              <a:buChar char="•"/>
            </a:pPr>
            <a:r>
              <a:rPr b="0" lang="en-US" sz="1400" spc="-1" strike="noStrike">
                <a:solidFill>
                  <a:srgbClr val="000000"/>
                </a:solidFill>
                <a:latin typeface="Calibri"/>
              </a:rPr>
              <a:t>Changes of requirements</a:t>
            </a:r>
            <a:endParaRPr b="0" lang="en-US" sz="1400" spc="-1" strike="noStrike">
              <a:solidFill>
                <a:srgbClr val="000000"/>
              </a:solidFill>
              <a:latin typeface="Calibri"/>
            </a:endParaRPr>
          </a:p>
          <a:p>
            <a:pPr marL="343080" indent="-343080">
              <a:lnSpc>
                <a:spcPct val="100000"/>
              </a:lnSpc>
              <a:spcAft>
                <a:spcPts val="601"/>
              </a:spcAft>
              <a:buClr>
                <a:srgbClr val="eeece1"/>
              </a:buClr>
              <a:buFont typeface="Arial"/>
              <a:buChar char="•"/>
            </a:pPr>
            <a:r>
              <a:rPr b="0" lang="en-US" sz="1400" spc="-1" strike="noStrike">
                <a:solidFill>
                  <a:srgbClr val="000000"/>
                </a:solidFill>
                <a:latin typeface="Calibri"/>
              </a:rPr>
              <a:t>LPF Lesson</a:t>
            </a:r>
            <a:endParaRPr b="0" lang="en-US" sz="1400" spc="-1" strike="noStrike">
              <a:solidFill>
                <a:srgbClr val="000000"/>
              </a:solidFill>
              <a:latin typeface="Calibri"/>
            </a:endParaRPr>
          </a:p>
        </p:txBody>
      </p:sp>
      <p:grpSp>
        <p:nvGrpSpPr>
          <p:cNvPr id="925" name="Group 14"/>
          <p:cNvGrpSpPr/>
          <p:nvPr/>
        </p:nvGrpSpPr>
        <p:grpSpPr>
          <a:xfrm>
            <a:off x="6464880" y="1692360"/>
            <a:ext cx="4103640" cy="4365000"/>
            <a:chOff x="6464880" y="1692360"/>
            <a:chExt cx="4103640" cy="4365000"/>
          </a:xfrm>
        </p:grpSpPr>
        <p:sp>
          <p:nvSpPr>
            <p:cNvPr id="926" name="Freeform 15"/>
            <p:cNvSpPr/>
            <p:nvPr/>
          </p:nvSpPr>
          <p:spPr>
            <a:xfrm>
              <a:off x="6464880" y="1899000"/>
              <a:ext cx="4103640" cy="947880"/>
            </a:xfrm>
            <a:custGeom>
              <a:avLst/>
              <a:gdLst>
                <a:gd name="textAreaLeft" fmla="*/ 0 w 4103640"/>
                <a:gd name="textAreaRight" fmla="*/ 4104000 w 4103640"/>
                <a:gd name="textAreaTop" fmla="*/ 0 h 947880"/>
                <a:gd name="textAreaBottom" fmla="*/ 948240 h 947880"/>
              </a:gdLst>
              <a:ahLst/>
              <a:rect l="textAreaLeft" t="textAreaTop" r="textAreaRight" b="textAreaBottom"/>
              <a:pathLst>
                <a:path w="4104134" h="948150">
                  <a:moveTo>
                    <a:pt x="0" y="0"/>
                  </a:moveTo>
                  <a:lnTo>
                    <a:pt x="4104134" y="0"/>
                  </a:lnTo>
                  <a:lnTo>
                    <a:pt x="4104134" y="948150"/>
                  </a:lnTo>
                  <a:lnTo>
                    <a:pt x="0" y="948150"/>
                  </a:lnTo>
                  <a:lnTo>
                    <a:pt x="0" y="0"/>
                  </a:lnTo>
                  <a:close/>
                </a:path>
              </a:pathLst>
            </a:custGeom>
            <a:solidFill>
              <a:srgbClr val="ffffff"/>
            </a:solidFill>
            <a:ln>
              <a:solidFill>
                <a:srgbClr val="c0504d"/>
              </a:solidFill>
              <a:round/>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p:style>
          <p:txBody>
            <a:bodyPr numCol="1" spcCol="1440" lIns="318600" rIns="318600" tIns="291600" bIns="99720" anchor="t">
              <a:noAutofit/>
            </a:bodyPr>
            <a:p>
              <a:pPr lvl="1" marL="114480" indent="-114480" defTabSz="622440">
                <a:lnSpc>
                  <a:spcPct val="90000"/>
                </a:lnSpc>
                <a:spcAft>
                  <a:spcPts val="210"/>
                </a:spcAft>
                <a:buClr>
                  <a:srgbClr val="000000"/>
                </a:buClr>
                <a:buFont typeface="Symbol" charset="2"/>
                <a:buChar char=""/>
              </a:pPr>
              <a:r>
                <a:rPr b="0" lang="en-GB" sz="1400" spc="-1" strike="noStrike">
                  <a:solidFill>
                    <a:schemeClr val="dk1"/>
                  </a:solidFill>
                  <a:latin typeface="Calibri"/>
                </a:rPr>
                <a:t>LPF GRS FEE partitioning scheme is changed in order to have one GRS FEE unit per GRSH</a:t>
              </a:r>
              <a:endParaRPr b="0" lang="en-US" sz="1400" spc="-1" strike="noStrike">
                <a:solidFill>
                  <a:srgbClr val="000000"/>
                </a:solidFill>
                <a:latin typeface="Calibri"/>
              </a:endParaRPr>
            </a:p>
          </p:txBody>
        </p:sp>
        <p:sp>
          <p:nvSpPr>
            <p:cNvPr id="927" name="Freeform 16"/>
            <p:cNvSpPr/>
            <p:nvPr/>
          </p:nvSpPr>
          <p:spPr>
            <a:xfrm>
              <a:off x="6670080" y="1692360"/>
              <a:ext cx="2872440" cy="412920"/>
            </a:xfrm>
            <a:custGeom>
              <a:avLst/>
              <a:gdLst>
                <a:gd name="textAreaLeft" fmla="*/ 0 w 2872440"/>
                <a:gd name="textAreaRight" fmla="*/ 2872800 w 2872440"/>
                <a:gd name="textAreaTop" fmla="*/ 0 h 412920"/>
                <a:gd name="textAreaBottom" fmla="*/ 413280 h 412920"/>
              </a:gdLst>
              <a:ahLst/>
              <a:rect l="textAreaLeft" t="textAreaTop" r="textAreaRight" b="textAreaBottom"/>
              <a:pathLst>
                <a:path w="2872893" h="413279">
                  <a:moveTo>
                    <a:pt x="0" y="68881"/>
                  </a:moveTo>
                  <a:cubicBezTo>
                    <a:pt x="0" y="30839"/>
                    <a:pt x="30839" y="0"/>
                    <a:pt x="68881" y="0"/>
                  </a:cubicBezTo>
                  <a:lnTo>
                    <a:pt x="2804012" y="0"/>
                  </a:lnTo>
                  <a:cubicBezTo>
                    <a:pt x="2842054" y="0"/>
                    <a:pt x="2872893" y="30839"/>
                    <a:pt x="2872893" y="68881"/>
                  </a:cubicBezTo>
                  <a:lnTo>
                    <a:pt x="2872893" y="344398"/>
                  </a:lnTo>
                  <a:cubicBezTo>
                    <a:pt x="2872893" y="382440"/>
                    <a:pt x="2842054" y="413279"/>
                    <a:pt x="2804012" y="413279"/>
                  </a:cubicBezTo>
                  <a:lnTo>
                    <a:pt x="68881" y="413279"/>
                  </a:lnTo>
                  <a:cubicBezTo>
                    <a:pt x="30839" y="413279"/>
                    <a:pt x="0" y="382440"/>
                    <a:pt x="0" y="344398"/>
                  </a:cubicBezTo>
                  <a:lnTo>
                    <a:pt x="0" y="68881"/>
                  </a:lnTo>
                  <a:close/>
                </a:path>
              </a:pathLst>
            </a:custGeom>
            <a:solidFill>
              <a:srgbClr val="c0504d"/>
            </a:solidFill>
            <a:ln>
              <a:solidFill>
                <a:srgbClr val="ffffff"/>
              </a:solidFill>
              <a:round/>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txBody>
            <a:bodyPr numCol="1" spcCol="1440" lIns="128880" rIns="128880" tIns="20160" bIns="20160" anchor="ctr">
              <a:noAutofit/>
            </a:bodyPr>
            <a:p>
              <a:pPr defTabSz="622440">
                <a:lnSpc>
                  <a:spcPct val="90000"/>
                </a:lnSpc>
                <a:spcAft>
                  <a:spcPts val="490"/>
                </a:spcAft>
                <a:tabLst>
                  <a:tab algn="l" pos="0"/>
                </a:tabLst>
              </a:pPr>
              <a:r>
                <a:rPr b="0" lang="en-GB" sz="1400" spc="-1" strike="noStrike">
                  <a:solidFill>
                    <a:schemeClr val="lt1"/>
                  </a:solidFill>
                  <a:latin typeface="Calibri"/>
                </a:rPr>
                <a:t>AIT Optimization and Reliability</a:t>
              </a:r>
              <a:endParaRPr b="0" lang="en-US" sz="1400" spc="-1" strike="noStrike">
                <a:solidFill>
                  <a:srgbClr val="ffffff"/>
                </a:solidFill>
                <a:latin typeface="Calibri"/>
              </a:endParaRPr>
            </a:p>
          </p:txBody>
        </p:sp>
        <p:sp>
          <p:nvSpPr>
            <p:cNvPr id="928" name="Freeform 17"/>
            <p:cNvSpPr/>
            <p:nvPr/>
          </p:nvSpPr>
          <p:spPr>
            <a:xfrm>
              <a:off x="6464880" y="3129480"/>
              <a:ext cx="4103640" cy="1631520"/>
            </a:xfrm>
            <a:custGeom>
              <a:avLst/>
              <a:gdLst>
                <a:gd name="textAreaLeft" fmla="*/ 0 w 4103640"/>
                <a:gd name="textAreaRight" fmla="*/ 4104000 w 4103640"/>
                <a:gd name="textAreaTop" fmla="*/ 0 h 1631520"/>
                <a:gd name="textAreaBottom" fmla="*/ 1631880 h 1631520"/>
              </a:gdLst>
              <a:ahLst/>
              <a:rect l="textAreaLeft" t="textAreaTop" r="textAreaRight" b="textAreaBottom"/>
              <a:pathLst>
                <a:path w="4104134" h="1631700">
                  <a:moveTo>
                    <a:pt x="0" y="0"/>
                  </a:moveTo>
                  <a:lnTo>
                    <a:pt x="4104134" y="0"/>
                  </a:lnTo>
                  <a:lnTo>
                    <a:pt x="4104134" y="1631700"/>
                  </a:lnTo>
                  <a:lnTo>
                    <a:pt x="0" y="1631700"/>
                  </a:lnTo>
                  <a:lnTo>
                    <a:pt x="0" y="0"/>
                  </a:lnTo>
                  <a:close/>
                </a:path>
              </a:pathLst>
            </a:custGeom>
            <a:solidFill>
              <a:srgbClr val="ffffff"/>
            </a:solidFill>
            <a:ln>
              <a:solidFill>
                <a:srgbClr val="9a9292"/>
              </a:solidFill>
              <a:round/>
            </a:ln>
          </p:spPr>
          <p:style>
            <a:lnRef idx="2">
              <a:schemeClr val="accent2">
                <a:hueOff val="-7701452"/>
                <a:satOff val="-44055"/>
                <a:lumOff val="598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p:style>
          <p:txBody>
            <a:bodyPr numCol="1" spcCol="1440" lIns="318600" rIns="318600" tIns="291600" bIns="99720" anchor="t">
              <a:noAutofit/>
            </a:bodyPr>
            <a:p>
              <a:pPr lvl="1" marL="114480" indent="-114480" defTabSz="622440">
                <a:lnSpc>
                  <a:spcPct val="90000"/>
                </a:lnSpc>
                <a:spcAft>
                  <a:spcPts val="210"/>
                </a:spcAft>
                <a:buClr>
                  <a:srgbClr val="000000"/>
                </a:buClr>
                <a:buFont typeface="Symbol" charset="2"/>
                <a:buChar char=""/>
              </a:pPr>
              <a:r>
                <a:rPr b="0" lang="en-GB" sz="1400" spc="-1" strike="noStrike">
                  <a:solidFill>
                    <a:schemeClr val="dk1"/>
                  </a:solidFill>
                  <a:latin typeface="Calibri"/>
                </a:rPr>
                <a:t>Higher actuation AC voltage in WR mode</a:t>
              </a:r>
              <a:endParaRPr b="0" lang="en-US" sz="1400" spc="-1" strike="noStrike">
                <a:solidFill>
                  <a:srgbClr val="000000"/>
                </a:solidFill>
                <a:latin typeface="Calibri"/>
              </a:endParaRPr>
            </a:p>
            <a:p>
              <a:pPr lvl="1" marL="114480" indent="-114480" defTabSz="622440">
                <a:lnSpc>
                  <a:spcPct val="90000"/>
                </a:lnSpc>
                <a:spcAft>
                  <a:spcPts val="210"/>
                </a:spcAft>
                <a:buClr>
                  <a:srgbClr val="000000"/>
                </a:buClr>
                <a:buFont typeface="Symbol" charset="2"/>
                <a:buChar char=""/>
              </a:pPr>
              <a:r>
                <a:rPr b="0" lang="en-GB" sz="1400" spc="-1" strike="noStrike">
                  <a:solidFill>
                    <a:schemeClr val="dk1"/>
                  </a:solidFill>
                  <a:latin typeface="Calibri"/>
                </a:rPr>
                <a:t>Higher actuation AC voltage in HR mode</a:t>
              </a:r>
              <a:endParaRPr b="0" lang="en-US" sz="1400" spc="-1" strike="noStrike">
                <a:solidFill>
                  <a:srgbClr val="000000"/>
                </a:solidFill>
                <a:latin typeface="Calibri"/>
              </a:endParaRPr>
            </a:p>
            <a:p>
              <a:pPr lvl="1" marL="114480" indent="-114480" defTabSz="622440">
                <a:lnSpc>
                  <a:spcPct val="90000"/>
                </a:lnSpc>
                <a:spcAft>
                  <a:spcPts val="210"/>
                </a:spcAft>
                <a:buClr>
                  <a:srgbClr val="000000"/>
                </a:buClr>
                <a:buFont typeface="Symbol" charset="2"/>
                <a:buChar char=""/>
              </a:pPr>
              <a:r>
                <a:rPr b="0" lang="en-GB" sz="1400" spc="-1" strike="noStrike">
                  <a:solidFill>
                    <a:schemeClr val="dk1"/>
                  </a:solidFill>
                  <a:latin typeface="Calibri"/>
                </a:rPr>
                <a:t>New system clock frequency and synchronization scheme</a:t>
              </a:r>
              <a:endParaRPr b="0" lang="en-US" sz="1400" spc="-1" strike="noStrike">
                <a:solidFill>
                  <a:srgbClr val="000000"/>
                </a:solidFill>
                <a:latin typeface="Calibri"/>
              </a:endParaRPr>
            </a:p>
            <a:p>
              <a:pPr lvl="1" marL="114480" indent="-114480" defTabSz="622440">
                <a:lnSpc>
                  <a:spcPct val="90000"/>
                </a:lnSpc>
                <a:spcAft>
                  <a:spcPts val="210"/>
                </a:spcAft>
                <a:buClr>
                  <a:srgbClr val="000000"/>
                </a:buClr>
                <a:buFont typeface="Symbol" charset="2"/>
                <a:buChar char=""/>
              </a:pPr>
              <a:r>
                <a:rPr b="0" lang="en-GB" sz="1400" spc="-1" strike="noStrike">
                  <a:solidFill>
                    <a:schemeClr val="dk1"/>
                  </a:solidFill>
                  <a:latin typeface="Calibri"/>
                </a:rPr>
                <a:t>New system DFACS cycle frequency</a:t>
              </a:r>
              <a:endParaRPr b="0" lang="en-US" sz="1400" spc="-1" strike="noStrike">
                <a:solidFill>
                  <a:srgbClr val="000000"/>
                </a:solidFill>
                <a:latin typeface="Calibri"/>
              </a:endParaRPr>
            </a:p>
            <a:p>
              <a:pPr lvl="1" marL="114480" indent="-114480" defTabSz="622440">
                <a:lnSpc>
                  <a:spcPct val="90000"/>
                </a:lnSpc>
                <a:spcAft>
                  <a:spcPts val="210"/>
                </a:spcAft>
                <a:buClr>
                  <a:srgbClr val="000000"/>
                </a:buClr>
                <a:buFont typeface="Symbol" charset="2"/>
                <a:buChar char=""/>
              </a:pPr>
              <a:r>
                <a:rPr b="0" lang="en-US" sz="1400" spc="-1" strike="noStrike">
                  <a:solidFill>
                    <a:schemeClr val="dk1"/>
                  </a:solidFill>
                  <a:latin typeface="Calibri"/>
                </a:rPr>
                <a:t>Longer GRS FEE to GRSH harness</a:t>
              </a:r>
              <a:endParaRPr b="0" lang="en-US" sz="1400" spc="-1" strike="noStrike">
                <a:solidFill>
                  <a:srgbClr val="000000"/>
                </a:solidFill>
                <a:latin typeface="Calibri"/>
              </a:endParaRPr>
            </a:p>
          </p:txBody>
        </p:sp>
        <p:sp>
          <p:nvSpPr>
            <p:cNvPr id="929" name="Freeform 18"/>
            <p:cNvSpPr/>
            <p:nvPr/>
          </p:nvSpPr>
          <p:spPr>
            <a:xfrm>
              <a:off x="6670080" y="2922840"/>
              <a:ext cx="2872440" cy="412920"/>
            </a:xfrm>
            <a:custGeom>
              <a:avLst/>
              <a:gdLst>
                <a:gd name="textAreaLeft" fmla="*/ 0 w 2872440"/>
                <a:gd name="textAreaRight" fmla="*/ 2872800 w 2872440"/>
                <a:gd name="textAreaTop" fmla="*/ 0 h 412920"/>
                <a:gd name="textAreaBottom" fmla="*/ 413280 h 412920"/>
              </a:gdLst>
              <a:ahLst/>
              <a:rect l="textAreaLeft" t="textAreaTop" r="textAreaRight" b="textAreaBottom"/>
              <a:pathLst>
                <a:path w="2872893" h="413279">
                  <a:moveTo>
                    <a:pt x="0" y="68881"/>
                  </a:moveTo>
                  <a:cubicBezTo>
                    <a:pt x="0" y="30839"/>
                    <a:pt x="30839" y="0"/>
                    <a:pt x="68881" y="0"/>
                  </a:cubicBezTo>
                  <a:lnTo>
                    <a:pt x="2804012" y="0"/>
                  </a:lnTo>
                  <a:cubicBezTo>
                    <a:pt x="2842054" y="0"/>
                    <a:pt x="2872893" y="30839"/>
                    <a:pt x="2872893" y="68881"/>
                  </a:cubicBezTo>
                  <a:lnTo>
                    <a:pt x="2872893" y="344398"/>
                  </a:lnTo>
                  <a:cubicBezTo>
                    <a:pt x="2872893" y="382440"/>
                    <a:pt x="2842054" y="413279"/>
                    <a:pt x="2804012" y="413279"/>
                  </a:cubicBezTo>
                  <a:lnTo>
                    <a:pt x="68881" y="413279"/>
                  </a:lnTo>
                  <a:cubicBezTo>
                    <a:pt x="30839" y="413279"/>
                    <a:pt x="0" y="382440"/>
                    <a:pt x="0" y="344398"/>
                  </a:cubicBezTo>
                  <a:lnTo>
                    <a:pt x="0" y="68881"/>
                  </a:lnTo>
                  <a:close/>
                </a:path>
              </a:pathLst>
            </a:custGeom>
            <a:solidFill>
              <a:srgbClr val="9a9292"/>
            </a:solidFill>
            <a:ln>
              <a:solidFill>
                <a:srgbClr val="ffffff"/>
              </a:solidFill>
              <a:round/>
            </a:ln>
          </p:spPr>
          <p:style>
            <a:lnRef idx="2">
              <a:schemeClr val="lt1">
                <a:hueOff val="0"/>
                <a:satOff val="0"/>
                <a:lumOff val="0"/>
                <a:alphaOff val="0"/>
              </a:schemeClr>
            </a:lnRef>
            <a:fillRef idx="1">
              <a:schemeClr val="accent2">
                <a:hueOff val="-7701452"/>
                <a:satOff val="-44055"/>
                <a:lumOff val="5980"/>
                <a:alphaOff val="0"/>
              </a:schemeClr>
            </a:fillRef>
            <a:effectRef idx="0">
              <a:schemeClr val="accent2">
                <a:hueOff val="-7701452"/>
                <a:satOff val="-44055"/>
                <a:lumOff val="5980"/>
                <a:alphaOff val="0"/>
              </a:schemeClr>
            </a:effectRef>
            <a:fontRef idx="minor"/>
          </p:style>
          <p:txBody>
            <a:bodyPr numCol="1" spcCol="1440" lIns="128880" rIns="128880" tIns="20160" bIns="20160" anchor="ctr">
              <a:noAutofit/>
            </a:bodyPr>
            <a:p>
              <a:pPr defTabSz="622440">
                <a:lnSpc>
                  <a:spcPct val="90000"/>
                </a:lnSpc>
                <a:spcAft>
                  <a:spcPts val="490"/>
                </a:spcAft>
                <a:tabLst>
                  <a:tab algn="l" pos="0"/>
                </a:tabLst>
              </a:pPr>
              <a:r>
                <a:rPr b="0" lang="en-GB" sz="1400" spc="-1" strike="noStrike">
                  <a:solidFill>
                    <a:schemeClr val="lt1"/>
                  </a:solidFill>
                  <a:latin typeface="Calibri"/>
                </a:rPr>
                <a:t>Requirements Changes</a:t>
              </a:r>
              <a:endParaRPr b="0" lang="en-US" sz="1400" spc="-1" strike="noStrike">
                <a:solidFill>
                  <a:srgbClr val="ffffff"/>
                </a:solidFill>
                <a:latin typeface="Calibri"/>
              </a:endParaRPr>
            </a:p>
          </p:txBody>
        </p:sp>
        <p:sp>
          <p:nvSpPr>
            <p:cNvPr id="930" name="Freeform 19"/>
            <p:cNvSpPr/>
            <p:nvPr/>
          </p:nvSpPr>
          <p:spPr>
            <a:xfrm>
              <a:off x="6464880" y="5043240"/>
              <a:ext cx="4103640" cy="1014120"/>
            </a:xfrm>
            <a:custGeom>
              <a:avLst/>
              <a:gdLst>
                <a:gd name="textAreaLeft" fmla="*/ 0 w 4103640"/>
                <a:gd name="textAreaRight" fmla="*/ 4104000 w 4103640"/>
                <a:gd name="textAreaTop" fmla="*/ 0 h 1014120"/>
                <a:gd name="textAreaBottom" fmla="*/ 1014480 h 1014120"/>
              </a:gdLst>
              <a:ahLst/>
              <a:rect l="textAreaLeft" t="textAreaTop" r="textAreaRight" b="textAreaBottom"/>
              <a:pathLst>
                <a:path w="4104134" h="1014300">
                  <a:moveTo>
                    <a:pt x="0" y="0"/>
                  </a:moveTo>
                  <a:lnTo>
                    <a:pt x="4104134" y="0"/>
                  </a:lnTo>
                  <a:lnTo>
                    <a:pt x="4104134" y="1014300"/>
                  </a:lnTo>
                  <a:lnTo>
                    <a:pt x="0" y="1014300"/>
                  </a:lnTo>
                  <a:lnTo>
                    <a:pt x="0" y="0"/>
                  </a:lnTo>
                  <a:close/>
                </a:path>
              </a:pathLst>
            </a:custGeom>
            <a:solidFill>
              <a:srgbClr val="ffffff"/>
            </a:solidFill>
            <a:ln>
              <a:solidFill>
                <a:srgbClr val="a5a5a5"/>
              </a:solidFill>
              <a:round/>
            </a:ln>
          </p:spPr>
          <p:style>
            <a:lnRef idx="2">
              <a:schemeClr val="accent2">
                <a:hueOff val="-15402903"/>
                <a:satOff val="-88110"/>
                <a:lumOff val="1196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p:style>
          <p:txBody>
            <a:bodyPr numCol="1" spcCol="1440" lIns="318600" rIns="318600" tIns="291600" bIns="99720" anchor="t">
              <a:noAutofit/>
            </a:bodyPr>
            <a:p>
              <a:pPr lvl="1" marL="114480" indent="-114480" defTabSz="622440">
                <a:lnSpc>
                  <a:spcPct val="90000"/>
                </a:lnSpc>
                <a:spcAft>
                  <a:spcPts val="210"/>
                </a:spcAft>
                <a:buClr>
                  <a:srgbClr val="000000"/>
                </a:buClr>
                <a:buFont typeface="Symbol" charset="2"/>
                <a:buChar char=""/>
              </a:pPr>
              <a:r>
                <a:rPr b="0" lang="en-GB" sz="1400" spc="-1" strike="noStrike">
                  <a:solidFill>
                    <a:schemeClr val="dk1"/>
                  </a:solidFill>
                  <a:latin typeface="Calibri"/>
                </a:rPr>
                <a:t>Need for better actuation accuracy</a:t>
              </a:r>
              <a:endParaRPr b="0" lang="en-US" sz="1400" spc="-1" strike="noStrike">
                <a:solidFill>
                  <a:srgbClr val="000000"/>
                </a:solidFill>
                <a:latin typeface="Calibri"/>
              </a:endParaRPr>
            </a:p>
            <a:p>
              <a:pPr lvl="1" marL="114480" indent="-114480" defTabSz="622440">
                <a:lnSpc>
                  <a:spcPct val="90000"/>
                </a:lnSpc>
                <a:spcAft>
                  <a:spcPts val="210"/>
                </a:spcAft>
                <a:buClr>
                  <a:srgbClr val="000000"/>
                </a:buClr>
                <a:buFont typeface="Symbol" charset="2"/>
                <a:buChar char=""/>
              </a:pPr>
              <a:r>
                <a:rPr b="0" lang="en-GB" sz="1400" spc="-1" strike="noStrike">
                  <a:solidFill>
                    <a:schemeClr val="dk1"/>
                  </a:solidFill>
                  <a:latin typeface="Calibri"/>
                </a:rPr>
                <a:t>Actuation to sensing cross-talk</a:t>
              </a:r>
              <a:endParaRPr b="0" lang="en-US" sz="1400" spc="-1" strike="noStrike">
                <a:solidFill>
                  <a:srgbClr val="000000"/>
                </a:solidFill>
                <a:latin typeface="Calibri"/>
              </a:endParaRPr>
            </a:p>
            <a:p>
              <a:pPr lvl="1" marL="114480" indent="-114480" defTabSz="622440">
                <a:lnSpc>
                  <a:spcPct val="90000"/>
                </a:lnSpc>
                <a:spcAft>
                  <a:spcPts val="210"/>
                </a:spcAft>
                <a:buClr>
                  <a:srgbClr val="000000"/>
                </a:buClr>
                <a:buFont typeface="Symbol" charset="2"/>
                <a:buChar char=""/>
              </a:pPr>
              <a:r>
                <a:rPr b="0" lang="en-GB" sz="1400" spc="-1" strike="noStrike">
                  <a:solidFill>
                    <a:schemeClr val="dk1"/>
                  </a:solidFill>
                  <a:latin typeface="Calibri"/>
                </a:rPr>
                <a:t>Actuation lock anomaly</a:t>
              </a:r>
              <a:endParaRPr b="0" lang="en-US" sz="1400" spc="-1" strike="noStrike">
                <a:solidFill>
                  <a:srgbClr val="000000"/>
                </a:solidFill>
                <a:latin typeface="Calibri"/>
              </a:endParaRPr>
            </a:p>
          </p:txBody>
        </p:sp>
        <p:sp>
          <p:nvSpPr>
            <p:cNvPr id="931" name="Freeform 20"/>
            <p:cNvSpPr/>
            <p:nvPr/>
          </p:nvSpPr>
          <p:spPr>
            <a:xfrm>
              <a:off x="6670080" y="4836600"/>
              <a:ext cx="2872440" cy="412920"/>
            </a:xfrm>
            <a:custGeom>
              <a:avLst/>
              <a:gdLst>
                <a:gd name="textAreaLeft" fmla="*/ 0 w 2872440"/>
                <a:gd name="textAreaRight" fmla="*/ 2872800 w 2872440"/>
                <a:gd name="textAreaTop" fmla="*/ 0 h 412920"/>
                <a:gd name="textAreaBottom" fmla="*/ 413280 h 412920"/>
              </a:gdLst>
              <a:ahLst/>
              <a:rect l="textAreaLeft" t="textAreaTop" r="textAreaRight" b="textAreaBottom"/>
              <a:pathLst>
                <a:path w="2872893" h="413279">
                  <a:moveTo>
                    <a:pt x="0" y="68881"/>
                  </a:moveTo>
                  <a:cubicBezTo>
                    <a:pt x="0" y="30839"/>
                    <a:pt x="30839" y="0"/>
                    <a:pt x="68881" y="0"/>
                  </a:cubicBezTo>
                  <a:lnTo>
                    <a:pt x="2804012" y="0"/>
                  </a:lnTo>
                  <a:cubicBezTo>
                    <a:pt x="2842054" y="0"/>
                    <a:pt x="2872893" y="30839"/>
                    <a:pt x="2872893" y="68881"/>
                  </a:cubicBezTo>
                  <a:lnTo>
                    <a:pt x="2872893" y="344398"/>
                  </a:lnTo>
                  <a:cubicBezTo>
                    <a:pt x="2872893" y="382440"/>
                    <a:pt x="2842054" y="413279"/>
                    <a:pt x="2804012" y="413279"/>
                  </a:cubicBezTo>
                  <a:lnTo>
                    <a:pt x="68881" y="413279"/>
                  </a:lnTo>
                  <a:cubicBezTo>
                    <a:pt x="30839" y="413279"/>
                    <a:pt x="0" y="382440"/>
                    <a:pt x="0" y="344398"/>
                  </a:cubicBezTo>
                  <a:lnTo>
                    <a:pt x="0" y="68881"/>
                  </a:lnTo>
                  <a:close/>
                </a:path>
              </a:pathLst>
            </a:custGeom>
            <a:solidFill>
              <a:srgbClr val="a5a5a5"/>
            </a:solidFill>
            <a:ln>
              <a:solidFill>
                <a:srgbClr val="ffffff"/>
              </a:solidFill>
              <a:round/>
            </a:ln>
          </p:spPr>
          <p:style>
            <a:lnRef idx="2">
              <a:schemeClr val="lt1">
                <a:hueOff val="0"/>
                <a:satOff val="0"/>
                <a:lumOff val="0"/>
                <a:alphaOff val="0"/>
              </a:schemeClr>
            </a:lnRef>
            <a:fillRef idx="1">
              <a:schemeClr val="accent2">
                <a:hueOff val="-15402903"/>
                <a:satOff val="-88110"/>
                <a:lumOff val="11960"/>
                <a:alphaOff val="0"/>
              </a:schemeClr>
            </a:fillRef>
            <a:effectRef idx="0">
              <a:schemeClr val="accent2">
                <a:hueOff val="-15402903"/>
                <a:satOff val="-88110"/>
                <a:lumOff val="11960"/>
                <a:alphaOff val="0"/>
              </a:schemeClr>
            </a:effectRef>
            <a:fontRef idx="minor"/>
          </p:style>
          <p:txBody>
            <a:bodyPr numCol="1" spcCol="1440" lIns="128880" rIns="128880" tIns="20160" bIns="20160" anchor="ctr">
              <a:noAutofit/>
            </a:bodyPr>
            <a:p>
              <a:pPr defTabSz="622440">
                <a:lnSpc>
                  <a:spcPct val="90000"/>
                </a:lnSpc>
                <a:spcAft>
                  <a:spcPts val="490"/>
                </a:spcAft>
                <a:tabLst>
                  <a:tab algn="l" pos="0"/>
                </a:tabLst>
              </a:pPr>
              <a:r>
                <a:rPr b="0" lang="en-GB" sz="1400" spc="-1" strike="noStrike">
                  <a:solidFill>
                    <a:schemeClr val="lt1"/>
                  </a:solidFill>
                  <a:latin typeface="Calibri"/>
                </a:rPr>
                <a:t>Lesson Learned</a:t>
              </a:r>
              <a:endParaRPr b="0" lang="en-US" sz="1400" spc="-1" strike="noStrike">
                <a:solidFill>
                  <a:srgbClr val="000000"/>
                </a:solidFill>
                <a:latin typeface="Calibri"/>
              </a:endParaRPr>
            </a:p>
          </p:txBody>
        </p:sp>
      </p:grpSp>
      <p:sp>
        <p:nvSpPr>
          <p:cNvPr id="932" name="TextBox 21"/>
          <p:cNvSpPr/>
          <p:nvPr/>
        </p:nvSpPr>
        <p:spPr>
          <a:xfrm>
            <a:off x="195480" y="2936520"/>
            <a:ext cx="5569200" cy="592920"/>
          </a:xfrm>
          <a:prstGeom prst="rect">
            <a:avLst/>
          </a:prstGeom>
          <a:noFill/>
          <a:ln w="0">
            <a:noFill/>
          </a:ln>
        </p:spPr>
        <p:style>
          <a:lnRef idx="0"/>
          <a:fillRef idx="0"/>
          <a:effectRef idx="0"/>
          <a:fontRef idx="minor"/>
        </p:style>
        <p:txBody>
          <a:bodyPr lIns="90000" rIns="90000" tIns="45000" bIns="45000" anchor="t">
            <a:spAutoFit/>
          </a:bodyPr>
          <a:p>
            <a:pPr>
              <a:lnSpc>
                <a:spcPct val="100000"/>
              </a:lnSpc>
              <a:spcAft>
                <a:spcPts val="601"/>
              </a:spcAft>
            </a:pPr>
            <a:r>
              <a:rPr b="0" lang="en-US" sz="1400" spc="-1" strike="noStrike">
                <a:solidFill>
                  <a:srgbClr val="000000"/>
                </a:solidFill>
                <a:latin typeface="Calibri"/>
              </a:rPr>
              <a:t>Approach to validate unit performances.</a:t>
            </a:r>
            <a:endParaRPr b="0" lang="en-US" sz="1400" spc="-1" strike="noStrike">
              <a:solidFill>
                <a:srgbClr val="000000"/>
              </a:solidFill>
              <a:latin typeface="Calibri"/>
            </a:endParaRPr>
          </a:p>
          <a:p>
            <a:pPr>
              <a:lnSpc>
                <a:spcPct val="100000"/>
              </a:lnSpc>
              <a:spcAft>
                <a:spcPts val="601"/>
              </a:spcAft>
            </a:pPr>
            <a:r>
              <a:rPr b="0" lang="en-US" sz="1400" spc="-1" strike="noStrike">
                <a:solidFill>
                  <a:srgbClr val="000000"/>
                </a:solidFill>
                <a:latin typeface="Calibri"/>
              </a:rPr>
              <a:t>An elegant BB model is manufactured and currently being tested.</a:t>
            </a:r>
            <a:endParaRPr b="0" lang="en-US" sz="1400" spc="-1" strike="noStrike">
              <a:solidFill>
                <a:srgbClr val="000000"/>
              </a:solidFill>
              <a:latin typeface="Calibri"/>
            </a:endParaRPr>
          </a:p>
        </p:txBody>
      </p:sp>
      <p:pic>
        <p:nvPicPr>
          <p:cNvPr id="933" name="Picture 22" descr=""/>
          <p:cNvPicPr/>
          <p:nvPr/>
        </p:nvPicPr>
        <p:blipFill>
          <a:blip r:embed="rId2"/>
          <a:stretch/>
        </p:blipFill>
        <p:spPr>
          <a:xfrm rot="5400000">
            <a:off x="1842480" y="3295440"/>
            <a:ext cx="2347200" cy="3129840"/>
          </a:xfrm>
          <a:prstGeom prst="rect">
            <a:avLst/>
          </a:prstGeom>
          <a:noFill/>
          <a:ln w="0">
            <a:noFill/>
          </a:ln>
        </p:spPr>
      </p:pic>
    </p:spTree>
  </p:cSld>
  <p:transition>
    <p:fade/>
  </p:transition>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305" name="object 2"/>
          <p:cNvGrpSpPr/>
          <p:nvPr/>
        </p:nvGrpSpPr>
        <p:grpSpPr>
          <a:xfrm>
            <a:off x="4699080" y="2011320"/>
            <a:ext cx="2827440" cy="2819160"/>
            <a:chOff x="4699080" y="2011320"/>
            <a:chExt cx="2827440" cy="2819160"/>
          </a:xfrm>
        </p:grpSpPr>
        <p:sp>
          <p:nvSpPr>
            <p:cNvPr id="306" name="object 3"/>
            <p:cNvSpPr/>
            <p:nvPr/>
          </p:nvSpPr>
          <p:spPr>
            <a:xfrm>
              <a:off x="4699080" y="2011320"/>
              <a:ext cx="2827440" cy="2819160"/>
            </a:xfrm>
            <a:custGeom>
              <a:avLst/>
              <a:gdLst>
                <a:gd name="textAreaLeft" fmla="*/ 0 w 2827440"/>
                <a:gd name="textAreaRight" fmla="*/ 2827800 w 2827440"/>
                <a:gd name="textAreaTop" fmla="*/ 0 h 2819160"/>
                <a:gd name="textAreaBottom" fmla="*/ 2819520 h 2819160"/>
              </a:gdLst>
              <a:ahLst/>
              <a:rect l="textAreaLeft" t="textAreaTop" r="textAreaRight" b="textAreaBottom"/>
              <a:pathLst>
                <a:path w="2827654" h="2819400">
                  <a:moveTo>
                    <a:pt x="2827108" y="0"/>
                  </a:moveTo>
                  <a:lnTo>
                    <a:pt x="0" y="0"/>
                  </a:lnTo>
                  <a:lnTo>
                    <a:pt x="0" y="2819031"/>
                  </a:lnTo>
                  <a:lnTo>
                    <a:pt x="2827108" y="2819031"/>
                  </a:lnTo>
                  <a:lnTo>
                    <a:pt x="2827108" y="0"/>
                  </a:lnTo>
                  <a:close/>
                </a:path>
              </a:pathLst>
            </a:custGeom>
            <a:solidFill>
              <a:srgbClr val="003148"/>
            </a:solidFill>
            <a:ln w="0">
              <a:noFill/>
            </a:ln>
          </p:spPr>
          <p:style>
            <a:lnRef idx="0"/>
            <a:fillRef idx="0"/>
            <a:effectRef idx="0"/>
            <a:fontRef idx="minor"/>
          </p:style>
          <p:txBody>
            <a:bodyPr lIns="0" rIns="0" tIns="0" bIns="0" anchor="t">
              <a:noAutofit/>
            </a:bodyPr>
            <a:p>
              <a:pPr>
                <a:lnSpc>
                  <a:spcPct val="100000"/>
                </a:lnSpc>
              </a:pPr>
              <a:endParaRPr b="0" lang="en-US" sz="1800" spc="-1" strike="noStrike">
                <a:solidFill>
                  <a:srgbClr val="ffffff"/>
                </a:solidFill>
                <a:latin typeface="Calibri"/>
              </a:endParaRPr>
            </a:p>
          </p:txBody>
        </p:sp>
        <p:sp>
          <p:nvSpPr>
            <p:cNvPr id="307" name="object 4"/>
            <p:cNvSpPr/>
            <p:nvPr/>
          </p:nvSpPr>
          <p:spPr>
            <a:xfrm>
              <a:off x="4699080" y="2011320"/>
              <a:ext cx="2827440" cy="2819160"/>
            </a:xfrm>
            <a:custGeom>
              <a:avLst/>
              <a:gdLst>
                <a:gd name="textAreaLeft" fmla="*/ 0 w 2827440"/>
                <a:gd name="textAreaRight" fmla="*/ 2827800 w 2827440"/>
                <a:gd name="textAreaTop" fmla="*/ 0 h 2819160"/>
                <a:gd name="textAreaBottom" fmla="*/ 2819520 h 2819160"/>
              </a:gdLst>
              <a:ahLst/>
              <a:rect l="textAreaLeft" t="textAreaTop" r="textAreaRight" b="textAreaBottom"/>
              <a:pathLst>
                <a:path w="2827654" h="2819400">
                  <a:moveTo>
                    <a:pt x="2827108" y="0"/>
                  </a:moveTo>
                  <a:lnTo>
                    <a:pt x="0" y="0"/>
                  </a:lnTo>
                  <a:lnTo>
                    <a:pt x="0" y="2819031"/>
                  </a:lnTo>
                  <a:lnTo>
                    <a:pt x="2827108" y="2819031"/>
                  </a:lnTo>
                  <a:lnTo>
                    <a:pt x="2827108" y="0"/>
                  </a:lnTo>
                  <a:close/>
                </a:path>
              </a:pathLst>
            </a:custGeom>
            <a:noFill/>
            <a:ln w="9525">
              <a:solidFill>
                <a:srgbClr val="003148"/>
              </a:solidFill>
              <a:round/>
            </a:ln>
          </p:spPr>
          <p:style>
            <a:lnRef idx="0"/>
            <a:fillRef idx="0"/>
            <a:effectRef idx="0"/>
            <a:fontRef idx="minor"/>
          </p:style>
          <p:txBody>
            <a:bodyPr lIns="0" rIns="0" tIns="0" bIns="0" anchor="t">
              <a:noAutofit/>
            </a:bodyPr>
            <a:p>
              <a:pPr>
                <a:lnSpc>
                  <a:spcPct val="100000"/>
                </a:lnSpc>
              </a:pPr>
              <a:endParaRPr b="0" lang="en-US" sz="1800" spc="-1" strike="noStrike">
                <a:solidFill>
                  <a:srgbClr val="000000"/>
                </a:solidFill>
                <a:latin typeface="Calibri"/>
              </a:endParaRPr>
            </a:p>
          </p:txBody>
        </p:sp>
      </p:grpSp>
      <p:sp>
        <p:nvSpPr>
          <p:cNvPr id="308" name="object 5"/>
          <p:cNvSpPr/>
          <p:nvPr/>
        </p:nvSpPr>
        <p:spPr>
          <a:xfrm>
            <a:off x="4752720" y="1746720"/>
            <a:ext cx="590040" cy="132840"/>
          </a:xfrm>
          <a:prstGeom prst="rect">
            <a:avLst/>
          </a:prstGeom>
          <a:noFill/>
          <a:ln w="0">
            <a:noFill/>
          </a:ln>
        </p:spPr>
        <p:style>
          <a:lnRef idx="0"/>
          <a:fillRef idx="0"/>
          <a:effectRef idx="0"/>
          <a:fontRef idx="minor"/>
        </p:style>
        <p:txBody>
          <a:bodyPr lIns="0" rIns="0" tIns="11520" bIns="0" anchor="t">
            <a:spAutoFit/>
          </a:bodyPr>
          <a:p>
            <a:pPr marL="12600">
              <a:lnSpc>
                <a:spcPct val="100000"/>
              </a:lnSpc>
              <a:spcBef>
                <a:spcPts val="91"/>
              </a:spcBef>
            </a:pPr>
            <a:r>
              <a:rPr b="0" lang="en-US" sz="800" spc="-12" strike="noStrike">
                <a:solidFill>
                  <a:srgbClr val="fdffff"/>
                </a:solidFill>
                <a:latin typeface="Arial"/>
              </a:rPr>
              <a:t>Produced</a:t>
            </a:r>
            <a:r>
              <a:rPr b="0" lang="en-US" sz="800" spc="-32" strike="noStrike">
                <a:solidFill>
                  <a:srgbClr val="fdffff"/>
                </a:solidFill>
                <a:latin typeface="Arial"/>
              </a:rPr>
              <a:t> </a:t>
            </a:r>
            <a:r>
              <a:rPr b="0" lang="en-US" sz="800" spc="-26" strike="noStrike">
                <a:solidFill>
                  <a:srgbClr val="fdffff"/>
                </a:solidFill>
                <a:latin typeface="Arial"/>
              </a:rPr>
              <a:t>by</a:t>
            </a:r>
            <a:endParaRPr b="0" lang="en-US" sz="800" spc="-1" strike="noStrike">
              <a:solidFill>
                <a:srgbClr val="000000"/>
              </a:solidFill>
              <a:latin typeface="Calibri"/>
            </a:endParaRPr>
          </a:p>
        </p:txBody>
      </p:sp>
      <p:pic>
        <p:nvPicPr>
          <p:cNvPr id="309" name="object 6" descr=""/>
          <p:cNvPicPr/>
          <p:nvPr/>
        </p:nvPicPr>
        <p:blipFill>
          <a:blip r:embed="rId1"/>
          <a:stretch/>
        </p:blipFill>
        <p:spPr>
          <a:xfrm>
            <a:off x="0" y="0"/>
            <a:ext cx="12224880" cy="6856920"/>
          </a:xfrm>
          <a:prstGeom prst="rect">
            <a:avLst/>
          </a:prstGeom>
          <a:noFill/>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Rectangle 1"/>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311" name="PlaceHolder 1"/>
          <p:cNvSpPr>
            <a:spLocks noGrp="1"/>
          </p:cNvSpPr>
          <p:nvPr>
            <p:ph type="title"/>
          </p:nvPr>
        </p:nvSpPr>
        <p:spPr>
          <a:xfrm>
            <a:off x="628560" y="380880"/>
            <a:ext cx="8496000" cy="369000"/>
          </a:xfrm>
          <a:prstGeom prst="rect">
            <a:avLst/>
          </a:prstGeom>
          <a:noFill/>
          <a:ln w="0">
            <a:noFill/>
          </a:ln>
        </p:spPr>
        <p:txBody>
          <a:bodyPr lIns="0" rIns="0" tIns="0" bIns="0" anchor="t">
            <a:noAutofit/>
          </a:bodyPr>
          <a:p>
            <a:pPr indent="0">
              <a:lnSpc>
                <a:spcPct val="100000"/>
              </a:lnSpc>
              <a:buNone/>
            </a:pPr>
            <a:r>
              <a:rPr b="1" lang="en-US" sz="2400" spc="-1" strike="noStrike">
                <a:solidFill>
                  <a:schemeClr val="dk1"/>
                </a:solidFill>
                <a:latin typeface="Arial"/>
              </a:rPr>
              <a:t>LISA</a:t>
            </a:r>
            <a:endParaRPr b="0" lang="en-US" sz="2400" spc="-1" strike="noStrike">
              <a:solidFill>
                <a:srgbClr val="000000"/>
              </a:solidFill>
              <a:latin typeface="Calibri"/>
            </a:endParaRPr>
          </a:p>
        </p:txBody>
      </p:sp>
      <p:sp>
        <p:nvSpPr>
          <p:cNvPr id="312" name="Inhaltsplatzhalter 10"/>
          <p:cNvSpPr/>
          <p:nvPr/>
        </p:nvSpPr>
        <p:spPr>
          <a:xfrm>
            <a:off x="490320" y="990720"/>
            <a:ext cx="7453440" cy="5004000"/>
          </a:xfrm>
          <a:prstGeom prst="rect">
            <a:avLst/>
          </a:prstGeom>
          <a:noFill/>
          <a:ln w="0">
            <a:noFill/>
          </a:ln>
        </p:spPr>
        <p:style>
          <a:lnRef idx="0"/>
          <a:fillRef idx="0"/>
          <a:effectRef idx="0"/>
          <a:fontRef idx="minor"/>
        </p:style>
        <p:txBody>
          <a:bodyPr lIns="140400" rIns="144000" tIns="0" bIns="0" anchor="t">
            <a:noAutofit/>
          </a:bodyPr>
          <a:p>
            <a:pPr marL="361800" indent="-361800" defTabSz="914400">
              <a:lnSpc>
                <a:spcPct val="100000"/>
              </a:lnSpc>
              <a:spcBef>
                <a:spcPts val="601"/>
              </a:spcBef>
              <a:buClr>
                <a:srgbClr val="4f81bd"/>
              </a:buClr>
              <a:buFont typeface="Wingdings" charset="2"/>
              <a:buChar char=""/>
            </a:pPr>
            <a:r>
              <a:rPr b="0" lang="en-GB" sz="1800" spc="-1" strike="noStrike">
                <a:solidFill>
                  <a:schemeClr val="dk1"/>
                </a:solidFill>
                <a:latin typeface="Calibri"/>
              </a:rPr>
              <a:t>Triangular configuration with 3 spacecrafts with 2 masses each</a:t>
            </a:r>
            <a:endParaRPr b="0" lang="en-US" sz="1800" spc="-1" strike="noStrike">
              <a:solidFill>
                <a:srgbClr val="000000"/>
              </a:solidFill>
              <a:latin typeface="Calibri"/>
            </a:endParaRPr>
          </a:p>
          <a:p>
            <a:pPr marL="361800" indent="-361800" defTabSz="914400">
              <a:lnSpc>
                <a:spcPct val="100000"/>
              </a:lnSpc>
              <a:spcBef>
                <a:spcPts val="601"/>
              </a:spcBef>
              <a:buClr>
                <a:srgbClr val="4f81bd"/>
              </a:buClr>
              <a:buFont typeface="Wingdings" charset="2"/>
              <a:buChar char=""/>
            </a:pPr>
            <a:r>
              <a:rPr b="0" lang="en-GB" sz="1800" spc="-1" strike="noStrike">
                <a:solidFill>
                  <a:schemeClr val="dk1"/>
                </a:solidFill>
                <a:latin typeface="Calibri"/>
              </a:rPr>
              <a:t>Earth-like orbit around the Sun</a:t>
            </a:r>
            <a:endParaRPr b="0" lang="en-US" sz="1800" spc="-1" strike="noStrike">
              <a:solidFill>
                <a:srgbClr val="000000"/>
              </a:solidFill>
              <a:latin typeface="Calibri"/>
            </a:endParaRPr>
          </a:p>
          <a:p>
            <a:pPr marL="361800" indent="-361800" defTabSz="914400">
              <a:lnSpc>
                <a:spcPct val="100000"/>
              </a:lnSpc>
              <a:spcBef>
                <a:spcPts val="601"/>
              </a:spcBef>
              <a:buClr>
                <a:srgbClr val="4f81bd"/>
              </a:buClr>
              <a:buFont typeface="Wingdings" charset="2"/>
              <a:buChar char=""/>
            </a:pPr>
            <a:r>
              <a:rPr b="0" lang="en-GB" sz="1800" spc="-1" strike="noStrike">
                <a:solidFill>
                  <a:schemeClr val="dk1"/>
                </a:solidFill>
                <a:latin typeface="Calibri"/>
              </a:rPr>
              <a:t>On-ground data processing critical to remove dominating noise sources</a:t>
            </a:r>
            <a:endParaRPr b="0" lang="en-US" sz="1800" spc="-1" strike="noStrike">
              <a:solidFill>
                <a:srgbClr val="000000"/>
              </a:solidFill>
              <a:latin typeface="Calibri"/>
            </a:endParaRPr>
          </a:p>
          <a:p>
            <a:pPr marL="361800" indent="-361800" defTabSz="914400">
              <a:lnSpc>
                <a:spcPct val="100000"/>
              </a:lnSpc>
              <a:spcBef>
                <a:spcPts val="601"/>
              </a:spcBef>
              <a:buClr>
                <a:srgbClr val="4f81bd"/>
              </a:buClr>
              <a:buFont typeface="Wingdings" charset="2"/>
              <a:buChar char=""/>
            </a:pPr>
            <a:r>
              <a:rPr b="0" lang="en-GB" sz="1800" spc="-1" strike="noStrike">
                <a:solidFill>
                  <a:schemeClr val="dk1"/>
                </a:solidFill>
                <a:latin typeface="Calibri"/>
              </a:rPr>
              <a:t>Optical readout on selected degrees of freedom and electrostatic readout on all axes</a:t>
            </a:r>
            <a:endParaRPr b="0" lang="en-US" sz="1800" spc="-1" strike="noStrike">
              <a:solidFill>
                <a:srgbClr val="000000"/>
              </a:solidFill>
              <a:latin typeface="Calibri"/>
            </a:endParaRPr>
          </a:p>
          <a:p>
            <a:pPr marL="361800" indent="-361800" defTabSz="914400">
              <a:lnSpc>
                <a:spcPct val="100000"/>
              </a:lnSpc>
              <a:spcBef>
                <a:spcPts val="601"/>
              </a:spcBef>
              <a:buClr>
                <a:srgbClr val="4f81bd"/>
              </a:buClr>
              <a:buFont typeface="Wingdings" charset="2"/>
              <a:buChar char=""/>
            </a:pPr>
            <a:r>
              <a:rPr b="0" lang="en-GB" sz="1800" spc="-1" strike="noStrike">
                <a:solidFill>
                  <a:schemeClr val="dk1"/>
                </a:solidFill>
                <a:latin typeface="Calibri"/>
              </a:rPr>
              <a:t>Electrostatic actuation to steer TM motion</a:t>
            </a:r>
            <a:endParaRPr b="0" lang="en-US" sz="1800" spc="-1" strike="noStrike">
              <a:solidFill>
                <a:srgbClr val="000000"/>
              </a:solidFill>
              <a:latin typeface="Calibri"/>
            </a:endParaRPr>
          </a:p>
          <a:p>
            <a:pPr marL="361800" indent="-361800" defTabSz="914400">
              <a:lnSpc>
                <a:spcPct val="100000"/>
              </a:lnSpc>
              <a:spcBef>
                <a:spcPts val="601"/>
              </a:spcBef>
              <a:buClr>
                <a:srgbClr val="4f81bd"/>
              </a:buClr>
              <a:buFont typeface="Wingdings" charset="2"/>
              <a:buChar char=""/>
            </a:pPr>
            <a:r>
              <a:rPr b="0" lang="en-GB" sz="1800" spc="-1" strike="noStrike">
                <a:solidFill>
                  <a:schemeClr val="dk1"/>
                </a:solidFill>
                <a:latin typeface="Calibri"/>
              </a:rPr>
              <a:t>Goal: measure TM distance with few femtometer precision over 2.5 million miles distance</a:t>
            </a:r>
            <a:endParaRPr b="0" lang="en-US" sz="1800" spc="-1" strike="noStrike">
              <a:solidFill>
                <a:srgbClr val="000000"/>
              </a:solidFill>
              <a:latin typeface="Calibri"/>
            </a:endParaRPr>
          </a:p>
        </p:txBody>
      </p:sp>
      <p:pic>
        <p:nvPicPr>
          <p:cNvPr id="313" name="Picture 8" descr=""/>
          <p:cNvPicPr/>
          <p:nvPr/>
        </p:nvPicPr>
        <p:blipFill>
          <a:blip r:embed="rId1"/>
          <a:stretch/>
        </p:blipFill>
        <p:spPr>
          <a:xfrm>
            <a:off x="7796880" y="174600"/>
            <a:ext cx="3651840" cy="3306600"/>
          </a:xfrm>
          <a:prstGeom prst="rect">
            <a:avLst/>
          </a:prstGeom>
          <a:noFill/>
          <a:ln w="0">
            <a:noFill/>
          </a:ln>
        </p:spPr>
      </p:pic>
      <p:pic>
        <p:nvPicPr>
          <p:cNvPr id="314" name="Picture 2" descr=""/>
          <p:cNvPicPr/>
          <p:nvPr/>
        </p:nvPicPr>
        <p:blipFill>
          <a:blip r:embed="rId2"/>
          <a:stretch/>
        </p:blipFill>
        <p:spPr>
          <a:xfrm>
            <a:off x="6991200" y="3755160"/>
            <a:ext cx="4457520" cy="2928240"/>
          </a:xfrm>
          <a:prstGeom prst="rect">
            <a:avLst/>
          </a:prstGeom>
          <a:noFill/>
          <a:ln w="0">
            <a:noFill/>
          </a:ln>
        </p:spPr>
      </p:pic>
      <p:pic>
        <p:nvPicPr>
          <p:cNvPr id="315" name="Picture 4" descr=""/>
          <p:cNvPicPr/>
          <p:nvPr/>
        </p:nvPicPr>
        <p:blipFill>
          <a:blip r:embed="rId3"/>
          <a:stretch/>
        </p:blipFill>
        <p:spPr>
          <a:xfrm>
            <a:off x="1085760" y="3755160"/>
            <a:ext cx="5168880" cy="2928240"/>
          </a:xfrm>
          <a:prstGeom prst="rect">
            <a:avLst/>
          </a:prstGeom>
          <a:noFill/>
          <a:ln w="0">
            <a:noFill/>
          </a:ln>
        </p:spPr>
      </p:pic>
      <p:pic>
        <p:nvPicPr>
          <p:cNvPr id="316" name="Picture 4" descr=""/>
          <p:cNvPicPr/>
          <p:nvPr/>
        </p:nvPicPr>
        <p:blipFill>
          <a:blip r:embed="rId4"/>
          <a:stretch/>
        </p:blipFill>
        <p:spPr>
          <a:xfrm>
            <a:off x="141120" y="6300360"/>
            <a:ext cx="459360" cy="459360"/>
          </a:xfrm>
          <a:prstGeom prst="rect">
            <a:avLst/>
          </a:prstGeom>
          <a:noFill/>
          <a:ln w="0">
            <a:noFill/>
          </a:ln>
        </p:spPr>
      </p:pic>
      <p:sp>
        <p:nvSpPr>
          <p:cNvPr id="3" name="PlaceHolder 2"/>
          <p:cNvSpPr>
            <a:spLocks noGrp="1"/>
          </p:cNvSpPr>
          <p:nvPr>
            <p:ph type="sldNum" idx="3"/>
          </p:nvPr>
        </p:nvSpPr>
        <p:spPr/>
        <p:txBody>
          <a:bodyPr/>
          <a:p>
            <a:fld id="{8CE95A69-6373-4C6D-BE3F-8B1FDB9B4A65}" type="slidenum">
              <a:t>4</a:t>
            </a:fld>
          </a:p>
        </p:txBody>
      </p:sp>
    </p:spTree>
  </p:cSld>
  <p:transition>
    <p:fade/>
  </p:transition>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7" name="Rectangle 5"/>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318" name="Rectangle 2"/>
          <p:cNvSpPr/>
          <p:nvPr/>
        </p:nvSpPr>
        <p:spPr>
          <a:xfrm>
            <a:off x="1977480" y="535320"/>
            <a:ext cx="12111120" cy="369000"/>
          </a:xfrm>
          <a:prstGeom prst="rect">
            <a:avLst/>
          </a:prstGeom>
          <a:noFill/>
          <a:ln w="0">
            <a:noFill/>
          </a:ln>
        </p:spPr>
        <p:style>
          <a:lnRef idx="0"/>
          <a:fillRef idx="0"/>
          <a:effectRef idx="0"/>
          <a:fontRef idx="minor"/>
        </p:style>
        <p:txBody>
          <a:bodyPr numCol="1" spcCol="0" anchor="ctr">
            <a:spAutoFit/>
          </a:bodyPr>
          <a:p>
            <a:pPr>
              <a:lnSpc>
                <a:spcPct val="100000"/>
              </a:lnSpc>
            </a:pPr>
            <a:endParaRPr b="0" lang="en-CH" sz="1800" spc="-1" strike="noStrike">
              <a:solidFill>
                <a:srgbClr val="000000"/>
              </a:solidFill>
              <a:latin typeface="Calibri"/>
            </a:endParaRPr>
          </a:p>
        </p:txBody>
      </p:sp>
      <p:pic>
        <p:nvPicPr>
          <p:cNvPr id="319" name="Picture 4" descr="A diagram of a graph&#10;&#10;Description automatically generated with medium confidence"/>
          <p:cNvPicPr/>
          <p:nvPr/>
        </p:nvPicPr>
        <p:blipFill>
          <a:blip r:embed="rId1"/>
          <a:srcRect l="0" t="3700" r="0" b="0"/>
          <a:stretch/>
        </p:blipFill>
        <p:spPr>
          <a:xfrm>
            <a:off x="3524400" y="104400"/>
            <a:ext cx="7162560" cy="3710880"/>
          </a:xfrm>
          <a:prstGeom prst="rect">
            <a:avLst/>
          </a:prstGeom>
          <a:noFill/>
          <a:ln w="0">
            <a:noFill/>
          </a:ln>
        </p:spPr>
      </p:pic>
      <p:sp>
        <p:nvSpPr>
          <p:cNvPr id="320" name="Inhaltsplatzhalter 10"/>
          <p:cNvSpPr/>
          <p:nvPr/>
        </p:nvSpPr>
        <p:spPr>
          <a:xfrm>
            <a:off x="1854360" y="3841920"/>
            <a:ext cx="9213120" cy="2787120"/>
          </a:xfrm>
          <a:prstGeom prst="rect">
            <a:avLst/>
          </a:prstGeom>
          <a:noFill/>
          <a:ln w="0">
            <a:noFill/>
          </a:ln>
        </p:spPr>
        <p:style>
          <a:lnRef idx="0"/>
          <a:fillRef idx="0"/>
          <a:effectRef idx="0"/>
          <a:fontRef idx="minor"/>
        </p:style>
        <p:txBody>
          <a:bodyPr lIns="140400" rIns="144000" tIns="0" bIns="0" anchor="t">
            <a:noAutofit/>
          </a:bodyPr>
          <a:p>
            <a:pPr marL="361800" indent="-361800" defTabSz="914400">
              <a:lnSpc>
                <a:spcPct val="100000"/>
              </a:lnSpc>
              <a:spcBef>
                <a:spcPts val="601"/>
              </a:spcBef>
              <a:buClr>
                <a:srgbClr val="4f81bd"/>
              </a:buClr>
              <a:buFont typeface="Wingdings" charset="2"/>
              <a:buChar char=""/>
            </a:pPr>
            <a:r>
              <a:rPr b="0" lang="en-GB" sz="1800" spc="-1" strike="noStrike">
                <a:solidFill>
                  <a:schemeClr val="dk1"/>
                </a:solidFill>
                <a:latin typeface="Arial"/>
              </a:rPr>
              <a:t>Galactic Binaries (GB), 30 mil of which 25’000+ detection target, incl. 26 known VB</a:t>
            </a:r>
            <a:endParaRPr b="0" lang="en-US" sz="1800" spc="-1" strike="noStrike">
              <a:solidFill>
                <a:srgbClr val="000000"/>
              </a:solidFill>
              <a:latin typeface="Calibri"/>
            </a:endParaRPr>
          </a:p>
          <a:p>
            <a:pPr marL="361800" indent="-361800" defTabSz="914400">
              <a:lnSpc>
                <a:spcPct val="100000"/>
              </a:lnSpc>
              <a:spcBef>
                <a:spcPts val="499"/>
              </a:spcBef>
              <a:buClr>
                <a:srgbClr val="4f81bd"/>
              </a:buClr>
              <a:buFont typeface="Wingdings" charset="2"/>
              <a:buChar char=""/>
            </a:pPr>
            <a:r>
              <a:rPr b="0" lang="en-GB" sz="1800" spc="-1" strike="noStrike">
                <a:solidFill>
                  <a:schemeClr val="dk1"/>
                </a:solidFill>
                <a:latin typeface="Arial"/>
                <a:ea typeface="Calibri"/>
              </a:rPr>
              <a:t>Stellar BHB (sBHB) or Stellar-Origin Binary Black Hole (SBBH), 10-100/yr</a:t>
            </a:r>
            <a:endParaRPr b="0" lang="en-US" sz="1800" spc="-1" strike="noStrike">
              <a:solidFill>
                <a:srgbClr val="000000"/>
              </a:solidFill>
              <a:latin typeface="Calibri"/>
            </a:endParaRPr>
          </a:p>
          <a:p>
            <a:pPr marL="361800" indent="-361800" defTabSz="914400">
              <a:lnSpc>
                <a:spcPct val="100000"/>
              </a:lnSpc>
              <a:spcBef>
                <a:spcPts val="499"/>
              </a:spcBef>
              <a:buClr>
                <a:srgbClr val="4f81bd"/>
              </a:buClr>
              <a:buFont typeface="Wingdings" charset="2"/>
              <a:buChar char=""/>
            </a:pPr>
            <a:r>
              <a:rPr b="0" lang="en-GB" sz="1800" spc="-1" strike="noStrike">
                <a:solidFill>
                  <a:schemeClr val="dk1"/>
                </a:solidFill>
                <a:latin typeface="Arial"/>
                <a:ea typeface="Calibri"/>
              </a:rPr>
              <a:t>Massive Black Hole Binaries (MBHB) or Super-Massive BHB (SMBHB), 10-1000/yr</a:t>
            </a:r>
            <a:endParaRPr b="0" lang="en-US" sz="1800" spc="-1" strike="noStrike">
              <a:solidFill>
                <a:srgbClr val="000000"/>
              </a:solidFill>
              <a:latin typeface="Calibri"/>
            </a:endParaRPr>
          </a:p>
          <a:p>
            <a:pPr marL="361800" indent="-361800" defTabSz="914400">
              <a:lnSpc>
                <a:spcPct val="100000"/>
              </a:lnSpc>
              <a:spcBef>
                <a:spcPts val="499"/>
              </a:spcBef>
              <a:buClr>
                <a:srgbClr val="4f81bd"/>
              </a:buClr>
              <a:buFont typeface="Wingdings" charset="2"/>
              <a:buChar char=""/>
            </a:pPr>
            <a:r>
              <a:rPr b="0" lang="en-GB" sz="1800" spc="-1" strike="noStrike">
                <a:solidFill>
                  <a:schemeClr val="dk1"/>
                </a:solidFill>
                <a:latin typeface="Arial"/>
                <a:ea typeface="Calibri"/>
              </a:rPr>
              <a:t>Intermediate Mass Black Hole Binaries (IMBHB) ?</a:t>
            </a:r>
            <a:endParaRPr b="0" lang="en-US" sz="1800" spc="-1" strike="noStrike">
              <a:solidFill>
                <a:srgbClr val="000000"/>
              </a:solidFill>
              <a:latin typeface="Calibri"/>
            </a:endParaRPr>
          </a:p>
          <a:p>
            <a:pPr marL="361800" indent="-361800" defTabSz="914400">
              <a:lnSpc>
                <a:spcPct val="100000"/>
              </a:lnSpc>
              <a:spcBef>
                <a:spcPts val="499"/>
              </a:spcBef>
              <a:buClr>
                <a:srgbClr val="4f81bd"/>
              </a:buClr>
              <a:buFont typeface="Wingdings" charset="2"/>
              <a:buChar char=""/>
            </a:pPr>
            <a:r>
              <a:rPr b="0" lang="en-GB" sz="1800" spc="-1" strike="noStrike">
                <a:solidFill>
                  <a:schemeClr val="dk1"/>
                </a:solidFill>
                <a:latin typeface="Arial"/>
                <a:ea typeface="Calibri"/>
              </a:rPr>
              <a:t>Extreme Mass Ratio Inspiral (EMRI), 1-1000/yr</a:t>
            </a:r>
            <a:endParaRPr b="0" lang="en-US" sz="1800" spc="-1" strike="noStrike">
              <a:solidFill>
                <a:srgbClr val="000000"/>
              </a:solidFill>
              <a:latin typeface="Calibri"/>
            </a:endParaRPr>
          </a:p>
          <a:p>
            <a:pPr marL="361800" indent="-361800" defTabSz="914400">
              <a:lnSpc>
                <a:spcPct val="100000"/>
              </a:lnSpc>
              <a:spcBef>
                <a:spcPts val="499"/>
              </a:spcBef>
              <a:buClr>
                <a:srgbClr val="4f81bd"/>
              </a:buClr>
              <a:buFont typeface="Wingdings" charset="2"/>
              <a:buChar char=""/>
            </a:pPr>
            <a:r>
              <a:rPr b="0" lang="en-GB" sz="1800" spc="-1" strike="noStrike">
                <a:solidFill>
                  <a:schemeClr val="dk1"/>
                </a:solidFill>
                <a:latin typeface="Arial"/>
                <a:ea typeface="Calibri"/>
              </a:rPr>
              <a:t>Intermediate Mass Ratio Inspiral (IMRI) ?</a:t>
            </a:r>
            <a:endParaRPr b="0" lang="en-US" sz="1800" spc="-1" strike="noStrike">
              <a:solidFill>
                <a:srgbClr val="000000"/>
              </a:solidFill>
              <a:latin typeface="Calibri"/>
            </a:endParaRPr>
          </a:p>
          <a:p>
            <a:pPr marL="361800" indent="-361800" defTabSz="914400">
              <a:lnSpc>
                <a:spcPct val="100000"/>
              </a:lnSpc>
              <a:spcBef>
                <a:spcPts val="499"/>
              </a:spcBef>
              <a:buClr>
                <a:srgbClr val="4f81bd"/>
              </a:buClr>
              <a:buFont typeface="Wingdings" charset="2"/>
              <a:buChar char=""/>
            </a:pPr>
            <a:r>
              <a:rPr b="0" lang="en-GB" sz="1800" spc="-1" strike="noStrike">
                <a:solidFill>
                  <a:schemeClr val="dk1"/>
                </a:solidFill>
                <a:latin typeface="Arial"/>
                <a:ea typeface="Calibri"/>
              </a:rPr>
              <a:t>Stochastic GW Backgrounds, ?</a:t>
            </a:r>
            <a:endParaRPr b="0" lang="en-US" sz="1800" spc="-1" strike="noStrike">
              <a:solidFill>
                <a:srgbClr val="000000"/>
              </a:solidFill>
              <a:latin typeface="Calibri"/>
            </a:endParaRPr>
          </a:p>
          <a:p>
            <a:pPr marL="361800" indent="-361800" defTabSz="914400">
              <a:lnSpc>
                <a:spcPct val="100000"/>
              </a:lnSpc>
              <a:spcBef>
                <a:spcPts val="499"/>
              </a:spcBef>
              <a:buClr>
                <a:srgbClr val="4f81bd"/>
              </a:buClr>
              <a:buFont typeface="Wingdings" charset="2"/>
              <a:buChar char=""/>
            </a:pPr>
            <a:r>
              <a:rPr b="0" lang="en-GB" sz="1800" spc="-1" strike="noStrike">
                <a:solidFill>
                  <a:schemeClr val="dk1"/>
                </a:solidFill>
                <a:latin typeface="Arial"/>
                <a:ea typeface="Calibri"/>
              </a:rPr>
              <a:t>Bursts</a:t>
            </a:r>
            <a:endParaRPr b="0" lang="en-US" sz="1800" spc="-1" strike="noStrike">
              <a:solidFill>
                <a:srgbClr val="000000"/>
              </a:solidFill>
              <a:latin typeface="Calibri"/>
            </a:endParaRPr>
          </a:p>
        </p:txBody>
      </p:sp>
      <p:sp>
        <p:nvSpPr>
          <p:cNvPr id="321" name="PlaceHolder 1"/>
          <p:cNvSpPr>
            <a:spLocks noGrp="1"/>
          </p:cNvSpPr>
          <p:nvPr>
            <p:ph type="title"/>
          </p:nvPr>
        </p:nvSpPr>
        <p:spPr>
          <a:xfrm>
            <a:off x="1939680" y="942840"/>
            <a:ext cx="1717560" cy="553680"/>
          </a:xfrm>
          <a:prstGeom prst="rect">
            <a:avLst/>
          </a:prstGeom>
          <a:solidFill>
            <a:schemeClr val="lt1"/>
          </a:solidFill>
          <a:ln w="0">
            <a:noFill/>
          </a:ln>
        </p:spPr>
        <p:txBody>
          <a:bodyPr lIns="0" rIns="0" tIns="0" bIns="0" anchor="t">
            <a:noAutofit/>
          </a:bodyPr>
          <a:p>
            <a:pPr indent="0">
              <a:lnSpc>
                <a:spcPct val="100000"/>
              </a:lnSpc>
              <a:buNone/>
            </a:pPr>
            <a:r>
              <a:rPr b="1" lang="en-CH" sz="1800" spc="-1" strike="noStrike">
                <a:solidFill>
                  <a:srgbClr val="fdffff"/>
                </a:solidFill>
                <a:latin typeface="Arial"/>
              </a:rPr>
              <a:t>LISA GW sources</a:t>
            </a:r>
            <a:endParaRPr b="0" lang="en-US" sz="1800" spc="-1" strike="noStrike">
              <a:solidFill>
                <a:srgbClr val="000000"/>
              </a:solidFill>
              <a:latin typeface="Calibri"/>
            </a:endParaRPr>
          </a:p>
        </p:txBody>
      </p:sp>
      <p:sp>
        <p:nvSpPr>
          <p:cNvPr id="322" name="Title 3"/>
          <p:cNvSpPr/>
          <p:nvPr/>
        </p:nvSpPr>
        <p:spPr>
          <a:xfrm>
            <a:off x="781200" y="457200"/>
            <a:ext cx="2514240" cy="366120"/>
          </a:xfrm>
          <a:prstGeom prst="rect">
            <a:avLst/>
          </a:prstGeom>
          <a:solidFill>
            <a:schemeClr val="bg1"/>
          </a:solidFill>
          <a:ln w="0">
            <a:noFill/>
          </a:ln>
        </p:spPr>
        <p:style>
          <a:lnRef idx="0"/>
          <a:fillRef idx="0"/>
          <a:effectRef idx="0"/>
          <a:fontRef idx="minor"/>
        </p:style>
        <p:txBody>
          <a:bodyPr lIns="0" rIns="0" tIns="0" bIns="0" anchor="t">
            <a:spAutoFit/>
          </a:bodyPr>
          <a:p>
            <a:pPr>
              <a:lnSpc>
                <a:spcPct val="100000"/>
              </a:lnSpc>
            </a:pPr>
            <a:r>
              <a:rPr b="1" lang="en-US" sz="2400" spc="-1" strike="noStrike">
                <a:solidFill>
                  <a:schemeClr val="dk1"/>
                </a:solidFill>
                <a:latin typeface="Arial"/>
              </a:rPr>
              <a:t>GW sources</a:t>
            </a:r>
            <a:endParaRPr b="0" lang="en-US" sz="2400" spc="-1" strike="noStrike">
              <a:solidFill>
                <a:srgbClr val="000000"/>
              </a:solidFill>
              <a:latin typeface="Calibri"/>
            </a:endParaRPr>
          </a:p>
        </p:txBody>
      </p:sp>
      <p:pic>
        <p:nvPicPr>
          <p:cNvPr id="323" name="Picture 7" descr=""/>
          <p:cNvPicPr/>
          <p:nvPr/>
        </p:nvPicPr>
        <p:blipFill>
          <a:blip r:embed="rId2"/>
          <a:stretch/>
        </p:blipFill>
        <p:spPr>
          <a:xfrm>
            <a:off x="141120" y="6300360"/>
            <a:ext cx="459360" cy="459360"/>
          </a:xfrm>
          <a:prstGeom prst="rect">
            <a:avLst/>
          </a:prstGeom>
          <a:noFill/>
          <a:ln w="0">
            <a:noFill/>
          </a:ln>
        </p:spPr>
      </p:pic>
      <p:sp>
        <p:nvSpPr>
          <p:cNvPr id="3" name="PlaceHolder 2"/>
          <p:cNvSpPr>
            <a:spLocks noGrp="1"/>
          </p:cNvSpPr>
          <p:nvPr>
            <p:ph type="sldNum" idx="3"/>
          </p:nvPr>
        </p:nvSpPr>
        <p:spPr/>
        <p:txBody>
          <a:bodyPr/>
          <a:p>
            <a:fld id="{AB2C78DB-38F6-42C9-ADBA-0ECBD42868CD}" type="slidenum">
              <a:t>5</a:t>
            </a:fld>
          </a:p>
        </p:txBody>
      </p:sp>
    </p:spTree>
  </p:cSld>
  <p:transition>
    <p:fade/>
  </p:transition>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4" name="Rectangle 3"/>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325" name="PlaceHolder 1"/>
          <p:cNvSpPr>
            <a:spLocks noGrp="1"/>
          </p:cNvSpPr>
          <p:nvPr>
            <p:ph type="title"/>
          </p:nvPr>
        </p:nvSpPr>
        <p:spPr>
          <a:xfrm>
            <a:off x="1085760" y="609480"/>
            <a:ext cx="11532960" cy="971280"/>
          </a:xfrm>
          <a:prstGeom prst="rect">
            <a:avLst/>
          </a:prstGeom>
          <a:noFill/>
          <a:ln w="0">
            <a:noFill/>
          </a:ln>
        </p:spPr>
        <p:txBody>
          <a:bodyPr lIns="0" rIns="0" tIns="0" bIns="0" anchor="t">
            <a:normAutofit/>
          </a:bodyPr>
          <a:p>
            <a:pPr indent="0">
              <a:lnSpc>
                <a:spcPct val="100000"/>
              </a:lnSpc>
              <a:buNone/>
            </a:pPr>
            <a:r>
              <a:rPr b="1" lang="en-US" sz="2400" spc="-1" strike="noStrike">
                <a:solidFill>
                  <a:schemeClr val="dk1"/>
                </a:solidFill>
                <a:latin typeface="Arial"/>
              </a:rPr>
              <a:t>LISA timeline</a:t>
            </a:r>
            <a:endParaRPr b="0" lang="en-US" sz="2400" spc="-1" strike="noStrike">
              <a:solidFill>
                <a:srgbClr val="000000"/>
              </a:solidFill>
              <a:latin typeface="Calibri"/>
            </a:endParaRPr>
          </a:p>
        </p:txBody>
      </p:sp>
      <p:sp>
        <p:nvSpPr>
          <p:cNvPr id="326" name="PlaceHolder 2"/>
          <p:cNvSpPr>
            <a:spLocks noGrp="1"/>
          </p:cNvSpPr>
          <p:nvPr>
            <p:ph/>
          </p:nvPr>
        </p:nvSpPr>
        <p:spPr>
          <a:xfrm>
            <a:off x="628920" y="1746720"/>
            <a:ext cx="11211840" cy="5029920"/>
          </a:xfrm>
          <a:prstGeom prst="rect">
            <a:avLst/>
          </a:prstGeom>
          <a:noFill/>
          <a:ln w="0">
            <a:noFill/>
          </a:ln>
        </p:spPr>
        <p:txBody>
          <a:bodyPr lIns="0" rIns="0" tIns="0" bIns="0" anchor="t">
            <a:normAutofit/>
          </a:bodyPr>
          <a:p>
            <a:pPr marL="457200" indent="0">
              <a:lnSpc>
                <a:spcPct val="100000"/>
              </a:lnSpc>
              <a:spcBef>
                <a:spcPts val="1800"/>
              </a:spcBef>
              <a:buNone/>
            </a:pPr>
            <a:r>
              <a:rPr b="0" lang="en-US" sz="1800" spc="-1" strike="noStrike">
                <a:solidFill>
                  <a:srgbClr val="000000"/>
                </a:solidFill>
                <a:latin typeface="Arial"/>
              </a:rPr>
              <a:t>1970’-1980’</a:t>
            </a:r>
            <a:r>
              <a:rPr b="0" lang="en-US" sz="1800" spc="-1" strike="noStrike">
                <a:solidFill>
                  <a:srgbClr val="000000"/>
                </a:solidFill>
                <a:latin typeface="Arial"/>
              </a:rPr>
              <a:t>	</a:t>
            </a:r>
            <a:r>
              <a:rPr b="0" lang="en-US" sz="1800" spc="-1" strike="noStrike">
                <a:solidFill>
                  <a:srgbClr val="000000"/>
                </a:solidFill>
                <a:latin typeface="Arial"/>
              </a:rPr>
              <a:t>first ideas and proposals</a:t>
            </a:r>
            <a:endParaRPr b="0" lang="en-US" sz="1800" spc="-1" strike="noStrike">
              <a:solidFill>
                <a:srgbClr val="000000"/>
              </a:solidFill>
              <a:latin typeface="Calibri"/>
            </a:endParaRPr>
          </a:p>
          <a:p>
            <a:pPr marL="457200" indent="0">
              <a:lnSpc>
                <a:spcPct val="100000"/>
              </a:lnSpc>
              <a:spcBef>
                <a:spcPts val="1800"/>
              </a:spcBef>
              <a:buNone/>
            </a:pPr>
            <a:r>
              <a:rPr b="0" lang="en-US" sz="1800" spc="-1" strike="noStrike">
                <a:solidFill>
                  <a:srgbClr val="000000"/>
                </a:solidFill>
                <a:latin typeface="Arial"/>
              </a:rPr>
              <a:t>1990-2005</a:t>
            </a:r>
            <a:r>
              <a:rPr b="0" lang="en-US" sz="1800" spc="-1" strike="noStrike">
                <a:solidFill>
                  <a:srgbClr val="000000"/>
                </a:solidFill>
                <a:latin typeface="Arial"/>
              </a:rPr>
              <a:t>	</a:t>
            </a:r>
            <a:r>
              <a:rPr b="0" lang="en-US" sz="1800" spc="-1" strike="noStrike">
                <a:solidFill>
                  <a:srgbClr val="000000"/>
                </a:solidFill>
                <a:latin typeface="Arial"/>
              </a:rPr>
              <a:t>concrete planning</a:t>
            </a:r>
            <a:endParaRPr b="0" lang="en-US" sz="1800" spc="-1" strike="noStrike">
              <a:solidFill>
                <a:srgbClr val="000000"/>
              </a:solidFill>
              <a:latin typeface="Calibri"/>
            </a:endParaRPr>
          </a:p>
          <a:p>
            <a:pPr marL="457200" indent="0">
              <a:lnSpc>
                <a:spcPct val="100000"/>
              </a:lnSpc>
              <a:spcBef>
                <a:spcPts val="1800"/>
              </a:spcBef>
              <a:buNone/>
            </a:pPr>
            <a:r>
              <a:rPr b="0" lang="en-US" sz="1800" spc="-1" strike="noStrike">
                <a:solidFill>
                  <a:srgbClr val="000000"/>
                </a:solidFill>
                <a:latin typeface="Arial"/>
              </a:rPr>
              <a:t>2015-2016</a:t>
            </a:r>
            <a:r>
              <a:rPr b="0" lang="en-US" sz="1800" spc="-1" strike="noStrike">
                <a:solidFill>
                  <a:srgbClr val="000000"/>
                </a:solidFill>
                <a:latin typeface="Arial"/>
              </a:rPr>
              <a:t>	</a:t>
            </a:r>
            <a:r>
              <a:rPr b="0" lang="en-US" sz="1800" spc="-1" strike="noStrike">
                <a:solidFill>
                  <a:srgbClr val="000000"/>
                </a:solidFill>
                <a:latin typeface="Arial"/>
              </a:rPr>
              <a:t>LISA PathFinder</a:t>
            </a:r>
            <a:endParaRPr b="0" lang="en-US" sz="1800" spc="-1" strike="noStrike">
              <a:solidFill>
                <a:srgbClr val="000000"/>
              </a:solidFill>
              <a:latin typeface="Calibri"/>
            </a:endParaRPr>
          </a:p>
          <a:p>
            <a:pPr marL="457200" indent="0">
              <a:lnSpc>
                <a:spcPct val="100000"/>
              </a:lnSpc>
              <a:spcBef>
                <a:spcPts val="1800"/>
              </a:spcBef>
              <a:buNone/>
            </a:pPr>
            <a:r>
              <a:rPr b="0" lang="en-US" sz="1800" spc="-1" strike="noStrike">
                <a:solidFill>
                  <a:srgbClr val="000000"/>
                </a:solidFill>
                <a:latin typeface="Arial"/>
              </a:rPr>
              <a:t>2016</a:t>
            </a:r>
            <a:r>
              <a:rPr b="0" lang="en-US" sz="1800" spc="-1" strike="noStrike">
                <a:solidFill>
                  <a:srgbClr val="000000"/>
                </a:solidFill>
                <a:latin typeface="Arial"/>
              </a:rPr>
              <a:t>	</a:t>
            </a:r>
            <a:r>
              <a:rPr b="0" lang="en-US" sz="1800" spc="-1" strike="noStrike">
                <a:solidFill>
                  <a:srgbClr val="000000"/>
                </a:solidFill>
                <a:latin typeface="Arial"/>
              </a:rPr>
              <a:t>Publication of first GW detection by LIGO</a:t>
            </a:r>
            <a:endParaRPr b="0" lang="en-US" sz="1800" spc="-1" strike="noStrike">
              <a:solidFill>
                <a:srgbClr val="000000"/>
              </a:solidFill>
              <a:latin typeface="Calibri"/>
            </a:endParaRPr>
          </a:p>
          <a:p>
            <a:pPr marL="457200" indent="0">
              <a:lnSpc>
                <a:spcPct val="100000"/>
              </a:lnSpc>
              <a:spcBef>
                <a:spcPts val="1800"/>
              </a:spcBef>
              <a:buNone/>
            </a:pPr>
            <a:r>
              <a:rPr b="0" lang="en-US" sz="1800" spc="-1" strike="noStrike">
                <a:solidFill>
                  <a:srgbClr val="000000"/>
                </a:solidFill>
                <a:latin typeface="Arial"/>
              </a:rPr>
              <a:t>2017 </a:t>
            </a:r>
            <a:r>
              <a:rPr b="0" lang="en-US" sz="1800" spc="-1" strike="noStrike">
                <a:solidFill>
                  <a:srgbClr val="000000"/>
                </a:solidFill>
                <a:latin typeface="Arial"/>
              </a:rPr>
              <a:t>	</a:t>
            </a:r>
            <a:r>
              <a:rPr b="0" lang="en-US" sz="1800" spc="-1" strike="noStrike">
                <a:solidFill>
                  <a:srgbClr val="000000"/>
                </a:solidFill>
                <a:latin typeface="Arial"/>
              </a:rPr>
              <a:t>LISA Phase A</a:t>
            </a:r>
            <a:endParaRPr b="0" lang="en-US" sz="1800" spc="-1" strike="noStrike">
              <a:solidFill>
                <a:srgbClr val="000000"/>
              </a:solidFill>
              <a:latin typeface="Calibri"/>
            </a:endParaRPr>
          </a:p>
          <a:p>
            <a:pPr marL="457200" indent="0">
              <a:lnSpc>
                <a:spcPct val="100000"/>
              </a:lnSpc>
              <a:spcBef>
                <a:spcPts val="1800"/>
              </a:spcBef>
              <a:buNone/>
            </a:pPr>
            <a:r>
              <a:rPr b="0" lang="en-US" sz="1800" spc="-1" strike="noStrike">
                <a:solidFill>
                  <a:srgbClr val="000000"/>
                </a:solidFill>
                <a:latin typeface="Arial"/>
              </a:rPr>
              <a:t>2024</a:t>
            </a:r>
            <a:r>
              <a:rPr b="0" lang="en-US" sz="1800" spc="-1" strike="noStrike">
                <a:solidFill>
                  <a:srgbClr val="000000"/>
                </a:solidFill>
                <a:latin typeface="Arial"/>
              </a:rPr>
              <a:t>	</a:t>
            </a:r>
            <a:r>
              <a:rPr b="0" lang="en-US" sz="1800" spc="-1" strike="noStrike">
                <a:solidFill>
                  <a:srgbClr val="000000"/>
                </a:solidFill>
                <a:latin typeface="Arial"/>
              </a:rPr>
              <a:t>LISA L3 adoption</a:t>
            </a:r>
            <a:endParaRPr b="0" lang="en-US" sz="1800" spc="-1" strike="noStrike">
              <a:solidFill>
                <a:srgbClr val="000000"/>
              </a:solidFill>
              <a:latin typeface="Calibri"/>
            </a:endParaRPr>
          </a:p>
          <a:p>
            <a:pPr marL="457200" indent="0">
              <a:lnSpc>
                <a:spcPct val="100000"/>
              </a:lnSpc>
              <a:spcBef>
                <a:spcPts val="1800"/>
              </a:spcBef>
              <a:buNone/>
            </a:pPr>
            <a:r>
              <a:rPr b="0" lang="en-US" sz="1800" spc="-1" strike="noStrike">
                <a:solidFill>
                  <a:srgbClr val="000000"/>
                </a:solidFill>
                <a:latin typeface="Arial"/>
              </a:rPr>
              <a:t>2035 </a:t>
            </a:r>
            <a:r>
              <a:rPr b="0" lang="en-US" sz="1800" spc="-1" strike="noStrike">
                <a:solidFill>
                  <a:srgbClr val="000000"/>
                </a:solidFill>
                <a:latin typeface="Arial"/>
              </a:rPr>
              <a:t>	</a:t>
            </a:r>
            <a:r>
              <a:rPr b="0" lang="en-US" sz="1800" spc="-1" strike="noStrike">
                <a:solidFill>
                  <a:srgbClr val="000000"/>
                </a:solidFill>
                <a:latin typeface="Arial"/>
              </a:rPr>
              <a:t>Launch</a:t>
            </a:r>
            <a:endParaRPr b="0" lang="en-US" sz="1800" spc="-1" strike="noStrike">
              <a:solidFill>
                <a:srgbClr val="000000"/>
              </a:solidFill>
              <a:latin typeface="Calibri"/>
            </a:endParaRPr>
          </a:p>
          <a:p>
            <a:pPr marL="457200" indent="0">
              <a:lnSpc>
                <a:spcPct val="100000"/>
              </a:lnSpc>
              <a:spcBef>
                <a:spcPts val="1800"/>
              </a:spcBef>
              <a:buNone/>
            </a:pPr>
            <a:r>
              <a:rPr b="0" lang="en-US" sz="1800" spc="-1" strike="noStrike">
                <a:solidFill>
                  <a:srgbClr val="000000"/>
                </a:solidFill>
                <a:latin typeface="Arial"/>
              </a:rPr>
              <a:t>2035-2036</a:t>
            </a:r>
            <a:r>
              <a:rPr b="0" lang="en-US" sz="1800" spc="-1" strike="noStrike">
                <a:solidFill>
                  <a:srgbClr val="000000"/>
                </a:solidFill>
                <a:latin typeface="Arial"/>
              </a:rPr>
              <a:t>	</a:t>
            </a:r>
            <a:r>
              <a:rPr b="0" lang="en-US" sz="1800" spc="-1" strike="noStrike">
                <a:solidFill>
                  <a:srgbClr val="000000"/>
                </a:solidFill>
                <a:latin typeface="Arial"/>
              </a:rPr>
              <a:t>Position and commissioning</a:t>
            </a:r>
            <a:endParaRPr b="0" lang="en-US" sz="1800" spc="-1" strike="noStrike">
              <a:solidFill>
                <a:srgbClr val="000000"/>
              </a:solidFill>
              <a:latin typeface="Calibri"/>
            </a:endParaRPr>
          </a:p>
          <a:p>
            <a:pPr marL="457200" indent="0">
              <a:lnSpc>
                <a:spcPct val="100000"/>
              </a:lnSpc>
              <a:spcBef>
                <a:spcPts val="1800"/>
              </a:spcBef>
              <a:buNone/>
            </a:pPr>
            <a:r>
              <a:rPr b="0" lang="en-US" sz="1800" spc="-1" strike="noStrike">
                <a:solidFill>
                  <a:srgbClr val="000000"/>
                </a:solidFill>
                <a:latin typeface="Arial"/>
              </a:rPr>
              <a:t>2037-2048</a:t>
            </a:r>
            <a:r>
              <a:rPr b="0" lang="en-US" sz="1800" spc="-1" strike="noStrike">
                <a:solidFill>
                  <a:srgbClr val="000000"/>
                </a:solidFill>
                <a:latin typeface="Arial"/>
              </a:rPr>
              <a:t>	</a:t>
            </a:r>
            <a:r>
              <a:rPr b="0" lang="en-US" sz="1800" spc="-1" strike="noStrike">
                <a:solidFill>
                  <a:srgbClr val="000000"/>
                </a:solidFill>
                <a:latin typeface="Arial"/>
              </a:rPr>
              <a:t>Operation</a:t>
            </a:r>
            <a:endParaRPr b="0" lang="en-US" sz="1800" spc="-1" strike="noStrike">
              <a:solidFill>
                <a:srgbClr val="000000"/>
              </a:solidFill>
              <a:latin typeface="Calibri"/>
            </a:endParaRPr>
          </a:p>
          <a:p>
            <a:pPr indent="0">
              <a:lnSpc>
                <a:spcPct val="100000"/>
              </a:lnSpc>
              <a:spcBef>
                <a:spcPts val="2200"/>
              </a:spcBef>
              <a:buNone/>
            </a:pPr>
            <a:endParaRPr b="0" lang="en-US" sz="1600" spc="-1" strike="noStrike">
              <a:solidFill>
                <a:srgbClr val="000000"/>
              </a:solidFill>
              <a:latin typeface="Calibri"/>
            </a:endParaRPr>
          </a:p>
          <a:p>
            <a:pPr indent="0">
              <a:lnSpc>
                <a:spcPct val="100000"/>
              </a:lnSpc>
              <a:buNone/>
            </a:pPr>
            <a:endParaRPr b="0" lang="en-US" sz="1800" spc="-1" strike="noStrike">
              <a:solidFill>
                <a:srgbClr val="000000"/>
              </a:solidFill>
              <a:latin typeface="Calibri"/>
            </a:endParaRPr>
          </a:p>
        </p:txBody>
      </p:sp>
      <p:pic>
        <p:nvPicPr>
          <p:cNvPr id="327" name="Picture 2" descr=""/>
          <p:cNvPicPr/>
          <p:nvPr/>
        </p:nvPicPr>
        <p:blipFill>
          <a:blip r:embed="rId1"/>
          <a:stretch/>
        </p:blipFill>
        <p:spPr>
          <a:xfrm>
            <a:off x="141120" y="6300360"/>
            <a:ext cx="459360" cy="459360"/>
          </a:xfrm>
          <a:prstGeom prst="rect">
            <a:avLst/>
          </a:prstGeom>
          <a:noFill/>
          <a:ln w="0">
            <a:noFill/>
          </a:ln>
        </p:spPr>
      </p:pic>
      <p:sp>
        <p:nvSpPr>
          <p:cNvPr id="4" name="PlaceHolder 3"/>
          <p:cNvSpPr>
            <a:spLocks noGrp="1"/>
          </p:cNvSpPr>
          <p:nvPr>
            <p:ph type="sldNum" idx="3"/>
          </p:nvPr>
        </p:nvSpPr>
        <p:spPr/>
        <p:txBody>
          <a:bodyPr/>
          <a:p>
            <a:fld id="{0E9577ED-CA9A-4F59-B482-96AEC18CED87}" type="slidenum">
              <a:t>6</a:t>
            </a:fld>
          </a:p>
        </p:txBody>
      </p:sp>
    </p:spTree>
  </p:cSld>
  <p:transition>
    <p:fade/>
  </p:transition>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8" name="Rectangle 2"/>
          <p:cNvSpPr/>
          <p:nvPr/>
        </p:nvSpPr>
        <p:spPr>
          <a:xfrm>
            <a:off x="1188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329" name="PlaceHolder 1"/>
          <p:cNvSpPr>
            <a:spLocks noGrp="1"/>
          </p:cNvSpPr>
          <p:nvPr>
            <p:ph type="title"/>
          </p:nvPr>
        </p:nvSpPr>
        <p:spPr>
          <a:xfrm>
            <a:off x="1009800" y="578520"/>
            <a:ext cx="8656560" cy="369000"/>
          </a:xfrm>
          <a:prstGeom prst="rect">
            <a:avLst/>
          </a:prstGeom>
          <a:noFill/>
          <a:ln w="0">
            <a:noFill/>
          </a:ln>
        </p:spPr>
        <p:txBody>
          <a:bodyPr lIns="0" rIns="0" tIns="0" bIns="0" anchor="t">
            <a:noAutofit/>
          </a:bodyPr>
          <a:p>
            <a:pPr indent="0">
              <a:lnSpc>
                <a:spcPct val="100000"/>
              </a:lnSpc>
              <a:buNone/>
            </a:pPr>
            <a:r>
              <a:rPr b="1" lang="en-US" sz="2400" spc="-1" strike="noStrike">
                <a:solidFill>
                  <a:schemeClr val="dk1"/>
                </a:solidFill>
                <a:latin typeface="Arial"/>
              </a:rPr>
              <a:t>LISA PathFinder</a:t>
            </a:r>
            <a:endParaRPr b="0" lang="en-US" sz="2400" spc="-1" strike="noStrike">
              <a:solidFill>
                <a:srgbClr val="000000"/>
              </a:solidFill>
              <a:latin typeface="Calibri"/>
            </a:endParaRPr>
          </a:p>
        </p:txBody>
      </p:sp>
      <p:pic>
        <p:nvPicPr>
          <p:cNvPr id="330" name="Picture 10" descr="LISA_Pathfinder_exploded_view.jpg"/>
          <p:cNvPicPr/>
          <p:nvPr/>
        </p:nvPicPr>
        <p:blipFill>
          <a:blip r:embed="rId1"/>
          <a:srcRect l="11264" t="8687" r="13237" b="5062"/>
          <a:stretch/>
        </p:blipFill>
        <p:spPr>
          <a:xfrm>
            <a:off x="7475760" y="72000"/>
            <a:ext cx="4105800" cy="6633360"/>
          </a:xfrm>
          <a:prstGeom prst="rect">
            <a:avLst/>
          </a:prstGeom>
          <a:noFill/>
          <a:ln w="0">
            <a:noFill/>
          </a:ln>
        </p:spPr>
      </p:pic>
      <p:pic>
        <p:nvPicPr>
          <p:cNvPr id="331" name="Picture 1" descr="A picture containing automaton&#10;&#10;Description automatically generated"/>
          <p:cNvPicPr/>
          <p:nvPr/>
        </p:nvPicPr>
        <p:blipFill>
          <a:blip r:embed="rId2"/>
          <a:srcRect l="5090" t="10586" r="5789" b="8677"/>
          <a:stretch/>
        </p:blipFill>
        <p:spPr>
          <a:xfrm>
            <a:off x="1009800" y="1371600"/>
            <a:ext cx="5375160" cy="4869360"/>
          </a:xfrm>
          <a:prstGeom prst="rect">
            <a:avLst/>
          </a:prstGeom>
          <a:noFill/>
          <a:ln w="0">
            <a:noFill/>
          </a:ln>
        </p:spPr>
      </p:pic>
      <p:pic>
        <p:nvPicPr>
          <p:cNvPr id="332" name="Picture 3" descr=""/>
          <p:cNvPicPr/>
          <p:nvPr/>
        </p:nvPicPr>
        <p:blipFill>
          <a:blip r:embed="rId3"/>
          <a:stretch/>
        </p:blipFill>
        <p:spPr>
          <a:xfrm>
            <a:off x="141120" y="6300360"/>
            <a:ext cx="459360" cy="459360"/>
          </a:xfrm>
          <a:prstGeom prst="rect">
            <a:avLst/>
          </a:prstGeom>
          <a:noFill/>
          <a:ln w="0">
            <a:noFill/>
          </a:ln>
        </p:spPr>
      </p:pic>
      <p:sp>
        <p:nvSpPr>
          <p:cNvPr id="3" name="PlaceHolder 2"/>
          <p:cNvSpPr>
            <a:spLocks noGrp="1"/>
          </p:cNvSpPr>
          <p:nvPr>
            <p:ph type="sldNum" idx="3"/>
          </p:nvPr>
        </p:nvSpPr>
        <p:spPr/>
        <p:txBody>
          <a:bodyPr/>
          <a:p>
            <a:fld id="{E221E21B-D9F6-4B23-BC86-5EDEB690F7F0}" type="slidenum">
              <a:t>7</a:t>
            </a:fld>
          </a:p>
        </p:txBody>
      </p:sp>
    </p:spTree>
  </p:cSld>
  <p:transition>
    <p:fade/>
  </p:transition>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3" name="Rectangle 1"/>
          <p:cNvSpPr/>
          <p:nvPr/>
        </p:nvSpPr>
        <p:spPr>
          <a:xfrm>
            <a:off x="0" y="0"/>
            <a:ext cx="12229560" cy="68576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en-CH" sz="1800" spc="-1" strike="noStrike">
              <a:solidFill>
                <a:schemeClr val="lt1"/>
              </a:solidFill>
              <a:latin typeface="Calibri"/>
            </a:endParaRPr>
          </a:p>
        </p:txBody>
      </p:sp>
      <p:sp>
        <p:nvSpPr>
          <p:cNvPr id="334" name="PlaceHolder 1"/>
          <p:cNvSpPr>
            <a:spLocks noGrp="1"/>
          </p:cNvSpPr>
          <p:nvPr>
            <p:ph type="title"/>
          </p:nvPr>
        </p:nvSpPr>
        <p:spPr>
          <a:xfrm>
            <a:off x="1009800" y="228600"/>
            <a:ext cx="8496000" cy="276840"/>
          </a:xfrm>
          <a:prstGeom prst="rect">
            <a:avLst/>
          </a:prstGeom>
          <a:noFill/>
          <a:ln w="0">
            <a:noFill/>
          </a:ln>
        </p:spPr>
        <p:txBody>
          <a:bodyPr lIns="0" rIns="0" tIns="0" bIns="0" anchor="t">
            <a:noAutofit/>
          </a:bodyPr>
          <a:p>
            <a:pPr indent="0">
              <a:lnSpc>
                <a:spcPct val="100000"/>
              </a:lnSpc>
              <a:buNone/>
            </a:pPr>
            <a:r>
              <a:rPr b="1" lang="en-US" sz="1800" spc="-1" strike="noStrike">
                <a:solidFill>
                  <a:srgbClr val="fdffff"/>
                </a:solidFill>
                <a:latin typeface="Arial"/>
              </a:rPr>
              <a:t>LISA </a:t>
            </a:r>
            <a:r>
              <a:rPr b="1" lang="en-US" sz="1800" spc="-1" strike="noStrike">
                <a:solidFill>
                  <a:schemeClr val="dk1"/>
                </a:solidFill>
                <a:latin typeface="Arial"/>
              </a:rPr>
              <a:t>PathFinder: final performance</a:t>
            </a:r>
            <a:endParaRPr b="0" lang="en-US" sz="1800" spc="-1" strike="noStrike">
              <a:solidFill>
                <a:srgbClr val="000000"/>
              </a:solidFill>
              <a:latin typeface="Calibri"/>
            </a:endParaRPr>
          </a:p>
        </p:txBody>
      </p:sp>
      <p:pic>
        <p:nvPicPr>
          <p:cNvPr id="335" name="Picture 2" descr=""/>
          <p:cNvPicPr/>
          <p:nvPr/>
        </p:nvPicPr>
        <p:blipFill>
          <a:blip r:embed="rId1"/>
          <a:srcRect l="0" t="0" r="-303" b="0"/>
          <a:stretch/>
        </p:blipFill>
        <p:spPr>
          <a:xfrm>
            <a:off x="6120" y="0"/>
            <a:ext cx="12296520" cy="6857640"/>
          </a:xfrm>
          <a:prstGeom prst="rect">
            <a:avLst/>
          </a:prstGeom>
          <a:noFill/>
          <a:ln w="0">
            <a:noFill/>
          </a:ln>
        </p:spPr>
      </p:pic>
      <p:sp>
        <p:nvSpPr>
          <p:cNvPr id="3" name="PlaceHolder 2"/>
          <p:cNvSpPr>
            <a:spLocks noGrp="1"/>
          </p:cNvSpPr>
          <p:nvPr>
            <p:ph type="sldNum" idx="3"/>
          </p:nvPr>
        </p:nvSpPr>
        <p:spPr/>
        <p:txBody>
          <a:bodyPr/>
          <a:p>
            <a:fld id="{182834DF-E437-4AAB-9225-199B4558F0EE}" type="slidenum">
              <a:t>8</a:t>
            </a:fld>
          </a:p>
        </p:txBody>
      </p:sp>
    </p:spTree>
  </p:cSld>
  <p:transition>
    <p:fade/>
  </p:transition>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6" name="PlaceHolder 1"/>
          <p:cNvSpPr>
            <a:spLocks noGrp="1"/>
          </p:cNvSpPr>
          <p:nvPr>
            <p:ph type="title"/>
          </p:nvPr>
        </p:nvSpPr>
        <p:spPr>
          <a:xfrm>
            <a:off x="255240" y="163080"/>
            <a:ext cx="10219320" cy="1157760"/>
          </a:xfrm>
          <a:prstGeom prst="rect">
            <a:avLst/>
          </a:prstGeom>
          <a:noFill/>
          <a:ln w="0">
            <a:noFill/>
          </a:ln>
        </p:spPr>
        <p:txBody>
          <a:bodyPr lIns="0" rIns="0" tIns="12600" bIns="0" anchor="t">
            <a:noAutofit/>
          </a:bodyPr>
          <a:p>
            <a:pPr marL="52200" indent="0">
              <a:lnSpc>
                <a:spcPct val="100000"/>
              </a:lnSpc>
              <a:spcBef>
                <a:spcPts val="99"/>
              </a:spcBef>
              <a:buNone/>
            </a:pPr>
            <a:r>
              <a:rPr b="1" lang="en-US" sz="3000" spc="-1" strike="noStrike">
                <a:solidFill>
                  <a:srgbClr val="fdffff"/>
                </a:solidFill>
                <a:latin typeface="Arial"/>
              </a:rPr>
              <a:t>Overall</a:t>
            </a:r>
            <a:r>
              <a:rPr b="1" lang="en-US" sz="3000" spc="-46" strike="noStrike">
                <a:solidFill>
                  <a:srgbClr val="fdffff"/>
                </a:solidFill>
                <a:latin typeface="Arial"/>
              </a:rPr>
              <a:t> </a:t>
            </a:r>
            <a:r>
              <a:rPr b="1" lang="en-US" sz="3000" spc="-1" strike="noStrike">
                <a:solidFill>
                  <a:srgbClr val="fdffff"/>
                </a:solidFill>
                <a:latin typeface="Arial"/>
              </a:rPr>
              <a:t>Project</a:t>
            </a:r>
            <a:r>
              <a:rPr b="1" lang="en-US" sz="3000" spc="-66" strike="noStrike">
                <a:solidFill>
                  <a:srgbClr val="fdffff"/>
                </a:solidFill>
                <a:latin typeface="Arial"/>
              </a:rPr>
              <a:t> </a:t>
            </a:r>
            <a:r>
              <a:rPr b="1" lang="en-US" sz="3000" spc="-12" strike="noStrike">
                <a:solidFill>
                  <a:srgbClr val="fdffff"/>
                </a:solidFill>
                <a:latin typeface="Arial"/>
              </a:rPr>
              <a:t>Schedule</a:t>
            </a:r>
            <a:endParaRPr b="0" lang="en-US" sz="3000" spc="-1" strike="noStrike">
              <a:solidFill>
                <a:srgbClr val="000000"/>
              </a:solidFill>
              <a:latin typeface="Calibri"/>
            </a:endParaRPr>
          </a:p>
        </p:txBody>
      </p:sp>
      <p:pic>
        <p:nvPicPr>
          <p:cNvPr id="337" name="object 3" descr="A screenshot of a project management chart  AI-generated content may be incorrect."/>
          <p:cNvPicPr/>
          <p:nvPr/>
        </p:nvPicPr>
        <p:blipFill>
          <a:blip r:embed="rId1"/>
          <a:stretch/>
        </p:blipFill>
        <p:spPr>
          <a:xfrm>
            <a:off x="218880" y="899280"/>
            <a:ext cx="11764440" cy="5293800"/>
          </a:xfrm>
          <a:prstGeom prst="rect">
            <a:avLst/>
          </a:prstGeom>
          <a:noFill/>
          <a:ln w="0">
            <a:noFill/>
          </a:ln>
        </p:spPr>
      </p:pic>
      <p:sp>
        <p:nvSpPr>
          <p:cNvPr id="338" name="PlaceHolder 2"/>
          <p:cNvSpPr>
            <a:spLocks noGrp="1"/>
          </p:cNvSpPr>
          <p:nvPr>
            <p:ph type="sldNum" idx="29"/>
          </p:nvPr>
        </p:nvSpPr>
        <p:spPr>
          <a:xfrm>
            <a:off x="11804040" y="6241320"/>
            <a:ext cx="203400" cy="3980880"/>
          </a:xfrm>
          <a:prstGeom prst="rect">
            <a:avLst/>
          </a:prstGeom>
          <a:noFill/>
          <a:ln w="0">
            <a:noFill/>
          </a:ln>
        </p:spPr>
        <p:txBody>
          <a:bodyPr lIns="0" rIns="0" tIns="3240" bIns="0" anchor="t">
            <a:noAutofit/>
          </a:bodyPr>
          <a:lstStyle>
            <a:lvl1pPr marL="38160" indent="0">
              <a:lnSpc>
                <a:spcPct val="100000"/>
              </a:lnSpc>
              <a:spcBef>
                <a:spcPts val="26"/>
              </a:spcBef>
              <a:buNone/>
              <a:defRPr b="0" lang="en-US" sz="800" spc="-26" strike="noStrike">
                <a:solidFill>
                  <a:srgbClr val="8196a6"/>
                </a:solidFill>
                <a:latin typeface="Arial"/>
              </a:defRPr>
            </a:lvl1pPr>
          </a:lstStyle>
          <a:p>
            <a:pPr marL="38160" indent="0">
              <a:lnSpc>
                <a:spcPct val="100000"/>
              </a:lnSpc>
              <a:spcBef>
                <a:spcPts val="26"/>
              </a:spcBef>
              <a:buNone/>
            </a:pPr>
            <a:fld id="{48A18A3C-DCA4-480C-8A3B-4837F2231692}" type="slidenum">
              <a:rPr b="0" lang="en-US" sz="800" spc="-26" strike="noStrike">
                <a:solidFill>
                  <a:srgbClr val="8196a6"/>
                </a:solidFill>
                <a:latin typeface="Arial"/>
              </a:rPr>
              <a:t>&lt;number&gt;</a:t>
            </a:fld>
            <a:endParaRPr b="0" lang="en-US" sz="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pitchFamily="0" charset="1"/>
        <a:ea typeface=""/>
        <a:cs typeface=""/>
      </a:majorFont>
      <a:minorFont>
        <a:latin typeface="Calibri" pitchFamily="0" charset="1"/>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468</TotalTime>
  <Application>Collabora_Office/24.04.17.3$Linux_X86_64 LibreOffice_project/28ed2877d69500d0ecbdb7f3efed32ef2f884df2</Application>
  <AppVersion>15.0000</AppVersion>
  <Words>1664</Words>
  <Paragraphs>348</Paragraphs>
  <Company>ESA</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2026-01-19T09:33:21Z</dcterms:created>
  <dc:creator>Ricarda Leske</dc:creator>
  <dc:description/>
  <dc:language>en-US</dc:language>
  <cp:lastModifiedBy>Ferraioli  Luigi</cp:lastModifiedBy>
  <dcterms:modified xsi:type="dcterms:W3CDTF">2026-01-22T09:31:02Z</dcterms:modified>
  <cp:revision>14</cp:revision>
  <dc:subject>TITLE OF PRESENTATION</dc:subject>
  <dc:title>TITLE OF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ESA UNCLASSIFIED … For ESA Official Use Only</vt:lpwstr>
  </property>
  <property fmtid="{D5CDD505-2E9C-101B-9397-08002B2CF9AE}" pid="3" name="ContentTypeId">
    <vt:lpwstr>0x0101001312A409B74A224982A7826AF2E2B156</vt:lpwstr>
  </property>
  <property fmtid="{D5CDD505-2E9C-101B-9397-08002B2CF9AE}" pid="4" name="Created">
    <vt:filetime>2026-01-15T00:00:00Z</vt:filetime>
  </property>
  <property fmtid="{D5CDD505-2E9C-101B-9397-08002B2CF9AE}" pid="5" name="Creator">
    <vt:lpwstr>Acrobat PDFMaker 25 for PowerPoint</vt:lpwstr>
  </property>
  <property fmtid="{D5CDD505-2E9C-101B-9397-08002B2CF9AE}" pid="6" name="Document ID Value">
    <vt:lpwstr>PKKMWAM5UKCP-1108600927-1303</vt:lpwstr>
  </property>
  <property fmtid="{D5CDD505-2E9C-101B-9397-08002B2CF9AE}" pid="7" name="Document Type">
    <vt:lpwstr>HO - Handout / Presentation</vt:lpwstr>
  </property>
  <property fmtid="{D5CDD505-2E9C-101B-9397-08002B2CF9AE}" pid="8" name="ESAVersion">
    <vt:lpwstr>5GV2.0</vt:lpwstr>
  </property>
  <property fmtid="{D5CDD505-2E9C-101B-9397-08002B2CF9AE}" pid="9" name="Issue">
    <vt:lpwstr>0</vt:lpwstr>
  </property>
  <property fmtid="{D5CDD505-2E9C-101B-9397-08002B2CF9AE}" pid="10" name="Issue Date">
    <vt:lpwstr>25/09/2025</vt:lpwstr>
  </property>
  <property fmtid="{D5CDD505-2E9C-101B-9397-08002B2CF9AE}" pid="11" name="LastSaved">
    <vt:filetime>2026-01-19T00:00:00Z</vt:filetime>
  </property>
  <property fmtid="{D5CDD505-2E9C-101B-9397-08002B2CF9AE}" pid="12" name="MMClips">
    <vt:r8>1</vt:r8>
  </property>
  <property fmtid="{D5CDD505-2E9C-101B-9397-08002B2CF9AE}" pid="13" name="MSIP_Label_3976fa30-1907-4356-8241-62ea5e1c0256_ActionId">
    <vt:lpwstr>12cffb5a-e4fd-4993-a937-3b8906224a24</vt:lpwstr>
  </property>
  <property fmtid="{D5CDD505-2E9C-101B-9397-08002B2CF9AE}" pid="14" name="MSIP_Label_3976fa30-1907-4356-8241-62ea5e1c0256_ContentBits">
    <vt:lpwstr>0</vt:lpwstr>
  </property>
  <property fmtid="{D5CDD505-2E9C-101B-9397-08002B2CF9AE}" pid="15" name="MSIP_Label_3976fa30-1907-4356-8241-62ea5e1c0256_Enabled">
    <vt:lpwstr>true</vt:lpwstr>
  </property>
  <property fmtid="{D5CDD505-2E9C-101B-9397-08002B2CF9AE}" pid="16" name="MSIP_Label_3976fa30-1907-4356-8241-62ea5e1c0256_Method">
    <vt:lpwstr>Standard</vt:lpwstr>
  </property>
  <property fmtid="{D5CDD505-2E9C-101B-9397-08002B2CF9AE}" pid="17" name="MSIP_Label_3976fa30-1907-4356-8241-62ea5e1c0256_Name">
    <vt:lpwstr>ESA UNCLASSIFIED … For ESA Official Use Only</vt:lpwstr>
  </property>
  <property fmtid="{D5CDD505-2E9C-101B-9397-08002B2CF9AE}" pid="18" name="MSIP_Label_3976fa30-1907-4356-8241-62ea5e1c0256_SetDate">
    <vt:lpwstr>2020-09-30T12:03:24Z</vt:lpwstr>
  </property>
  <property fmtid="{D5CDD505-2E9C-101B-9397-08002B2CF9AE}" pid="19" name="MSIP_Label_3976fa30-1907-4356-8241-62ea5e1c0256_SiteId">
    <vt:lpwstr>9a5cacd0-2bef-4dd7-ac5c-7ebe1f54f495</vt:lpwstr>
  </property>
  <property fmtid="{D5CDD505-2E9C-101B-9397-08002B2CF9AE}" pid="20" name="Notes">
    <vt:r8>6</vt:r8>
  </property>
  <property fmtid="{D5CDD505-2E9C-101B-9397-08002B2CF9AE}" pid="21" name="Order">
    <vt:lpwstr>110300</vt:lpwstr>
  </property>
  <property fmtid="{D5CDD505-2E9C-101B-9397-08002B2CF9AE}" pid="22" name="PAuthor">
    <vt:lpwstr>Ricarda Leske</vt:lpwstr>
  </property>
  <property fmtid="{D5CDD505-2E9C-101B-9397-08002B2CF9AE}" pid="23" name="PClassification">
    <vt:lpwstr>ESA UNCLASSIFIED … For Official Use</vt:lpwstr>
  </property>
  <property fmtid="{D5CDD505-2E9C-101B-9397-08002B2CF9AE}" pid="24" name="PDate">
    <vt:lpwstr>DD/MM/YYYY</vt:lpwstr>
  </property>
  <property fmtid="{D5CDD505-2E9C-101B-9397-08002B2CF9AE}" pid="25" name="POptionButton1">
    <vt:lpwstr>Yes</vt:lpwstr>
  </property>
  <property fmtid="{D5CDD505-2E9C-101B-9397-08002B2CF9AE}" pid="26" name="POptionButton2">
    <vt:lpwstr>No</vt:lpwstr>
  </property>
  <property fmtid="{D5CDD505-2E9C-101B-9397-08002B2CF9AE}" pid="27" name="PSubtitle">
    <vt:lpwstr>TITLE OF PRESENTATION</vt:lpwstr>
  </property>
  <property fmtid="{D5CDD505-2E9C-101B-9397-08002B2CF9AE}" pid="28" name="PTitle">
    <vt:lpwstr>TITLE OF PRESENTATION</vt:lpwstr>
  </property>
  <property fmtid="{D5CDD505-2E9C-101B-9397-08002B2CF9AE}" pid="29" name="PresentationFormat">
    <vt:lpwstr>Custom</vt:lpwstr>
  </property>
  <property fmtid="{D5CDD505-2E9C-101B-9397-08002B2CF9AE}" pid="30" name="Producer">
    <vt:lpwstr>Adobe PDF Library 25.1.108</vt:lpwstr>
  </property>
  <property fmtid="{D5CDD505-2E9C-101B-9397-08002B2CF9AE}" pid="31" name="ShowESADialog1">
    <vt:lpwstr>Yes</vt:lpwstr>
  </property>
  <property fmtid="{D5CDD505-2E9C-101B-9397-08002B2CF9AE}" pid="32" name="Slides">
    <vt:r8>21</vt:r8>
  </property>
  <property fmtid="{D5CDD505-2E9C-101B-9397-08002B2CF9AE}" pid="33" name="Status">
    <vt:lpwstr>N/A</vt:lpwstr>
  </property>
  <property fmtid="{D5CDD505-2E9C-101B-9397-08002B2CF9AE}" pid="34" name="_dlc_DocIdItemGuid">
    <vt:lpwstr>5f0bab48-4ce0-4eab-83cc-d71b5b88219f</vt:lpwstr>
  </property>
</Properties>
</file>