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8" r:id="rId4"/>
    <p:sldMasterId id="2147483950" r:id="rId5"/>
    <p:sldMasterId id="2147483957" r:id="rId6"/>
    <p:sldMasterId id="2147483970" r:id="rId7"/>
  </p:sldMasterIdLst>
  <p:notesMasterIdLst>
    <p:notesMasterId r:id="rId29"/>
  </p:notesMasterIdLst>
  <p:handoutMasterIdLst>
    <p:handoutMasterId r:id="rId30"/>
  </p:handoutMasterIdLst>
  <p:sldIdLst>
    <p:sldId id="256" r:id="rId8"/>
    <p:sldId id="2147481921" r:id="rId9"/>
    <p:sldId id="2147481924" r:id="rId10"/>
    <p:sldId id="2147481935" r:id="rId11"/>
    <p:sldId id="16164" r:id="rId12"/>
    <p:sldId id="2147481944" r:id="rId13"/>
    <p:sldId id="2147481925" r:id="rId14"/>
    <p:sldId id="2147481926" r:id="rId15"/>
    <p:sldId id="16217" r:id="rId16"/>
    <p:sldId id="2147481938" r:id="rId17"/>
    <p:sldId id="454" r:id="rId18"/>
    <p:sldId id="16218" r:id="rId19"/>
    <p:sldId id="2147481942" r:id="rId20"/>
    <p:sldId id="16197" r:id="rId21"/>
    <p:sldId id="2147481959" r:id="rId22"/>
    <p:sldId id="2147481965" r:id="rId23"/>
    <p:sldId id="2147481962" r:id="rId24"/>
    <p:sldId id="16215" r:id="rId25"/>
    <p:sldId id="2147481916" r:id="rId26"/>
    <p:sldId id="16225" r:id="rId27"/>
    <p:sldId id="16208" r:id="rId28"/>
  </p:sldIdLst>
  <p:sldSz cx="12225338" cy="6858000"/>
  <p:notesSz cx="7023100" cy="9309100"/>
  <p:defaultTextStyle>
    <a:defPPr>
      <a:defRPr lang="en-GB"/>
    </a:defPPr>
    <a:lvl1pPr algn="l" rtl="0" fontAlgn="base">
      <a:spcBef>
        <a:spcPct val="0"/>
      </a:spcBef>
      <a:spcAft>
        <a:spcPct val="0"/>
      </a:spcAft>
      <a:defRPr kern="1200">
        <a:solidFill>
          <a:schemeClr val="tx1"/>
        </a:solidFill>
        <a:latin typeface="Verdana" pitchFamily="34" charset="0"/>
        <a:ea typeface="+mn-ea"/>
        <a:cs typeface="+mn-cs"/>
      </a:defRPr>
    </a:lvl1pPr>
    <a:lvl2pPr marL="610636" algn="l" rtl="0" fontAlgn="base">
      <a:spcBef>
        <a:spcPct val="0"/>
      </a:spcBef>
      <a:spcAft>
        <a:spcPct val="0"/>
      </a:spcAft>
      <a:defRPr kern="1200">
        <a:solidFill>
          <a:schemeClr val="tx1"/>
        </a:solidFill>
        <a:latin typeface="Verdana" pitchFamily="34" charset="0"/>
        <a:ea typeface="+mn-ea"/>
        <a:cs typeface="+mn-cs"/>
      </a:defRPr>
    </a:lvl2pPr>
    <a:lvl3pPr marL="1221273" algn="l" rtl="0" fontAlgn="base">
      <a:spcBef>
        <a:spcPct val="0"/>
      </a:spcBef>
      <a:spcAft>
        <a:spcPct val="0"/>
      </a:spcAft>
      <a:defRPr kern="1200">
        <a:solidFill>
          <a:schemeClr val="tx1"/>
        </a:solidFill>
        <a:latin typeface="Verdana" pitchFamily="34" charset="0"/>
        <a:ea typeface="+mn-ea"/>
        <a:cs typeface="+mn-cs"/>
      </a:defRPr>
    </a:lvl3pPr>
    <a:lvl4pPr marL="1831909" algn="l" rtl="0" fontAlgn="base">
      <a:spcBef>
        <a:spcPct val="0"/>
      </a:spcBef>
      <a:spcAft>
        <a:spcPct val="0"/>
      </a:spcAft>
      <a:defRPr kern="1200">
        <a:solidFill>
          <a:schemeClr val="tx1"/>
        </a:solidFill>
        <a:latin typeface="Verdana" pitchFamily="34" charset="0"/>
        <a:ea typeface="+mn-ea"/>
        <a:cs typeface="+mn-cs"/>
      </a:defRPr>
    </a:lvl4pPr>
    <a:lvl5pPr marL="2442545" algn="l" rtl="0" fontAlgn="base">
      <a:spcBef>
        <a:spcPct val="0"/>
      </a:spcBef>
      <a:spcAft>
        <a:spcPct val="0"/>
      </a:spcAft>
      <a:defRPr kern="1200">
        <a:solidFill>
          <a:schemeClr val="tx1"/>
        </a:solidFill>
        <a:latin typeface="Verdana" pitchFamily="34" charset="0"/>
        <a:ea typeface="+mn-ea"/>
        <a:cs typeface="+mn-cs"/>
      </a:defRPr>
    </a:lvl5pPr>
    <a:lvl6pPr marL="3053182" algn="l" defTabSz="1221273" rtl="0" eaLnBrk="1" latinLnBrk="0" hangingPunct="1">
      <a:defRPr kern="1200">
        <a:solidFill>
          <a:schemeClr val="tx1"/>
        </a:solidFill>
        <a:latin typeface="Verdana" pitchFamily="34" charset="0"/>
        <a:ea typeface="+mn-ea"/>
        <a:cs typeface="+mn-cs"/>
      </a:defRPr>
    </a:lvl6pPr>
    <a:lvl7pPr marL="3663818" algn="l" defTabSz="1221273" rtl="0" eaLnBrk="1" latinLnBrk="0" hangingPunct="1">
      <a:defRPr kern="1200">
        <a:solidFill>
          <a:schemeClr val="tx1"/>
        </a:solidFill>
        <a:latin typeface="Verdana" pitchFamily="34" charset="0"/>
        <a:ea typeface="+mn-ea"/>
        <a:cs typeface="+mn-cs"/>
      </a:defRPr>
    </a:lvl7pPr>
    <a:lvl8pPr marL="4274454" algn="l" defTabSz="1221273" rtl="0" eaLnBrk="1" latinLnBrk="0" hangingPunct="1">
      <a:defRPr kern="1200">
        <a:solidFill>
          <a:schemeClr val="tx1"/>
        </a:solidFill>
        <a:latin typeface="Verdana" pitchFamily="34" charset="0"/>
        <a:ea typeface="+mn-ea"/>
        <a:cs typeface="+mn-cs"/>
      </a:defRPr>
    </a:lvl8pPr>
    <a:lvl9pPr marL="4885091" algn="l" defTabSz="1221273"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51" userDrawn="1">
          <p15:clr>
            <a:srgbClr val="A4A3A4"/>
          </p15:clr>
        </p15:guide>
      </p15:sldGuideLst>
    </p:ext>
    <p:ext uri="{2D200454-40CA-4A62-9FC3-DE9A4176ACB9}">
      <p15:notesGuideLst xmlns:p15="http://schemas.microsoft.com/office/powerpoint/2012/main">
        <p15:guide id="1" orient="horz" pos="2932">
          <p15:clr>
            <a:srgbClr val="A4A3A4"/>
          </p15:clr>
        </p15:guide>
        <p15:guide id="2" pos="2212">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7B55867-64E0-F586-CA9B-FEB975B96187}" name="Bjorn Ordoubadian" initials="BO" userId="S::Bjorn.Ordoubadian@esa.int::a4cc4a49-2005-4f81-9818-a621889451b7" providerId="AD"/>
  <p188:author id="{B3F3E0D7-1690-B8DE-F8DC-08227F5E723F}" name="Joern Helbert" initials="JH" userId="S::joern.helbert@esa.int::7d15ca40-7a9c-41a2-bb52-633e41c617c8" providerId="AD"/>
  <p188:author id="{8E2E62E1-15BF-F005-925C-6D69C6A7C00B}" name="Bjorn Ordoubadian" initials="BO" userId="S::bjorn.ordoubadian@esa.int::a4cc4a49-2005-4f81-9818-a621889451b7" providerId="AD"/>
</p188:authorLst>
</file>

<file path=ppt/presProps.xml><?xml version="1.0" encoding="utf-8"?>
<p:presentationPr xmlns:a="http://schemas.openxmlformats.org/drawingml/2006/main" xmlns:r="http://schemas.openxmlformats.org/officeDocument/2006/relationships" xmlns:p="http://schemas.openxmlformats.org/presentationml/2006/main">
  <p:prnPr clrMode="bw"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53249"/>
    <a:srgbClr val="FFFFFF"/>
    <a:srgbClr val="000000"/>
    <a:srgbClr val="8197A6"/>
    <a:srgbClr val="F1666A"/>
    <a:srgbClr val="D9D9D9"/>
    <a:srgbClr val="003249"/>
    <a:srgbClr val="335E6F"/>
    <a:srgbClr val="006196"/>
    <a:srgbClr val="6DCF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DAD1EC-925A-A94B-AC5E-5BFB025D8834}" v="221" dt="2026-01-20T15:44:38.5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036" autoAdjust="0"/>
    <p:restoredTop sz="85194" autoAdjust="0"/>
  </p:normalViewPr>
  <p:slideViewPr>
    <p:cSldViewPr snapToGrid="0">
      <p:cViewPr varScale="1">
        <p:scale>
          <a:sx n="67" d="100"/>
          <a:sy n="67" d="100"/>
        </p:scale>
        <p:origin x="184" y="1456"/>
      </p:cViewPr>
      <p:guideLst>
        <p:guide orient="horz" pos="2160"/>
        <p:guide pos="3851"/>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932"/>
        <p:guide pos="221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microsoft.com/office/2018/10/relationships/authors" Target="author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handoutMaster" Target="handoutMasters/handoutMaster1.xml"/><Relationship Id="rId35" Type="http://schemas.microsoft.com/office/2015/10/relationships/revisionInfo" Target="revisionInfo.xml"/><Relationship Id="rId8"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VALUE</c:v>
                </c:pt>
              </c:strCache>
            </c:strRef>
          </c:tx>
          <c:spPr>
            <a:ln>
              <a:noFill/>
            </a:ln>
            <a:effectLst/>
            <a:scene3d>
              <a:camera prst="orthographicFront"/>
              <a:lightRig rig="threePt" dir="t"/>
            </a:scene3d>
            <a:sp3d prstMaterial="matte"/>
          </c:spPr>
          <c:explosion val="5"/>
          <c:dPt>
            <c:idx val="0"/>
            <c:bubble3D val="0"/>
            <c:spPr>
              <a:solidFill>
                <a:srgbClr val="76C8AE"/>
              </a:solidFill>
              <a:ln>
                <a:noFill/>
              </a:ln>
              <a:effectLst/>
              <a:scene3d>
                <a:camera prst="orthographicFront"/>
                <a:lightRig rig="threePt" dir="t"/>
              </a:scene3d>
              <a:sp3d prstMaterial="matte"/>
            </c:spPr>
            <c:extLst>
              <c:ext xmlns:c16="http://schemas.microsoft.com/office/drawing/2014/chart" uri="{C3380CC4-5D6E-409C-BE32-E72D297353CC}">
                <c16:uniqueId val="{00000001-741F-47C1-9996-DF6877D07366}"/>
              </c:ext>
            </c:extLst>
          </c:dPt>
          <c:dPt>
            <c:idx val="1"/>
            <c:bubble3D val="0"/>
            <c:spPr>
              <a:solidFill>
                <a:srgbClr val="00AE9D"/>
              </a:solidFill>
              <a:ln>
                <a:noFill/>
              </a:ln>
              <a:effectLst/>
              <a:scene3d>
                <a:camera prst="orthographicFront"/>
                <a:lightRig rig="threePt" dir="t"/>
              </a:scene3d>
              <a:sp3d prstMaterial="matte"/>
            </c:spPr>
            <c:extLst>
              <c:ext xmlns:c16="http://schemas.microsoft.com/office/drawing/2014/chart" uri="{C3380CC4-5D6E-409C-BE32-E72D297353CC}">
                <c16:uniqueId val="{00000003-741F-47C1-9996-DF6877D07366}"/>
              </c:ext>
            </c:extLst>
          </c:dPt>
          <c:dPt>
            <c:idx val="2"/>
            <c:bubble3D val="0"/>
            <c:spPr>
              <a:solidFill>
                <a:srgbClr val="008E7A"/>
              </a:solidFill>
              <a:ln>
                <a:noFill/>
              </a:ln>
              <a:effectLst/>
              <a:scene3d>
                <a:camera prst="orthographicFront"/>
                <a:lightRig rig="threePt" dir="t"/>
              </a:scene3d>
              <a:sp3d prstMaterial="matte"/>
            </c:spPr>
            <c:extLst>
              <c:ext xmlns:c16="http://schemas.microsoft.com/office/drawing/2014/chart" uri="{C3380CC4-5D6E-409C-BE32-E72D297353CC}">
                <c16:uniqueId val="{00000005-741F-47C1-9996-DF6877D07366}"/>
              </c:ext>
            </c:extLst>
          </c:dPt>
          <c:dPt>
            <c:idx val="3"/>
            <c:bubble3D val="0"/>
            <c:spPr>
              <a:solidFill>
                <a:srgbClr val="006762"/>
              </a:solidFill>
              <a:ln>
                <a:noFill/>
              </a:ln>
              <a:effectLst/>
              <a:scene3d>
                <a:camera prst="orthographicFront"/>
                <a:lightRig rig="threePt" dir="t"/>
              </a:scene3d>
              <a:sp3d prstMaterial="matte"/>
            </c:spPr>
            <c:extLst>
              <c:ext xmlns:c16="http://schemas.microsoft.com/office/drawing/2014/chart" uri="{C3380CC4-5D6E-409C-BE32-E72D297353CC}">
                <c16:uniqueId val="{00000007-741F-47C1-9996-DF6877D07366}"/>
              </c:ext>
            </c:extLst>
          </c:dPt>
          <c:dPt>
            <c:idx val="4"/>
            <c:bubble3D val="0"/>
            <c:spPr>
              <a:solidFill>
                <a:srgbClr val="FFCC4E"/>
              </a:solidFill>
              <a:ln>
                <a:noFill/>
              </a:ln>
              <a:effectLst/>
              <a:scene3d>
                <a:camera prst="orthographicFront"/>
                <a:lightRig rig="threePt" dir="t"/>
              </a:scene3d>
              <a:sp3d prstMaterial="matte"/>
            </c:spPr>
            <c:extLst>
              <c:ext xmlns:c16="http://schemas.microsoft.com/office/drawing/2014/chart" uri="{C3380CC4-5D6E-409C-BE32-E72D297353CC}">
                <c16:uniqueId val="{00000009-741F-47C1-9996-DF6877D07366}"/>
              </c:ext>
            </c:extLst>
          </c:dPt>
          <c:dPt>
            <c:idx val="5"/>
            <c:bubble3D val="0"/>
            <c:spPr>
              <a:solidFill>
                <a:srgbClr val="FBAB18"/>
              </a:solidFill>
              <a:ln>
                <a:noFill/>
              </a:ln>
              <a:effectLst/>
              <a:scene3d>
                <a:camera prst="orthographicFront"/>
                <a:lightRig rig="threePt" dir="t"/>
              </a:scene3d>
              <a:sp3d prstMaterial="matte"/>
            </c:spPr>
            <c:extLst>
              <c:ext xmlns:c16="http://schemas.microsoft.com/office/drawing/2014/chart" uri="{C3380CC4-5D6E-409C-BE32-E72D297353CC}">
                <c16:uniqueId val="{0000000B-741F-47C1-9996-DF6877D07366}"/>
              </c:ext>
            </c:extLst>
          </c:dPt>
          <c:dPt>
            <c:idx val="6"/>
            <c:bubble3D val="0"/>
            <c:spPr>
              <a:solidFill>
                <a:srgbClr val="F47920"/>
              </a:solidFill>
              <a:ln>
                <a:noFill/>
              </a:ln>
              <a:effectLst/>
              <a:scene3d>
                <a:camera prst="orthographicFront"/>
                <a:lightRig rig="threePt" dir="t"/>
              </a:scene3d>
              <a:sp3d prstMaterial="matte"/>
            </c:spPr>
            <c:extLst>
              <c:ext xmlns:c16="http://schemas.microsoft.com/office/drawing/2014/chart" uri="{C3380CC4-5D6E-409C-BE32-E72D297353CC}">
                <c16:uniqueId val="{0000000D-741F-47C1-9996-DF6877D07366}"/>
              </c:ext>
            </c:extLst>
          </c:dPt>
          <c:dPt>
            <c:idx val="7"/>
            <c:bubble3D val="0"/>
            <c:spPr>
              <a:solidFill>
                <a:srgbClr val="A75534"/>
              </a:solidFill>
              <a:ln>
                <a:noFill/>
              </a:ln>
              <a:effectLst/>
              <a:scene3d>
                <a:camera prst="orthographicFront"/>
                <a:lightRig rig="threePt" dir="t"/>
              </a:scene3d>
              <a:sp3d prstMaterial="matte"/>
            </c:spPr>
            <c:extLst>
              <c:ext xmlns:c16="http://schemas.microsoft.com/office/drawing/2014/chart" uri="{C3380CC4-5D6E-409C-BE32-E72D297353CC}">
                <c16:uniqueId val="{0000000F-741F-47C1-9996-DF6877D07366}"/>
              </c:ext>
            </c:extLst>
          </c:dPt>
          <c:dPt>
            <c:idx val="8"/>
            <c:bubble3D val="0"/>
            <c:spPr>
              <a:solidFill>
                <a:srgbClr val="F1666A"/>
              </a:solidFill>
              <a:ln>
                <a:noFill/>
              </a:ln>
              <a:effectLst/>
              <a:scene3d>
                <a:camera prst="orthographicFront"/>
                <a:lightRig rig="threePt" dir="t"/>
              </a:scene3d>
              <a:sp3d prstMaterial="matte"/>
            </c:spPr>
            <c:extLst>
              <c:ext xmlns:c16="http://schemas.microsoft.com/office/drawing/2014/chart" uri="{C3380CC4-5D6E-409C-BE32-E72D297353CC}">
                <c16:uniqueId val="{00000011-741F-47C1-9996-DF6877D07366}"/>
              </c:ext>
            </c:extLst>
          </c:dPt>
          <c:dPt>
            <c:idx val="9"/>
            <c:bubble3D val="0"/>
            <c:spPr>
              <a:solidFill>
                <a:srgbClr val="ED1B2F"/>
              </a:solidFill>
              <a:ln>
                <a:noFill/>
              </a:ln>
              <a:effectLst/>
              <a:scene3d>
                <a:camera prst="orthographicFront"/>
                <a:lightRig rig="threePt" dir="t"/>
              </a:scene3d>
              <a:sp3d prstMaterial="matte"/>
            </c:spPr>
            <c:extLst>
              <c:ext xmlns:c16="http://schemas.microsoft.com/office/drawing/2014/chart" uri="{C3380CC4-5D6E-409C-BE32-E72D297353CC}">
                <c16:uniqueId val="{00000013-741F-47C1-9996-DF6877D07366}"/>
              </c:ext>
            </c:extLst>
          </c:dPt>
          <c:dPt>
            <c:idx val="10"/>
            <c:bubble3D val="0"/>
            <c:spPr>
              <a:solidFill>
                <a:srgbClr val="CF1D39"/>
              </a:solidFill>
              <a:ln>
                <a:noFill/>
              </a:ln>
              <a:effectLst/>
              <a:scene3d>
                <a:camera prst="orthographicFront"/>
                <a:lightRig rig="threePt" dir="t"/>
              </a:scene3d>
              <a:sp3d prstMaterial="matte"/>
            </c:spPr>
            <c:extLst>
              <c:ext xmlns:c16="http://schemas.microsoft.com/office/drawing/2014/chart" uri="{C3380CC4-5D6E-409C-BE32-E72D297353CC}">
                <c16:uniqueId val="{00000015-741F-47C1-9996-DF6877D07366}"/>
              </c:ext>
            </c:extLst>
          </c:dPt>
          <c:dPt>
            <c:idx val="11"/>
            <c:bubble3D val="0"/>
            <c:spPr>
              <a:solidFill>
                <a:srgbClr val="960136"/>
              </a:solidFill>
              <a:ln>
                <a:noFill/>
              </a:ln>
              <a:effectLst/>
              <a:scene3d>
                <a:camera prst="orthographicFront"/>
                <a:lightRig rig="threePt" dir="t"/>
              </a:scene3d>
              <a:sp3d prstMaterial="matte"/>
            </c:spPr>
            <c:extLst>
              <c:ext xmlns:c16="http://schemas.microsoft.com/office/drawing/2014/chart" uri="{C3380CC4-5D6E-409C-BE32-E72D297353CC}">
                <c16:uniqueId val="{00000017-741F-47C1-9996-DF6877D07366}"/>
              </c:ext>
            </c:extLst>
          </c:dPt>
          <c:dPt>
            <c:idx val="12"/>
            <c:bubble3D val="0"/>
            <c:spPr>
              <a:solidFill>
                <a:srgbClr val="6DCFF6"/>
              </a:solidFill>
              <a:ln>
                <a:noFill/>
              </a:ln>
              <a:effectLst/>
              <a:scene3d>
                <a:camera prst="orthographicFront"/>
                <a:lightRig rig="threePt" dir="t"/>
              </a:scene3d>
              <a:sp3d prstMaterial="matte"/>
            </c:spPr>
            <c:extLst>
              <c:ext xmlns:c16="http://schemas.microsoft.com/office/drawing/2014/chart" uri="{C3380CC4-5D6E-409C-BE32-E72D297353CC}">
                <c16:uniqueId val="{00000019-741F-47C1-9996-DF6877D07366}"/>
              </c:ext>
            </c:extLst>
          </c:dPt>
          <c:dPt>
            <c:idx val="13"/>
            <c:bubble3D val="0"/>
            <c:spPr>
              <a:solidFill>
                <a:srgbClr val="009BDB"/>
              </a:solidFill>
              <a:ln>
                <a:noFill/>
              </a:ln>
              <a:effectLst/>
              <a:scene3d>
                <a:camera prst="orthographicFront"/>
                <a:lightRig rig="threePt" dir="t"/>
              </a:scene3d>
              <a:sp3d prstMaterial="matte"/>
            </c:spPr>
            <c:extLst>
              <c:ext xmlns:c16="http://schemas.microsoft.com/office/drawing/2014/chart" uri="{C3380CC4-5D6E-409C-BE32-E72D297353CC}">
                <c16:uniqueId val="{0000001B-741F-47C1-9996-DF6877D07366}"/>
              </c:ext>
            </c:extLst>
          </c:dPt>
          <c:dPt>
            <c:idx val="14"/>
            <c:bubble3D val="0"/>
            <c:spPr>
              <a:solidFill>
                <a:srgbClr val="00619E"/>
              </a:solidFill>
              <a:ln>
                <a:noFill/>
              </a:ln>
              <a:effectLst/>
              <a:scene3d>
                <a:camera prst="orthographicFront"/>
                <a:lightRig rig="threePt" dir="t"/>
              </a:scene3d>
              <a:sp3d prstMaterial="matte"/>
            </c:spPr>
            <c:extLst>
              <c:ext xmlns:c16="http://schemas.microsoft.com/office/drawing/2014/chart" uri="{C3380CC4-5D6E-409C-BE32-E72D297353CC}">
                <c16:uniqueId val="{0000001D-741F-47C1-9996-DF6877D07366}"/>
              </c:ext>
            </c:extLst>
          </c:dPt>
          <c:dPt>
            <c:idx val="15"/>
            <c:bubble3D val="0"/>
            <c:spPr>
              <a:solidFill>
                <a:srgbClr val="1E3378"/>
              </a:solidFill>
              <a:ln>
                <a:noFill/>
              </a:ln>
              <a:effectLst/>
              <a:scene3d>
                <a:camera prst="orthographicFront"/>
                <a:lightRig rig="threePt" dir="t"/>
              </a:scene3d>
              <a:sp3d prstMaterial="matte"/>
            </c:spPr>
            <c:extLst>
              <c:ext xmlns:c16="http://schemas.microsoft.com/office/drawing/2014/chart" uri="{C3380CC4-5D6E-409C-BE32-E72D297353CC}">
                <c16:uniqueId val="{0000001F-741F-47C1-9996-DF6877D07366}"/>
              </c:ext>
            </c:extLst>
          </c:dPt>
          <c:dPt>
            <c:idx val="16"/>
            <c:bubble3D val="0"/>
            <c:spPr>
              <a:solidFill>
                <a:srgbClr val="76C8AE"/>
              </a:solidFill>
              <a:ln>
                <a:noFill/>
              </a:ln>
              <a:effectLst/>
              <a:scene3d>
                <a:camera prst="orthographicFront"/>
                <a:lightRig rig="threePt" dir="t"/>
              </a:scene3d>
              <a:sp3d prstMaterial="matte"/>
            </c:spPr>
            <c:extLst>
              <c:ext xmlns:c16="http://schemas.microsoft.com/office/drawing/2014/chart" uri="{C3380CC4-5D6E-409C-BE32-E72D297353CC}">
                <c16:uniqueId val="{00000021-741F-47C1-9996-DF6877D07366}"/>
              </c:ext>
            </c:extLst>
          </c:dPt>
          <c:dPt>
            <c:idx val="17"/>
            <c:bubble3D val="0"/>
            <c:spPr>
              <a:solidFill>
                <a:srgbClr val="00AE9D"/>
              </a:solidFill>
              <a:ln>
                <a:noFill/>
              </a:ln>
              <a:effectLst/>
              <a:scene3d>
                <a:camera prst="orthographicFront"/>
                <a:lightRig rig="threePt" dir="t"/>
              </a:scene3d>
              <a:sp3d prstMaterial="matte"/>
            </c:spPr>
            <c:extLst>
              <c:ext xmlns:c16="http://schemas.microsoft.com/office/drawing/2014/chart" uri="{C3380CC4-5D6E-409C-BE32-E72D297353CC}">
                <c16:uniqueId val="{00000023-741F-47C1-9996-DF6877D07366}"/>
              </c:ext>
            </c:extLst>
          </c:dPt>
          <c:dPt>
            <c:idx val="18"/>
            <c:bubble3D val="0"/>
            <c:spPr>
              <a:solidFill>
                <a:srgbClr val="008E7A"/>
              </a:solidFill>
              <a:ln>
                <a:noFill/>
              </a:ln>
              <a:effectLst/>
              <a:scene3d>
                <a:camera prst="orthographicFront"/>
                <a:lightRig rig="threePt" dir="t"/>
              </a:scene3d>
              <a:sp3d prstMaterial="matte"/>
            </c:spPr>
            <c:extLst>
              <c:ext xmlns:c16="http://schemas.microsoft.com/office/drawing/2014/chart" uri="{C3380CC4-5D6E-409C-BE32-E72D297353CC}">
                <c16:uniqueId val="{00000025-741F-47C1-9996-DF6877D07366}"/>
              </c:ext>
            </c:extLst>
          </c:dPt>
          <c:dPt>
            <c:idx val="19"/>
            <c:bubble3D val="0"/>
            <c:spPr>
              <a:solidFill>
                <a:srgbClr val="006762"/>
              </a:solidFill>
              <a:ln>
                <a:noFill/>
              </a:ln>
              <a:effectLst/>
              <a:scene3d>
                <a:camera prst="orthographicFront"/>
                <a:lightRig rig="threePt" dir="t"/>
              </a:scene3d>
              <a:sp3d prstMaterial="matte"/>
            </c:spPr>
            <c:extLst>
              <c:ext xmlns:c16="http://schemas.microsoft.com/office/drawing/2014/chart" uri="{C3380CC4-5D6E-409C-BE32-E72D297353CC}">
                <c16:uniqueId val="{00000027-741F-47C1-9996-DF6877D07366}"/>
              </c:ext>
            </c:extLst>
          </c:dPt>
          <c:dPt>
            <c:idx val="20"/>
            <c:bubble3D val="0"/>
            <c:spPr>
              <a:solidFill>
                <a:srgbClr val="FFCC4E"/>
              </a:solidFill>
              <a:ln>
                <a:noFill/>
              </a:ln>
              <a:effectLst/>
              <a:scene3d>
                <a:camera prst="orthographicFront"/>
                <a:lightRig rig="threePt" dir="t"/>
              </a:scene3d>
              <a:sp3d prstMaterial="matte"/>
            </c:spPr>
            <c:extLst>
              <c:ext xmlns:c16="http://schemas.microsoft.com/office/drawing/2014/chart" uri="{C3380CC4-5D6E-409C-BE32-E72D297353CC}">
                <c16:uniqueId val="{00000029-741F-47C1-9996-DF6877D07366}"/>
              </c:ext>
            </c:extLst>
          </c:dPt>
          <c:dPt>
            <c:idx val="21"/>
            <c:bubble3D val="0"/>
            <c:spPr>
              <a:solidFill>
                <a:srgbClr val="FFDE00"/>
              </a:solidFill>
              <a:ln>
                <a:noFill/>
              </a:ln>
              <a:effectLst/>
              <a:scene3d>
                <a:camera prst="orthographicFront"/>
                <a:lightRig rig="threePt" dir="t"/>
              </a:scene3d>
              <a:sp3d prstMaterial="matte"/>
            </c:spPr>
            <c:extLst>
              <c:ext xmlns:c16="http://schemas.microsoft.com/office/drawing/2014/chart" uri="{C3380CC4-5D6E-409C-BE32-E72D297353CC}">
                <c16:uniqueId val="{0000002B-741F-47C1-9996-DF6877D07366}"/>
              </c:ext>
            </c:extLst>
          </c:dPt>
          <c:dPt>
            <c:idx val="22"/>
            <c:bubble3D val="0"/>
            <c:spPr>
              <a:solidFill>
                <a:srgbClr val="F47920"/>
              </a:solidFill>
              <a:ln>
                <a:noFill/>
              </a:ln>
              <a:effectLst/>
              <a:scene3d>
                <a:camera prst="orthographicFront"/>
                <a:lightRig rig="threePt" dir="t"/>
              </a:scene3d>
              <a:sp3d prstMaterial="matte"/>
            </c:spPr>
            <c:extLst>
              <c:ext xmlns:c16="http://schemas.microsoft.com/office/drawing/2014/chart" uri="{C3380CC4-5D6E-409C-BE32-E72D297353CC}">
                <c16:uniqueId val="{0000002D-741F-47C1-9996-DF6877D07366}"/>
              </c:ext>
            </c:extLst>
          </c:dPt>
          <c:dPt>
            <c:idx val="23"/>
            <c:bubble3D val="0"/>
            <c:spPr>
              <a:solidFill>
                <a:srgbClr val="A75534"/>
              </a:solidFill>
              <a:ln>
                <a:noFill/>
              </a:ln>
              <a:effectLst/>
              <a:scene3d>
                <a:camera prst="orthographicFront"/>
                <a:lightRig rig="threePt" dir="t"/>
              </a:scene3d>
              <a:sp3d prstMaterial="matte"/>
            </c:spPr>
            <c:extLst>
              <c:ext xmlns:c16="http://schemas.microsoft.com/office/drawing/2014/chart" uri="{C3380CC4-5D6E-409C-BE32-E72D297353CC}">
                <c16:uniqueId val="{0000002F-741F-47C1-9996-DF6877D07366}"/>
              </c:ext>
            </c:extLst>
          </c:dPt>
          <c:dLbls>
            <c:dLbl>
              <c:idx val="0"/>
              <c:spPr>
                <a:noFill/>
                <a:ln>
                  <a:noFill/>
                </a:ln>
                <a:effectLst/>
              </c:spPr>
              <c:txPr>
                <a:bodyPr rot="0" spcFirstLastPara="1" vertOverflow="ellipsis" vert="horz" wrap="square" anchor="ctr" anchorCtr="1"/>
                <a:lstStyle/>
                <a:p>
                  <a:pPr>
                    <a:defRPr sz="1330" b="1" i="0" u="sng" strike="noStrike" kern="1200" spc="0" baseline="0">
                      <a:solidFill>
                        <a:schemeClr val="accent1"/>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1-741F-47C1-9996-DF6877D07366}"/>
                </c:ext>
              </c:extLst>
            </c:dLbl>
            <c:dLbl>
              <c:idx val="1"/>
              <c:spPr>
                <a:noFill/>
                <a:ln>
                  <a:noFill/>
                </a:ln>
                <a:effectLst/>
              </c:spPr>
              <c:txPr>
                <a:bodyPr rot="0" spcFirstLastPara="1" vertOverflow="ellipsis" vert="horz" wrap="square" anchor="ctr" anchorCtr="1"/>
                <a:lstStyle/>
                <a:p>
                  <a:pPr>
                    <a:defRPr sz="1330" b="1" i="0" u="sng" strike="noStrike" kern="1200" spc="0" baseline="0">
                      <a:solidFill>
                        <a:schemeClr val="accent2"/>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3-741F-47C1-9996-DF6877D07366}"/>
                </c:ext>
              </c:extLst>
            </c:dLbl>
            <c:dLbl>
              <c:idx val="2"/>
              <c:spPr>
                <a:noFill/>
                <a:ln>
                  <a:noFill/>
                </a:ln>
                <a:effectLst/>
              </c:spPr>
              <c:txPr>
                <a:bodyPr rot="0" spcFirstLastPara="1" vertOverflow="ellipsis" vert="horz" wrap="square" anchor="ctr" anchorCtr="1"/>
                <a:lstStyle/>
                <a:p>
                  <a:pPr>
                    <a:defRPr sz="1330" b="1" i="0" u="sng" strike="noStrike" kern="1200" spc="0" baseline="0">
                      <a:solidFill>
                        <a:schemeClr val="accent3"/>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5-741F-47C1-9996-DF6877D07366}"/>
                </c:ext>
              </c:extLst>
            </c:dLbl>
            <c:dLbl>
              <c:idx val="3"/>
              <c:spPr>
                <a:noFill/>
                <a:ln>
                  <a:noFill/>
                </a:ln>
                <a:effectLst/>
              </c:spPr>
              <c:txPr>
                <a:bodyPr rot="0" spcFirstLastPara="1" vertOverflow="ellipsis" vert="horz" wrap="square" anchor="ctr" anchorCtr="1"/>
                <a:lstStyle/>
                <a:p>
                  <a:pPr>
                    <a:defRPr sz="1330" b="1" i="0" u="sng" strike="noStrike" kern="1200" spc="0" baseline="0">
                      <a:solidFill>
                        <a:schemeClr val="accent4"/>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7-741F-47C1-9996-DF6877D07366}"/>
                </c:ext>
              </c:extLst>
            </c:dLbl>
            <c:dLbl>
              <c:idx val="4"/>
              <c:spPr>
                <a:noFill/>
                <a:ln>
                  <a:noFill/>
                </a:ln>
                <a:effectLst/>
              </c:spPr>
              <c:txPr>
                <a:bodyPr rot="0" spcFirstLastPara="1" vertOverflow="ellipsis" vert="horz" wrap="square" anchor="ctr" anchorCtr="1"/>
                <a:lstStyle/>
                <a:p>
                  <a:pPr>
                    <a:defRPr sz="1330" b="1" i="0" u="sng" strike="noStrike" kern="1200" spc="0" baseline="0">
                      <a:solidFill>
                        <a:schemeClr val="accent5"/>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9-741F-47C1-9996-DF6877D07366}"/>
                </c:ext>
              </c:extLst>
            </c:dLbl>
            <c:dLbl>
              <c:idx val="5"/>
              <c:spPr>
                <a:noFill/>
                <a:ln>
                  <a:noFill/>
                </a:ln>
                <a:effectLst/>
              </c:spPr>
              <c:txPr>
                <a:bodyPr rot="0" spcFirstLastPara="1" vertOverflow="ellipsis" vert="horz" wrap="square" anchor="ctr" anchorCtr="1"/>
                <a:lstStyle/>
                <a:p>
                  <a:pPr>
                    <a:defRPr sz="1330" b="1" i="0" u="sng" strike="noStrike" kern="1200" spc="0" baseline="0">
                      <a:solidFill>
                        <a:schemeClr val="accent6"/>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B-741F-47C1-9996-DF6877D07366}"/>
                </c:ext>
              </c:extLst>
            </c:dLbl>
            <c:dLbl>
              <c:idx val="6"/>
              <c:spPr>
                <a:noFill/>
                <a:ln>
                  <a:noFill/>
                </a:ln>
                <a:effectLst/>
              </c:spPr>
              <c:txPr>
                <a:bodyPr rot="0" spcFirstLastPara="1" vertOverflow="ellipsis" vert="horz" wrap="square" anchor="ctr" anchorCtr="1"/>
                <a:lstStyle/>
                <a:p>
                  <a:pPr>
                    <a:defRPr sz="1330" b="1" i="0" u="sng" strike="noStrike" kern="1200" spc="0" baseline="0">
                      <a:solidFill>
                        <a:schemeClr val="accent1">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D-741F-47C1-9996-DF6877D07366}"/>
                </c:ext>
              </c:extLst>
            </c:dLbl>
            <c:dLbl>
              <c:idx val="7"/>
              <c:spPr>
                <a:noFill/>
                <a:ln>
                  <a:noFill/>
                </a:ln>
                <a:effectLst/>
              </c:spPr>
              <c:txPr>
                <a:bodyPr rot="0" spcFirstLastPara="1" vertOverflow="ellipsis" vert="horz" wrap="square" anchor="ctr" anchorCtr="1"/>
                <a:lstStyle/>
                <a:p>
                  <a:pPr>
                    <a:defRPr sz="1330" b="1" i="0" u="sng" strike="noStrike" kern="1200" spc="0" baseline="0">
                      <a:solidFill>
                        <a:schemeClr val="accent2">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F-741F-47C1-9996-DF6877D07366}"/>
                </c:ext>
              </c:extLst>
            </c:dLbl>
            <c:dLbl>
              <c:idx val="8"/>
              <c:spPr>
                <a:noFill/>
                <a:ln>
                  <a:noFill/>
                </a:ln>
                <a:effectLst/>
              </c:spPr>
              <c:txPr>
                <a:bodyPr rot="0" spcFirstLastPara="1" vertOverflow="ellipsis" vert="horz" wrap="square" anchor="ctr" anchorCtr="1"/>
                <a:lstStyle/>
                <a:p>
                  <a:pPr>
                    <a:defRPr sz="1330" b="1" i="0" u="sng" strike="noStrike" kern="1200" spc="0" baseline="0">
                      <a:solidFill>
                        <a:schemeClr val="accent3">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1-741F-47C1-9996-DF6877D07366}"/>
                </c:ext>
              </c:extLst>
            </c:dLbl>
            <c:dLbl>
              <c:idx val="9"/>
              <c:spPr>
                <a:noFill/>
                <a:ln>
                  <a:noFill/>
                </a:ln>
                <a:effectLst/>
              </c:spPr>
              <c:txPr>
                <a:bodyPr rot="0" spcFirstLastPara="1" vertOverflow="ellipsis" vert="horz" wrap="square" anchor="ctr" anchorCtr="1"/>
                <a:lstStyle/>
                <a:p>
                  <a:pPr>
                    <a:defRPr sz="1330" b="1" i="0" u="sng" strike="noStrike" kern="1200" spc="0" baseline="0">
                      <a:solidFill>
                        <a:schemeClr val="accent4">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3-741F-47C1-9996-DF6877D07366}"/>
                </c:ext>
              </c:extLst>
            </c:dLbl>
            <c:dLbl>
              <c:idx val="10"/>
              <c:spPr>
                <a:noFill/>
                <a:ln>
                  <a:noFill/>
                </a:ln>
                <a:effectLst/>
              </c:spPr>
              <c:txPr>
                <a:bodyPr rot="0" spcFirstLastPara="1" vertOverflow="ellipsis" vert="horz" wrap="square" anchor="ctr" anchorCtr="1"/>
                <a:lstStyle/>
                <a:p>
                  <a:pPr>
                    <a:defRPr sz="1330" b="1" i="0" u="sng" strike="noStrike" kern="1200" spc="0" baseline="0">
                      <a:solidFill>
                        <a:schemeClr val="accent5">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5-741F-47C1-9996-DF6877D07366}"/>
                </c:ext>
              </c:extLst>
            </c:dLbl>
            <c:dLbl>
              <c:idx val="11"/>
              <c:spPr>
                <a:noFill/>
                <a:ln>
                  <a:noFill/>
                </a:ln>
                <a:effectLst/>
              </c:spPr>
              <c:txPr>
                <a:bodyPr rot="0" spcFirstLastPara="1" vertOverflow="ellipsis" vert="horz" wrap="square" anchor="ctr" anchorCtr="1"/>
                <a:lstStyle/>
                <a:p>
                  <a:pPr>
                    <a:defRPr sz="1330" b="1" i="0" u="sng" strike="noStrike" kern="1200" spc="0" baseline="0">
                      <a:solidFill>
                        <a:schemeClr val="accent6">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7-741F-47C1-9996-DF6877D07366}"/>
                </c:ext>
              </c:extLst>
            </c:dLbl>
            <c:dLbl>
              <c:idx val="12"/>
              <c:spPr>
                <a:noFill/>
                <a:ln>
                  <a:noFill/>
                </a:ln>
                <a:effectLst/>
              </c:spPr>
              <c:txPr>
                <a:bodyPr rot="0" spcFirstLastPara="1" vertOverflow="ellipsis" vert="horz" wrap="square" anchor="ctr" anchorCtr="1"/>
                <a:lstStyle/>
                <a:p>
                  <a:pPr>
                    <a:defRPr sz="1330" b="1" i="0" u="sng" strike="noStrike" kern="1200" spc="0" baseline="0">
                      <a:solidFill>
                        <a:schemeClr val="accent1">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9-741F-47C1-9996-DF6877D07366}"/>
                </c:ext>
              </c:extLst>
            </c:dLbl>
            <c:dLbl>
              <c:idx val="13"/>
              <c:spPr>
                <a:noFill/>
                <a:ln>
                  <a:noFill/>
                </a:ln>
                <a:effectLst/>
              </c:spPr>
              <c:txPr>
                <a:bodyPr rot="0" spcFirstLastPara="1" vertOverflow="ellipsis" vert="horz" wrap="square" anchor="ctr" anchorCtr="1"/>
                <a:lstStyle/>
                <a:p>
                  <a:pPr>
                    <a:defRPr sz="1330" b="1" i="0" u="sng" strike="noStrike" kern="1200" spc="0" baseline="0">
                      <a:solidFill>
                        <a:schemeClr val="accent2">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B-741F-47C1-9996-DF6877D07366}"/>
                </c:ext>
              </c:extLst>
            </c:dLbl>
            <c:dLbl>
              <c:idx val="14"/>
              <c:spPr>
                <a:noFill/>
                <a:ln>
                  <a:noFill/>
                </a:ln>
                <a:effectLst/>
              </c:spPr>
              <c:txPr>
                <a:bodyPr rot="0" spcFirstLastPara="1" vertOverflow="ellipsis" vert="horz" wrap="square" anchor="ctr" anchorCtr="1"/>
                <a:lstStyle/>
                <a:p>
                  <a:pPr>
                    <a:defRPr sz="1330" b="1" i="0" u="sng" strike="noStrike" kern="1200" spc="0" baseline="0">
                      <a:solidFill>
                        <a:schemeClr val="accent3">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D-741F-47C1-9996-DF6877D07366}"/>
                </c:ext>
              </c:extLst>
            </c:dLbl>
            <c:dLbl>
              <c:idx val="15"/>
              <c:spPr>
                <a:noFill/>
                <a:ln>
                  <a:noFill/>
                </a:ln>
                <a:effectLst/>
              </c:spPr>
              <c:txPr>
                <a:bodyPr rot="0" spcFirstLastPara="1" vertOverflow="ellipsis" vert="horz" wrap="square" anchor="ctr" anchorCtr="1"/>
                <a:lstStyle/>
                <a:p>
                  <a:pPr>
                    <a:defRPr sz="1330" b="1" i="0" u="sng" strike="noStrike" kern="1200" spc="0" baseline="0">
                      <a:solidFill>
                        <a:schemeClr val="accent4">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F-741F-47C1-9996-DF6877D07366}"/>
                </c:ext>
              </c:extLst>
            </c:dLbl>
            <c:dLbl>
              <c:idx val="16"/>
              <c:spPr>
                <a:noFill/>
                <a:ln>
                  <a:noFill/>
                </a:ln>
                <a:effectLst/>
              </c:spPr>
              <c:txPr>
                <a:bodyPr rot="0" spcFirstLastPara="1" vertOverflow="ellipsis" vert="horz" wrap="square" anchor="ctr" anchorCtr="1"/>
                <a:lstStyle/>
                <a:p>
                  <a:pPr>
                    <a:defRPr sz="1330" b="1" i="0" u="sng" strike="noStrike" kern="1200" spc="0" baseline="0">
                      <a:solidFill>
                        <a:schemeClr val="accent5">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1-741F-47C1-9996-DF6877D07366}"/>
                </c:ext>
              </c:extLst>
            </c:dLbl>
            <c:dLbl>
              <c:idx val="17"/>
              <c:spPr>
                <a:noFill/>
                <a:ln>
                  <a:noFill/>
                </a:ln>
                <a:effectLst/>
              </c:spPr>
              <c:txPr>
                <a:bodyPr rot="0" spcFirstLastPara="1" vertOverflow="ellipsis" vert="horz" wrap="square" anchor="ctr" anchorCtr="1"/>
                <a:lstStyle/>
                <a:p>
                  <a:pPr>
                    <a:defRPr sz="1330" b="1" i="0" u="sng" strike="noStrike" kern="1200" spc="0" baseline="0">
                      <a:solidFill>
                        <a:schemeClr val="accent6">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3-741F-47C1-9996-DF6877D07366}"/>
                </c:ext>
              </c:extLst>
            </c:dLbl>
            <c:dLbl>
              <c:idx val="18"/>
              <c:spPr>
                <a:noFill/>
                <a:ln>
                  <a:noFill/>
                </a:ln>
                <a:effectLst/>
              </c:spPr>
              <c:txPr>
                <a:bodyPr rot="0" spcFirstLastPara="1" vertOverflow="ellipsis" vert="horz" wrap="square" anchor="ctr" anchorCtr="1"/>
                <a:lstStyle/>
                <a:p>
                  <a:pPr>
                    <a:defRPr sz="1330" b="1" i="0" u="sng" strike="noStrike" kern="1200" spc="0" baseline="0">
                      <a:solidFill>
                        <a:schemeClr val="accent1">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5-741F-47C1-9996-DF6877D07366}"/>
                </c:ext>
              </c:extLst>
            </c:dLbl>
            <c:dLbl>
              <c:idx val="19"/>
              <c:spPr>
                <a:noFill/>
                <a:ln>
                  <a:noFill/>
                </a:ln>
                <a:effectLst/>
              </c:spPr>
              <c:txPr>
                <a:bodyPr rot="0" spcFirstLastPara="1" vertOverflow="ellipsis" vert="horz" wrap="square" anchor="ctr" anchorCtr="1"/>
                <a:lstStyle/>
                <a:p>
                  <a:pPr>
                    <a:defRPr sz="1330" b="1" i="0" u="sng" strike="noStrike" kern="1200" spc="0" baseline="0">
                      <a:solidFill>
                        <a:schemeClr val="accent2">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7-741F-47C1-9996-DF6877D07366}"/>
                </c:ext>
              </c:extLst>
            </c:dLbl>
            <c:dLbl>
              <c:idx val="20"/>
              <c:spPr>
                <a:noFill/>
                <a:ln>
                  <a:noFill/>
                </a:ln>
                <a:effectLst/>
              </c:spPr>
              <c:txPr>
                <a:bodyPr rot="0" spcFirstLastPara="1" vertOverflow="ellipsis" vert="horz" wrap="square" anchor="ctr" anchorCtr="1"/>
                <a:lstStyle/>
                <a:p>
                  <a:pPr>
                    <a:defRPr sz="1330" b="1" i="0" u="sng" strike="noStrike" kern="1200" spc="0" baseline="0">
                      <a:solidFill>
                        <a:schemeClr val="accent3">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9-741F-47C1-9996-DF6877D07366}"/>
                </c:ext>
              </c:extLst>
            </c:dLbl>
            <c:dLbl>
              <c:idx val="21"/>
              <c:spPr>
                <a:noFill/>
                <a:ln>
                  <a:noFill/>
                </a:ln>
                <a:effectLst/>
              </c:spPr>
              <c:txPr>
                <a:bodyPr rot="0" spcFirstLastPara="1" vertOverflow="ellipsis" vert="horz" wrap="square" anchor="ctr" anchorCtr="1"/>
                <a:lstStyle/>
                <a:p>
                  <a:pPr>
                    <a:defRPr sz="1330" b="1" i="0" u="sng" strike="noStrike" kern="1200" spc="0" baseline="0">
                      <a:solidFill>
                        <a:schemeClr val="accent4">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B-741F-47C1-9996-DF6877D07366}"/>
                </c:ext>
              </c:extLst>
            </c:dLbl>
            <c:dLbl>
              <c:idx val="22"/>
              <c:spPr>
                <a:noFill/>
                <a:ln>
                  <a:noFill/>
                </a:ln>
                <a:effectLst/>
              </c:spPr>
              <c:txPr>
                <a:bodyPr rot="0" spcFirstLastPara="1" vertOverflow="ellipsis" vert="horz" wrap="square" anchor="ctr" anchorCtr="1"/>
                <a:lstStyle/>
                <a:p>
                  <a:pPr>
                    <a:defRPr sz="1330" b="1" i="0" u="sng" strike="noStrike" kern="1200" spc="0" baseline="0">
                      <a:solidFill>
                        <a:schemeClr val="accent5">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D-741F-47C1-9996-DF6877D07366}"/>
                </c:ext>
              </c:extLst>
            </c:dLbl>
            <c:dLbl>
              <c:idx val="23"/>
              <c:spPr>
                <a:noFill/>
                <a:ln>
                  <a:noFill/>
                </a:ln>
                <a:effectLst/>
              </c:spPr>
              <c:txPr>
                <a:bodyPr rot="0" spcFirstLastPara="1" vertOverflow="ellipsis" vert="horz" wrap="square" anchor="ctr" anchorCtr="1"/>
                <a:lstStyle/>
                <a:p>
                  <a:pPr>
                    <a:defRPr sz="1330" b="1" i="0" u="sng" strike="noStrike" kern="1200" spc="0" baseline="0">
                      <a:solidFill>
                        <a:schemeClr val="accent6">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F-741F-47C1-9996-DF6877D07366}"/>
                </c:ext>
              </c:extLst>
            </c:dLbl>
            <c:spPr>
              <a:noFill/>
              <a:ln>
                <a:noFill/>
              </a:ln>
              <a:effectLst/>
            </c:spPr>
            <c:txPr>
              <a:bodyPr rot="0" spcFirstLastPara="1" vertOverflow="ellipsis" vert="horz" wrap="square" anchor="ctr" anchorCtr="1"/>
              <a:lstStyle/>
              <a:p>
                <a:pPr>
                  <a:defRPr sz="1330" b="1" i="0" u="sng" strike="noStrike" kern="1200" spc="0" baseline="0">
                    <a:solidFill>
                      <a:schemeClr val="accent1"/>
                    </a:solidFill>
                    <a:latin typeface="+mn-lt"/>
                    <a:ea typeface="+mn-ea"/>
                    <a:cs typeface="+mn-cs"/>
                  </a:defRPr>
                </a:pPr>
                <a:endParaRPr lang="en-US"/>
              </a:p>
            </c:txPr>
            <c:dLblPos val="bestFit"/>
            <c:showLegendKey val="1"/>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Sheet1!$A$2:$A$25</c:f>
              <c:strCache>
                <c:ptCount val="24"/>
                <c:pt idx="0">
                  <c:v>1st Entry</c:v>
                </c:pt>
                <c:pt idx="1">
                  <c:v>2nd Entry</c:v>
                </c:pt>
                <c:pt idx="2">
                  <c:v>3rd Entry</c:v>
                </c:pt>
                <c:pt idx="3">
                  <c:v>4th Entry</c:v>
                </c:pt>
                <c:pt idx="4">
                  <c:v>5th Entry</c:v>
                </c:pt>
                <c:pt idx="5">
                  <c:v>6th Entry</c:v>
                </c:pt>
                <c:pt idx="6">
                  <c:v>7th Entry</c:v>
                </c:pt>
                <c:pt idx="7">
                  <c:v>8th Entry</c:v>
                </c:pt>
                <c:pt idx="8">
                  <c:v>9th Entry</c:v>
                </c:pt>
                <c:pt idx="9">
                  <c:v>10th Entry</c:v>
                </c:pt>
                <c:pt idx="10">
                  <c:v>11th Entry</c:v>
                </c:pt>
                <c:pt idx="11">
                  <c:v>12th Entry</c:v>
                </c:pt>
                <c:pt idx="12">
                  <c:v>13th Entry</c:v>
                </c:pt>
                <c:pt idx="13">
                  <c:v>14th Entry</c:v>
                </c:pt>
                <c:pt idx="14">
                  <c:v>15th Entry</c:v>
                </c:pt>
                <c:pt idx="15">
                  <c:v>16th Entry</c:v>
                </c:pt>
                <c:pt idx="16">
                  <c:v>17th Entry</c:v>
                </c:pt>
                <c:pt idx="17">
                  <c:v>18th Entry</c:v>
                </c:pt>
                <c:pt idx="18">
                  <c:v>19th Entry</c:v>
                </c:pt>
                <c:pt idx="19">
                  <c:v>20th Entry</c:v>
                </c:pt>
                <c:pt idx="20">
                  <c:v>21th Entry</c:v>
                </c:pt>
                <c:pt idx="21">
                  <c:v>22th Entry</c:v>
                </c:pt>
                <c:pt idx="22">
                  <c:v>23th Entry</c:v>
                </c:pt>
                <c:pt idx="23">
                  <c:v>24th Entry</c:v>
                </c:pt>
              </c:strCache>
            </c:strRef>
          </c:cat>
          <c:val>
            <c:numRef>
              <c:f>Sheet1!$B$2:$B$25</c:f>
              <c:numCache>
                <c:formatCode>General</c:formatCode>
                <c:ptCount val="24"/>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10</c:v>
                </c:pt>
                <c:pt idx="19">
                  <c:v>10</c:v>
                </c:pt>
                <c:pt idx="20">
                  <c:v>10</c:v>
                </c:pt>
                <c:pt idx="21">
                  <c:v>10</c:v>
                </c:pt>
                <c:pt idx="22">
                  <c:v>10</c:v>
                </c:pt>
                <c:pt idx="23">
                  <c:v>10</c:v>
                </c:pt>
              </c:numCache>
            </c:numRef>
          </c:val>
          <c:extLst>
            <c:ext xmlns:c16="http://schemas.microsoft.com/office/drawing/2014/chart" uri="{C3380CC4-5D6E-409C-BE32-E72D297353CC}">
              <c16:uniqueId val="{00000030-741F-47C1-9996-DF6877D07366}"/>
            </c:ext>
          </c:extLst>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u="sng"/>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solidFill>
          <a:schemeClr val="accent1">
            <a:alpha val="30000"/>
          </a:schemeClr>
        </a:solid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3.7916454801487282E-2"/>
          <c:y val="5.9660478663425089E-2"/>
          <c:w val="0.93792021248511792"/>
          <c:h val="0.59391513796661655"/>
        </c:manualLayout>
      </c:layout>
      <c:bar3DChart>
        <c:barDir val="col"/>
        <c:grouping val="clustered"/>
        <c:varyColors val="0"/>
        <c:ser>
          <c:idx val="0"/>
          <c:order val="0"/>
          <c:tx>
            <c:strRef>
              <c:f>Sheet1!$B$1</c:f>
              <c:strCache>
                <c:ptCount val="1"/>
                <c:pt idx="0">
                  <c:v>VALUE</c:v>
                </c:pt>
              </c:strCache>
            </c:strRef>
          </c:tx>
          <c:spPr>
            <a:solidFill>
              <a:schemeClr val="accent1">
                <a:lumMod val="20000"/>
                <a:lumOff val="80000"/>
              </a:schemeClr>
            </a:solidFill>
            <a:ln>
              <a:noFill/>
            </a:ln>
            <a:effectLst/>
            <a:sp3d/>
          </c:spPr>
          <c:invertIfNegative val="0"/>
          <c:dPt>
            <c:idx val="0"/>
            <c:invertIfNegative val="0"/>
            <c:bubble3D val="0"/>
            <c:spPr>
              <a:solidFill>
                <a:srgbClr val="76C8AE"/>
              </a:solidFill>
              <a:ln>
                <a:noFill/>
              </a:ln>
              <a:effectLst/>
              <a:sp3d/>
            </c:spPr>
            <c:extLst>
              <c:ext xmlns:c16="http://schemas.microsoft.com/office/drawing/2014/chart" uri="{C3380CC4-5D6E-409C-BE32-E72D297353CC}">
                <c16:uniqueId val="{00000001-1504-4AAD-8BCA-155C626759E1}"/>
              </c:ext>
            </c:extLst>
          </c:dPt>
          <c:dPt>
            <c:idx val="1"/>
            <c:invertIfNegative val="0"/>
            <c:bubble3D val="0"/>
            <c:spPr>
              <a:solidFill>
                <a:srgbClr val="00AE9D"/>
              </a:solidFill>
              <a:ln>
                <a:noFill/>
              </a:ln>
              <a:effectLst/>
              <a:sp3d/>
            </c:spPr>
            <c:extLst>
              <c:ext xmlns:c16="http://schemas.microsoft.com/office/drawing/2014/chart" uri="{C3380CC4-5D6E-409C-BE32-E72D297353CC}">
                <c16:uniqueId val="{00000003-1504-4AAD-8BCA-155C626759E1}"/>
              </c:ext>
            </c:extLst>
          </c:dPt>
          <c:dPt>
            <c:idx val="2"/>
            <c:invertIfNegative val="0"/>
            <c:bubble3D val="0"/>
            <c:spPr>
              <a:solidFill>
                <a:srgbClr val="008E7A"/>
              </a:solidFill>
              <a:ln>
                <a:noFill/>
              </a:ln>
              <a:effectLst/>
              <a:sp3d/>
            </c:spPr>
            <c:extLst>
              <c:ext xmlns:c16="http://schemas.microsoft.com/office/drawing/2014/chart" uri="{C3380CC4-5D6E-409C-BE32-E72D297353CC}">
                <c16:uniqueId val="{00000005-1504-4AAD-8BCA-155C626759E1}"/>
              </c:ext>
            </c:extLst>
          </c:dPt>
          <c:dPt>
            <c:idx val="3"/>
            <c:invertIfNegative val="0"/>
            <c:bubble3D val="0"/>
            <c:spPr>
              <a:solidFill>
                <a:srgbClr val="006762"/>
              </a:solidFill>
              <a:ln>
                <a:noFill/>
              </a:ln>
              <a:effectLst/>
              <a:sp3d/>
            </c:spPr>
            <c:extLst>
              <c:ext xmlns:c16="http://schemas.microsoft.com/office/drawing/2014/chart" uri="{C3380CC4-5D6E-409C-BE32-E72D297353CC}">
                <c16:uniqueId val="{00000007-1504-4AAD-8BCA-155C626759E1}"/>
              </c:ext>
            </c:extLst>
          </c:dPt>
          <c:dPt>
            <c:idx val="4"/>
            <c:invertIfNegative val="0"/>
            <c:bubble3D val="0"/>
            <c:spPr>
              <a:solidFill>
                <a:srgbClr val="FFCC4E"/>
              </a:solidFill>
              <a:ln>
                <a:noFill/>
              </a:ln>
              <a:effectLst/>
              <a:sp3d/>
            </c:spPr>
            <c:extLst>
              <c:ext xmlns:c16="http://schemas.microsoft.com/office/drawing/2014/chart" uri="{C3380CC4-5D6E-409C-BE32-E72D297353CC}">
                <c16:uniqueId val="{00000009-1504-4AAD-8BCA-155C626759E1}"/>
              </c:ext>
            </c:extLst>
          </c:dPt>
          <c:dPt>
            <c:idx val="5"/>
            <c:invertIfNegative val="0"/>
            <c:bubble3D val="0"/>
            <c:spPr>
              <a:solidFill>
                <a:srgbClr val="FBAB18"/>
              </a:solidFill>
              <a:ln>
                <a:noFill/>
              </a:ln>
              <a:effectLst/>
              <a:sp3d/>
            </c:spPr>
            <c:extLst>
              <c:ext xmlns:c16="http://schemas.microsoft.com/office/drawing/2014/chart" uri="{C3380CC4-5D6E-409C-BE32-E72D297353CC}">
                <c16:uniqueId val="{0000000B-1504-4AAD-8BCA-155C626759E1}"/>
              </c:ext>
            </c:extLst>
          </c:dPt>
          <c:dPt>
            <c:idx val="6"/>
            <c:invertIfNegative val="0"/>
            <c:bubble3D val="0"/>
            <c:spPr>
              <a:solidFill>
                <a:srgbClr val="F47920"/>
              </a:solidFill>
              <a:ln>
                <a:noFill/>
              </a:ln>
              <a:effectLst/>
              <a:sp3d/>
            </c:spPr>
            <c:extLst>
              <c:ext xmlns:c16="http://schemas.microsoft.com/office/drawing/2014/chart" uri="{C3380CC4-5D6E-409C-BE32-E72D297353CC}">
                <c16:uniqueId val="{0000000D-1504-4AAD-8BCA-155C626759E1}"/>
              </c:ext>
            </c:extLst>
          </c:dPt>
          <c:dPt>
            <c:idx val="7"/>
            <c:invertIfNegative val="0"/>
            <c:bubble3D val="0"/>
            <c:spPr>
              <a:solidFill>
                <a:srgbClr val="A75534"/>
              </a:solidFill>
              <a:ln>
                <a:noFill/>
              </a:ln>
              <a:effectLst/>
              <a:sp3d/>
            </c:spPr>
            <c:extLst>
              <c:ext xmlns:c16="http://schemas.microsoft.com/office/drawing/2014/chart" uri="{C3380CC4-5D6E-409C-BE32-E72D297353CC}">
                <c16:uniqueId val="{0000000F-1504-4AAD-8BCA-155C626759E1}"/>
              </c:ext>
            </c:extLst>
          </c:dPt>
          <c:dPt>
            <c:idx val="8"/>
            <c:invertIfNegative val="0"/>
            <c:bubble3D val="0"/>
            <c:spPr>
              <a:solidFill>
                <a:srgbClr val="F1666A"/>
              </a:solidFill>
              <a:ln>
                <a:noFill/>
              </a:ln>
              <a:effectLst/>
              <a:sp3d/>
            </c:spPr>
            <c:extLst>
              <c:ext xmlns:c16="http://schemas.microsoft.com/office/drawing/2014/chart" uri="{C3380CC4-5D6E-409C-BE32-E72D297353CC}">
                <c16:uniqueId val="{00000011-1504-4AAD-8BCA-155C626759E1}"/>
              </c:ext>
            </c:extLst>
          </c:dPt>
          <c:dPt>
            <c:idx val="9"/>
            <c:invertIfNegative val="0"/>
            <c:bubble3D val="0"/>
            <c:spPr>
              <a:solidFill>
                <a:srgbClr val="ED1B2F"/>
              </a:solidFill>
              <a:ln>
                <a:noFill/>
              </a:ln>
              <a:effectLst/>
              <a:sp3d/>
            </c:spPr>
            <c:extLst>
              <c:ext xmlns:c16="http://schemas.microsoft.com/office/drawing/2014/chart" uri="{C3380CC4-5D6E-409C-BE32-E72D297353CC}">
                <c16:uniqueId val="{00000013-1504-4AAD-8BCA-155C626759E1}"/>
              </c:ext>
            </c:extLst>
          </c:dPt>
          <c:dPt>
            <c:idx val="10"/>
            <c:invertIfNegative val="0"/>
            <c:bubble3D val="0"/>
            <c:spPr>
              <a:solidFill>
                <a:srgbClr val="CF1D39"/>
              </a:solidFill>
              <a:ln>
                <a:noFill/>
              </a:ln>
              <a:effectLst/>
              <a:sp3d/>
            </c:spPr>
            <c:extLst>
              <c:ext xmlns:c16="http://schemas.microsoft.com/office/drawing/2014/chart" uri="{C3380CC4-5D6E-409C-BE32-E72D297353CC}">
                <c16:uniqueId val="{00000015-1504-4AAD-8BCA-155C626759E1}"/>
              </c:ext>
            </c:extLst>
          </c:dPt>
          <c:dPt>
            <c:idx val="11"/>
            <c:invertIfNegative val="0"/>
            <c:bubble3D val="0"/>
            <c:spPr>
              <a:solidFill>
                <a:srgbClr val="960136"/>
              </a:solidFill>
              <a:ln>
                <a:noFill/>
              </a:ln>
              <a:effectLst/>
              <a:sp3d/>
            </c:spPr>
            <c:extLst>
              <c:ext xmlns:c16="http://schemas.microsoft.com/office/drawing/2014/chart" uri="{C3380CC4-5D6E-409C-BE32-E72D297353CC}">
                <c16:uniqueId val="{00000017-1504-4AAD-8BCA-155C626759E1}"/>
              </c:ext>
            </c:extLst>
          </c:dPt>
          <c:dPt>
            <c:idx val="12"/>
            <c:invertIfNegative val="0"/>
            <c:bubble3D val="0"/>
            <c:spPr>
              <a:solidFill>
                <a:srgbClr val="6DCFF6"/>
              </a:solidFill>
              <a:ln>
                <a:noFill/>
              </a:ln>
              <a:effectLst/>
              <a:sp3d/>
            </c:spPr>
            <c:extLst>
              <c:ext xmlns:c16="http://schemas.microsoft.com/office/drawing/2014/chart" uri="{C3380CC4-5D6E-409C-BE32-E72D297353CC}">
                <c16:uniqueId val="{00000019-1504-4AAD-8BCA-155C626759E1}"/>
              </c:ext>
            </c:extLst>
          </c:dPt>
          <c:dPt>
            <c:idx val="13"/>
            <c:invertIfNegative val="0"/>
            <c:bubble3D val="0"/>
            <c:spPr>
              <a:solidFill>
                <a:srgbClr val="009BDB"/>
              </a:solidFill>
              <a:ln>
                <a:noFill/>
              </a:ln>
              <a:effectLst/>
              <a:sp3d/>
            </c:spPr>
            <c:extLst>
              <c:ext xmlns:c16="http://schemas.microsoft.com/office/drawing/2014/chart" uri="{C3380CC4-5D6E-409C-BE32-E72D297353CC}">
                <c16:uniqueId val="{0000001B-1504-4AAD-8BCA-155C626759E1}"/>
              </c:ext>
            </c:extLst>
          </c:dPt>
          <c:dPt>
            <c:idx val="14"/>
            <c:invertIfNegative val="0"/>
            <c:bubble3D val="0"/>
            <c:spPr>
              <a:solidFill>
                <a:srgbClr val="00619E"/>
              </a:solidFill>
              <a:ln>
                <a:noFill/>
              </a:ln>
              <a:effectLst/>
              <a:sp3d/>
            </c:spPr>
            <c:extLst>
              <c:ext xmlns:c16="http://schemas.microsoft.com/office/drawing/2014/chart" uri="{C3380CC4-5D6E-409C-BE32-E72D297353CC}">
                <c16:uniqueId val="{0000001D-1504-4AAD-8BCA-155C626759E1}"/>
              </c:ext>
            </c:extLst>
          </c:dPt>
          <c:dPt>
            <c:idx val="15"/>
            <c:invertIfNegative val="0"/>
            <c:bubble3D val="0"/>
            <c:spPr>
              <a:solidFill>
                <a:srgbClr val="1E3378"/>
              </a:solidFill>
              <a:ln>
                <a:noFill/>
              </a:ln>
              <a:effectLst/>
              <a:sp3d/>
            </c:spPr>
            <c:extLst>
              <c:ext xmlns:c16="http://schemas.microsoft.com/office/drawing/2014/chart" uri="{C3380CC4-5D6E-409C-BE32-E72D297353CC}">
                <c16:uniqueId val="{0000001F-1504-4AAD-8BCA-155C626759E1}"/>
              </c:ext>
            </c:extLst>
          </c:dPt>
          <c:dPt>
            <c:idx val="16"/>
            <c:invertIfNegative val="0"/>
            <c:bubble3D val="0"/>
            <c:spPr>
              <a:solidFill>
                <a:srgbClr val="76C8AE"/>
              </a:solidFill>
              <a:ln>
                <a:noFill/>
              </a:ln>
              <a:effectLst/>
              <a:sp3d/>
            </c:spPr>
            <c:extLst>
              <c:ext xmlns:c16="http://schemas.microsoft.com/office/drawing/2014/chart" uri="{C3380CC4-5D6E-409C-BE32-E72D297353CC}">
                <c16:uniqueId val="{00000021-1504-4AAD-8BCA-155C626759E1}"/>
              </c:ext>
            </c:extLst>
          </c:dPt>
          <c:dPt>
            <c:idx val="17"/>
            <c:invertIfNegative val="0"/>
            <c:bubble3D val="0"/>
            <c:spPr>
              <a:solidFill>
                <a:srgbClr val="00AE9D"/>
              </a:solidFill>
              <a:ln>
                <a:noFill/>
              </a:ln>
              <a:effectLst/>
              <a:sp3d/>
            </c:spPr>
            <c:extLst>
              <c:ext xmlns:c16="http://schemas.microsoft.com/office/drawing/2014/chart" uri="{C3380CC4-5D6E-409C-BE32-E72D297353CC}">
                <c16:uniqueId val="{00000023-1504-4AAD-8BCA-155C626759E1}"/>
              </c:ext>
            </c:extLst>
          </c:dPt>
          <c:dPt>
            <c:idx val="18"/>
            <c:invertIfNegative val="0"/>
            <c:bubble3D val="0"/>
            <c:spPr>
              <a:solidFill>
                <a:srgbClr val="008E7A"/>
              </a:solidFill>
              <a:ln>
                <a:noFill/>
              </a:ln>
              <a:effectLst/>
              <a:sp3d/>
            </c:spPr>
            <c:extLst>
              <c:ext xmlns:c16="http://schemas.microsoft.com/office/drawing/2014/chart" uri="{C3380CC4-5D6E-409C-BE32-E72D297353CC}">
                <c16:uniqueId val="{00000025-1504-4AAD-8BCA-155C626759E1}"/>
              </c:ext>
            </c:extLst>
          </c:dPt>
          <c:dPt>
            <c:idx val="19"/>
            <c:invertIfNegative val="0"/>
            <c:bubble3D val="0"/>
            <c:spPr>
              <a:solidFill>
                <a:srgbClr val="006762"/>
              </a:solidFill>
              <a:ln>
                <a:noFill/>
              </a:ln>
              <a:effectLst/>
              <a:sp3d/>
            </c:spPr>
            <c:extLst>
              <c:ext xmlns:c16="http://schemas.microsoft.com/office/drawing/2014/chart" uri="{C3380CC4-5D6E-409C-BE32-E72D297353CC}">
                <c16:uniqueId val="{00000027-1504-4AAD-8BCA-155C626759E1}"/>
              </c:ext>
            </c:extLst>
          </c:dPt>
          <c:dPt>
            <c:idx val="20"/>
            <c:invertIfNegative val="0"/>
            <c:bubble3D val="0"/>
            <c:spPr>
              <a:solidFill>
                <a:srgbClr val="FFCC4E"/>
              </a:solidFill>
              <a:ln>
                <a:noFill/>
              </a:ln>
              <a:effectLst/>
              <a:sp3d/>
            </c:spPr>
            <c:extLst>
              <c:ext xmlns:c16="http://schemas.microsoft.com/office/drawing/2014/chart" uri="{C3380CC4-5D6E-409C-BE32-E72D297353CC}">
                <c16:uniqueId val="{00000029-1504-4AAD-8BCA-155C626759E1}"/>
              </c:ext>
            </c:extLst>
          </c:dPt>
          <c:dPt>
            <c:idx val="21"/>
            <c:invertIfNegative val="0"/>
            <c:bubble3D val="0"/>
            <c:spPr>
              <a:solidFill>
                <a:srgbClr val="FBAB18"/>
              </a:solidFill>
              <a:ln>
                <a:noFill/>
              </a:ln>
              <a:effectLst/>
              <a:sp3d/>
            </c:spPr>
            <c:extLst>
              <c:ext xmlns:c16="http://schemas.microsoft.com/office/drawing/2014/chart" uri="{C3380CC4-5D6E-409C-BE32-E72D297353CC}">
                <c16:uniqueId val="{0000002B-1504-4AAD-8BCA-155C626759E1}"/>
              </c:ext>
            </c:extLst>
          </c:dPt>
          <c:dPt>
            <c:idx val="22"/>
            <c:invertIfNegative val="0"/>
            <c:bubble3D val="0"/>
            <c:spPr>
              <a:solidFill>
                <a:srgbClr val="F47920"/>
              </a:solidFill>
              <a:ln>
                <a:noFill/>
              </a:ln>
              <a:effectLst/>
              <a:sp3d/>
            </c:spPr>
            <c:extLst>
              <c:ext xmlns:c16="http://schemas.microsoft.com/office/drawing/2014/chart" uri="{C3380CC4-5D6E-409C-BE32-E72D297353CC}">
                <c16:uniqueId val="{0000002D-1504-4AAD-8BCA-155C626759E1}"/>
              </c:ext>
            </c:extLst>
          </c:dPt>
          <c:dPt>
            <c:idx val="23"/>
            <c:invertIfNegative val="0"/>
            <c:bubble3D val="0"/>
            <c:spPr>
              <a:solidFill>
                <a:srgbClr val="A75534"/>
              </a:solidFill>
              <a:ln>
                <a:noFill/>
              </a:ln>
              <a:effectLst/>
              <a:sp3d/>
            </c:spPr>
            <c:extLst>
              <c:ext xmlns:c16="http://schemas.microsoft.com/office/drawing/2014/chart" uri="{C3380CC4-5D6E-409C-BE32-E72D297353CC}">
                <c16:uniqueId val="{0000002F-1504-4AAD-8BCA-155C626759E1}"/>
              </c:ext>
            </c:extLst>
          </c:dPt>
          <c:cat>
            <c:strRef>
              <c:f>Sheet1!$A$2:$A$25</c:f>
              <c:strCache>
                <c:ptCount val="24"/>
                <c:pt idx="0">
                  <c:v>1st Entry</c:v>
                </c:pt>
                <c:pt idx="1">
                  <c:v>2nd Entry</c:v>
                </c:pt>
                <c:pt idx="2">
                  <c:v>3rd Entry</c:v>
                </c:pt>
                <c:pt idx="3">
                  <c:v>4th Entry</c:v>
                </c:pt>
                <c:pt idx="4">
                  <c:v>5th Entry</c:v>
                </c:pt>
                <c:pt idx="5">
                  <c:v>6th Entry</c:v>
                </c:pt>
                <c:pt idx="6">
                  <c:v>7th Entry</c:v>
                </c:pt>
                <c:pt idx="7">
                  <c:v>8th Entry</c:v>
                </c:pt>
                <c:pt idx="8">
                  <c:v>9th Entry</c:v>
                </c:pt>
                <c:pt idx="9">
                  <c:v>10th Entry</c:v>
                </c:pt>
                <c:pt idx="10">
                  <c:v>11th Entry</c:v>
                </c:pt>
                <c:pt idx="11">
                  <c:v>12th Entry</c:v>
                </c:pt>
                <c:pt idx="12">
                  <c:v>13th Entry</c:v>
                </c:pt>
                <c:pt idx="13">
                  <c:v>14th Entry</c:v>
                </c:pt>
                <c:pt idx="14">
                  <c:v>15th Entry</c:v>
                </c:pt>
                <c:pt idx="15">
                  <c:v>16th Entry</c:v>
                </c:pt>
                <c:pt idx="16">
                  <c:v>17th Entry</c:v>
                </c:pt>
                <c:pt idx="17">
                  <c:v>18th Entry</c:v>
                </c:pt>
                <c:pt idx="18">
                  <c:v>19th Entry</c:v>
                </c:pt>
                <c:pt idx="19">
                  <c:v>20th Entry</c:v>
                </c:pt>
                <c:pt idx="20">
                  <c:v>21th Entry</c:v>
                </c:pt>
                <c:pt idx="21">
                  <c:v>22th Entry</c:v>
                </c:pt>
                <c:pt idx="22">
                  <c:v>23th Entry</c:v>
                </c:pt>
                <c:pt idx="23">
                  <c:v>24th Entry</c:v>
                </c:pt>
              </c:strCache>
            </c:strRef>
          </c:cat>
          <c:val>
            <c:numRef>
              <c:f>Sheet1!$B$2:$B$25</c:f>
              <c:numCache>
                <c:formatCode>General</c:formatCode>
                <c:ptCount val="24"/>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10</c:v>
                </c:pt>
                <c:pt idx="19">
                  <c:v>10</c:v>
                </c:pt>
                <c:pt idx="20">
                  <c:v>10</c:v>
                </c:pt>
                <c:pt idx="21">
                  <c:v>10</c:v>
                </c:pt>
                <c:pt idx="22">
                  <c:v>10</c:v>
                </c:pt>
                <c:pt idx="23">
                  <c:v>10</c:v>
                </c:pt>
              </c:numCache>
            </c:numRef>
          </c:val>
          <c:extLst>
            <c:ext xmlns:c16="http://schemas.microsoft.com/office/drawing/2014/chart" uri="{C3380CC4-5D6E-409C-BE32-E72D297353CC}">
              <c16:uniqueId val="{00000030-1504-4AAD-8BCA-155C626759E1}"/>
            </c:ext>
          </c:extLst>
        </c:ser>
        <c:dLbls>
          <c:showLegendKey val="0"/>
          <c:showVal val="0"/>
          <c:showCatName val="0"/>
          <c:showSerName val="0"/>
          <c:showPercent val="0"/>
          <c:showBubbleSize val="0"/>
        </c:dLbls>
        <c:gapWidth val="160"/>
        <c:gapDepth val="10"/>
        <c:shape val="box"/>
        <c:axId val="1929698128"/>
        <c:axId val="1929700880"/>
        <c:axId val="0"/>
      </c:bar3DChart>
      <c:catAx>
        <c:axId val="1929698128"/>
        <c:scaling>
          <c:orientation val="minMax"/>
        </c:scaling>
        <c:delete val="0"/>
        <c:axPos val="b"/>
        <c:majorGridlines>
          <c:spPr>
            <a:ln w="9525" cap="flat" cmpd="sng" algn="ctr">
              <a:solidFill>
                <a:schemeClr val="lt1">
                  <a:lumMod val="60000"/>
                  <a:lumOff val="4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cap="all" spc="150" normalizeH="0" baseline="0">
                <a:solidFill>
                  <a:schemeClr val="lt1"/>
                </a:solidFill>
                <a:latin typeface="Arial" panose="020B0604020202020204" pitchFamily="34" charset="0"/>
                <a:ea typeface="+mn-ea"/>
                <a:cs typeface="Arial" panose="020B0604020202020204" pitchFamily="34" charset="0"/>
              </a:defRPr>
            </a:pPr>
            <a:endParaRPr lang="en-US"/>
          </a:p>
        </c:txPr>
        <c:crossAx val="1929700880"/>
        <c:crosses val="autoZero"/>
        <c:auto val="1"/>
        <c:lblAlgn val="ctr"/>
        <c:lblOffset val="100"/>
        <c:noMultiLvlLbl val="0"/>
      </c:catAx>
      <c:valAx>
        <c:axId val="1929700880"/>
        <c:scaling>
          <c:orientation val="minMax"/>
        </c:scaling>
        <c:delete val="0"/>
        <c:axPos val="l"/>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Arial" panose="020B0604020202020204" pitchFamily="34" charset="0"/>
                <a:ea typeface="+mn-ea"/>
                <a:cs typeface="Arial" panose="020B0604020202020204" pitchFamily="34" charset="0"/>
              </a:defRPr>
            </a:pPr>
            <a:endParaRPr lang="en-US"/>
          </a:p>
        </c:txPr>
        <c:crossAx val="1929698128"/>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5">
  <cs:axisTitle>
    <cs:lnRef idx="0"/>
    <cs:fillRef idx="0"/>
    <cs:effectRef idx="0"/>
    <cs:fontRef idx="minor">
      <a:schemeClr val="lt1"/>
    </cs:fontRef>
    <cs:defRPr sz="1197" b="1" kern="1200"/>
  </cs:axisTitle>
  <cs:categoryAxis>
    <cs:lnRef idx="0">
      <cs:styleClr val="0"/>
    </cs:lnRef>
    <cs:fillRef idx="0"/>
    <cs:effectRef idx="0"/>
    <cs:fontRef idx="minor">
      <a:schemeClr val="lt1"/>
    </cs:fontRef>
    <cs:defRPr sz="1197" kern="1200" cap="all" spc="150" normalizeH="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styleClr val="auto"/>
    </cs:fillRef>
    <cs:effectRef idx="0"/>
    <cs:fontRef idx="minor">
      <a:schemeClr val="lt1"/>
    </cs:fontRef>
    <cs:spPr>
      <a:solidFill>
        <a:schemeClr val="phClr">
          <a:alpha val="70000"/>
        </a:schemeClr>
      </a:solidFill>
    </cs:spPr>
    <cs:defRPr sz="1197"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lumMod val="20000"/>
          <a:lumOff val="80000"/>
        </a:schemeClr>
      </a:solidFill>
    </cs:spPr>
  </cs:dataPoint>
  <cs:dataPoint3D>
    <cs:lnRef idx="0"/>
    <cs:fillRef idx="0">
      <cs:styleClr val="auto"/>
    </cs:fillRef>
    <cs:effectRef idx="0"/>
    <cs:fontRef idx="minor">
      <a:schemeClr val="dk1"/>
    </cs:fontRef>
    <cs:spPr>
      <a:solidFill>
        <a:schemeClr val="phClr">
          <a:lumMod val="20000"/>
          <a:lumOff val="80000"/>
        </a:schemeClr>
      </a:solidFill>
      <a:sp3d/>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a:solidFill>
          <a:schemeClr val="phClr">
            <a:lumMod val="60000"/>
            <a:lumOff val="40000"/>
          </a:schemeClr>
        </a:solidFill>
        <a:prstDash val="dash"/>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styleClr val="0"/>
    </cs:fillRef>
    <cs:effectRef idx="0"/>
    <cs:fontRef idx="minor">
      <a:schemeClr val="dk1"/>
    </cs:fontRef>
    <cs:spPr>
      <a:solidFill>
        <a:schemeClr val="phClr">
          <a:alpha val="30000"/>
        </a:schemeClr>
      </a:solidFill>
      <a:sp3d/>
    </cs:spPr>
  </cs:floor>
  <cs:gridlineMajor>
    <cs:lnRef idx="0">
      <cs:styleClr val="0"/>
    </cs:lnRef>
    <cs:fillRef idx="0"/>
    <cs:effectRef idx="0"/>
    <cs:fontRef idx="minor">
      <a:schemeClr val="dk1"/>
    </cs:fontRef>
    <cs:spPr>
      <a:ln w="9525" cap="flat" cmpd="sng" algn="ctr">
        <a:solidFill>
          <a:schemeClr val="lt1">
            <a:lumMod val="60000"/>
            <a:lumOff val="40000"/>
          </a:schemeClr>
        </a:solidFill>
        <a:round/>
      </a:ln>
    </cs:spPr>
  </cs:gridlineMajor>
  <cs:gridlineMinor>
    <cs:lnRef idx="0">
      <cs:styleClr val="0"/>
    </cs:lnRef>
    <cs:fillRef idx="0"/>
    <cs:effectRef idx="0"/>
    <cs:fontRef idx="minor">
      <a:schemeClr val="dk1"/>
    </cs:fontRef>
    <cs:spPr>
      <a:ln>
        <a:solidFill>
          <a:schemeClr val="lt1">
            <a:lumMod val="50000"/>
            <a:lumOff val="5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3043238" cy="465138"/>
          </a:xfrm>
          <a:prstGeom prst="rect">
            <a:avLst/>
          </a:prstGeom>
          <a:noFill/>
          <a:ln w="9525">
            <a:noFill/>
            <a:miter lim="800000"/>
            <a:headEnd/>
            <a:tailEnd/>
          </a:ln>
        </p:spPr>
        <p:txBody>
          <a:bodyPr vert="horz" wrap="square" lIns="89404" tIns="44702" rIns="89404" bIns="44702" numCol="1" anchor="t" anchorCtr="0" compatLnSpc="1">
            <a:prstTxWarp prst="textNoShape">
              <a:avLst/>
            </a:prstTxWarp>
          </a:bodyPr>
          <a:lstStyle>
            <a:lvl1pPr defTabSz="892175">
              <a:defRPr sz="1100" smtClean="0">
                <a:latin typeface="Arial" pitchFamily="34" charset="0"/>
              </a:defRPr>
            </a:lvl1pPr>
          </a:lstStyle>
          <a:p>
            <a:pPr>
              <a:defRPr/>
            </a:pPr>
            <a:endParaRPr lang="it-IT"/>
          </a:p>
        </p:txBody>
      </p:sp>
      <p:sp>
        <p:nvSpPr>
          <p:cNvPr id="628739" name="Rectangle 3"/>
          <p:cNvSpPr>
            <a:spLocks noGrp="1" noChangeArrowheads="1"/>
          </p:cNvSpPr>
          <p:nvPr>
            <p:ph type="dt" sz="quarter" idx="1"/>
          </p:nvPr>
        </p:nvSpPr>
        <p:spPr bwMode="auto">
          <a:xfrm>
            <a:off x="3978275" y="0"/>
            <a:ext cx="3043238" cy="465138"/>
          </a:xfrm>
          <a:prstGeom prst="rect">
            <a:avLst/>
          </a:prstGeom>
          <a:noFill/>
          <a:ln w="9525">
            <a:noFill/>
            <a:miter lim="800000"/>
            <a:headEnd/>
            <a:tailEnd/>
          </a:ln>
        </p:spPr>
        <p:txBody>
          <a:bodyPr vert="horz" wrap="square" lIns="89404" tIns="44702" rIns="89404" bIns="44702" numCol="1" anchor="t" anchorCtr="0" compatLnSpc="1">
            <a:prstTxWarp prst="textNoShape">
              <a:avLst/>
            </a:prstTxWarp>
          </a:bodyPr>
          <a:lstStyle>
            <a:lvl1pPr algn="r" defTabSz="892175">
              <a:defRPr sz="1100" smtClean="0">
                <a:latin typeface="Arial" pitchFamily="34" charset="0"/>
              </a:defRPr>
            </a:lvl1pPr>
          </a:lstStyle>
          <a:p>
            <a:pPr>
              <a:defRPr/>
            </a:pPr>
            <a:endParaRPr lang="it-IT"/>
          </a:p>
        </p:txBody>
      </p:sp>
      <p:sp>
        <p:nvSpPr>
          <p:cNvPr id="628740" name="Rectangle 4"/>
          <p:cNvSpPr>
            <a:spLocks noGrp="1" noChangeArrowheads="1"/>
          </p:cNvSpPr>
          <p:nvPr>
            <p:ph type="ftr" sz="quarter" idx="2"/>
          </p:nvPr>
        </p:nvSpPr>
        <p:spPr bwMode="auto">
          <a:xfrm>
            <a:off x="0" y="8842375"/>
            <a:ext cx="3043238" cy="465138"/>
          </a:xfrm>
          <a:prstGeom prst="rect">
            <a:avLst/>
          </a:prstGeom>
          <a:noFill/>
          <a:ln w="9525">
            <a:noFill/>
            <a:miter lim="800000"/>
            <a:headEnd/>
            <a:tailEnd/>
          </a:ln>
        </p:spPr>
        <p:txBody>
          <a:bodyPr vert="horz" wrap="square" lIns="89404" tIns="44702" rIns="89404" bIns="44702" numCol="1" anchor="b" anchorCtr="0" compatLnSpc="1">
            <a:prstTxWarp prst="textNoShape">
              <a:avLst/>
            </a:prstTxWarp>
          </a:bodyPr>
          <a:lstStyle>
            <a:lvl1pPr defTabSz="892175">
              <a:defRPr sz="1100" smtClean="0">
                <a:latin typeface="Arial" pitchFamily="34" charset="0"/>
              </a:defRPr>
            </a:lvl1pPr>
          </a:lstStyle>
          <a:p>
            <a:pPr>
              <a:defRPr/>
            </a:pPr>
            <a:endParaRPr lang="it-IT"/>
          </a:p>
        </p:txBody>
      </p:sp>
      <p:sp>
        <p:nvSpPr>
          <p:cNvPr id="628741" name="Rectangle 5"/>
          <p:cNvSpPr>
            <a:spLocks noGrp="1" noChangeArrowheads="1"/>
          </p:cNvSpPr>
          <p:nvPr>
            <p:ph type="sldNum" sz="quarter" idx="3"/>
          </p:nvPr>
        </p:nvSpPr>
        <p:spPr bwMode="auto">
          <a:xfrm>
            <a:off x="3978275" y="8842375"/>
            <a:ext cx="3043238" cy="465138"/>
          </a:xfrm>
          <a:prstGeom prst="rect">
            <a:avLst/>
          </a:prstGeom>
          <a:noFill/>
          <a:ln w="9525">
            <a:noFill/>
            <a:miter lim="800000"/>
            <a:headEnd/>
            <a:tailEnd/>
          </a:ln>
        </p:spPr>
        <p:txBody>
          <a:bodyPr vert="horz" wrap="square" lIns="89404" tIns="44702" rIns="89404" bIns="44702" numCol="1" anchor="b" anchorCtr="0" compatLnSpc="1">
            <a:prstTxWarp prst="textNoShape">
              <a:avLst/>
            </a:prstTxWarp>
          </a:bodyPr>
          <a:lstStyle>
            <a:lvl1pPr algn="r" defTabSz="892175">
              <a:defRPr sz="1100" smtClean="0">
                <a:latin typeface="Arial" pitchFamily="34" charset="0"/>
              </a:defRPr>
            </a:lvl1pPr>
          </a:lstStyle>
          <a:p>
            <a:pPr>
              <a:defRPr/>
            </a:pPr>
            <a:fld id="{A5B780D0-5C7F-422C-931C-25201BE19360}" type="slidenum">
              <a:rPr lang="it-IT"/>
              <a:pPr>
                <a:defRPr/>
              </a:pPr>
              <a:t>‹#›</a:t>
            </a:fld>
            <a:endParaRPr lang="it-IT"/>
          </a:p>
        </p:txBody>
      </p:sp>
    </p:spTree>
    <p:extLst>
      <p:ext uri="{BB962C8B-B14F-4D97-AF65-F5344CB8AC3E}">
        <p14:creationId xmlns:p14="http://schemas.microsoft.com/office/powerpoint/2010/main" val="31250459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3014663" cy="485775"/>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lvl1pPr defTabSz="862013">
              <a:defRPr sz="1100" smtClean="0"/>
            </a:lvl1pPr>
          </a:lstStyle>
          <a:p>
            <a:pPr>
              <a:defRPr/>
            </a:pPr>
            <a:endParaRPr lang="en-US" dirty="0"/>
          </a:p>
        </p:txBody>
      </p:sp>
      <p:sp>
        <p:nvSpPr>
          <p:cNvPr id="58371" name="Rectangle 3"/>
          <p:cNvSpPr>
            <a:spLocks noGrp="1" noChangeArrowheads="1"/>
          </p:cNvSpPr>
          <p:nvPr>
            <p:ph type="dt" idx="1"/>
          </p:nvPr>
        </p:nvSpPr>
        <p:spPr bwMode="auto">
          <a:xfrm>
            <a:off x="3995738" y="0"/>
            <a:ext cx="3014662" cy="485775"/>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lvl1pPr algn="r" defTabSz="862013">
              <a:defRPr sz="1100" smtClean="0"/>
            </a:lvl1pPr>
          </a:lstStyle>
          <a:p>
            <a:pPr>
              <a:defRPr/>
            </a:pPr>
            <a:fld id="{A6888345-B3D3-4351-A7A9-F936F5935E41}" type="datetimeFigureOut">
              <a:rPr lang="en-US"/>
              <a:pPr>
                <a:defRPr/>
              </a:pPr>
              <a:t>1/20/2026</a:t>
            </a:fld>
            <a:endParaRPr lang="en-US" dirty="0"/>
          </a:p>
        </p:txBody>
      </p:sp>
      <p:sp>
        <p:nvSpPr>
          <p:cNvPr id="11268" name="Rectangle 4"/>
          <p:cNvSpPr>
            <a:spLocks noGrp="1" noRot="1" noChangeAspect="1" noChangeArrowheads="1" noTextEdit="1"/>
          </p:cNvSpPr>
          <p:nvPr>
            <p:ph type="sldImg" idx="2"/>
          </p:nvPr>
        </p:nvSpPr>
        <p:spPr bwMode="auto">
          <a:xfrm>
            <a:off x="454025" y="693738"/>
            <a:ext cx="6176963" cy="34655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NL"/>
          </a:p>
        </p:txBody>
      </p:sp>
      <p:sp>
        <p:nvSpPr>
          <p:cNvPr id="58373" name="Rectangle 5"/>
          <p:cNvSpPr>
            <a:spLocks noGrp="1" noChangeArrowheads="1"/>
          </p:cNvSpPr>
          <p:nvPr>
            <p:ph type="body" sz="quarter" idx="3"/>
          </p:nvPr>
        </p:nvSpPr>
        <p:spPr bwMode="auto">
          <a:xfrm>
            <a:off x="904875" y="4435475"/>
            <a:ext cx="5200650" cy="4159250"/>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8374" name="Rectangle 6"/>
          <p:cNvSpPr>
            <a:spLocks noGrp="1" noChangeArrowheads="1"/>
          </p:cNvSpPr>
          <p:nvPr>
            <p:ph type="ftr" sz="quarter" idx="4"/>
          </p:nvPr>
        </p:nvSpPr>
        <p:spPr bwMode="auto">
          <a:xfrm>
            <a:off x="0" y="8870950"/>
            <a:ext cx="3014663" cy="415925"/>
          </a:xfrm>
          <a:prstGeom prst="rect">
            <a:avLst/>
          </a:prstGeom>
          <a:noFill/>
          <a:ln w="9525">
            <a:noFill/>
            <a:miter lim="800000"/>
            <a:headEnd/>
            <a:tailEnd/>
          </a:ln>
          <a:effectLst/>
        </p:spPr>
        <p:txBody>
          <a:bodyPr vert="horz" wrap="square" lIns="86155" tIns="43077" rIns="86155" bIns="43077" numCol="1" anchor="b" anchorCtr="0" compatLnSpc="1">
            <a:prstTxWarp prst="textNoShape">
              <a:avLst/>
            </a:prstTxWarp>
          </a:bodyPr>
          <a:lstStyle>
            <a:lvl1pPr defTabSz="862013">
              <a:defRPr sz="1100" smtClean="0"/>
            </a:lvl1pPr>
          </a:lstStyle>
          <a:p>
            <a:pPr>
              <a:defRPr/>
            </a:pPr>
            <a:endParaRPr lang="en-US" dirty="0"/>
          </a:p>
        </p:txBody>
      </p:sp>
      <p:sp>
        <p:nvSpPr>
          <p:cNvPr id="58375" name="Rectangle 7"/>
          <p:cNvSpPr>
            <a:spLocks noGrp="1" noChangeArrowheads="1"/>
          </p:cNvSpPr>
          <p:nvPr>
            <p:ph type="sldNum" sz="quarter" idx="5"/>
          </p:nvPr>
        </p:nvSpPr>
        <p:spPr bwMode="auto">
          <a:xfrm>
            <a:off x="3995738" y="8870950"/>
            <a:ext cx="3014662" cy="415925"/>
          </a:xfrm>
          <a:prstGeom prst="rect">
            <a:avLst/>
          </a:prstGeom>
          <a:noFill/>
          <a:ln w="9525">
            <a:noFill/>
            <a:miter lim="800000"/>
            <a:headEnd/>
            <a:tailEnd/>
          </a:ln>
          <a:effectLst/>
        </p:spPr>
        <p:txBody>
          <a:bodyPr vert="horz" wrap="square" lIns="86155" tIns="43077" rIns="86155" bIns="43077" numCol="1" anchor="b" anchorCtr="0" compatLnSpc="1">
            <a:prstTxWarp prst="textNoShape">
              <a:avLst/>
            </a:prstTxWarp>
          </a:bodyPr>
          <a:lstStyle>
            <a:lvl1pPr algn="r" defTabSz="862013">
              <a:defRPr sz="1100" smtClean="0"/>
            </a:lvl1pPr>
          </a:lstStyle>
          <a:p>
            <a:pPr>
              <a:defRPr/>
            </a:pPr>
            <a:fld id="{D8DF57D7-2670-4E78-96DD-D9B22805124F}" type="slidenum">
              <a:rPr lang="en-US"/>
              <a:pPr>
                <a:defRPr/>
              </a:pPr>
              <a:t>‹#›</a:t>
            </a:fld>
            <a:endParaRPr lang="en-US" dirty="0"/>
          </a:p>
        </p:txBody>
      </p:sp>
    </p:spTree>
    <p:extLst>
      <p:ext uri="{BB962C8B-B14F-4D97-AF65-F5344CB8AC3E}">
        <p14:creationId xmlns:p14="http://schemas.microsoft.com/office/powerpoint/2010/main" val="138443033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603" kern="1200">
        <a:solidFill>
          <a:schemeClr val="tx1"/>
        </a:solidFill>
        <a:latin typeface="Calibri" pitchFamily="34" charset="0"/>
        <a:ea typeface="+mn-ea"/>
        <a:cs typeface="+mn-cs"/>
      </a:defRPr>
    </a:lvl1pPr>
    <a:lvl2pPr marL="610636" algn="l" rtl="0" fontAlgn="base">
      <a:spcBef>
        <a:spcPct val="30000"/>
      </a:spcBef>
      <a:spcAft>
        <a:spcPct val="0"/>
      </a:spcAft>
      <a:defRPr sz="1603" kern="1200">
        <a:solidFill>
          <a:schemeClr val="tx1"/>
        </a:solidFill>
        <a:latin typeface="Calibri" pitchFamily="34" charset="0"/>
        <a:ea typeface="+mn-ea"/>
        <a:cs typeface="+mn-cs"/>
      </a:defRPr>
    </a:lvl2pPr>
    <a:lvl3pPr marL="1221273" algn="l" rtl="0" fontAlgn="base">
      <a:spcBef>
        <a:spcPct val="30000"/>
      </a:spcBef>
      <a:spcAft>
        <a:spcPct val="0"/>
      </a:spcAft>
      <a:defRPr sz="1603" kern="1200">
        <a:solidFill>
          <a:schemeClr val="tx1"/>
        </a:solidFill>
        <a:latin typeface="Calibri" pitchFamily="34" charset="0"/>
        <a:ea typeface="+mn-ea"/>
        <a:cs typeface="+mn-cs"/>
      </a:defRPr>
    </a:lvl3pPr>
    <a:lvl4pPr marL="1831909" algn="l" rtl="0" fontAlgn="base">
      <a:spcBef>
        <a:spcPct val="30000"/>
      </a:spcBef>
      <a:spcAft>
        <a:spcPct val="0"/>
      </a:spcAft>
      <a:defRPr sz="1603" kern="1200">
        <a:solidFill>
          <a:schemeClr val="tx1"/>
        </a:solidFill>
        <a:latin typeface="Calibri" pitchFamily="34" charset="0"/>
        <a:ea typeface="+mn-ea"/>
        <a:cs typeface="+mn-cs"/>
      </a:defRPr>
    </a:lvl4pPr>
    <a:lvl5pPr marL="2442545" algn="l" rtl="0" fontAlgn="base">
      <a:spcBef>
        <a:spcPct val="30000"/>
      </a:spcBef>
      <a:spcAft>
        <a:spcPct val="0"/>
      </a:spcAft>
      <a:defRPr sz="1603" kern="1200">
        <a:solidFill>
          <a:schemeClr val="tx1"/>
        </a:solidFill>
        <a:latin typeface="Calibri" pitchFamily="34" charset="0"/>
        <a:ea typeface="+mn-ea"/>
        <a:cs typeface="+mn-cs"/>
      </a:defRPr>
    </a:lvl5pPr>
    <a:lvl6pPr marL="3053182" algn="l" defTabSz="1221273" rtl="0" eaLnBrk="1" latinLnBrk="0" hangingPunct="1">
      <a:defRPr sz="1603" kern="1200">
        <a:solidFill>
          <a:schemeClr val="tx1"/>
        </a:solidFill>
        <a:latin typeface="+mn-lt"/>
        <a:ea typeface="+mn-ea"/>
        <a:cs typeface="+mn-cs"/>
      </a:defRPr>
    </a:lvl6pPr>
    <a:lvl7pPr marL="3663818" algn="l" defTabSz="1221273" rtl="0" eaLnBrk="1" latinLnBrk="0" hangingPunct="1">
      <a:defRPr sz="1603" kern="1200">
        <a:solidFill>
          <a:schemeClr val="tx1"/>
        </a:solidFill>
        <a:latin typeface="+mn-lt"/>
        <a:ea typeface="+mn-ea"/>
        <a:cs typeface="+mn-cs"/>
      </a:defRPr>
    </a:lvl7pPr>
    <a:lvl8pPr marL="4274454" algn="l" defTabSz="1221273" rtl="0" eaLnBrk="1" latinLnBrk="0" hangingPunct="1">
      <a:defRPr sz="1603" kern="1200">
        <a:solidFill>
          <a:schemeClr val="tx1"/>
        </a:solidFill>
        <a:latin typeface="+mn-lt"/>
        <a:ea typeface="+mn-ea"/>
        <a:cs typeface="+mn-cs"/>
      </a:defRPr>
    </a:lvl8pPr>
    <a:lvl9pPr marL="4885091" algn="l" defTabSz="1221273" rtl="0" eaLnBrk="1" latinLnBrk="0" hangingPunct="1">
      <a:defRPr sz="1603"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4025" y="693738"/>
            <a:ext cx="6176963" cy="3465512"/>
          </a:xfrm>
        </p:spPr>
        <p:txBody>
          <a:bodyPr/>
          <a:lstStyle/>
          <a:p>
            <a:endParaRPr lang="en-NL"/>
          </a:p>
        </p:txBody>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lang="en-SE"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1</a:t>
            </a:fld>
            <a:endParaRPr lang="en-US" dirty="0"/>
          </a:p>
        </p:txBody>
      </p:sp>
    </p:spTree>
    <p:extLst>
      <p:ext uri="{BB962C8B-B14F-4D97-AF65-F5344CB8AC3E}">
        <p14:creationId xmlns:p14="http://schemas.microsoft.com/office/powerpoint/2010/main" val="1822512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3063" y="685800"/>
            <a:ext cx="6111875" cy="3429000"/>
          </a:xfrm>
        </p:spPr>
        <p:txBody>
          <a:bodyPr/>
          <a:lstStyle/>
          <a:p>
            <a:endParaRPr lang="en-NL"/>
          </a:p>
        </p:txBody>
      </p:sp>
      <p:sp>
        <p:nvSpPr>
          <p:cNvPr id="3" name="Notes Placeholder 2"/>
          <p:cNvSpPr>
            <a:spLocks noGrp="1"/>
          </p:cNvSpPr>
          <p:nvPr>
            <p:ph type="body" idx="1"/>
          </p:nvPr>
        </p:nvSpPr>
        <p:spPr/>
        <p:txBody>
          <a:bodyPr/>
          <a:lstStyle/>
          <a:p>
            <a:endParaRPr lang="en-NL"/>
          </a:p>
        </p:txBody>
      </p:sp>
    </p:spTree>
    <p:extLst>
      <p:ext uri="{BB962C8B-B14F-4D97-AF65-F5344CB8AC3E}">
        <p14:creationId xmlns:p14="http://schemas.microsoft.com/office/powerpoint/2010/main" val="7103284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3</a:t>
            </a:fld>
            <a:endParaRPr lang="en-US" dirty="0"/>
          </a:p>
        </p:txBody>
      </p:sp>
    </p:spTree>
    <p:extLst>
      <p:ext uri="{BB962C8B-B14F-4D97-AF65-F5344CB8AC3E}">
        <p14:creationId xmlns:p14="http://schemas.microsoft.com/office/powerpoint/2010/main" val="1198085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NL"/>
          </a:p>
        </p:txBody>
      </p:sp>
      <p:sp>
        <p:nvSpPr>
          <p:cNvPr id="3" name="Notes Placeholder 2"/>
          <p:cNvSpPr>
            <a:spLocks noGrp="1"/>
          </p:cNvSpPr>
          <p:nvPr>
            <p:ph type="body" idx="1"/>
          </p:nvPr>
        </p:nvSpPr>
        <p:spPr/>
        <p:txBody>
          <a:bodyPr/>
          <a:lstStyle/>
          <a:p>
            <a:r>
              <a:rPr lang="en-GB" b="0" i="0" dirty="0">
                <a:solidFill>
                  <a:srgbClr val="1F1F1F"/>
                </a:solidFill>
                <a:effectLst/>
                <a:highlight>
                  <a:srgbClr val="FFFFFF"/>
                </a:highlight>
                <a:latin typeface="Google Sans"/>
              </a:rPr>
              <a:t>The Cassini-Huygens was </a:t>
            </a:r>
            <a:r>
              <a:rPr lang="en-GB" b="0" i="0" dirty="0">
                <a:solidFill>
                  <a:srgbClr val="040C28"/>
                </a:solidFill>
                <a:effectLst/>
                <a:latin typeface="Google Sans"/>
              </a:rPr>
              <a:t>cooperative project between NASA and ESA</a:t>
            </a:r>
            <a:r>
              <a:rPr lang="en-GB" b="0" i="0" dirty="0">
                <a:solidFill>
                  <a:srgbClr val="1F1F1F"/>
                </a:solidFill>
                <a:effectLst/>
                <a:highlight>
                  <a:srgbClr val="FFFFFF"/>
                </a:highlight>
                <a:latin typeface="Google Sans"/>
              </a:rPr>
              <a:t> (and the Italian Space Agency, ASI) which launched in 1997. NASA supplied the main spacecraft, the orbiter Cassini, and ESA supplied the lander, Huygens. In 2005 the Huygens probe descended into the atmosphere of Titan, Saturn's largest moon.</a:t>
            </a:r>
            <a:endParaRPr lang="en-GB" dirty="0"/>
          </a:p>
        </p:txBody>
      </p:sp>
      <p:sp>
        <p:nvSpPr>
          <p:cNvPr id="4" name="Slide Number Placeholder 3"/>
          <p:cNvSpPr>
            <a:spLocks noGrp="1"/>
          </p:cNvSpPr>
          <p:nvPr>
            <p:ph type="sldNum" sz="quarter" idx="5"/>
          </p:nvPr>
        </p:nvSpPr>
        <p:spPr/>
        <p:txBody>
          <a:bodyPr/>
          <a:lstStyle/>
          <a:p>
            <a:pPr marL="0" marR="0" lvl="0" indent="0" algn="r" defTabSz="862013" rtl="0" eaLnBrk="1" fontAlgn="base" latinLnBrk="0" hangingPunct="1">
              <a:lnSpc>
                <a:spcPct val="100000"/>
              </a:lnSpc>
              <a:spcBef>
                <a:spcPct val="0"/>
              </a:spcBef>
              <a:spcAft>
                <a:spcPct val="0"/>
              </a:spcAft>
              <a:buClrTx/>
              <a:buSzTx/>
              <a:buFontTx/>
              <a:buNone/>
              <a:tabLst/>
              <a:defRPr/>
            </a:pPr>
            <a:fld id="{D8DF57D7-2670-4E78-96DD-D9B22805124F}" type="slidenum">
              <a:rPr kumimoji="0" lang="en-US" sz="1100" b="0" i="0" u="none" strike="noStrike" kern="1200" cap="none" spc="0" normalizeH="0" baseline="0" noProof="0" smtClean="0">
                <a:ln>
                  <a:noFill/>
                </a:ln>
                <a:solidFill>
                  <a:srgbClr val="000000"/>
                </a:solidFill>
                <a:effectLst/>
                <a:uLnTx/>
                <a:uFillTx/>
                <a:latin typeface="Verdana" pitchFamily="34" charset="0"/>
                <a:ea typeface="+mn-ea"/>
                <a:cs typeface="+mn-cs"/>
              </a:rPr>
              <a:pPr marL="0" marR="0" lvl="0" indent="0" algn="r" defTabSz="862013" rtl="0" eaLnBrk="1" fontAlgn="base" latinLnBrk="0" hangingPunct="1">
                <a:lnSpc>
                  <a:spcPct val="100000"/>
                </a:lnSpc>
                <a:spcBef>
                  <a:spcPct val="0"/>
                </a:spcBef>
                <a:spcAft>
                  <a:spcPct val="0"/>
                </a:spcAft>
                <a:buClrTx/>
                <a:buSzTx/>
                <a:buFontTx/>
                <a:buNone/>
                <a:tabLst/>
                <a:defRPr/>
              </a:pPr>
              <a:t>4</a:t>
            </a:fld>
            <a:endParaRPr kumimoji="0" lang="en-US" sz="1100" b="0" i="0" u="none" strike="noStrike" kern="1200" cap="none" spc="0" normalizeH="0" baseline="0" noProof="0" dirty="0">
              <a:ln>
                <a:noFill/>
              </a:ln>
              <a:solidFill>
                <a:srgbClr val="000000"/>
              </a:solidFill>
              <a:effectLst/>
              <a:uLnTx/>
              <a:uFillTx/>
              <a:latin typeface="Verdana" pitchFamily="34" charset="0"/>
              <a:ea typeface="+mn-ea"/>
              <a:cs typeface="+mn-cs"/>
            </a:endParaRPr>
          </a:p>
        </p:txBody>
      </p:sp>
    </p:spTree>
    <p:extLst>
      <p:ext uri="{BB962C8B-B14F-4D97-AF65-F5344CB8AC3E}">
        <p14:creationId xmlns:p14="http://schemas.microsoft.com/office/powerpoint/2010/main" val="1783335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NL"/>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8</a:t>
            </a:fld>
            <a:endParaRPr lang="en-US" dirty="0"/>
          </a:p>
        </p:txBody>
      </p:sp>
    </p:spTree>
    <p:extLst>
      <p:ext uri="{BB962C8B-B14F-4D97-AF65-F5344CB8AC3E}">
        <p14:creationId xmlns:p14="http://schemas.microsoft.com/office/powerpoint/2010/main" val="40795981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NL"/>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9</a:t>
            </a:fld>
            <a:endParaRPr lang="en-US" dirty="0"/>
          </a:p>
        </p:txBody>
      </p:sp>
    </p:spTree>
    <p:extLst>
      <p:ext uri="{BB962C8B-B14F-4D97-AF65-F5344CB8AC3E}">
        <p14:creationId xmlns:p14="http://schemas.microsoft.com/office/powerpoint/2010/main" val="2280330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5.sv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Master" Target="../slideMasters/slideMaster2.xml"/><Relationship Id="rId6" Type="http://schemas.openxmlformats.org/officeDocument/2006/relationships/image" Target="../media/image14.emf"/><Relationship Id="rId5" Type="http://schemas.openxmlformats.org/officeDocument/2006/relationships/image" Target="../media/image3.png"/><Relationship Id="rId4" Type="http://schemas.openxmlformats.org/officeDocument/2006/relationships/image" Target="../media/image2.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eg"/><Relationship Id="rId1" Type="http://schemas.openxmlformats.org/officeDocument/2006/relationships/slideMaster" Target="../slideMasters/slideMaster3.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5.svg"/><Relationship Id="rId2" Type="http://schemas.openxmlformats.org/officeDocument/2006/relationships/image" Target="../media/image9.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3.xml"/><Relationship Id="rId6" Type="http://schemas.openxmlformats.org/officeDocument/2006/relationships/image" Target="../media/image14.emf"/><Relationship Id="rId5" Type="http://schemas.openxmlformats.org/officeDocument/2006/relationships/image" Target="../media/image3.png"/><Relationship Id="rId4" Type="http://schemas.openxmlformats.org/officeDocument/2006/relationships/image" Target="../media/image2.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5.svg"/><Relationship Id="rId2" Type="http://schemas.openxmlformats.org/officeDocument/2006/relationships/image" Target="../media/image1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OVER1">
    <p:bg>
      <p:bgPr>
        <a:solidFill>
          <a:srgbClr val="053249"/>
        </a:solidFill>
        <a:effectLst/>
      </p:bgPr>
    </p:bg>
    <p:spTree>
      <p:nvGrpSpPr>
        <p:cNvPr id="1" name=""/>
        <p:cNvGrpSpPr/>
        <p:nvPr/>
      </p:nvGrpSpPr>
      <p:grpSpPr>
        <a:xfrm>
          <a:off x="0" y="0"/>
          <a:ext cx="0" cy="0"/>
          <a:chOff x="0" y="0"/>
          <a:chExt cx="0" cy="0"/>
        </a:xfrm>
      </p:grpSpPr>
      <p:sp>
        <p:nvSpPr>
          <p:cNvPr id="40" name="Rectangle 4">
            <a:extLst>
              <a:ext uri="{FF2B5EF4-FFF2-40B4-BE49-F238E27FC236}">
                <a16:creationId xmlns:a16="http://schemas.microsoft.com/office/drawing/2014/main" id="{13708B2C-83C9-4876-96B1-1CC09F31A163}"/>
              </a:ext>
            </a:extLst>
          </p:cNvPr>
          <p:cNvSpPr/>
          <p:nvPr userDrawn="1"/>
        </p:nvSpPr>
        <p:spPr>
          <a:xfrm>
            <a:off x="0" y="0"/>
            <a:ext cx="12225338"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3" name="Picture 2" descr="The icy white surface of a moon in space is completely covered in wrinkles, folds, and fractures, some appearing bluish in color.">
            <a:extLst>
              <a:ext uri="{FF2B5EF4-FFF2-40B4-BE49-F238E27FC236}">
                <a16:creationId xmlns:a16="http://schemas.microsoft.com/office/drawing/2014/main" id="{4ED601ED-D1C9-641F-C4E0-F2259B7ABF96}"/>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1" t="4148" r="34176" b="3830"/>
          <a:stretch/>
        </p:blipFill>
        <p:spPr bwMode="auto">
          <a:xfrm rot="5400000">
            <a:off x="3059603" y="-1813985"/>
            <a:ext cx="5712880" cy="11536680"/>
          </a:xfrm>
          <a:prstGeom prst="rect">
            <a:avLst/>
          </a:prstGeom>
          <a:noFill/>
          <a:extLst>
            <a:ext uri="{909E8E84-426E-40DD-AFC4-6F175D3DCCD1}">
              <a14:hiddenFill xmlns:a14="http://schemas.microsoft.com/office/drawing/2010/main">
                <a:solidFill>
                  <a:srgbClr val="FFFFFF"/>
                </a:solidFill>
              </a14:hiddenFill>
            </a:ext>
          </a:extLst>
        </p:spPr>
      </p:pic>
      <p:sp>
        <p:nvSpPr>
          <p:cNvPr id="56323" name="Rectangle 2"/>
          <p:cNvSpPr>
            <a:spLocks noGrp="1" noChangeArrowheads="1"/>
          </p:cNvSpPr>
          <p:nvPr>
            <p:ph type="subTitle" idx="1" hasCustomPrompt="1"/>
          </p:nvPr>
        </p:nvSpPr>
        <p:spPr>
          <a:xfrm>
            <a:off x="113619" y="5258117"/>
            <a:ext cx="10627380" cy="381451"/>
          </a:xfrm>
          <a:prstGeom prst="rect">
            <a:avLst/>
          </a:prstGeom>
        </p:spPr>
        <p:txBody>
          <a:bodyPr wrap="square">
            <a:spAutoFit/>
          </a:bodyPr>
          <a:lstStyle>
            <a:lvl1pPr marL="0" indent="0">
              <a:buFont typeface="Verdana" pitchFamily="34" charset="0"/>
              <a:buNone/>
              <a:defRPr sz="1736"/>
            </a:lvl1pPr>
          </a:lstStyle>
          <a:p>
            <a:pPr lvl="0"/>
            <a:r>
              <a:rPr lang="en-GB" noProof="0" dirty="0" err="1"/>
              <a:t>SubTitle</a:t>
            </a:r>
            <a:endParaRPr lang="en-GB" noProof="0" dirty="0"/>
          </a:p>
        </p:txBody>
      </p:sp>
      <p:sp>
        <p:nvSpPr>
          <p:cNvPr id="56325" name="Rectangle 6"/>
          <p:cNvSpPr>
            <a:spLocks noGrp="1" noChangeArrowheads="1"/>
          </p:cNvSpPr>
          <p:nvPr>
            <p:ph type="ctrTitle" hasCustomPrompt="1"/>
          </p:nvPr>
        </p:nvSpPr>
        <p:spPr>
          <a:xfrm>
            <a:off x="147704" y="3351588"/>
            <a:ext cx="11809731" cy="707886"/>
          </a:xfrm>
          <a:prstGeom prst="rect">
            <a:avLst/>
          </a:prstGeom>
        </p:spPr>
        <p:txBody>
          <a:bodyPr/>
          <a:lstStyle>
            <a:lvl1pPr>
              <a:defRPr sz="4000">
                <a:solidFill>
                  <a:schemeClr val="bg1"/>
                </a:solidFill>
              </a:defRPr>
            </a:lvl1pPr>
          </a:lstStyle>
          <a:p>
            <a:pPr lvl="0"/>
            <a:r>
              <a:rPr lang="en-GB" noProof="0"/>
              <a:t>NAME YOUR PRESENTATION</a:t>
            </a:r>
          </a:p>
        </p:txBody>
      </p:sp>
      <p:sp>
        <p:nvSpPr>
          <p:cNvPr id="56347" name="Text Box 27"/>
          <p:cNvSpPr txBox="1">
            <a:spLocks noChangeArrowheads="1"/>
          </p:cNvSpPr>
          <p:nvPr userDrawn="1"/>
        </p:nvSpPr>
        <p:spPr bwMode="auto">
          <a:xfrm>
            <a:off x="844737" y="642937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0" name="Text Box 58"/>
          <p:cNvSpPr txBox="1">
            <a:spLocks noChangeArrowheads="1"/>
          </p:cNvSpPr>
          <p:nvPr userDrawn="1"/>
        </p:nvSpPr>
        <p:spPr bwMode="auto">
          <a:xfrm>
            <a:off x="213480" y="6202800"/>
            <a:ext cx="6706956"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nchor="b">
            <a:spAutoFit/>
          </a:bodyPr>
          <a:lstStyle/>
          <a:p>
            <a:pPr algn="l">
              <a:spcBef>
                <a:spcPct val="50000"/>
              </a:spcBef>
            </a:pPr>
            <a:r>
              <a:rPr lang="en-GB" sz="800" noProof="0" dirty="0">
                <a:solidFill>
                  <a:schemeClr val="bg1"/>
                </a:solidFill>
                <a:latin typeface="Arial" panose="020B0604020202020204" pitchFamily="34" charset="0"/>
                <a:cs typeface="Arial" panose="020B0604020202020204" pitchFamily="34" charset="0"/>
              </a:rPr>
              <a:t>ESA UNCLASSIFIED – Releasable to the Public</a:t>
            </a:r>
          </a:p>
        </p:txBody>
      </p:sp>
      <p:pic>
        <p:nvPicPr>
          <p:cNvPr id="38" name="Picture 37">
            <a:extLst>
              <a:ext uri="{FF2B5EF4-FFF2-40B4-BE49-F238E27FC236}">
                <a16:creationId xmlns:a16="http://schemas.microsoft.com/office/drawing/2014/main" id="{6C34021B-66EB-9E45-8BD1-64D5855A580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cxnSp>
        <p:nvCxnSpPr>
          <p:cNvPr id="39" name="Straight Connector 38">
            <a:extLst>
              <a:ext uri="{FF2B5EF4-FFF2-40B4-BE49-F238E27FC236}">
                <a16:creationId xmlns:a16="http://schemas.microsoft.com/office/drawing/2014/main" id="{D90A106D-F82D-4A4A-81C2-51E2F76FBD9F}"/>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97" name="Picture 5">
            <a:extLst>
              <a:ext uri="{FF2B5EF4-FFF2-40B4-BE49-F238E27FC236}">
                <a16:creationId xmlns:a16="http://schemas.microsoft.com/office/drawing/2014/main" id="{F2382437-E20D-44CE-9678-6FC2D2C8FA21}"/>
              </a:ext>
            </a:extLst>
          </p:cNvPr>
          <p:cNvPicPr>
            <a:picLocks/>
          </p:cNvPicPr>
          <p:nvPr userDrawn="1"/>
        </p:nvPicPr>
        <p:blipFill>
          <a:blip r:embed="rId4" cstate="email">
            <a:extLst>
              <a:ext uri="{28A0092B-C50C-407E-A947-70E740481C1C}">
                <a14:useLocalDpi xmlns:a14="http://schemas.microsoft.com/office/drawing/2010/main"/>
              </a:ext>
            </a:extLst>
          </a:blip>
          <a:stretch>
            <a:fillRect/>
          </a:stretch>
        </p:blipFill>
        <p:spPr>
          <a:xfrm>
            <a:off x="10342800" y="6584400"/>
            <a:ext cx="1641396" cy="104400"/>
          </a:xfrm>
          <a:prstGeom prst="rect">
            <a:avLst/>
          </a:prstGeom>
        </p:spPr>
      </p:pic>
      <p:pic>
        <p:nvPicPr>
          <p:cNvPr id="41" name="Picture 40">
            <a:extLst>
              <a:ext uri="{FF2B5EF4-FFF2-40B4-BE49-F238E27FC236}">
                <a16:creationId xmlns:a16="http://schemas.microsoft.com/office/drawing/2014/main" id="{EBB965BA-5FAA-5543-9444-B14F3D19DD2B}"/>
              </a:ext>
            </a:extLst>
          </p:cNvPr>
          <p:cNvPicPr>
            <a:picLocks noChangeAspect="1"/>
          </p:cNvPicPr>
          <p:nvPr userDrawn="1"/>
        </p:nvPicPr>
        <p:blipFill>
          <a:blip r:embed="rId5">
            <a:extLst>
              <a:ext uri="{96DAC541-7B7A-43D3-8B79-37D633B846F1}">
                <asvg:svgBlip xmlns:asvg="http://schemas.microsoft.com/office/drawing/2016/SVG/main" r:embed="rId6"/>
              </a:ext>
            </a:extLst>
          </a:blip>
          <a:srcRect/>
          <a:stretch/>
        </p:blipFill>
        <p:spPr>
          <a:xfrm>
            <a:off x="1" y="6456954"/>
            <a:ext cx="10159937" cy="43072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strips(upRight)">
                                      <p:cBhvr>
                                        <p:cTn id="7" dur="500"/>
                                        <p:tgtEl>
                                          <p:spTgt spid="39"/>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1500" fill="hold"/>
                                        <p:tgtEl>
                                          <p:spTgt spid="41"/>
                                        </p:tgtEl>
                                        <p:attrNameLst>
                                          <p:attrName>ppt_x</p:attrName>
                                        </p:attrNameLst>
                                      </p:cBhvr>
                                      <p:tavLst>
                                        <p:tav tm="0">
                                          <p:val>
                                            <p:strVal val="0-#ppt_w/2"/>
                                          </p:val>
                                        </p:tav>
                                        <p:tav tm="100000">
                                          <p:val>
                                            <p:strVal val="#ppt_x"/>
                                          </p:val>
                                        </p:tav>
                                      </p:tavLst>
                                    </p:anim>
                                    <p:anim calcmode="lin" valueType="num">
                                      <p:cBhvr additive="base">
                                        <p:cTn id="12" dur="1500" fill="hold"/>
                                        <p:tgtEl>
                                          <p:spTgt spid="41"/>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 presetClass="entr" presetSubtype="12"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500" fill="hold"/>
                                        <p:tgtEl>
                                          <p:spTgt spid="40"/>
                                        </p:tgtEl>
                                        <p:attrNameLst>
                                          <p:attrName>ppt_x</p:attrName>
                                        </p:attrNameLst>
                                      </p:cBhvr>
                                      <p:tavLst>
                                        <p:tav tm="0">
                                          <p:val>
                                            <p:strVal val="0-#ppt_w/2"/>
                                          </p:val>
                                        </p:tav>
                                        <p:tav tm="100000">
                                          <p:val>
                                            <p:strVal val="#ppt_x"/>
                                          </p:val>
                                        </p:tav>
                                      </p:tavLst>
                                    </p:anim>
                                    <p:anim calcmode="lin" valueType="num">
                                      <p:cBhvr additive="base">
                                        <p:cTn id="17" dur="500" fill="hold"/>
                                        <p:tgtEl>
                                          <p:spTgt spid="40"/>
                                        </p:tgtEl>
                                        <p:attrNameLst>
                                          <p:attrName>ppt_y</p:attrName>
                                        </p:attrNameLst>
                                      </p:cBhvr>
                                      <p:tavLst>
                                        <p:tav tm="0">
                                          <p:val>
                                            <p:strVal val="1+#ppt_h/2"/>
                                          </p:val>
                                        </p:tav>
                                        <p:tav tm="100000">
                                          <p:val>
                                            <p:strVal val="#ppt_y"/>
                                          </p:val>
                                        </p:tav>
                                      </p:tavLst>
                                    </p:anim>
                                  </p:childTnLst>
                                </p:cTn>
                              </p:par>
                            </p:childTnLst>
                          </p:cTn>
                        </p:par>
                        <p:par>
                          <p:cTn id="18" fill="hold">
                            <p:stCondLst>
                              <p:cond delay="2500"/>
                            </p:stCondLst>
                            <p:childTnLst>
                              <p:par>
                                <p:cTn id="19" presetID="1" presetClass="entr" presetSubtype="0"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97"/>
                                        </p:tgtEl>
                                        <p:attrNameLst>
                                          <p:attrName>style.visibility</p:attrName>
                                        </p:attrNameLst>
                                      </p:cBhvr>
                                      <p:to>
                                        <p:strVal val="visible"/>
                                      </p:to>
                                    </p:set>
                                    <p:animEffect transition="in" filter="wipe(left)">
                                      <p:cBhvr>
                                        <p:cTn id="24" dur="500"/>
                                        <p:tgtEl>
                                          <p:spTgt spid="97"/>
                                        </p:tgtEl>
                                      </p:cBhvr>
                                    </p:animEffect>
                                  </p:childTnLst>
                                </p:cTn>
                              </p:par>
                            </p:childTnLst>
                          </p:cTn>
                        </p:par>
                        <p:par>
                          <p:cTn id="25" fill="hold">
                            <p:stCondLst>
                              <p:cond delay="3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56325"/>
                                        </p:tgtEl>
                                        <p:attrNameLst>
                                          <p:attrName>style.visibility</p:attrName>
                                        </p:attrNameLst>
                                      </p:cBhvr>
                                      <p:to>
                                        <p:strVal val="visible"/>
                                      </p:to>
                                    </p:set>
                                    <p:animEffect transition="in" filter="wipe(left)">
                                      <p:cBhvr>
                                        <p:cTn id="32" dur="500"/>
                                        <p:tgtEl>
                                          <p:spTgt spid="56325"/>
                                        </p:tgtEl>
                                      </p:cBhvr>
                                    </p:animEffect>
                                  </p:childTnLst>
                                </p:cTn>
                              </p:par>
                            </p:childTnLst>
                          </p:cTn>
                        </p:par>
                        <p:par>
                          <p:cTn id="33" fill="hold">
                            <p:stCondLst>
                              <p:cond delay="4000"/>
                            </p:stCondLst>
                            <p:childTnLst>
                              <p:par>
                                <p:cTn id="34" presetID="22" presetClass="entr" presetSubtype="8" fill="hold" grpId="0" nodeType="afterEffect">
                                  <p:stCondLst>
                                    <p:cond delay="0"/>
                                  </p:stCondLst>
                                  <p:childTnLst>
                                    <p:set>
                                      <p:cBhvr>
                                        <p:cTn id="35" dur="1" fill="hold">
                                          <p:stCondLst>
                                            <p:cond delay="0"/>
                                          </p:stCondLst>
                                        </p:cTn>
                                        <p:tgtEl>
                                          <p:spTgt spid="56323"/>
                                        </p:tgtEl>
                                        <p:attrNameLst>
                                          <p:attrName>style.visibility</p:attrName>
                                        </p:attrNameLst>
                                      </p:cBhvr>
                                      <p:to>
                                        <p:strVal val="visible"/>
                                      </p:to>
                                    </p:set>
                                    <p:animEffect transition="in" filter="wipe(left)">
                                      <p:cBhvr>
                                        <p:cTn id="36" dur="500"/>
                                        <p:tgtEl>
                                          <p:spTgt spid="56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56323" grpId="0">
        <p:tmplLst>
          <p:tmpl>
            <p:tnLst>
              <p:par>
                <p:cTn presetID="22" presetClass="entr" presetSubtype="8" fill="hold" nodeType="afterEffect">
                  <p:stCondLst>
                    <p:cond delay="0"/>
                  </p:stCondLst>
                  <p:childTnLst>
                    <p:set>
                      <p:cBhvr>
                        <p:cTn dur="1" fill="hold">
                          <p:stCondLst>
                            <p:cond delay="0"/>
                          </p:stCondLst>
                        </p:cTn>
                        <p:tgtEl>
                          <p:spTgt spid="56323"/>
                        </p:tgtEl>
                        <p:attrNameLst>
                          <p:attrName>style.visibility</p:attrName>
                        </p:attrNameLst>
                      </p:cBhvr>
                      <p:to>
                        <p:strVal val="visible"/>
                      </p:to>
                    </p:set>
                    <p:animEffect transition="in" filter="wipe(left)">
                      <p:cBhvr>
                        <p:cTn dur="500"/>
                        <p:tgtEl>
                          <p:spTgt spid="56323"/>
                        </p:tgtEl>
                      </p:cBhvr>
                    </p:animEffect>
                  </p:childTnLst>
                </p:cTn>
              </p:par>
            </p:tnLst>
          </p:tmpl>
        </p:tmplLst>
      </p:bldP>
      <p:bldP spid="56325" grpId="0"/>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ARK8">
    <p:spTree>
      <p:nvGrpSpPr>
        <p:cNvPr id="1" name=""/>
        <p:cNvGrpSpPr/>
        <p:nvPr/>
      </p:nvGrpSpPr>
      <p:grpSpPr>
        <a:xfrm>
          <a:off x="0" y="0"/>
          <a:ext cx="0" cy="0"/>
          <a:chOff x="0" y="0"/>
          <a:chExt cx="0" cy="0"/>
        </a:xfrm>
      </p:grpSpPr>
      <p:grpSp>
        <p:nvGrpSpPr>
          <p:cNvPr id="7" name="Group 35">
            <a:extLst>
              <a:ext uri="{FF2B5EF4-FFF2-40B4-BE49-F238E27FC236}">
                <a16:creationId xmlns:a16="http://schemas.microsoft.com/office/drawing/2014/main" id="{79B5329C-A2C5-4ECB-BC98-1EE910A59C5C}"/>
              </a:ext>
            </a:extLst>
          </p:cNvPr>
          <p:cNvGrpSpPr/>
          <p:nvPr userDrawn="1"/>
        </p:nvGrpSpPr>
        <p:grpSpPr>
          <a:xfrm>
            <a:off x="-6583" y="-3"/>
            <a:ext cx="12302859" cy="6858003"/>
            <a:chOff x="-6566" y="-2"/>
            <a:chExt cx="12269309" cy="6858002"/>
          </a:xfrm>
        </p:grpSpPr>
        <p:sp>
          <p:nvSpPr>
            <p:cNvPr id="8" name="Rectangle 36" hidden="1">
              <a:extLst>
                <a:ext uri="{FF2B5EF4-FFF2-40B4-BE49-F238E27FC236}">
                  <a16:creationId xmlns:a16="http://schemas.microsoft.com/office/drawing/2014/main" id="{C8958B36-AB2D-48BD-9A47-6687DB792AE7}"/>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a:p>
          </p:txBody>
        </p:sp>
        <p:grpSp>
          <p:nvGrpSpPr>
            <p:cNvPr id="9" name="Group 37" hidden="1">
              <a:extLst>
                <a:ext uri="{FF2B5EF4-FFF2-40B4-BE49-F238E27FC236}">
                  <a16:creationId xmlns:a16="http://schemas.microsoft.com/office/drawing/2014/main" id="{430FC37E-46B5-4BD2-9E97-2B76C0573440}"/>
                </a:ext>
              </a:extLst>
            </p:cNvPr>
            <p:cNvGrpSpPr/>
            <p:nvPr userDrawn="1"/>
          </p:nvGrpSpPr>
          <p:grpSpPr>
            <a:xfrm>
              <a:off x="442260" y="3456849"/>
              <a:ext cx="11820483" cy="2970388"/>
              <a:chOff x="442260" y="3600153"/>
              <a:chExt cx="11820483" cy="2970388"/>
            </a:xfrm>
          </p:grpSpPr>
          <p:cxnSp>
            <p:nvCxnSpPr>
              <p:cNvPr id="10" name="Straight Connector 38">
                <a:extLst>
                  <a:ext uri="{FF2B5EF4-FFF2-40B4-BE49-F238E27FC236}">
                    <a16:creationId xmlns:a16="http://schemas.microsoft.com/office/drawing/2014/main" id="{E63B12F6-68E5-4FD2-AE82-2C61E9FEC371}"/>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39">
                <a:extLst>
                  <a:ext uri="{FF2B5EF4-FFF2-40B4-BE49-F238E27FC236}">
                    <a16:creationId xmlns:a16="http://schemas.microsoft.com/office/drawing/2014/main" id="{3F18698A-2CC1-42F7-AFA2-0ED6A65A0467}"/>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0">
                <a:extLst>
                  <a:ext uri="{FF2B5EF4-FFF2-40B4-BE49-F238E27FC236}">
                    <a16:creationId xmlns:a16="http://schemas.microsoft.com/office/drawing/2014/main" id="{5A3E8D2A-FCB8-46D8-8E13-5DFD77E0857A}"/>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1">
                <a:extLst>
                  <a:ext uri="{FF2B5EF4-FFF2-40B4-BE49-F238E27FC236}">
                    <a16:creationId xmlns:a16="http://schemas.microsoft.com/office/drawing/2014/main" id="{2A1A5DCC-95B9-432D-9319-E61A83F71866}"/>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2">
                <a:extLst>
                  <a:ext uri="{FF2B5EF4-FFF2-40B4-BE49-F238E27FC236}">
                    <a16:creationId xmlns:a16="http://schemas.microsoft.com/office/drawing/2014/main" id="{B8820250-F9E0-4311-BF0C-802AF6875CAD}"/>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3">
                <a:extLst>
                  <a:ext uri="{FF2B5EF4-FFF2-40B4-BE49-F238E27FC236}">
                    <a16:creationId xmlns:a16="http://schemas.microsoft.com/office/drawing/2014/main" id="{388E2DD4-2471-4F2A-8590-D3A12C918E40}"/>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4">
                <a:extLst>
                  <a:ext uri="{FF2B5EF4-FFF2-40B4-BE49-F238E27FC236}">
                    <a16:creationId xmlns:a16="http://schemas.microsoft.com/office/drawing/2014/main" id="{93FCA856-D622-4D05-8EC1-5A1167A0E484}"/>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5">
                <a:extLst>
                  <a:ext uri="{FF2B5EF4-FFF2-40B4-BE49-F238E27FC236}">
                    <a16:creationId xmlns:a16="http://schemas.microsoft.com/office/drawing/2014/main" id="{920EE15C-2FE5-464B-9141-CB9BF0147888}"/>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6">
                <a:extLst>
                  <a:ext uri="{FF2B5EF4-FFF2-40B4-BE49-F238E27FC236}">
                    <a16:creationId xmlns:a16="http://schemas.microsoft.com/office/drawing/2014/main" id="{4B6CEFD2-1B8D-4244-B930-8D2849ED397B}"/>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47">
                <a:extLst>
                  <a:ext uri="{FF2B5EF4-FFF2-40B4-BE49-F238E27FC236}">
                    <a16:creationId xmlns:a16="http://schemas.microsoft.com/office/drawing/2014/main" id="{8A33E851-D6BA-438B-B03A-38CCF7C6E26B}"/>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48">
                <a:extLst>
                  <a:ext uri="{FF2B5EF4-FFF2-40B4-BE49-F238E27FC236}">
                    <a16:creationId xmlns:a16="http://schemas.microsoft.com/office/drawing/2014/main" id="{4A28DC0D-210E-4248-9128-A55D9A06369B}"/>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49">
                <a:extLst>
                  <a:ext uri="{FF2B5EF4-FFF2-40B4-BE49-F238E27FC236}">
                    <a16:creationId xmlns:a16="http://schemas.microsoft.com/office/drawing/2014/main" id="{1464FE7F-7592-47D7-8ADE-D22FEDEBFB3D}"/>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0">
                <a:extLst>
                  <a:ext uri="{FF2B5EF4-FFF2-40B4-BE49-F238E27FC236}">
                    <a16:creationId xmlns:a16="http://schemas.microsoft.com/office/drawing/2014/main" id="{B7EA4283-4EAA-4DD8-8791-6F9976FBC69B}"/>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1">
                <a:extLst>
                  <a:ext uri="{FF2B5EF4-FFF2-40B4-BE49-F238E27FC236}">
                    <a16:creationId xmlns:a16="http://schemas.microsoft.com/office/drawing/2014/main" id="{92F79F70-7C67-441A-BE5F-68EF88D42721}"/>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2">
                <a:extLst>
                  <a:ext uri="{FF2B5EF4-FFF2-40B4-BE49-F238E27FC236}">
                    <a16:creationId xmlns:a16="http://schemas.microsoft.com/office/drawing/2014/main" id="{235AD71C-D9EE-4E4E-81B5-BBAF4D8497D8}"/>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3">
                <a:extLst>
                  <a:ext uri="{FF2B5EF4-FFF2-40B4-BE49-F238E27FC236}">
                    <a16:creationId xmlns:a16="http://schemas.microsoft.com/office/drawing/2014/main" id="{F97E8D7C-177F-4679-88B2-B2A1A0F63008}"/>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4">
                <a:extLst>
                  <a:ext uri="{FF2B5EF4-FFF2-40B4-BE49-F238E27FC236}">
                    <a16:creationId xmlns:a16="http://schemas.microsoft.com/office/drawing/2014/main" id="{CCBF4EED-8DF1-4D4C-9233-2A5AED92FAF5}"/>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5">
                <a:extLst>
                  <a:ext uri="{FF2B5EF4-FFF2-40B4-BE49-F238E27FC236}">
                    <a16:creationId xmlns:a16="http://schemas.microsoft.com/office/drawing/2014/main" id="{FE781963-B521-4090-B33E-52BA0D08DD4D}"/>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6">
                <a:extLst>
                  <a:ext uri="{FF2B5EF4-FFF2-40B4-BE49-F238E27FC236}">
                    <a16:creationId xmlns:a16="http://schemas.microsoft.com/office/drawing/2014/main" id="{97A5F321-E5FD-4460-AB50-6E7982BCF2C1}"/>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57">
                <a:extLst>
                  <a:ext uri="{FF2B5EF4-FFF2-40B4-BE49-F238E27FC236}">
                    <a16:creationId xmlns:a16="http://schemas.microsoft.com/office/drawing/2014/main" id="{77249232-6F79-4387-A6B7-F3681620C2C6}"/>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58">
                <a:extLst>
                  <a:ext uri="{FF2B5EF4-FFF2-40B4-BE49-F238E27FC236}">
                    <a16:creationId xmlns:a16="http://schemas.microsoft.com/office/drawing/2014/main" id="{0B03DDF2-C067-4050-B9E3-973ACB79D110}"/>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1" name="Straight Connector 59">
                <a:extLst>
                  <a:ext uri="{FF2B5EF4-FFF2-40B4-BE49-F238E27FC236}">
                    <a16:creationId xmlns:a16="http://schemas.microsoft.com/office/drawing/2014/main" id="{2CCD4EA8-14AB-4EF3-AA4F-068028B23FD9}"/>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2" name="Straight Connector 60">
                <a:extLst>
                  <a:ext uri="{FF2B5EF4-FFF2-40B4-BE49-F238E27FC236}">
                    <a16:creationId xmlns:a16="http://schemas.microsoft.com/office/drawing/2014/main" id="{C8AD15C4-17A1-4D20-A30D-913A27934A98}"/>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3" name="Straight Connector 61">
                <a:extLst>
                  <a:ext uri="{FF2B5EF4-FFF2-40B4-BE49-F238E27FC236}">
                    <a16:creationId xmlns:a16="http://schemas.microsoft.com/office/drawing/2014/main" id="{53B14BAE-6D30-487C-A35C-CEEAB0526FC6}"/>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4CC007AC-F8AF-47C6-A900-868B5879D788}"/>
              </a:ext>
            </a:extLst>
          </p:cNvPr>
          <p:cNvSpPr>
            <a:spLocks noGrp="1"/>
          </p:cNvSpPr>
          <p:nvPr>
            <p:ph type="title" hasCustomPrompt="1"/>
          </p:nvPr>
        </p:nvSpPr>
        <p:spPr/>
        <p:txBody>
          <a:bodyPr/>
          <a:lstStyle/>
          <a:p>
            <a:r>
              <a:rPr lang="en-GB" altLang="en-US" noProof="0"/>
              <a:t>CLICK TO EDIT MASTER TITLE STYLE</a:t>
            </a:r>
            <a:endParaRPr lang="en-GB" noProof="0"/>
          </a:p>
        </p:txBody>
      </p:sp>
      <p:sp>
        <p:nvSpPr>
          <p:cNvPr id="5" name="Content Placeholder 2">
            <a:extLst>
              <a:ext uri="{FF2B5EF4-FFF2-40B4-BE49-F238E27FC236}">
                <a16:creationId xmlns:a16="http://schemas.microsoft.com/office/drawing/2014/main" id="{E6A3B02F-74FE-439F-AB2D-C6EF6331C160}"/>
              </a:ext>
            </a:extLst>
          </p:cNvPr>
          <p:cNvSpPr>
            <a:spLocks noGrp="1"/>
          </p:cNvSpPr>
          <p:nvPr>
            <p:ph sz="half" idx="10"/>
          </p:nvPr>
        </p:nvSpPr>
        <p:spPr>
          <a:xfrm>
            <a:off x="218859" y="1674000"/>
            <a:ext cx="5788800" cy="4316400"/>
          </a:xfrm>
        </p:spPr>
        <p:txBody>
          <a:bodyPr/>
          <a:lstStyle>
            <a:lvl1pPr>
              <a:defRPr sz="1800"/>
            </a:lvl1pPr>
            <a:lvl2pPr>
              <a:defRPr sz="1800"/>
            </a:lvl2pPr>
            <a:lvl3pPr>
              <a:defRPr sz="1800"/>
            </a:lvl3pPr>
            <a:lvl4pPr>
              <a:defRPr sz="1800"/>
            </a:lvl4pPr>
            <a:lvl5pPr>
              <a:defRPr sz="1800"/>
            </a:lvl5pPr>
            <a:lvl6pPr>
              <a:defRPr sz="1302"/>
            </a:lvl6pPr>
            <a:lvl7pPr>
              <a:defRPr sz="1302"/>
            </a:lvl7pPr>
            <a:lvl8pPr>
              <a:defRPr sz="1302"/>
            </a:lvl8pPr>
            <a:lvl9pPr>
              <a:defRPr sz="1302"/>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Content Placeholder 3">
            <a:extLst>
              <a:ext uri="{FF2B5EF4-FFF2-40B4-BE49-F238E27FC236}">
                <a16:creationId xmlns:a16="http://schemas.microsoft.com/office/drawing/2014/main" id="{FBA924DC-7418-41D7-8688-B91299655814}"/>
              </a:ext>
            </a:extLst>
          </p:cNvPr>
          <p:cNvSpPr>
            <a:spLocks noGrp="1"/>
          </p:cNvSpPr>
          <p:nvPr>
            <p:ph sz="half" idx="2"/>
          </p:nvPr>
        </p:nvSpPr>
        <p:spPr>
          <a:xfrm>
            <a:off x="6202800" y="1674000"/>
            <a:ext cx="5778000" cy="4316400"/>
          </a:xfrm>
        </p:spPr>
        <p:txBody>
          <a:bodyPr/>
          <a:lstStyle>
            <a:lvl1pPr>
              <a:defRPr sz="1800"/>
            </a:lvl1pPr>
            <a:lvl2pPr>
              <a:defRPr sz="1800"/>
            </a:lvl2pPr>
            <a:lvl3pPr>
              <a:defRPr sz="1800"/>
            </a:lvl3pPr>
            <a:lvl4pPr>
              <a:defRPr sz="1800"/>
            </a:lvl4pPr>
            <a:lvl5pPr>
              <a:defRPr sz="1800"/>
            </a:lvl5pPr>
            <a:lvl6pPr>
              <a:defRPr sz="1302"/>
            </a:lvl6pPr>
            <a:lvl7pPr>
              <a:defRPr sz="1302"/>
            </a:lvl7pPr>
            <a:lvl8pPr>
              <a:defRPr sz="1302"/>
            </a:lvl8pPr>
            <a:lvl9pPr>
              <a:defRPr sz="1302"/>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cxnSp>
        <p:nvCxnSpPr>
          <p:cNvPr id="36" name="Straight Connector 35">
            <a:extLst>
              <a:ext uri="{FF2B5EF4-FFF2-40B4-BE49-F238E27FC236}">
                <a16:creationId xmlns:a16="http://schemas.microsoft.com/office/drawing/2014/main" id="{474DA607-7660-4BC3-BE10-CE82F2344A79}"/>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008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ARK_COLOUR_BG1">
    <p:bg>
      <p:bgPr>
        <a:solidFill>
          <a:srgbClr val="335E6F"/>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F8E21D1-D3AB-467C-827A-60A3C231CE6D}"/>
              </a:ext>
            </a:extLst>
          </p:cNvPr>
          <p:cNvSpPr>
            <a:spLocks noGrp="1"/>
          </p:cNvSpPr>
          <p:nvPr>
            <p:ph type="title" hasCustomPrompt="1"/>
          </p:nvPr>
        </p:nvSpPr>
        <p:spPr/>
        <p:txBody>
          <a:bodyPr/>
          <a:lstStyle/>
          <a:p>
            <a:r>
              <a:rPr lang="en-GB" altLang="en-US" noProof="0"/>
              <a:t>CLICK TO EDIT MASTER TITLE STYLE</a:t>
            </a:r>
            <a:endParaRPr lang="en-GB" noProof="0"/>
          </a:p>
        </p:txBody>
      </p:sp>
      <p:sp>
        <p:nvSpPr>
          <p:cNvPr id="3" name="Content Placeholder 2">
            <a:extLst>
              <a:ext uri="{FF2B5EF4-FFF2-40B4-BE49-F238E27FC236}">
                <a16:creationId xmlns:a16="http://schemas.microsoft.com/office/drawing/2014/main" id="{44EECD27-029B-4C0A-8414-E1DCA07598E9}"/>
              </a:ext>
            </a:extLst>
          </p:cNvPr>
          <p:cNvSpPr>
            <a:spLocks noGrp="1"/>
          </p:cNvSpPr>
          <p:nvPr>
            <p:ph idx="1"/>
          </p:nvPr>
        </p:nvSpPr>
        <p:spPr>
          <a:xfrm>
            <a:off x="21886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cxnSp>
        <p:nvCxnSpPr>
          <p:cNvPr id="5" name="Straight Connector 4">
            <a:extLst>
              <a:ext uri="{FF2B5EF4-FFF2-40B4-BE49-F238E27FC236}">
                <a16:creationId xmlns:a16="http://schemas.microsoft.com/office/drawing/2014/main" id="{FD2C6DB2-558F-4C84-B5E0-4624E082FC47}"/>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0966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ARK_COLOUR_BG2">
    <p:bg>
      <p:bgPr>
        <a:solidFill>
          <a:srgbClr val="8197A6"/>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454D428-23AE-4B01-BE91-F59947AAFD88}"/>
              </a:ext>
            </a:extLst>
          </p:cNvPr>
          <p:cNvSpPr>
            <a:spLocks noGrp="1"/>
          </p:cNvSpPr>
          <p:nvPr>
            <p:ph type="title" hasCustomPrompt="1"/>
          </p:nvPr>
        </p:nvSpPr>
        <p:spPr>
          <a:xfrm>
            <a:off x="216000" y="154800"/>
            <a:ext cx="10108800" cy="565200"/>
          </a:xfrm>
        </p:spPr>
        <p:txBody>
          <a:bodyPr/>
          <a:lstStyle>
            <a:lvl1pPr>
              <a:defRPr sz="3000"/>
            </a:lvl1pPr>
          </a:lstStyle>
          <a:p>
            <a:r>
              <a:rPr lang="en-GB" altLang="en-US" noProof="0"/>
              <a:t>CLICK TO EDIT MASTER TITLE STYLE</a:t>
            </a:r>
            <a:endParaRPr lang="en-GB" noProof="0"/>
          </a:p>
        </p:txBody>
      </p:sp>
      <p:sp>
        <p:nvSpPr>
          <p:cNvPr id="4" name="Content Placeholder 2">
            <a:extLst>
              <a:ext uri="{FF2B5EF4-FFF2-40B4-BE49-F238E27FC236}">
                <a16:creationId xmlns:a16="http://schemas.microsoft.com/office/drawing/2014/main" id="{9536C13B-CB48-4EFE-B92B-E0DF778BBE58}"/>
              </a:ext>
            </a:extLst>
          </p:cNvPr>
          <p:cNvSpPr>
            <a:spLocks noGrp="1"/>
          </p:cNvSpPr>
          <p:nvPr>
            <p:ph idx="1"/>
          </p:nvPr>
        </p:nvSpPr>
        <p:spPr>
          <a:xfrm>
            <a:off x="219600" y="882000"/>
            <a:ext cx="11764800" cy="5328000"/>
          </a:xfrm>
        </p:spPr>
        <p:txBody>
          <a:bodyPr/>
          <a:lstStyle>
            <a:lvl1pPr>
              <a:defRPr sz="1800">
                <a:solidFill>
                  <a:srgbClr val="335E6F"/>
                </a:solidFill>
              </a:defRPr>
            </a:lvl1pPr>
            <a:lvl2pPr>
              <a:defRPr sz="1800">
                <a:solidFill>
                  <a:srgbClr val="335E6F"/>
                </a:solidFill>
              </a:defRPr>
            </a:lvl2pPr>
            <a:lvl3pPr>
              <a:defRPr sz="1800">
                <a:solidFill>
                  <a:srgbClr val="335E6F"/>
                </a:solidFill>
              </a:defRPr>
            </a:lvl3pPr>
            <a:lvl4pPr>
              <a:defRPr sz="1800">
                <a:solidFill>
                  <a:srgbClr val="335E6F"/>
                </a:solidFill>
              </a:defRPr>
            </a:lvl4pPr>
            <a:lvl5pPr>
              <a:defRPr sz="1800">
                <a:solidFill>
                  <a:srgbClr val="335E6F"/>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cxnSp>
        <p:nvCxnSpPr>
          <p:cNvPr id="5" name="Straight Connector 4">
            <a:extLst>
              <a:ext uri="{FF2B5EF4-FFF2-40B4-BE49-F238E27FC236}">
                <a16:creationId xmlns:a16="http://schemas.microsoft.com/office/drawing/2014/main" id="{E39F78FA-F6D0-43E1-8D5E-F43274ADA42E}"/>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Box 34">
            <a:extLst>
              <a:ext uri="{FF2B5EF4-FFF2-40B4-BE49-F238E27FC236}">
                <a16:creationId xmlns:a16="http://schemas.microsoft.com/office/drawing/2014/main" id="{EAF7257E-F8F1-46E7-AB31-BEECBE97600D}"/>
              </a:ext>
            </a:extLst>
          </p:cNvPr>
          <p:cNvSpPr txBox="1">
            <a:spLocks noChangeArrowheads="1"/>
          </p:cNvSpPr>
          <p:nvPr userDrawn="1"/>
        </p:nvSpPr>
        <p:spPr bwMode="auto">
          <a:xfrm>
            <a:off x="11680525" y="6202800"/>
            <a:ext cx="275075"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chemeClr val="bg1"/>
                </a:solidFill>
                <a:latin typeface="Arial" panose="020B0604020202020204" pitchFamily="34" charset="0"/>
                <a:cs typeface="Arial" panose="020B0604020202020204" pitchFamily="34" charset="0"/>
              </a:rPr>
              <a:t>‹#›</a:t>
            </a:fld>
            <a:endParaRPr lang="en-GB" sz="800" noProof="1">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576093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ARK_COLOUR_BG3">
    <p:bg>
      <p:bgPr>
        <a:solidFill>
          <a:srgbClr val="008E7A"/>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6AEE28F-8201-4291-B91D-87424F6B0F90}"/>
              </a:ext>
            </a:extLst>
          </p:cNvPr>
          <p:cNvSpPr>
            <a:spLocks noGrp="1"/>
          </p:cNvSpPr>
          <p:nvPr>
            <p:ph type="title" hasCustomPrompt="1"/>
          </p:nvPr>
        </p:nvSpPr>
        <p:spPr/>
        <p:txBody>
          <a:bodyPr/>
          <a:lstStyle/>
          <a:p>
            <a:r>
              <a:rPr lang="en-GB" altLang="en-US" noProof="0"/>
              <a:t>CLICK TO EDIT MASTER TITLE STYLE</a:t>
            </a:r>
            <a:endParaRPr lang="en-GB" noProof="0"/>
          </a:p>
        </p:txBody>
      </p:sp>
      <p:sp>
        <p:nvSpPr>
          <p:cNvPr id="3" name="Content Placeholder 2">
            <a:extLst>
              <a:ext uri="{FF2B5EF4-FFF2-40B4-BE49-F238E27FC236}">
                <a16:creationId xmlns:a16="http://schemas.microsoft.com/office/drawing/2014/main" id="{456958D4-DB1F-4336-9FAC-F1310EA70DC0}"/>
              </a:ext>
            </a:extLst>
          </p:cNvPr>
          <p:cNvSpPr>
            <a:spLocks noGrp="1"/>
          </p:cNvSpPr>
          <p:nvPr>
            <p:ph idx="1"/>
          </p:nvPr>
        </p:nvSpPr>
        <p:spPr>
          <a:xfrm>
            <a:off x="218860" y="882000"/>
            <a:ext cx="11764800" cy="5328000"/>
          </a:xfrm>
        </p:spPr>
        <p:txBody>
          <a:bodyPr/>
          <a:lstStyle>
            <a:lvl1pPr>
              <a:defRPr sz="1800">
                <a:solidFill>
                  <a:srgbClr val="76C8AE"/>
                </a:solidFill>
              </a:defRPr>
            </a:lvl1pPr>
            <a:lvl2pPr>
              <a:defRPr sz="1800">
                <a:solidFill>
                  <a:srgbClr val="76C8AE"/>
                </a:solidFill>
              </a:defRPr>
            </a:lvl2pPr>
            <a:lvl3pPr>
              <a:defRPr sz="1800">
                <a:solidFill>
                  <a:srgbClr val="76C8AE"/>
                </a:solidFill>
              </a:defRPr>
            </a:lvl3pPr>
            <a:lvl4pPr>
              <a:defRPr sz="1800">
                <a:solidFill>
                  <a:srgbClr val="76C8AE"/>
                </a:solidFill>
              </a:defRPr>
            </a:lvl4pPr>
            <a:lvl5pPr>
              <a:defRPr sz="1800">
                <a:solidFill>
                  <a:srgbClr val="76C8AE"/>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cxnSp>
        <p:nvCxnSpPr>
          <p:cNvPr id="6" name="Straight Connector 5">
            <a:extLst>
              <a:ext uri="{FF2B5EF4-FFF2-40B4-BE49-F238E27FC236}">
                <a16:creationId xmlns:a16="http://schemas.microsoft.com/office/drawing/2014/main" id="{A4F35ECC-E470-43DD-98A9-B01624008E8A}"/>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6073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ARK_COLOUR_BG4">
    <p:bg>
      <p:bgPr>
        <a:solidFill>
          <a:srgbClr val="960136"/>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79134E1-D455-4C26-B381-3FC697018EB2}"/>
              </a:ext>
            </a:extLst>
          </p:cNvPr>
          <p:cNvSpPr>
            <a:spLocks noGrp="1"/>
          </p:cNvSpPr>
          <p:nvPr>
            <p:ph type="title" hasCustomPrompt="1"/>
          </p:nvPr>
        </p:nvSpPr>
        <p:spPr/>
        <p:txBody>
          <a:bodyPr/>
          <a:lstStyle/>
          <a:p>
            <a:r>
              <a:rPr lang="en-GB" altLang="en-US" noProof="0"/>
              <a:t>CLICK TO EDIT MASTER TITLE STYLE</a:t>
            </a:r>
            <a:endParaRPr lang="en-GB" noProof="0"/>
          </a:p>
        </p:txBody>
      </p:sp>
      <p:sp>
        <p:nvSpPr>
          <p:cNvPr id="3" name="Content Placeholder 2">
            <a:extLst>
              <a:ext uri="{FF2B5EF4-FFF2-40B4-BE49-F238E27FC236}">
                <a16:creationId xmlns:a16="http://schemas.microsoft.com/office/drawing/2014/main" id="{4F4CBCA6-6806-4F98-BCC6-89DD1EF3B10B}"/>
              </a:ext>
            </a:extLst>
          </p:cNvPr>
          <p:cNvSpPr>
            <a:spLocks noGrp="1"/>
          </p:cNvSpPr>
          <p:nvPr>
            <p:ph idx="1"/>
          </p:nvPr>
        </p:nvSpPr>
        <p:spPr>
          <a:xfrm>
            <a:off x="218860" y="882000"/>
            <a:ext cx="11764800" cy="5328000"/>
          </a:xfrm>
        </p:spPr>
        <p:txBody>
          <a:bodyPr/>
          <a:lstStyle>
            <a:lvl1pPr>
              <a:defRPr>
                <a:solidFill>
                  <a:srgbClr val="F1666A"/>
                </a:solidFill>
              </a:defRPr>
            </a:lvl1pPr>
            <a:lvl2pPr>
              <a:defRPr>
                <a:solidFill>
                  <a:srgbClr val="F1666A"/>
                </a:solidFill>
              </a:defRPr>
            </a:lvl2pPr>
            <a:lvl3pPr>
              <a:defRPr>
                <a:solidFill>
                  <a:srgbClr val="F1666A"/>
                </a:solidFill>
              </a:defRPr>
            </a:lvl3pPr>
            <a:lvl4pPr>
              <a:defRPr>
                <a:solidFill>
                  <a:srgbClr val="F1666A"/>
                </a:solidFill>
              </a:defRPr>
            </a:lvl4pPr>
            <a:lvl5pPr>
              <a:defRPr>
                <a:solidFill>
                  <a:srgbClr val="F1666A"/>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cxnSp>
        <p:nvCxnSpPr>
          <p:cNvPr id="6" name="Straight Connector 5">
            <a:extLst>
              <a:ext uri="{FF2B5EF4-FFF2-40B4-BE49-F238E27FC236}">
                <a16:creationId xmlns:a16="http://schemas.microsoft.com/office/drawing/2014/main" id="{4B574315-B7CB-4D67-938B-343DBD8D47E1}"/>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55570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ARK_COLOUR_BG5">
    <p:bg>
      <p:bgPr>
        <a:solidFill>
          <a:srgbClr val="F47920"/>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7E46C08-64B4-42D6-AF34-8AC1C34A0CF1}"/>
              </a:ext>
            </a:extLst>
          </p:cNvPr>
          <p:cNvSpPr>
            <a:spLocks noGrp="1"/>
          </p:cNvSpPr>
          <p:nvPr>
            <p:ph type="title" hasCustomPrompt="1"/>
          </p:nvPr>
        </p:nvSpPr>
        <p:spPr>
          <a:xfrm>
            <a:off x="216000" y="154800"/>
            <a:ext cx="10108800" cy="565200"/>
          </a:xfrm>
        </p:spPr>
        <p:txBody>
          <a:bodyPr/>
          <a:lstStyle/>
          <a:p>
            <a:r>
              <a:rPr lang="en-GB" altLang="en-US" noProof="0"/>
              <a:t>CLICK TO EDIT MASTER TITLE STYLE</a:t>
            </a:r>
            <a:endParaRPr lang="en-GB" noProof="0"/>
          </a:p>
        </p:txBody>
      </p:sp>
      <p:sp>
        <p:nvSpPr>
          <p:cNvPr id="3" name="Content Placeholder 2">
            <a:extLst>
              <a:ext uri="{FF2B5EF4-FFF2-40B4-BE49-F238E27FC236}">
                <a16:creationId xmlns:a16="http://schemas.microsoft.com/office/drawing/2014/main" id="{6E29B6CC-D6D4-4607-B2F0-95D88CF48646}"/>
              </a:ext>
            </a:extLst>
          </p:cNvPr>
          <p:cNvSpPr>
            <a:spLocks noGrp="1"/>
          </p:cNvSpPr>
          <p:nvPr>
            <p:ph idx="1" hasCustomPrompt="1"/>
          </p:nvPr>
        </p:nvSpPr>
        <p:spPr>
          <a:xfrm>
            <a:off x="218860" y="882000"/>
            <a:ext cx="11764800" cy="5328000"/>
          </a:xfrm>
        </p:spPr>
        <p:txBody>
          <a:bodyPr/>
          <a:lstStyle>
            <a:lvl1pPr>
              <a:defRPr sz="1800">
                <a:solidFill>
                  <a:srgbClr val="FFCC4E"/>
                </a:solidFill>
              </a:defRPr>
            </a:lvl1pPr>
            <a:lvl2pPr>
              <a:defRPr sz="1800">
                <a:solidFill>
                  <a:srgbClr val="FFCC4E"/>
                </a:solidFill>
              </a:defRPr>
            </a:lvl2pPr>
            <a:lvl3pPr>
              <a:defRPr sz="1800">
                <a:solidFill>
                  <a:srgbClr val="FFCC4E"/>
                </a:solidFill>
              </a:defRPr>
            </a:lvl3pPr>
            <a:lvl4pPr>
              <a:defRPr sz="1800">
                <a:solidFill>
                  <a:srgbClr val="FFCC4E"/>
                </a:solidFill>
              </a:defRPr>
            </a:lvl4pPr>
            <a:lvl5pPr>
              <a:defRPr sz="1800">
                <a:solidFill>
                  <a:srgbClr val="FFCC4E"/>
                </a:solidFill>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err="1"/>
              <a:t>fth</a:t>
            </a:r>
            <a:r>
              <a:rPr lang="en-GB" noProof="0"/>
              <a:t> level</a:t>
            </a:r>
          </a:p>
        </p:txBody>
      </p:sp>
      <p:cxnSp>
        <p:nvCxnSpPr>
          <p:cNvPr id="5" name="Straight Connector 4">
            <a:extLst>
              <a:ext uri="{FF2B5EF4-FFF2-40B4-BE49-F238E27FC236}">
                <a16:creationId xmlns:a16="http://schemas.microsoft.com/office/drawing/2014/main" id="{8629367B-34A8-4563-A1F3-2FC66FD3EB06}"/>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56962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ARK_COLOUR_BG6">
    <p:bg>
      <p:bgPr>
        <a:solidFill>
          <a:srgbClr val="006196"/>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5B35B1-EFE6-4875-B916-1BC8765B59D5}"/>
              </a:ext>
            </a:extLst>
          </p:cNvPr>
          <p:cNvSpPr>
            <a:spLocks noGrp="1"/>
          </p:cNvSpPr>
          <p:nvPr>
            <p:ph type="title" hasCustomPrompt="1"/>
          </p:nvPr>
        </p:nvSpPr>
        <p:spPr/>
        <p:txBody>
          <a:bodyPr/>
          <a:lstStyle/>
          <a:p>
            <a:r>
              <a:rPr lang="en-GB" altLang="en-US" noProof="0"/>
              <a:t>CLICK TO EDIT MASTER TITLE STYLE</a:t>
            </a:r>
            <a:endParaRPr lang="en-GB" noProof="0"/>
          </a:p>
        </p:txBody>
      </p:sp>
      <p:sp>
        <p:nvSpPr>
          <p:cNvPr id="3" name="Content Placeholder 2">
            <a:extLst>
              <a:ext uri="{FF2B5EF4-FFF2-40B4-BE49-F238E27FC236}">
                <a16:creationId xmlns:a16="http://schemas.microsoft.com/office/drawing/2014/main" id="{08032693-5FF5-4EE9-BE3E-903A4B28FE4D}"/>
              </a:ext>
            </a:extLst>
          </p:cNvPr>
          <p:cNvSpPr>
            <a:spLocks noGrp="1"/>
          </p:cNvSpPr>
          <p:nvPr>
            <p:ph idx="1"/>
          </p:nvPr>
        </p:nvSpPr>
        <p:spPr>
          <a:xfrm>
            <a:off x="218860" y="882000"/>
            <a:ext cx="11764800" cy="5328000"/>
          </a:xfrm>
        </p:spPr>
        <p:txBody>
          <a:bodyPr/>
          <a:lstStyle>
            <a:lvl1pPr>
              <a:defRPr sz="1800">
                <a:solidFill>
                  <a:srgbClr val="009BDB"/>
                </a:solidFill>
              </a:defRPr>
            </a:lvl1pPr>
            <a:lvl2pPr>
              <a:defRPr sz="1800">
                <a:solidFill>
                  <a:srgbClr val="009BDB"/>
                </a:solidFill>
              </a:defRPr>
            </a:lvl2pPr>
            <a:lvl3pPr>
              <a:defRPr sz="1800">
                <a:solidFill>
                  <a:srgbClr val="009BDB"/>
                </a:solidFill>
              </a:defRPr>
            </a:lvl3pPr>
            <a:lvl4pPr>
              <a:defRPr sz="1800">
                <a:solidFill>
                  <a:srgbClr val="009BDB"/>
                </a:solidFill>
              </a:defRPr>
            </a:lvl4pPr>
            <a:lvl5pPr>
              <a:defRPr sz="1800">
                <a:solidFill>
                  <a:srgbClr val="009BDB"/>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cxnSp>
        <p:nvCxnSpPr>
          <p:cNvPr id="5" name="Straight Connector 4">
            <a:extLst>
              <a:ext uri="{FF2B5EF4-FFF2-40B4-BE49-F238E27FC236}">
                <a16:creationId xmlns:a16="http://schemas.microsoft.com/office/drawing/2014/main" id="{FE75EAA0-B23C-4CF3-8040-68232CDD55A5}"/>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46094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ARK_CLOSING1">
    <p:bg>
      <p:bgPr>
        <a:solidFill>
          <a:srgbClr val="003249"/>
        </a:solidFill>
        <a:effectLst/>
      </p:bgPr>
    </p:bg>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49F9D6BA-4369-4A77-B906-1DB3998CAEE6}"/>
              </a:ext>
            </a:extLst>
          </p:cNvPr>
          <p:cNvSpPr/>
          <p:nvPr userDrawn="1"/>
        </p:nvSpPr>
        <p:spPr>
          <a:xfrm>
            <a:off x="0" y="0"/>
            <a:ext cx="12277314" cy="6858000"/>
          </a:xfrm>
          <a:prstGeom prst="rect">
            <a:avLst/>
          </a:prstGeom>
          <a:solidFill>
            <a:srgbClr val="335E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Rectangle 8">
            <a:extLst>
              <a:ext uri="{FF2B5EF4-FFF2-40B4-BE49-F238E27FC236}">
                <a16:creationId xmlns:a16="http://schemas.microsoft.com/office/drawing/2014/main" id="{C1D3BEF3-BA94-4314-8B5C-E1B50DD15057}"/>
              </a:ext>
            </a:extLst>
          </p:cNvPr>
          <p:cNvSpPr/>
          <p:nvPr userDrawn="1"/>
        </p:nvSpPr>
        <p:spPr>
          <a:xfrm flipH="1">
            <a:off x="4699115" y="2011304"/>
            <a:ext cx="2827109" cy="2819035"/>
          </a:xfrm>
          <a:prstGeom prst="rect">
            <a:avLst/>
          </a:prstGeom>
          <a:solidFill>
            <a:srgbClr val="003249"/>
          </a:solidFill>
          <a:ln w="9525">
            <a:solidFill>
              <a:srgbClr val="003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2" dirty="0"/>
          </a:p>
        </p:txBody>
      </p:sp>
      <p:sp>
        <p:nvSpPr>
          <p:cNvPr id="10" name="Subtitle 2">
            <a:extLst>
              <a:ext uri="{FF2B5EF4-FFF2-40B4-BE49-F238E27FC236}">
                <a16:creationId xmlns:a16="http://schemas.microsoft.com/office/drawing/2014/main" id="{39F16787-8A53-41D0-B7DB-805E3E72C17B}"/>
              </a:ext>
            </a:extLst>
          </p:cNvPr>
          <p:cNvSpPr txBox="1">
            <a:spLocks/>
          </p:cNvSpPr>
          <p:nvPr userDrawn="1"/>
        </p:nvSpPr>
        <p:spPr>
          <a:xfrm>
            <a:off x="4699115" y="4524207"/>
            <a:ext cx="2820471" cy="314495"/>
          </a:xfrm>
          <a:prstGeom prst="rect">
            <a:avLst/>
          </a:prstGeom>
        </p:spPr>
        <p:txBody>
          <a:bodyPr vert="horz" lIns="66151" tIns="33076" rIns="66151" bIns="33076" rtlCol="0">
            <a:norm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endParaRPr lang="en-GB" sz="1013" dirty="0">
              <a:solidFill>
                <a:srgbClr val="8197A6"/>
              </a:solidFill>
              <a:latin typeface="Arial" charset="0"/>
              <a:ea typeface="Arial" charset="0"/>
              <a:cs typeface="Arial" charset="0"/>
            </a:endParaRPr>
          </a:p>
        </p:txBody>
      </p:sp>
      <p:sp>
        <p:nvSpPr>
          <p:cNvPr id="11" name="Text Placeholder 2">
            <a:extLst>
              <a:ext uri="{FF2B5EF4-FFF2-40B4-BE49-F238E27FC236}">
                <a16:creationId xmlns:a16="http://schemas.microsoft.com/office/drawing/2014/main" id="{C7BEF393-6511-46BA-9E6C-1CDE034CBF68}"/>
              </a:ext>
            </a:extLst>
          </p:cNvPr>
          <p:cNvSpPr>
            <a:spLocks noGrp="1"/>
          </p:cNvSpPr>
          <p:nvPr>
            <p:ph type="body" idx="14"/>
          </p:nvPr>
        </p:nvSpPr>
        <p:spPr>
          <a:xfrm>
            <a:off x="4699115" y="2041527"/>
            <a:ext cx="2827111" cy="2359024"/>
          </a:xfrm>
          <a:prstGeom prst="rect">
            <a:avLst/>
          </a:prstGeom>
        </p:spPr>
        <p:txBody>
          <a:bodyPr anchor="t">
            <a:normAutofit/>
          </a:bodyPr>
          <a:lstStyle>
            <a:lvl1pPr marL="0" indent="0" algn="l">
              <a:buNone/>
              <a:defRPr sz="2140" b="0" baseline="0">
                <a:solidFill>
                  <a:schemeClr val="bg1"/>
                </a:solidFill>
                <a:latin typeface="Arial" charset="0"/>
                <a:ea typeface="Arial" charset="0"/>
                <a:cs typeface="Arial" charset="0"/>
              </a:defRPr>
            </a:lvl1pPr>
            <a:lvl2pPr marL="330738" indent="0">
              <a:buNone/>
              <a:defRPr sz="1447" b="1"/>
            </a:lvl2pPr>
            <a:lvl3pPr marL="661477" indent="0">
              <a:buNone/>
              <a:defRPr sz="1302" b="1"/>
            </a:lvl3pPr>
            <a:lvl4pPr marL="992215" indent="0">
              <a:buNone/>
              <a:defRPr sz="1157" b="1"/>
            </a:lvl4pPr>
            <a:lvl5pPr marL="1322954" indent="0">
              <a:buNone/>
              <a:defRPr sz="1157" b="1"/>
            </a:lvl5pPr>
            <a:lvl6pPr marL="1653692" indent="0">
              <a:buNone/>
              <a:defRPr sz="1157" b="1"/>
            </a:lvl6pPr>
            <a:lvl7pPr marL="1984431" indent="0">
              <a:buNone/>
              <a:defRPr sz="1157" b="1"/>
            </a:lvl7pPr>
            <a:lvl8pPr marL="2315169" indent="0">
              <a:buNone/>
              <a:defRPr sz="1157" b="1"/>
            </a:lvl8pPr>
            <a:lvl9pPr marL="2645908" indent="0">
              <a:buNone/>
              <a:defRPr sz="1157" b="1"/>
            </a:lvl9pPr>
          </a:lstStyle>
          <a:p>
            <a:pPr lvl="0"/>
            <a:r>
              <a:rPr lang="en-US" noProof="0"/>
              <a:t>Click to edit Master text styles</a:t>
            </a:r>
          </a:p>
        </p:txBody>
      </p:sp>
      <p:sp>
        <p:nvSpPr>
          <p:cNvPr id="12" name="Subtitle 2">
            <a:extLst>
              <a:ext uri="{FF2B5EF4-FFF2-40B4-BE49-F238E27FC236}">
                <a16:creationId xmlns:a16="http://schemas.microsoft.com/office/drawing/2014/main" id="{142739B0-932D-4E43-A871-586E86D63CDA}"/>
              </a:ext>
            </a:extLst>
          </p:cNvPr>
          <p:cNvSpPr txBox="1">
            <a:spLocks/>
          </p:cNvSpPr>
          <p:nvPr userDrawn="1"/>
        </p:nvSpPr>
        <p:spPr>
          <a:xfrm>
            <a:off x="4699115" y="1740025"/>
            <a:ext cx="2827111" cy="261521"/>
          </a:xfrm>
          <a:prstGeom prst="rect">
            <a:avLst/>
          </a:prstGeom>
        </p:spPr>
        <p:txBody>
          <a:bodyPr vert="horz" lIns="66151" tIns="33076" rIns="66151" bIns="33076" rtlCol="0">
            <a:no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r>
              <a:rPr lang="en-GB" sz="796" dirty="0">
                <a:solidFill>
                  <a:schemeClr val="bg1"/>
                </a:solidFill>
                <a:latin typeface="Arial" charset="0"/>
                <a:ea typeface="Arial" charset="0"/>
                <a:cs typeface="Arial" charset="0"/>
              </a:rPr>
              <a:t>Produced by</a:t>
            </a:r>
            <a:endParaRPr lang="en-US" sz="796" dirty="0">
              <a:solidFill>
                <a:schemeClr val="bg1"/>
              </a:solidFill>
              <a:latin typeface="Arial" charset="0"/>
              <a:ea typeface="Arial" charset="0"/>
              <a:cs typeface="Arial" charset="0"/>
            </a:endParaRPr>
          </a:p>
        </p:txBody>
      </p:sp>
      <p:sp>
        <p:nvSpPr>
          <p:cNvPr id="13" name="Text Placeholder 2">
            <a:extLst>
              <a:ext uri="{FF2B5EF4-FFF2-40B4-BE49-F238E27FC236}">
                <a16:creationId xmlns:a16="http://schemas.microsoft.com/office/drawing/2014/main" id="{495EE1E9-8C9C-4791-ADEC-8A6CB2EB49B2}"/>
              </a:ext>
            </a:extLst>
          </p:cNvPr>
          <p:cNvSpPr>
            <a:spLocks noGrp="1"/>
          </p:cNvSpPr>
          <p:nvPr>
            <p:ph type="body" idx="15" hasCustomPrompt="1"/>
          </p:nvPr>
        </p:nvSpPr>
        <p:spPr>
          <a:xfrm>
            <a:off x="4699115" y="4406774"/>
            <a:ext cx="2827111" cy="423565"/>
          </a:xfrm>
          <a:prstGeom prst="rect">
            <a:avLst/>
          </a:prstGeom>
        </p:spPr>
        <p:txBody>
          <a:bodyPr anchor="ctr">
            <a:noAutofit/>
          </a:bodyPr>
          <a:lstStyle>
            <a:lvl1pPr marL="0" indent="0" algn="l">
              <a:buNone/>
              <a:defRPr sz="1500" b="0" baseline="0">
                <a:solidFill>
                  <a:schemeClr val="bg1"/>
                </a:solidFill>
                <a:latin typeface="Arial" charset="0"/>
                <a:ea typeface="Arial" charset="0"/>
                <a:cs typeface="Arial" charset="0"/>
              </a:defRPr>
            </a:lvl1pPr>
            <a:lvl2pPr marL="330738" indent="0">
              <a:buNone/>
              <a:defRPr sz="1447" b="1"/>
            </a:lvl2pPr>
            <a:lvl3pPr marL="661477" indent="0">
              <a:buNone/>
              <a:defRPr sz="1302" b="1"/>
            </a:lvl3pPr>
            <a:lvl4pPr marL="992215" indent="0">
              <a:buNone/>
              <a:defRPr sz="1157" b="1"/>
            </a:lvl4pPr>
            <a:lvl5pPr marL="1322954" indent="0">
              <a:buNone/>
              <a:defRPr sz="1157" b="1"/>
            </a:lvl5pPr>
            <a:lvl6pPr marL="1653692" indent="0">
              <a:buNone/>
              <a:defRPr sz="1157" b="1"/>
            </a:lvl6pPr>
            <a:lvl7pPr marL="1984431" indent="0">
              <a:buNone/>
              <a:defRPr sz="1157" b="1"/>
            </a:lvl7pPr>
            <a:lvl8pPr marL="2315169" indent="0">
              <a:buNone/>
              <a:defRPr sz="1157" b="1"/>
            </a:lvl8pPr>
            <a:lvl9pPr marL="2645908" indent="0">
              <a:buNone/>
              <a:defRPr sz="1157" b="1"/>
            </a:lvl9pPr>
          </a:lstStyle>
          <a:p>
            <a:pPr lvl="0"/>
            <a:r>
              <a:rPr lang="en-GB" noProof="0"/>
              <a:t>Click to edit Master text styles</a:t>
            </a:r>
          </a:p>
        </p:txBody>
      </p:sp>
    </p:spTree>
    <p:extLst>
      <p:ext uri="{BB962C8B-B14F-4D97-AF65-F5344CB8AC3E}">
        <p14:creationId xmlns:p14="http://schemas.microsoft.com/office/powerpoint/2010/main" val="24359915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DARK4">
    <p:bg>
      <p:bgPr>
        <a:solidFill>
          <a:srgbClr val="0000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4053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DARK4">
    <p:bg>
      <p:bgPr>
        <a:solidFill>
          <a:srgbClr val="000000"/>
        </a:solidFill>
        <a:effectLst/>
      </p:bgPr>
    </p:bg>
    <p:spTree>
      <p:nvGrpSpPr>
        <p:cNvPr id="1" name=""/>
        <p:cNvGrpSpPr/>
        <p:nvPr/>
      </p:nvGrpSpPr>
      <p:grpSpPr>
        <a:xfrm>
          <a:off x="0" y="0"/>
          <a:ext cx="0" cy="0"/>
          <a:chOff x="0" y="0"/>
          <a:chExt cx="0" cy="0"/>
        </a:xfrm>
      </p:grpSpPr>
      <p:pic>
        <p:nvPicPr>
          <p:cNvPr id="3" name="Picture 2" descr="The icy white surface of a moon in space is completely covered in wrinkles, folds, and fractures, some appearing bluish in color.">
            <a:extLst>
              <a:ext uri="{FF2B5EF4-FFF2-40B4-BE49-F238E27FC236}">
                <a16:creationId xmlns:a16="http://schemas.microsoft.com/office/drawing/2014/main" id="{4ED601ED-D1C9-641F-C4E0-F2259B7ABF96}"/>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1" t="4148" r="34176" b="3830"/>
          <a:stretch/>
        </p:blipFill>
        <p:spPr bwMode="auto">
          <a:xfrm rot="5400000">
            <a:off x="2752685" y="-680030"/>
            <a:ext cx="4693803" cy="94787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26963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ARK1">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66" name="Picture 65">
            <a:extLst>
              <a:ext uri="{FF2B5EF4-FFF2-40B4-BE49-F238E27FC236}">
                <a16:creationId xmlns:a16="http://schemas.microsoft.com/office/drawing/2014/main" id="{67F11124-82EC-4269-B097-AA13626176BE}"/>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1430" y="0"/>
            <a:ext cx="12192000" cy="6858000"/>
          </a:xfrm>
          <a:prstGeom prst="rect">
            <a:avLst/>
          </a:prstGeom>
        </p:spPr>
      </p:pic>
      <p:sp>
        <p:nvSpPr>
          <p:cNvPr id="34" name="Rectangle 38">
            <a:extLst>
              <a:ext uri="{FF2B5EF4-FFF2-40B4-BE49-F238E27FC236}">
                <a16:creationId xmlns:a16="http://schemas.microsoft.com/office/drawing/2014/main" id="{9C759BF4-95BD-4497-8F73-35566BC9CAF7}"/>
              </a:ext>
            </a:extLst>
          </p:cNvPr>
          <p:cNvSpPr/>
          <p:nvPr userDrawn="1"/>
        </p:nvSpPr>
        <p:spPr>
          <a:xfrm>
            <a:off x="-1" y="0"/>
            <a:ext cx="12225600" cy="6858000"/>
          </a:xfrm>
          <a:prstGeom prst="rect">
            <a:avLst/>
          </a:prstGeom>
          <a:solidFill>
            <a:srgbClr val="00324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lt1">
                  <a:alpha val="60000"/>
                </a:schemeClr>
              </a:solidFill>
            </a:endParaRPr>
          </a:p>
        </p:txBody>
      </p:sp>
      <p:grpSp>
        <p:nvGrpSpPr>
          <p:cNvPr id="4" name="Group 35" hidden="1">
            <a:extLst>
              <a:ext uri="{FF2B5EF4-FFF2-40B4-BE49-F238E27FC236}">
                <a16:creationId xmlns:a16="http://schemas.microsoft.com/office/drawing/2014/main" id="{F49FFC1C-3741-4844-8C3F-E4F557524424}"/>
              </a:ext>
            </a:extLst>
          </p:cNvPr>
          <p:cNvGrpSpPr/>
          <p:nvPr userDrawn="1"/>
        </p:nvGrpSpPr>
        <p:grpSpPr>
          <a:xfrm>
            <a:off x="-6583" y="-3"/>
            <a:ext cx="12302859" cy="6858003"/>
            <a:chOff x="-6566" y="-2"/>
            <a:chExt cx="12269309" cy="6858002"/>
          </a:xfrm>
        </p:grpSpPr>
        <p:sp>
          <p:nvSpPr>
            <p:cNvPr id="5" name="Rectangle 36">
              <a:extLst>
                <a:ext uri="{FF2B5EF4-FFF2-40B4-BE49-F238E27FC236}">
                  <a16:creationId xmlns:a16="http://schemas.microsoft.com/office/drawing/2014/main" id="{0BD74276-8ED2-4824-9998-0BAA3955CD95}"/>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a:p>
          </p:txBody>
        </p:sp>
        <p:grpSp>
          <p:nvGrpSpPr>
            <p:cNvPr id="6" name="Group 37">
              <a:extLst>
                <a:ext uri="{FF2B5EF4-FFF2-40B4-BE49-F238E27FC236}">
                  <a16:creationId xmlns:a16="http://schemas.microsoft.com/office/drawing/2014/main" id="{978F2107-068F-4327-9136-6EB3073A4403}"/>
                </a:ext>
              </a:extLst>
            </p:cNvPr>
            <p:cNvGrpSpPr/>
            <p:nvPr userDrawn="1"/>
          </p:nvGrpSpPr>
          <p:grpSpPr>
            <a:xfrm>
              <a:off x="442260" y="3456849"/>
              <a:ext cx="11820483" cy="2970388"/>
              <a:chOff x="442260" y="3600153"/>
              <a:chExt cx="11820483" cy="2970388"/>
            </a:xfrm>
          </p:grpSpPr>
          <p:cxnSp>
            <p:nvCxnSpPr>
              <p:cNvPr id="7" name="Straight Connector 38">
                <a:extLst>
                  <a:ext uri="{FF2B5EF4-FFF2-40B4-BE49-F238E27FC236}">
                    <a16:creationId xmlns:a16="http://schemas.microsoft.com/office/drawing/2014/main" id="{B5909EFF-FFE7-4DCA-BB35-2930538F8575}"/>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8" name="Straight Connector 39">
                <a:extLst>
                  <a:ext uri="{FF2B5EF4-FFF2-40B4-BE49-F238E27FC236}">
                    <a16:creationId xmlns:a16="http://schemas.microsoft.com/office/drawing/2014/main" id="{BBF66BD5-8EBB-4321-AEA7-778A769BCD0F}"/>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40">
                <a:extLst>
                  <a:ext uri="{FF2B5EF4-FFF2-40B4-BE49-F238E27FC236}">
                    <a16:creationId xmlns:a16="http://schemas.microsoft.com/office/drawing/2014/main" id="{B6105F55-6F73-4EAC-A6FE-341C1EDD082D}"/>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1">
                <a:extLst>
                  <a:ext uri="{FF2B5EF4-FFF2-40B4-BE49-F238E27FC236}">
                    <a16:creationId xmlns:a16="http://schemas.microsoft.com/office/drawing/2014/main" id="{231C4A1D-0D18-4C45-8CD2-9B482D211697}"/>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2">
                <a:extLst>
                  <a:ext uri="{FF2B5EF4-FFF2-40B4-BE49-F238E27FC236}">
                    <a16:creationId xmlns:a16="http://schemas.microsoft.com/office/drawing/2014/main" id="{887B699A-26D9-4993-847C-C919922EE7EC}"/>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3">
                <a:extLst>
                  <a:ext uri="{FF2B5EF4-FFF2-40B4-BE49-F238E27FC236}">
                    <a16:creationId xmlns:a16="http://schemas.microsoft.com/office/drawing/2014/main" id="{2861B340-F5C1-4BA1-BA98-8D650473066B}"/>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4">
                <a:extLst>
                  <a:ext uri="{FF2B5EF4-FFF2-40B4-BE49-F238E27FC236}">
                    <a16:creationId xmlns:a16="http://schemas.microsoft.com/office/drawing/2014/main" id="{C3568F9F-131F-4452-A304-F5E5399BCD8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5">
                <a:extLst>
                  <a:ext uri="{FF2B5EF4-FFF2-40B4-BE49-F238E27FC236}">
                    <a16:creationId xmlns:a16="http://schemas.microsoft.com/office/drawing/2014/main" id="{CF836D01-B716-45B7-86B0-7412F0310BC3}"/>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6">
                <a:extLst>
                  <a:ext uri="{FF2B5EF4-FFF2-40B4-BE49-F238E27FC236}">
                    <a16:creationId xmlns:a16="http://schemas.microsoft.com/office/drawing/2014/main" id="{456D7560-3022-407D-A56A-387D1CF7CBBE}"/>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7">
                <a:extLst>
                  <a:ext uri="{FF2B5EF4-FFF2-40B4-BE49-F238E27FC236}">
                    <a16:creationId xmlns:a16="http://schemas.microsoft.com/office/drawing/2014/main" id="{C7A0A529-063D-45DD-8385-C74DBDC59E7E}"/>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8">
                <a:extLst>
                  <a:ext uri="{FF2B5EF4-FFF2-40B4-BE49-F238E27FC236}">
                    <a16:creationId xmlns:a16="http://schemas.microsoft.com/office/drawing/2014/main" id="{A931E34D-B55F-40AD-83AF-7163B7D714F7}"/>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9">
                <a:extLst>
                  <a:ext uri="{FF2B5EF4-FFF2-40B4-BE49-F238E27FC236}">
                    <a16:creationId xmlns:a16="http://schemas.microsoft.com/office/drawing/2014/main" id="{85C0AB43-36CD-4E1C-BBD6-F6E40C7E2D07}"/>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50">
                <a:extLst>
                  <a:ext uri="{FF2B5EF4-FFF2-40B4-BE49-F238E27FC236}">
                    <a16:creationId xmlns:a16="http://schemas.microsoft.com/office/drawing/2014/main" id="{78CD91FC-28C9-4AC7-87D2-3236ADA79432}"/>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1">
                <a:extLst>
                  <a:ext uri="{FF2B5EF4-FFF2-40B4-BE49-F238E27FC236}">
                    <a16:creationId xmlns:a16="http://schemas.microsoft.com/office/drawing/2014/main" id="{43CC5094-48A5-4786-A10E-9CE8FDA8F34F}"/>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2">
                <a:extLst>
                  <a:ext uri="{FF2B5EF4-FFF2-40B4-BE49-F238E27FC236}">
                    <a16:creationId xmlns:a16="http://schemas.microsoft.com/office/drawing/2014/main" id="{B1CF75A4-9F1F-48F6-AFDA-C7897F2C1B55}"/>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3">
                <a:extLst>
                  <a:ext uri="{FF2B5EF4-FFF2-40B4-BE49-F238E27FC236}">
                    <a16:creationId xmlns:a16="http://schemas.microsoft.com/office/drawing/2014/main" id="{D8B3EC32-3BCC-4CF3-A8AB-D5695C387FB1}"/>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4">
                <a:extLst>
                  <a:ext uri="{FF2B5EF4-FFF2-40B4-BE49-F238E27FC236}">
                    <a16:creationId xmlns:a16="http://schemas.microsoft.com/office/drawing/2014/main" id="{646D2636-826F-4188-AECD-8E9F547C330E}"/>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5">
                <a:extLst>
                  <a:ext uri="{FF2B5EF4-FFF2-40B4-BE49-F238E27FC236}">
                    <a16:creationId xmlns:a16="http://schemas.microsoft.com/office/drawing/2014/main" id="{D5190618-4665-4F2E-8844-020AD30239F6}"/>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6">
                <a:extLst>
                  <a:ext uri="{FF2B5EF4-FFF2-40B4-BE49-F238E27FC236}">
                    <a16:creationId xmlns:a16="http://schemas.microsoft.com/office/drawing/2014/main" id="{E501E497-7672-440E-967B-911C1D6B4B10}"/>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7">
                <a:extLst>
                  <a:ext uri="{FF2B5EF4-FFF2-40B4-BE49-F238E27FC236}">
                    <a16:creationId xmlns:a16="http://schemas.microsoft.com/office/drawing/2014/main" id="{8A688C29-83E0-4CC9-A8C5-B6B30A57710C}"/>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8">
                <a:extLst>
                  <a:ext uri="{FF2B5EF4-FFF2-40B4-BE49-F238E27FC236}">
                    <a16:creationId xmlns:a16="http://schemas.microsoft.com/office/drawing/2014/main" id="{8D3348AE-2C08-472A-92E4-12BF79B738D1}"/>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9">
                <a:extLst>
                  <a:ext uri="{FF2B5EF4-FFF2-40B4-BE49-F238E27FC236}">
                    <a16:creationId xmlns:a16="http://schemas.microsoft.com/office/drawing/2014/main" id="{D93531AE-9D57-49CA-BC46-F7384685F786}"/>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60">
                <a:extLst>
                  <a:ext uri="{FF2B5EF4-FFF2-40B4-BE49-F238E27FC236}">
                    <a16:creationId xmlns:a16="http://schemas.microsoft.com/office/drawing/2014/main" id="{6130565B-76F2-434C-8896-54E337D6B462}"/>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1">
                <a:extLst>
                  <a:ext uri="{FF2B5EF4-FFF2-40B4-BE49-F238E27FC236}">
                    <a16:creationId xmlns:a16="http://schemas.microsoft.com/office/drawing/2014/main" id="{A0D45B84-40CC-46CF-ACE4-C3A1732817B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a:t>CLICK TO EDIT MASTER TITLE STYLE</a:t>
            </a:r>
            <a:endParaRPr lang="en-GB" noProof="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93" name="Picture 58">
            <a:extLst>
              <a:ext uri="{FF2B5EF4-FFF2-40B4-BE49-F238E27FC236}">
                <a16:creationId xmlns:a16="http://schemas.microsoft.com/office/drawing/2014/main" id="{FACF339E-D219-4088-BAC1-2C9C82F8139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sp>
        <p:nvSpPr>
          <p:cNvPr id="31" name="Text Box 38">
            <a:extLst>
              <a:ext uri="{FF2B5EF4-FFF2-40B4-BE49-F238E27FC236}">
                <a16:creationId xmlns:a16="http://schemas.microsoft.com/office/drawing/2014/main" id="{877F5B03-CBC3-47CB-9BB2-474A78C4A2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dirty="0">
              <a:solidFill>
                <a:srgbClr val="8197A6"/>
              </a:solidFill>
              <a:latin typeface="Arial" charset="0"/>
              <a:ea typeface="Arial" charset="0"/>
              <a:cs typeface="Arial" charset="0"/>
            </a:endParaRPr>
          </a:p>
        </p:txBody>
      </p:sp>
      <p:cxnSp>
        <p:nvCxnSpPr>
          <p:cNvPr id="62" name="Straight Connector 61">
            <a:extLst>
              <a:ext uri="{FF2B5EF4-FFF2-40B4-BE49-F238E27FC236}">
                <a16:creationId xmlns:a16="http://schemas.microsoft.com/office/drawing/2014/main" id="{29EE444F-6605-400F-BF7E-C6FB5D4308CE}"/>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D20DA465-76C5-4858-B030-FBB9CA538CD7}"/>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19" name="Picture 5">
            <a:extLst>
              <a:ext uri="{FF2B5EF4-FFF2-40B4-BE49-F238E27FC236}">
                <a16:creationId xmlns:a16="http://schemas.microsoft.com/office/drawing/2014/main" id="{F46AEE21-774A-4AB5-ADC4-A6979F397CFE}"/>
              </a:ext>
            </a:extLst>
          </p:cNvPr>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pic>
        <p:nvPicPr>
          <p:cNvPr id="65" name="Picture 64">
            <a:extLst>
              <a:ext uri="{FF2B5EF4-FFF2-40B4-BE49-F238E27FC236}">
                <a16:creationId xmlns:a16="http://schemas.microsoft.com/office/drawing/2014/main" id="{EBB965BA-5FAA-5543-9444-B14F3D19DD2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1" y="6454251"/>
            <a:ext cx="10159937" cy="430721"/>
          </a:xfrm>
          <a:prstGeom prst="rect">
            <a:avLst/>
          </a:prstGeom>
        </p:spPr>
      </p:pic>
    </p:spTree>
    <p:extLst>
      <p:ext uri="{BB962C8B-B14F-4D97-AF65-F5344CB8AC3E}">
        <p14:creationId xmlns:p14="http://schemas.microsoft.com/office/powerpoint/2010/main" val="31245997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DARK4">
    <p:bg>
      <p:bgPr>
        <a:solidFill>
          <a:srgbClr val="000000"/>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srcRect l="293" t="-2267" r="-293" b="2267"/>
          <a:stretch/>
        </p:blipFill>
        <p:spPr>
          <a:xfrm>
            <a:off x="274320" y="611825"/>
            <a:ext cx="11356658" cy="5621336"/>
          </a:xfrm>
          <a:prstGeom prst="rect">
            <a:avLst/>
          </a:prstGeom>
        </p:spPr>
      </p:pic>
    </p:spTree>
    <p:extLst>
      <p:ext uri="{BB962C8B-B14F-4D97-AF65-F5344CB8AC3E}">
        <p14:creationId xmlns:p14="http://schemas.microsoft.com/office/powerpoint/2010/main" val="1580880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08881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ustom Layout">
    <p:bg>
      <p:bgPr>
        <a:solidFill>
          <a:srgbClr val="003249"/>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2B2B2E7-BCE3-4EC1-AD51-3894C5284DA1}"/>
              </a:ext>
            </a:extLst>
          </p:cNvPr>
          <p:cNvSpPr>
            <a:spLocks noGrp="1"/>
          </p:cNvSpPr>
          <p:nvPr>
            <p:ph type="title" hasCustomPrompt="1"/>
          </p:nvPr>
        </p:nvSpPr>
        <p:spPr>
          <a:xfrm>
            <a:off x="216000" y="154800"/>
            <a:ext cx="10108800" cy="565200"/>
          </a:xfrm>
        </p:spPr>
        <p:txBody>
          <a:bodyPr/>
          <a:lstStyle>
            <a:lvl1pPr algn="l">
              <a:defRPr sz="3000"/>
            </a:lvl1pPr>
          </a:lstStyle>
          <a:p>
            <a:r>
              <a:rPr lang="en-GB" altLang="en-US" noProof="0"/>
              <a:t>CLICK TO EDIT MASTER TITLE STYLE</a:t>
            </a:r>
            <a:endParaRPr lang="en-GB" noProof="0"/>
          </a:p>
        </p:txBody>
      </p:sp>
    </p:spTree>
    <p:extLst>
      <p:ext uri="{BB962C8B-B14F-4D97-AF65-F5344CB8AC3E}">
        <p14:creationId xmlns:p14="http://schemas.microsoft.com/office/powerpoint/2010/main" val="31246061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p:txBody>
          <a:bodyPr/>
          <a:lstStyle>
            <a:lvl1pPr marL="0">
              <a:defRPr baseline="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noProof="0"/>
          </a:p>
        </p:txBody>
      </p:sp>
    </p:spTree>
    <p:extLst>
      <p:ext uri="{BB962C8B-B14F-4D97-AF65-F5344CB8AC3E}">
        <p14:creationId xmlns:p14="http://schemas.microsoft.com/office/powerpoint/2010/main" val="528778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rgbClr val="003249"/>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2B2B2E7-BCE3-4EC1-AD51-3894C5284DA1}"/>
              </a:ext>
            </a:extLst>
          </p:cNvPr>
          <p:cNvSpPr>
            <a:spLocks noGrp="1"/>
          </p:cNvSpPr>
          <p:nvPr>
            <p:ph type="title" hasCustomPrompt="1"/>
          </p:nvPr>
        </p:nvSpPr>
        <p:spPr>
          <a:xfrm>
            <a:off x="216000" y="154800"/>
            <a:ext cx="10108800" cy="565200"/>
          </a:xfrm>
        </p:spPr>
        <p:txBody>
          <a:bodyPr/>
          <a:lstStyle>
            <a:lvl1pPr algn="l">
              <a:defRPr sz="3000"/>
            </a:lvl1pPr>
          </a:lstStyle>
          <a:p>
            <a:r>
              <a:rPr lang="en-GB" altLang="en-US" noProof="0"/>
              <a:t>CLICK TO EDIT MASTER TITLE STYLE</a:t>
            </a:r>
            <a:endParaRPr lang="en-GB" noProof="0"/>
          </a:p>
        </p:txBody>
      </p:sp>
    </p:spTree>
    <p:extLst>
      <p:ext uri="{BB962C8B-B14F-4D97-AF65-F5344CB8AC3E}">
        <p14:creationId xmlns:p14="http://schemas.microsoft.com/office/powerpoint/2010/main" val="22918537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DARK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0103AB9D-4033-450F-9AFB-12010B6E635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33" y="0"/>
            <a:ext cx="12192000" cy="6858000"/>
          </a:xfrm>
          <a:prstGeom prst="rect">
            <a:avLst/>
          </a:prstGeom>
        </p:spPr>
      </p:pic>
      <p:sp>
        <p:nvSpPr>
          <p:cNvPr id="34" name="Rectangle 38">
            <a:extLst>
              <a:ext uri="{FF2B5EF4-FFF2-40B4-BE49-F238E27FC236}">
                <a16:creationId xmlns:a16="http://schemas.microsoft.com/office/drawing/2014/main" id="{9C759BF4-95BD-4497-8F73-35566BC9CAF7}"/>
              </a:ext>
            </a:extLst>
          </p:cNvPr>
          <p:cNvSpPr/>
          <p:nvPr userDrawn="1"/>
        </p:nvSpPr>
        <p:spPr>
          <a:xfrm>
            <a:off x="-2" y="0"/>
            <a:ext cx="12225339" cy="6858000"/>
          </a:xfrm>
          <a:prstGeom prst="rect">
            <a:avLst/>
          </a:prstGeom>
          <a:solidFill>
            <a:srgbClr val="00324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lt1">
                  <a:alpha val="60000"/>
                </a:schemeClr>
              </a:solidFill>
            </a:endParaRPr>
          </a:p>
        </p:txBody>
      </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a:t>CLICK TO EDIT MASTER TITLE STYLE</a:t>
            </a:r>
            <a:endParaRPr lang="en-GB" noProof="0"/>
          </a:p>
        </p:txBody>
      </p:sp>
      <p:pic>
        <p:nvPicPr>
          <p:cNvPr id="32" name="Picture 58">
            <a:extLst>
              <a:ext uri="{FF2B5EF4-FFF2-40B4-BE49-F238E27FC236}">
                <a16:creationId xmlns:a16="http://schemas.microsoft.com/office/drawing/2014/main" id="{A9766FEA-5C39-42C1-9AEE-A80D8B6D13B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95828"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4" name="Text Box 38">
            <a:extLst>
              <a:ext uri="{FF2B5EF4-FFF2-40B4-BE49-F238E27FC236}">
                <a16:creationId xmlns:a16="http://schemas.microsoft.com/office/drawing/2014/main" id="{CC8E513C-B257-4001-A64F-C4F555784E6F}"/>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36" name="Straight Connector 35">
            <a:extLst>
              <a:ext uri="{FF2B5EF4-FFF2-40B4-BE49-F238E27FC236}">
                <a16:creationId xmlns:a16="http://schemas.microsoft.com/office/drawing/2014/main" id="{275813CB-4394-43D3-A6B9-ACE26136B241}"/>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325E3871-9DD3-4380-BBB0-9E0A8BFDF550}"/>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63" name="Picture 5">
            <a:extLst>
              <a:ext uri="{FF2B5EF4-FFF2-40B4-BE49-F238E27FC236}">
                <a16:creationId xmlns:a16="http://schemas.microsoft.com/office/drawing/2014/main" id="{663393E8-7604-477C-92ED-F503CA6D7EE9}"/>
              </a:ext>
            </a:extLst>
          </p:cNvPr>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pic>
        <p:nvPicPr>
          <p:cNvPr id="38" name="Picture 37">
            <a:extLst>
              <a:ext uri="{FF2B5EF4-FFF2-40B4-BE49-F238E27FC236}">
                <a16:creationId xmlns:a16="http://schemas.microsoft.com/office/drawing/2014/main" id="{EBB965BA-5FAA-5543-9444-B14F3D19DD2B}"/>
              </a:ext>
            </a:extLst>
          </p:cNvPr>
          <p:cNvPicPr/>
          <p:nvPr userDrawn="1"/>
        </p:nvPicPr>
        <p:blipFill>
          <a:blip r:embed="rId6">
            <a:extLst>
              <a:ext uri="{28A0092B-C50C-407E-A947-70E740481C1C}">
                <a14:useLocalDpi xmlns:a14="http://schemas.microsoft.com/office/drawing/2010/main"/>
              </a:ext>
            </a:extLst>
          </a:blip>
          <a:stretch>
            <a:fillRect/>
          </a:stretch>
        </p:blipFill>
        <p:spPr>
          <a:xfrm>
            <a:off x="-1473" y="6449087"/>
            <a:ext cx="9956800" cy="405130"/>
          </a:xfrm>
          <a:prstGeom prst="rect">
            <a:avLst/>
          </a:prstGeom>
        </p:spPr>
      </p:pic>
    </p:spTree>
    <p:extLst>
      <p:ext uri="{BB962C8B-B14F-4D97-AF65-F5344CB8AC3E}">
        <p14:creationId xmlns:p14="http://schemas.microsoft.com/office/powerpoint/2010/main" val="31299161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1">
    <p:spTree>
      <p:nvGrpSpPr>
        <p:cNvPr id="1" name=""/>
        <p:cNvGrpSpPr/>
        <p:nvPr/>
      </p:nvGrpSpPr>
      <p:grpSpPr>
        <a:xfrm>
          <a:off x="0" y="0"/>
          <a:ext cx="0" cy="0"/>
          <a:chOff x="0" y="0"/>
          <a:chExt cx="0" cy="0"/>
        </a:xfrm>
      </p:grpSpPr>
      <p:pic>
        <p:nvPicPr>
          <p:cNvPr id="3" name="Picture 169">
            <a:extLst>
              <a:ext uri="{FF2B5EF4-FFF2-40B4-BE49-F238E27FC236}">
                <a16:creationId xmlns:a16="http://schemas.microsoft.com/office/drawing/2014/main" id="{62C2602F-BC1F-4AC9-8F8F-37D4246EC5C5}"/>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a:stretch/>
        </p:blipFill>
        <p:spPr>
          <a:xfrm>
            <a:off x="0" y="-1"/>
            <a:ext cx="12229200" cy="6878925"/>
          </a:xfrm>
          <a:prstGeom prst="rect">
            <a:avLst/>
          </a:prstGeom>
        </p:spPr>
      </p:pic>
      <p:sp>
        <p:nvSpPr>
          <p:cNvPr id="90" name="Rectangle 4">
            <a:extLst>
              <a:ext uri="{FF2B5EF4-FFF2-40B4-BE49-F238E27FC236}">
                <a16:creationId xmlns:a16="http://schemas.microsoft.com/office/drawing/2014/main" id="{FBF93EDD-5149-43C3-AE03-E4F5F512FE93}"/>
              </a:ext>
            </a:extLst>
          </p:cNvPr>
          <p:cNvSpPr/>
          <p:nvPr userDrawn="1"/>
        </p:nvSpPr>
        <p:spPr>
          <a:xfrm>
            <a:off x="1" y="-2"/>
            <a:ext cx="12225338" cy="6878925"/>
          </a:xfrm>
          <a:prstGeom prst="rect">
            <a:avLst/>
          </a:prstGeom>
          <a:solidFill>
            <a:srgbClr val="00324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6323" name="Rectangle 2"/>
          <p:cNvSpPr>
            <a:spLocks noGrp="1" noChangeArrowheads="1"/>
          </p:cNvSpPr>
          <p:nvPr>
            <p:ph type="subTitle" idx="1" hasCustomPrompt="1"/>
          </p:nvPr>
        </p:nvSpPr>
        <p:spPr>
          <a:xfrm>
            <a:off x="118699" y="5258117"/>
            <a:ext cx="10627380" cy="381451"/>
          </a:xfrm>
          <a:prstGeom prst="rect">
            <a:avLst/>
          </a:prstGeom>
        </p:spPr>
        <p:txBody>
          <a:bodyPr wrap="square">
            <a:spAutoFit/>
          </a:bodyPr>
          <a:lstStyle>
            <a:lvl1pPr marL="0" indent="0">
              <a:buFont typeface="Verdana" pitchFamily="34" charset="0"/>
              <a:buNone/>
              <a:defRPr sz="1736"/>
            </a:lvl1pPr>
          </a:lstStyle>
          <a:p>
            <a:pPr lvl="0"/>
            <a:r>
              <a:rPr lang="en-GB" noProof="0" err="1"/>
              <a:t>SubTitle</a:t>
            </a:r>
            <a:endParaRPr lang="en-GB" noProof="0"/>
          </a:p>
        </p:txBody>
      </p:sp>
      <p:sp>
        <p:nvSpPr>
          <p:cNvPr id="56325" name="Rectangle 6"/>
          <p:cNvSpPr>
            <a:spLocks noGrp="1" noChangeArrowheads="1"/>
          </p:cNvSpPr>
          <p:nvPr>
            <p:ph type="ctrTitle" hasCustomPrompt="1"/>
          </p:nvPr>
        </p:nvSpPr>
        <p:spPr>
          <a:xfrm>
            <a:off x="126000" y="3351588"/>
            <a:ext cx="11865600" cy="707886"/>
          </a:xfrm>
          <a:prstGeom prst="rect">
            <a:avLst/>
          </a:prstGeom>
        </p:spPr>
        <p:txBody>
          <a:bodyPr/>
          <a:lstStyle>
            <a:lvl1pPr algn="l">
              <a:defRPr sz="4000">
                <a:solidFill>
                  <a:schemeClr val="bg1"/>
                </a:solidFill>
              </a:defRPr>
            </a:lvl1pPr>
          </a:lstStyle>
          <a:p>
            <a:pPr lvl="0"/>
            <a:r>
              <a:rPr lang="en-GB" noProof="0"/>
              <a:t>NAME YOUR PRESENTATION</a:t>
            </a:r>
          </a:p>
        </p:txBody>
      </p:sp>
      <p:sp>
        <p:nvSpPr>
          <p:cNvPr id="56347" name="Text Box 27"/>
          <p:cNvSpPr txBox="1">
            <a:spLocks noChangeArrowheads="1"/>
          </p:cNvSpPr>
          <p:nvPr userDrawn="1"/>
        </p:nvSpPr>
        <p:spPr bwMode="auto">
          <a:xfrm>
            <a:off x="844737" y="642937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cxnSp>
        <p:nvCxnSpPr>
          <p:cNvPr id="121" name="Straight Connector 64">
            <a:extLst>
              <a:ext uri="{FF2B5EF4-FFF2-40B4-BE49-F238E27FC236}">
                <a16:creationId xmlns:a16="http://schemas.microsoft.com/office/drawing/2014/main" id="{6B88ADAB-0C9C-4BC9-A42C-A57312626145}"/>
              </a:ext>
            </a:extLst>
          </p:cNvPr>
          <p:cNvCxnSpPr>
            <a:cxnSpLocks/>
          </p:cNvCxnSpPr>
          <p:nvPr userDrawn="1"/>
        </p:nvCxnSpPr>
        <p:spPr>
          <a:xfrm>
            <a:off x="222041" y="6422971"/>
            <a:ext cx="11768092"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94" name="Straight Connector 152">
            <a:extLst>
              <a:ext uri="{FF2B5EF4-FFF2-40B4-BE49-F238E27FC236}">
                <a16:creationId xmlns:a16="http://schemas.microsoft.com/office/drawing/2014/main" id="{357F7D0F-2D50-4418-8EB4-564A4B2CEE5B}"/>
              </a:ext>
            </a:extLst>
          </p:cNvPr>
          <p:cNvCxnSpPr>
            <a:cxnSpLocks/>
          </p:cNvCxnSpPr>
          <p:nvPr userDrawn="1"/>
        </p:nvCxnSpPr>
        <p:spPr>
          <a:xfrm>
            <a:off x="223200" y="4106871"/>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 Box 24">
            <a:extLst>
              <a:ext uri="{FF2B5EF4-FFF2-40B4-BE49-F238E27FC236}">
                <a16:creationId xmlns:a16="http://schemas.microsoft.com/office/drawing/2014/main" id="{7D33984A-D43C-428F-AB4A-04E5B59FAE71}"/>
              </a:ext>
            </a:extLst>
          </p:cNvPr>
          <p:cNvSpPr txBox="1">
            <a:spLocks noChangeArrowheads="1"/>
          </p:cNvSpPr>
          <p:nvPr userDrawn="1"/>
        </p:nvSpPr>
        <p:spPr bwMode="auto">
          <a:xfrm>
            <a:off x="11833582" y="5406990"/>
            <a:ext cx="227947" cy="276999"/>
          </a:xfrm>
          <a:prstGeom prst="rect">
            <a:avLst/>
          </a:prstGeom>
          <a:noFill/>
          <a:ln>
            <a:noFill/>
          </a:ln>
          <a:effectLst/>
        </p:spPr>
        <p:txBody>
          <a:bodyPr wrap="none">
            <a:spAutoFit/>
          </a:bodyPr>
          <a:lstStyle/>
          <a:p>
            <a:pPr algn="r">
              <a:spcBef>
                <a:spcPts val="0"/>
              </a:spcBef>
            </a:pPr>
            <a:r>
              <a:rPr lang="en-GB" sz="1200" dirty="0">
                <a:solidFill>
                  <a:schemeClr val="bg1"/>
                </a:solidFill>
                <a:latin typeface="Arial" panose="020B0604020202020204" pitchFamily="34" charset="0"/>
                <a:cs typeface="Arial" panose="020B0604020202020204" pitchFamily="34" charset="0"/>
              </a:rPr>
              <a:t> </a:t>
            </a:r>
          </a:p>
        </p:txBody>
      </p:sp>
      <p:sp>
        <p:nvSpPr>
          <p:cNvPr id="44" name="Text Box 25">
            <a:extLst>
              <a:ext uri="{FF2B5EF4-FFF2-40B4-BE49-F238E27FC236}">
                <a16:creationId xmlns:a16="http://schemas.microsoft.com/office/drawing/2014/main" id="{7AB46881-5DF0-4A35-AA27-0D32ECF82359}"/>
              </a:ext>
            </a:extLst>
          </p:cNvPr>
          <p:cNvSpPr txBox="1">
            <a:spLocks noChangeArrowheads="1"/>
          </p:cNvSpPr>
          <p:nvPr userDrawn="1"/>
        </p:nvSpPr>
        <p:spPr bwMode="auto">
          <a:xfrm>
            <a:off x="11811453" y="6156809"/>
            <a:ext cx="227948" cy="276999"/>
          </a:xfrm>
          <a:prstGeom prst="rect">
            <a:avLst/>
          </a:prstGeom>
          <a:noFill/>
          <a:ln>
            <a:noFill/>
          </a:ln>
          <a:effectLst/>
        </p:spPr>
        <p:txBody>
          <a:bodyPr wrap="none">
            <a:spAutoFit/>
          </a:bodyPr>
          <a:lstStyle/>
          <a:p>
            <a:pPr algn="r">
              <a:spcBef>
                <a:spcPts val="0"/>
              </a:spcBef>
            </a:pPr>
            <a:r>
              <a:rPr lang="en-GB" sz="1200" dirty="0">
                <a:solidFill>
                  <a:schemeClr val="bg1"/>
                </a:solidFill>
                <a:latin typeface="Arial" panose="020B0604020202020204" pitchFamily="34" charset="0"/>
                <a:cs typeface="Arial" panose="020B0604020202020204" pitchFamily="34" charset="0"/>
              </a:rPr>
              <a:t> </a:t>
            </a:r>
          </a:p>
        </p:txBody>
      </p:sp>
      <p:sp>
        <p:nvSpPr>
          <p:cNvPr id="45" name="Text Box 99">
            <a:extLst>
              <a:ext uri="{FF2B5EF4-FFF2-40B4-BE49-F238E27FC236}">
                <a16:creationId xmlns:a16="http://schemas.microsoft.com/office/drawing/2014/main" id="{D9FE3E1C-24B3-4F63-846C-260B4220AAC5}"/>
              </a:ext>
            </a:extLst>
          </p:cNvPr>
          <p:cNvSpPr/>
          <p:nvPr userDrawn="1"/>
        </p:nvSpPr>
        <p:spPr>
          <a:xfrm>
            <a:off x="11125001" y="5811879"/>
            <a:ext cx="914400" cy="217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it-IT" sz="1200">
                <a:latin typeface="Arial" panose="020B0604020202020204" pitchFamily="34" charset="0"/>
                <a:cs typeface="Arial" panose="020B0604020202020204" pitchFamily="34" charset="0"/>
              </a:rPr>
              <a:t> </a:t>
            </a:r>
          </a:p>
        </p:txBody>
      </p:sp>
      <p:sp>
        <p:nvSpPr>
          <p:cNvPr id="10" name="Text Box 58"/>
          <p:cNvSpPr txBox="1">
            <a:spLocks noChangeArrowheads="1"/>
          </p:cNvSpPr>
          <p:nvPr userDrawn="1"/>
        </p:nvSpPr>
        <p:spPr bwMode="auto">
          <a:xfrm>
            <a:off x="223200" y="6213933"/>
            <a:ext cx="6706956"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nchor="b">
            <a:spAutoFit/>
          </a:bodyPr>
          <a:lstStyle/>
          <a:p>
            <a:pPr algn="l">
              <a:spcBef>
                <a:spcPct val="50000"/>
              </a:spcBef>
            </a:pPr>
            <a:r>
              <a:rPr lang="en-GB" sz="800" noProof="0" dirty="0">
                <a:solidFill>
                  <a:srgbClr val="8197A6"/>
                </a:solidFill>
                <a:latin typeface="Arial" panose="020B0604020202020204" pitchFamily="34" charset="0"/>
                <a:cs typeface="Arial" panose="020B0604020202020204" pitchFamily="34" charset="0"/>
              </a:rPr>
              <a:t>ESA UNCLASSIFIED - For ESA Official Use Only</a:t>
            </a:r>
          </a:p>
        </p:txBody>
      </p:sp>
      <p:sp>
        <p:nvSpPr>
          <p:cNvPr id="4" name="Text Box 34">
            <a:extLst>
              <a:ext uri="{FF2B5EF4-FFF2-40B4-BE49-F238E27FC236}">
                <a16:creationId xmlns:a16="http://schemas.microsoft.com/office/drawing/2014/main" id="{936521E2-36D7-4AF3-B70B-FA4D9649E46F}"/>
              </a:ext>
            </a:extLst>
          </p:cNvPr>
          <p:cNvSpPr txBox="1">
            <a:spLocks noChangeArrowheads="1"/>
          </p:cNvSpPr>
          <p:nvPr userDrawn="1"/>
        </p:nvSpPr>
        <p:spPr bwMode="auto">
          <a:xfrm>
            <a:off x="11664495" y="6202800"/>
            <a:ext cx="291105"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chemeClr val="bg1"/>
                </a:solidFill>
                <a:latin typeface="Arial" panose="020B0604020202020204" pitchFamily="34" charset="0"/>
                <a:cs typeface="Arial" panose="020B0604020202020204" pitchFamily="34" charset="0"/>
              </a:rPr>
              <a:t>‹#›</a:t>
            </a:fld>
            <a:endParaRPr lang="en-GB" sz="800" noProof="1">
              <a:solidFill>
                <a:schemeClr val="bg1"/>
              </a:solidFill>
              <a:latin typeface="Arial" panose="020B0604020202020204" pitchFamily="34" charset="0"/>
              <a:cs typeface="Arial" panose="020B0604020202020204" pitchFamily="34" charset="0"/>
            </a:endParaRPr>
          </a:p>
        </p:txBody>
      </p:sp>
      <p:pic>
        <p:nvPicPr>
          <p:cNvPr id="63" name="Picture 62"/>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pic>
        <p:nvPicPr>
          <p:cNvPr id="65" name="Picture 5">
            <a:extLst>
              <a:ext uri="{FF2B5EF4-FFF2-40B4-BE49-F238E27FC236}">
                <a16:creationId xmlns:a16="http://schemas.microsoft.com/office/drawing/2014/main" id="{BBC9EEE5-B210-445C-81EF-FEA569E56083}"/>
              </a:ext>
            </a:extLst>
          </p:cNvPr>
          <p:cNvPicPr>
            <a:picLocks/>
          </p:cNvPicPr>
          <p:nvPr userDrawn="1"/>
        </p:nvPicPr>
        <p:blipFill>
          <a:blip r:embed="rId4" cstate="email">
            <a:extLst>
              <a:ext uri="{28A0092B-C50C-407E-A947-70E740481C1C}">
                <a14:useLocalDpi xmlns:a14="http://schemas.microsoft.com/office/drawing/2010/main"/>
              </a:ext>
            </a:extLst>
          </a:blip>
          <a:stretch>
            <a:fillRect/>
          </a:stretch>
        </p:blipFill>
        <p:spPr>
          <a:xfrm>
            <a:off x="10342800" y="6584400"/>
            <a:ext cx="1641396" cy="104400"/>
          </a:xfrm>
          <a:prstGeom prst="rect">
            <a:avLst/>
          </a:prstGeom>
        </p:spPr>
      </p:pic>
      <p:pic>
        <p:nvPicPr>
          <p:cNvPr id="46" name="Picture 45">
            <a:extLst>
              <a:ext uri="{FF2B5EF4-FFF2-40B4-BE49-F238E27FC236}">
                <a16:creationId xmlns:a16="http://schemas.microsoft.com/office/drawing/2014/main" id="{EBB965BA-5FAA-5543-9444-B14F3D19DD2B}"/>
              </a:ext>
            </a:extLst>
          </p:cNvPr>
          <p:cNvPicPr>
            <a:picLocks noChangeAspect="1"/>
          </p:cNvPicPr>
          <p:nvPr userDrawn="1"/>
        </p:nvPicPr>
        <p:blipFill>
          <a:blip r:embed="rId5">
            <a:extLst>
              <a:ext uri="{96DAC541-7B7A-43D3-8B79-37D633B846F1}">
                <asvg:svgBlip xmlns:asvg="http://schemas.microsoft.com/office/drawing/2016/SVG/main" r:embed="rId6"/>
              </a:ext>
            </a:extLst>
          </a:blip>
          <a:srcRect/>
          <a:stretch/>
        </p:blipFill>
        <p:spPr>
          <a:xfrm>
            <a:off x="1" y="6457664"/>
            <a:ext cx="10159937" cy="430721"/>
          </a:xfrm>
          <a:prstGeom prst="rect">
            <a:avLst/>
          </a:prstGeom>
        </p:spPr>
      </p:pic>
    </p:spTree>
    <p:extLst>
      <p:ext uri="{BB962C8B-B14F-4D97-AF65-F5344CB8AC3E}">
        <p14:creationId xmlns:p14="http://schemas.microsoft.com/office/powerpoint/2010/main" val="3139943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strips(upRight)">
                                      <p:cBhvr>
                                        <p:cTn id="7" dur="500"/>
                                        <p:tgtEl>
                                          <p:spTgt spid="121"/>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1500" fill="hold"/>
                                        <p:tgtEl>
                                          <p:spTgt spid="46"/>
                                        </p:tgtEl>
                                        <p:attrNameLst>
                                          <p:attrName>ppt_x</p:attrName>
                                        </p:attrNameLst>
                                      </p:cBhvr>
                                      <p:tavLst>
                                        <p:tav tm="0">
                                          <p:val>
                                            <p:strVal val="0-#ppt_w/2"/>
                                          </p:val>
                                        </p:tav>
                                        <p:tav tm="100000">
                                          <p:val>
                                            <p:strVal val="#ppt_x"/>
                                          </p:val>
                                        </p:tav>
                                      </p:tavLst>
                                    </p:anim>
                                    <p:anim calcmode="lin" valueType="num">
                                      <p:cBhvr additive="base">
                                        <p:cTn id="12" dur="15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 presetClass="entr" presetSubtype="12" fill="hold" grpId="0" nodeType="afterEffect">
                                  <p:stCondLst>
                                    <p:cond delay="0"/>
                                  </p:stCondLst>
                                  <p:childTnLst>
                                    <p:set>
                                      <p:cBhvr>
                                        <p:cTn id="15" dur="1" fill="hold">
                                          <p:stCondLst>
                                            <p:cond delay="0"/>
                                          </p:stCondLst>
                                        </p:cTn>
                                        <p:tgtEl>
                                          <p:spTgt spid="90"/>
                                        </p:tgtEl>
                                        <p:attrNameLst>
                                          <p:attrName>style.visibility</p:attrName>
                                        </p:attrNameLst>
                                      </p:cBhvr>
                                      <p:to>
                                        <p:strVal val="visible"/>
                                      </p:to>
                                    </p:set>
                                    <p:anim calcmode="lin" valueType="num">
                                      <p:cBhvr additive="base">
                                        <p:cTn id="16" dur="500" fill="hold"/>
                                        <p:tgtEl>
                                          <p:spTgt spid="90"/>
                                        </p:tgtEl>
                                        <p:attrNameLst>
                                          <p:attrName>ppt_x</p:attrName>
                                        </p:attrNameLst>
                                      </p:cBhvr>
                                      <p:tavLst>
                                        <p:tav tm="0">
                                          <p:val>
                                            <p:strVal val="0-#ppt_w/2"/>
                                          </p:val>
                                        </p:tav>
                                        <p:tav tm="100000">
                                          <p:val>
                                            <p:strVal val="#ppt_x"/>
                                          </p:val>
                                        </p:tav>
                                      </p:tavLst>
                                    </p:anim>
                                    <p:anim calcmode="lin" valueType="num">
                                      <p:cBhvr additive="base">
                                        <p:cTn id="17" dur="500" fill="hold"/>
                                        <p:tgtEl>
                                          <p:spTgt spid="90"/>
                                        </p:tgtEl>
                                        <p:attrNameLst>
                                          <p:attrName>ppt_y</p:attrName>
                                        </p:attrNameLst>
                                      </p:cBhvr>
                                      <p:tavLst>
                                        <p:tav tm="0">
                                          <p:val>
                                            <p:strVal val="1+#ppt_h/2"/>
                                          </p:val>
                                        </p:tav>
                                        <p:tav tm="100000">
                                          <p:val>
                                            <p:strVal val="#ppt_y"/>
                                          </p:val>
                                        </p:tav>
                                      </p:tavLst>
                                    </p:anim>
                                  </p:childTnLst>
                                </p:cTn>
                              </p:par>
                            </p:childTnLst>
                          </p:cTn>
                        </p:par>
                        <p:par>
                          <p:cTn id="18" fill="hold">
                            <p:stCondLst>
                              <p:cond delay="2500"/>
                            </p:stCondLst>
                            <p:childTnLst>
                              <p:par>
                                <p:cTn id="19" presetID="1" presetClass="entr" presetSubtype="0" fill="hold" nodeType="afterEffect">
                                  <p:stCondLst>
                                    <p:cond delay="0"/>
                                  </p:stCondLst>
                                  <p:childTnLst>
                                    <p:set>
                                      <p:cBhvr>
                                        <p:cTn id="20" dur="1" fill="hold">
                                          <p:stCondLst>
                                            <p:cond delay="0"/>
                                          </p:stCondLst>
                                        </p:cTn>
                                        <p:tgtEl>
                                          <p:spTgt spid="63"/>
                                        </p:tgtEl>
                                        <p:attrNameLst>
                                          <p:attrName>style.visibility</p:attrName>
                                        </p:attrNameLst>
                                      </p:cBhvr>
                                      <p:to>
                                        <p:strVal val="visible"/>
                                      </p:to>
                                    </p:se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65"/>
                                        </p:tgtEl>
                                        <p:attrNameLst>
                                          <p:attrName>style.visibility</p:attrName>
                                        </p:attrNameLst>
                                      </p:cBhvr>
                                      <p:to>
                                        <p:strVal val="visible"/>
                                      </p:to>
                                    </p:set>
                                    <p:animEffect transition="in" filter="wipe(left)">
                                      <p:cBhvr>
                                        <p:cTn id="24" dur="500"/>
                                        <p:tgtEl>
                                          <p:spTgt spid="65"/>
                                        </p:tgtEl>
                                      </p:cBhvr>
                                    </p:animEffect>
                                  </p:childTnLst>
                                </p:cTn>
                              </p:par>
                            </p:childTnLst>
                          </p:cTn>
                        </p:par>
                        <p:par>
                          <p:cTn id="25" fill="hold">
                            <p:stCondLst>
                              <p:cond delay="3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p:stCondLst>
                              <p:cond delay="3500"/>
                            </p:stCondLst>
                            <p:childTnLst>
                              <p:par>
                                <p:cTn id="30" presetID="18" presetClass="entr" presetSubtype="3"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strips(upRight)">
                                      <p:cBhvr>
                                        <p:cTn id="32" dur="500"/>
                                        <p:tgtEl>
                                          <p:spTgt spid="94"/>
                                        </p:tgtEl>
                                      </p:cBhvr>
                                    </p:animEffect>
                                  </p:childTnLst>
                                </p:cTn>
                              </p:par>
                            </p:childTnLst>
                          </p:cTn>
                        </p:par>
                        <p:par>
                          <p:cTn id="33" fill="hold">
                            <p:stCondLst>
                              <p:cond delay="4000"/>
                            </p:stCondLst>
                            <p:childTnLst>
                              <p:par>
                                <p:cTn id="34" presetID="22" presetClass="entr" presetSubtype="8" fill="hold" grpId="0" nodeType="afterEffect">
                                  <p:stCondLst>
                                    <p:cond delay="0"/>
                                  </p:stCondLst>
                                  <p:childTnLst>
                                    <p:set>
                                      <p:cBhvr>
                                        <p:cTn id="35" dur="1" fill="hold">
                                          <p:stCondLst>
                                            <p:cond delay="0"/>
                                          </p:stCondLst>
                                        </p:cTn>
                                        <p:tgtEl>
                                          <p:spTgt spid="56325"/>
                                        </p:tgtEl>
                                        <p:attrNameLst>
                                          <p:attrName>style.visibility</p:attrName>
                                        </p:attrNameLst>
                                      </p:cBhvr>
                                      <p:to>
                                        <p:strVal val="visible"/>
                                      </p:to>
                                    </p:set>
                                    <p:animEffect transition="in" filter="wipe(left)">
                                      <p:cBhvr>
                                        <p:cTn id="36" dur="500"/>
                                        <p:tgtEl>
                                          <p:spTgt spid="56325"/>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56323"/>
                                        </p:tgtEl>
                                        <p:attrNameLst>
                                          <p:attrName>style.visibility</p:attrName>
                                        </p:attrNameLst>
                                      </p:cBhvr>
                                      <p:to>
                                        <p:strVal val="visible"/>
                                      </p:to>
                                    </p:set>
                                    <p:animEffect transition="in" filter="wipe(left)">
                                      <p:cBhvr>
                                        <p:cTn id="40" dur="500"/>
                                        <p:tgtEl>
                                          <p:spTgt spid="56323"/>
                                        </p:tgtEl>
                                      </p:cBhvr>
                                    </p:animEffect>
                                  </p:childTnLst>
                                </p:cTn>
                              </p:par>
                            </p:childTnLst>
                          </p:cTn>
                        </p:par>
                        <p:par>
                          <p:cTn id="41" fill="hold">
                            <p:stCondLst>
                              <p:cond delay="5000"/>
                            </p:stCondLst>
                            <p:childTnLst>
                              <p:par>
                                <p:cTn id="42" presetID="2" presetClass="entr" presetSubtype="2" fill="hold" grpId="0" nodeType="afterEffect">
                                  <p:stCondLst>
                                    <p:cond delay="0"/>
                                  </p:stCondLst>
                                  <p:childTnLst>
                                    <p:set>
                                      <p:cBhvr>
                                        <p:cTn id="43" dur="1" fill="hold">
                                          <p:stCondLst>
                                            <p:cond delay="0"/>
                                          </p:stCondLst>
                                        </p:cTn>
                                        <p:tgtEl>
                                          <p:spTgt spid="43">
                                            <p:txEl>
                                              <p:pRg st="0" end="0"/>
                                            </p:txEl>
                                          </p:spTgt>
                                        </p:tgtEl>
                                        <p:attrNameLst>
                                          <p:attrName>style.visibility</p:attrName>
                                        </p:attrNameLst>
                                      </p:cBhvr>
                                      <p:to>
                                        <p:strVal val="visible"/>
                                      </p:to>
                                    </p:set>
                                    <p:anim calcmode="lin" valueType="num">
                                      <p:cBhvr additive="base">
                                        <p:cTn id="44" dur="50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43">
                                            <p:txEl>
                                              <p:pRg st="0" end="0"/>
                                            </p:txEl>
                                          </p:spTgt>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45">
                                            <p:txEl>
                                              <p:pRg st="0" end="0"/>
                                            </p:txEl>
                                          </p:spTgt>
                                        </p:tgtEl>
                                        <p:attrNameLst>
                                          <p:attrName>style.visibility</p:attrName>
                                        </p:attrNameLst>
                                      </p:cBhvr>
                                      <p:to>
                                        <p:strVal val="visible"/>
                                      </p:to>
                                    </p:set>
                                    <p:anim calcmode="lin" valueType="num">
                                      <p:cBhvr additive="base">
                                        <p:cTn id="48"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49" dur="500" fill="hold"/>
                                        <p:tgtEl>
                                          <p:spTgt spid="45">
                                            <p:txEl>
                                              <p:pRg st="0" end="0"/>
                                            </p:txEl>
                                          </p:spTgt>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44">
                                            <p:txEl>
                                              <p:pRg st="0" end="0"/>
                                            </p:txEl>
                                          </p:spTgt>
                                        </p:tgtEl>
                                        <p:attrNameLst>
                                          <p:attrName>style.visibility</p:attrName>
                                        </p:attrNameLst>
                                      </p:cBhvr>
                                      <p:to>
                                        <p:strVal val="visible"/>
                                      </p:to>
                                    </p:set>
                                    <p:anim calcmode="lin" valueType="num">
                                      <p:cBhvr additive="base">
                                        <p:cTn id="52" dur="500" fill="hold"/>
                                        <p:tgtEl>
                                          <p:spTgt spid="44">
                                            <p:txEl>
                                              <p:pRg st="0" end="0"/>
                                            </p:txEl>
                                          </p:spTgt>
                                        </p:tgtEl>
                                        <p:attrNameLst>
                                          <p:attrName>ppt_x</p:attrName>
                                        </p:attrNameLst>
                                      </p:cBhvr>
                                      <p:tavLst>
                                        <p:tav tm="0">
                                          <p:val>
                                            <p:strVal val="1+#ppt_w/2"/>
                                          </p:val>
                                        </p:tav>
                                        <p:tav tm="100000">
                                          <p:val>
                                            <p:strVal val="#ppt_x"/>
                                          </p:val>
                                        </p:tav>
                                      </p:tavLst>
                                    </p:anim>
                                    <p:anim calcmode="lin" valueType="num">
                                      <p:cBhvr additive="base">
                                        <p:cTn id="53" dur="500" fill="hold"/>
                                        <p:tgtEl>
                                          <p:spTgt spid="44">
                                            <p:txEl>
                                              <p:pRg st="0" end="0"/>
                                            </p:txEl>
                                          </p:spTgt>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45">
                                            <p:txEl>
                                              <p:pRg st="0" end="0"/>
                                            </p:txEl>
                                          </p:spTgt>
                                        </p:tgtEl>
                                        <p:attrNameLst>
                                          <p:attrName>style.visibility</p:attrName>
                                        </p:attrNameLst>
                                      </p:cBhvr>
                                      <p:to>
                                        <p:strVal val="visible"/>
                                      </p:to>
                                    </p:set>
                                    <p:anim calcmode="lin" valueType="num">
                                      <p:cBhvr additive="base">
                                        <p:cTn id="56"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57" dur="50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6323" grpId="0">
        <p:tmplLst>
          <p:tmpl>
            <p:tnLst>
              <p:par>
                <p:cTn presetID="22" presetClass="entr" presetSubtype="8" fill="hold" nodeType="afterEffect">
                  <p:stCondLst>
                    <p:cond delay="0"/>
                  </p:stCondLst>
                  <p:childTnLst>
                    <p:set>
                      <p:cBhvr>
                        <p:cTn dur="1" fill="hold">
                          <p:stCondLst>
                            <p:cond delay="0"/>
                          </p:stCondLst>
                        </p:cTn>
                        <p:tgtEl>
                          <p:spTgt spid="56323"/>
                        </p:tgtEl>
                        <p:attrNameLst>
                          <p:attrName>style.visibility</p:attrName>
                        </p:attrNameLst>
                      </p:cBhvr>
                      <p:to>
                        <p:strVal val="visible"/>
                      </p:to>
                    </p:set>
                    <p:animEffect transition="in" filter="wipe(left)">
                      <p:cBhvr>
                        <p:cTn dur="500"/>
                        <p:tgtEl>
                          <p:spTgt spid="56323"/>
                        </p:tgtEl>
                      </p:cBhvr>
                    </p:animEffect>
                  </p:childTnLst>
                </p:cTn>
              </p:par>
            </p:tnLst>
          </p:tmpl>
        </p:tmplLst>
      </p:bldP>
      <p:bldP spid="56325" grpId="0"/>
      <p:bldP spid="43" grpId="0" build="allAtOnce"/>
      <p:bldP spid="44" grpId="0" build="allAtOnce"/>
      <p:bldP spid="45" grpId="0" build="allAtOnce"/>
      <p:bldP spid="10" grpId="0"/>
    </p:bldLst>
  </p:timing>
  <p:hf sldNum="0" hd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LEAR1">
    <p:spTree>
      <p:nvGrpSpPr>
        <p:cNvPr id="1" name=""/>
        <p:cNvGrpSpPr/>
        <p:nvPr/>
      </p:nvGrpSpPr>
      <p:grpSpPr>
        <a:xfrm>
          <a:off x="0" y="0"/>
          <a:ext cx="0" cy="0"/>
          <a:chOff x="0" y="0"/>
          <a:chExt cx="0" cy="0"/>
        </a:xfrm>
      </p:grpSpPr>
      <p:sp>
        <p:nvSpPr>
          <p:cNvPr id="4" name="Rectangle 37">
            <a:extLst>
              <a:ext uri="{FF2B5EF4-FFF2-40B4-BE49-F238E27FC236}">
                <a16:creationId xmlns:a16="http://schemas.microsoft.com/office/drawing/2014/main" id="{DA6F988C-F9E9-488F-B04A-A6A5E348FB48}"/>
              </a:ext>
            </a:extLst>
          </p:cNvPr>
          <p:cNvSpPr/>
          <p:nvPr userDrawn="1"/>
        </p:nvSpPr>
        <p:spPr>
          <a:xfrm>
            <a:off x="0" y="0"/>
            <a:ext cx="12225338" cy="882193"/>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72"/>
          </a:p>
        </p:txBody>
      </p:sp>
      <p:sp>
        <p:nvSpPr>
          <p:cNvPr id="2" name="Titolo 1">
            <a:extLst>
              <a:ext uri="{FF2B5EF4-FFF2-40B4-BE49-F238E27FC236}">
                <a16:creationId xmlns:a16="http://schemas.microsoft.com/office/drawing/2014/main" id="{FB711613-D936-4B0D-87EB-6F0E6CE90865}"/>
              </a:ext>
            </a:extLst>
          </p:cNvPr>
          <p:cNvSpPr>
            <a:spLocks noGrp="1"/>
          </p:cNvSpPr>
          <p:nvPr>
            <p:ph type="title" hasCustomPrompt="1"/>
          </p:nvPr>
        </p:nvSpPr>
        <p:spPr/>
        <p:txBody>
          <a:bodyPr/>
          <a:lstStyle>
            <a:lvl1pPr algn="l">
              <a:defRPr>
                <a:solidFill>
                  <a:schemeClr val="bg1"/>
                </a:solidFill>
              </a:defRPr>
            </a:lvl1pPr>
          </a:lstStyle>
          <a:p>
            <a:r>
              <a:rPr lang="en-GB" altLang="en-US" noProof="0"/>
              <a:t>CLICK TO EDIT MASTER TITLE STYLE</a:t>
            </a:r>
            <a:endParaRPr lang="en-GB" noProof="0"/>
          </a:p>
        </p:txBody>
      </p:sp>
      <p:sp>
        <p:nvSpPr>
          <p:cNvPr id="7" name="Content Placeholder 2">
            <a:extLst>
              <a:ext uri="{FF2B5EF4-FFF2-40B4-BE49-F238E27FC236}">
                <a16:creationId xmlns:a16="http://schemas.microsoft.com/office/drawing/2014/main" id="{68D686FA-69F1-452F-8A03-7EBE0FAEF436}"/>
              </a:ext>
            </a:extLst>
          </p:cNvPr>
          <p:cNvSpPr>
            <a:spLocks noGrp="1"/>
          </p:cNvSpPr>
          <p:nvPr>
            <p:ph idx="1"/>
          </p:nvPr>
        </p:nvSpPr>
        <p:spPr>
          <a:xfrm>
            <a:off x="219600" y="882196"/>
            <a:ext cx="11764800" cy="5328000"/>
          </a:xfrm>
        </p:spPr>
        <p:txBody>
          <a:bodyPr/>
          <a:lstStyle>
            <a:lvl1pPr>
              <a:defRPr sz="1800"/>
            </a:lvl1pPr>
            <a:lvl2pPr>
              <a:defRPr sz="1800"/>
            </a:lvl2pPr>
            <a:lvl3pPr>
              <a:defRPr sz="1800"/>
            </a:lvl3pPr>
            <a:lvl4pPr>
              <a:defRPr sz="1800"/>
            </a:lvl4pPr>
            <a:lvl5pPr>
              <a:defRPr sz="1800"/>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pic>
        <p:nvPicPr>
          <p:cNvPr id="9" name="Picture 8">
            <a:extLst>
              <a:ext uri="{FF2B5EF4-FFF2-40B4-BE49-F238E27FC236}">
                <a16:creationId xmlns:a16="http://schemas.microsoft.com/office/drawing/2014/main" id="{2CB0AC2C-C495-9D4C-B412-174B5899FD6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cxnSp>
        <p:nvCxnSpPr>
          <p:cNvPr id="10" name="Straight Connector 9">
            <a:extLst>
              <a:ext uri="{FF2B5EF4-FFF2-40B4-BE49-F238E27FC236}">
                <a16:creationId xmlns:a16="http://schemas.microsoft.com/office/drawing/2014/main" id="{DFD03D16-060D-4760-9512-2863FE01A681}"/>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69731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LEAR2">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a:t>CLICK TO EDIT MASTER TITLE STYLE</a:t>
            </a:r>
          </a:p>
        </p:txBody>
      </p:sp>
      <p:sp>
        <p:nvSpPr>
          <p:cNvPr id="6" name="Rectangle 2">
            <a:extLst>
              <a:ext uri="{FF2B5EF4-FFF2-40B4-BE49-F238E27FC236}">
                <a16:creationId xmlns:a16="http://schemas.microsoft.com/office/drawing/2014/main" id="{0E7C54A7-24E4-4E66-907D-44DB138DAC0D}"/>
              </a:ext>
            </a:extLst>
          </p:cNvPr>
          <p:cNvSpPr>
            <a:spLocks noGrp="1" noChangeArrowheads="1"/>
          </p:cNvSpPr>
          <p:nvPr>
            <p:ph idx="1"/>
          </p:nvPr>
        </p:nvSpPr>
        <p:spPr bwMode="auto">
          <a:xfrm>
            <a:off x="218860" y="882193"/>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lvl1pPr>
            <a:lvl2pPr>
              <a:defRPr sz="1800"/>
            </a:lvl2pPr>
            <a:lvl3pPr>
              <a:defRPr sz="1800"/>
            </a:lvl3pPr>
            <a:lvl4pPr>
              <a:defRPr sz="1800"/>
            </a:lvl4pPr>
            <a:lvl5pPr>
              <a:defRPr sz="1800"/>
            </a:lvl5p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cxnSp>
        <p:nvCxnSpPr>
          <p:cNvPr id="5" name="Straight Connector 4">
            <a:extLst>
              <a:ext uri="{FF2B5EF4-FFF2-40B4-BE49-F238E27FC236}">
                <a16:creationId xmlns:a16="http://schemas.microsoft.com/office/drawing/2014/main" id="{AA26AA14-B9DD-4FF8-8B2B-689FEBBACA1A}"/>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55185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LEAR3">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a:t>CLICK TO EDIT MASTER TITLE STYLE</a:t>
            </a:r>
          </a:p>
        </p:txBody>
      </p:sp>
      <p:sp>
        <p:nvSpPr>
          <p:cNvPr id="6" name="Rectangle 2">
            <a:extLst>
              <a:ext uri="{FF2B5EF4-FFF2-40B4-BE49-F238E27FC236}">
                <a16:creationId xmlns:a16="http://schemas.microsoft.com/office/drawing/2014/main" id="{0E7C54A7-24E4-4E66-907D-44DB138DAC0D}"/>
              </a:ext>
            </a:extLst>
          </p:cNvPr>
          <p:cNvSpPr>
            <a:spLocks noGrp="1" noChangeArrowheads="1"/>
          </p:cNvSpPr>
          <p:nvPr>
            <p:ph idx="1"/>
          </p:nvPr>
        </p:nvSpPr>
        <p:spPr bwMode="auto">
          <a:xfrm>
            <a:off x="219600" y="882193"/>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lvl1pPr>
            <a:lvl2pPr>
              <a:defRPr sz="1800"/>
            </a:lvl2pPr>
            <a:lvl3pPr>
              <a:defRPr sz="1800"/>
            </a:lvl3pPr>
            <a:lvl4pPr>
              <a:defRPr sz="1800"/>
            </a:lvl4pPr>
            <a:lvl5pPr>
              <a:defRPr sz="1800"/>
            </a:lvl5p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cxnSp>
        <p:nvCxnSpPr>
          <p:cNvPr id="8" name="Straight Connector 7">
            <a:extLst>
              <a:ext uri="{FF2B5EF4-FFF2-40B4-BE49-F238E27FC236}">
                <a16:creationId xmlns:a16="http://schemas.microsoft.com/office/drawing/2014/main" id="{FDDE0A18-E398-40EE-9B5C-EFF1AB1879B0}"/>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54FC899-091E-48CC-B4A2-B442B733582F}"/>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7351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ARK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0103AB9D-4033-450F-9AFB-12010B6E635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33" y="0"/>
            <a:ext cx="12192000" cy="6858000"/>
          </a:xfrm>
          <a:prstGeom prst="rect">
            <a:avLst/>
          </a:prstGeom>
        </p:spPr>
      </p:pic>
      <p:sp>
        <p:nvSpPr>
          <p:cNvPr id="34" name="Rectangle 38">
            <a:extLst>
              <a:ext uri="{FF2B5EF4-FFF2-40B4-BE49-F238E27FC236}">
                <a16:creationId xmlns:a16="http://schemas.microsoft.com/office/drawing/2014/main" id="{9C759BF4-95BD-4497-8F73-35566BC9CAF7}"/>
              </a:ext>
            </a:extLst>
          </p:cNvPr>
          <p:cNvSpPr/>
          <p:nvPr userDrawn="1"/>
        </p:nvSpPr>
        <p:spPr>
          <a:xfrm>
            <a:off x="-2" y="0"/>
            <a:ext cx="12225339" cy="6858000"/>
          </a:xfrm>
          <a:prstGeom prst="rect">
            <a:avLst/>
          </a:prstGeom>
          <a:solidFill>
            <a:srgbClr val="00324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lt1">
                  <a:alpha val="60000"/>
                </a:schemeClr>
              </a:solidFill>
            </a:endParaRPr>
          </a:p>
        </p:txBody>
      </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a:t>CLICK TO EDIT MASTER TITLE STYLE</a:t>
            </a:r>
            <a:endParaRPr lang="en-GB" noProof="0"/>
          </a:p>
        </p:txBody>
      </p:sp>
      <p:pic>
        <p:nvPicPr>
          <p:cNvPr id="32" name="Picture 58">
            <a:extLst>
              <a:ext uri="{FF2B5EF4-FFF2-40B4-BE49-F238E27FC236}">
                <a16:creationId xmlns:a16="http://schemas.microsoft.com/office/drawing/2014/main" id="{A9766FEA-5C39-42C1-9AEE-A80D8B6D13B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95828"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4" name="Text Box 38">
            <a:extLst>
              <a:ext uri="{FF2B5EF4-FFF2-40B4-BE49-F238E27FC236}">
                <a16:creationId xmlns:a16="http://schemas.microsoft.com/office/drawing/2014/main" id="{CC8E513C-B257-4001-A64F-C4F555784E6F}"/>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dirty="0">
              <a:solidFill>
                <a:srgbClr val="8197A6"/>
              </a:solidFill>
              <a:latin typeface="Arial" charset="0"/>
              <a:ea typeface="Arial" charset="0"/>
              <a:cs typeface="Arial" charset="0"/>
            </a:endParaRPr>
          </a:p>
        </p:txBody>
      </p:sp>
      <p:cxnSp>
        <p:nvCxnSpPr>
          <p:cNvPr id="36" name="Straight Connector 35">
            <a:extLst>
              <a:ext uri="{FF2B5EF4-FFF2-40B4-BE49-F238E27FC236}">
                <a16:creationId xmlns:a16="http://schemas.microsoft.com/office/drawing/2014/main" id="{275813CB-4394-43D3-A6B9-ACE26136B241}"/>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325E3871-9DD3-4380-BBB0-9E0A8BFDF550}"/>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63" name="Picture 5">
            <a:extLst>
              <a:ext uri="{FF2B5EF4-FFF2-40B4-BE49-F238E27FC236}">
                <a16:creationId xmlns:a16="http://schemas.microsoft.com/office/drawing/2014/main" id="{663393E8-7604-477C-92ED-F503CA6D7EE9}"/>
              </a:ext>
            </a:extLst>
          </p:cNvPr>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pic>
        <p:nvPicPr>
          <p:cNvPr id="38" name="Picture 37">
            <a:extLst>
              <a:ext uri="{FF2B5EF4-FFF2-40B4-BE49-F238E27FC236}">
                <a16:creationId xmlns:a16="http://schemas.microsoft.com/office/drawing/2014/main" id="{EBB965BA-5FAA-5543-9444-B14F3D19DD2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1" y="6457664"/>
            <a:ext cx="10159937" cy="430721"/>
          </a:xfrm>
          <a:prstGeom prst="rect">
            <a:avLst/>
          </a:prstGeom>
        </p:spPr>
      </p:pic>
    </p:spTree>
    <p:extLst>
      <p:ext uri="{BB962C8B-B14F-4D97-AF65-F5344CB8AC3E}">
        <p14:creationId xmlns:p14="http://schemas.microsoft.com/office/powerpoint/2010/main" val="8387154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LEAR4">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solidFill>
                  <a:srgbClr val="003249"/>
                </a:solidFill>
              </a:defRPr>
            </a:lvl1pPr>
          </a:lstStyle>
          <a:p>
            <a:r>
              <a:rPr lang="en-GB" noProof="0"/>
              <a:t>CLICK TO EDIT MASTER TITLE STYLE</a:t>
            </a:r>
          </a:p>
        </p:txBody>
      </p:sp>
      <p:sp>
        <p:nvSpPr>
          <p:cNvPr id="9" name="Content Placeholder 2">
            <a:extLst>
              <a:ext uri="{FF2B5EF4-FFF2-40B4-BE49-F238E27FC236}">
                <a16:creationId xmlns:a16="http://schemas.microsoft.com/office/drawing/2014/main" id="{59A1B071-1AF1-4E5C-847C-81B99F1817C7}"/>
              </a:ext>
            </a:extLst>
          </p:cNvPr>
          <p:cNvSpPr>
            <a:spLocks noGrp="1"/>
          </p:cNvSpPr>
          <p:nvPr>
            <p:ph sz="half" idx="1"/>
          </p:nvPr>
        </p:nvSpPr>
        <p:spPr>
          <a:xfrm>
            <a:off x="218859" y="1673225"/>
            <a:ext cx="5804673" cy="4318000"/>
          </a:xfrm>
        </p:spPr>
        <p:txBody>
          <a:bodyPr/>
          <a:lstStyle>
            <a:lvl1pPr>
              <a:defRPr sz="1800"/>
            </a:lvl1pPr>
            <a:lvl2pPr>
              <a:defRPr sz="1800"/>
            </a:lvl2pPr>
            <a:lvl3pPr>
              <a:defRPr sz="1800"/>
            </a:lvl3pPr>
            <a:lvl4pPr>
              <a:defRPr sz="1800"/>
            </a:lvl4pPr>
            <a:lvl5pPr>
              <a:defRPr sz="1800"/>
            </a:lvl5pPr>
            <a:lvl6pPr>
              <a:defRPr sz="1302"/>
            </a:lvl6pPr>
            <a:lvl7pPr>
              <a:defRPr sz="1302"/>
            </a:lvl7pPr>
            <a:lvl8pPr>
              <a:defRPr sz="1302"/>
            </a:lvl8pPr>
            <a:lvl9pPr>
              <a:defRPr sz="1302"/>
            </a:lvl9pPr>
          </a:lstStyle>
          <a:p>
            <a:pPr lvl="0"/>
            <a:r>
              <a:rPr lang="en-US" noProof="0"/>
              <a:t>Click to edit </a:t>
            </a:r>
            <a:r>
              <a:rPr lang="en-GB" noProof="0"/>
              <a:t>Master</a:t>
            </a:r>
            <a:r>
              <a:rPr lang="en-US" noProof="0"/>
              <a:t> text styles</a:t>
            </a:r>
          </a:p>
          <a:p>
            <a:pPr lvl="1"/>
            <a:r>
              <a:rPr lang="en-GB" noProof="0"/>
              <a:t>Second</a:t>
            </a:r>
            <a:r>
              <a:rPr lang="en-US" noProof="0"/>
              <a:t> level</a:t>
            </a:r>
          </a:p>
          <a:p>
            <a:pPr lvl="2"/>
            <a:r>
              <a:rPr lang="en-US" noProof="0"/>
              <a:t>Third </a:t>
            </a:r>
            <a:r>
              <a:rPr lang="en-GB" noProof="0"/>
              <a:t>level</a:t>
            </a:r>
          </a:p>
          <a:p>
            <a:pPr lvl="3"/>
            <a:r>
              <a:rPr lang="en-GB" noProof="0"/>
              <a:t>Fourth</a:t>
            </a:r>
            <a:r>
              <a:rPr lang="en-US" noProof="0"/>
              <a:t> level</a:t>
            </a:r>
          </a:p>
          <a:p>
            <a:pPr lvl="4"/>
            <a:r>
              <a:rPr lang="en-GB" noProof="0"/>
              <a:t>Fifth</a:t>
            </a:r>
            <a:r>
              <a:rPr lang="en-US" noProof="0"/>
              <a:t> level</a:t>
            </a:r>
            <a:endParaRPr lang="en-GB" noProof="0"/>
          </a:p>
        </p:txBody>
      </p:sp>
      <p:sp>
        <p:nvSpPr>
          <p:cNvPr id="10" name="Content Placeholder 3">
            <a:extLst>
              <a:ext uri="{FF2B5EF4-FFF2-40B4-BE49-F238E27FC236}">
                <a16:creationId xmlns:a16="http://schemas.microsoft.com/office/drawing/2014/main" id="{1FECB638-90E0-45FF-9E57-2E1BEA99D056}"/>
              </a:ext>
            </a:extLst>
          </p:cNvPr>
          <p:cNvSpPr>
            <a:spLocks noGrp="1"/>
          </p:cNvSpPr>
          <p:nvPr>
            <p:ph sz="half" idx="2"/>
          </p:nvPr>
        </p:nvSpPr>
        <p:spPr>
          <a:xfrm>
            <a:off x="6227279" y="1673225"/>
            <a:ext cx="5762854" cy="4318000"/>
          </a:xfrm>
        </p:spPr>
        <p:txBody>
          <a:bodyPr/>
          <a:lstStyle>
            <a:lvl1pPr>
              <a:defRPr sz="1800"/>
            </a:lvl1pPr>
            <a:lvl2pPr>
              <a:defRPr sz="1800"/>
            </a:lvl2pPr>
            <a:lvl3pPr>
              <a:defRPr sz="1800"/>
            </a:lvl3pPr>
            <a:lvl4pPr>
              <a:defRPr sz="1800"/>
            </a:lvl4pPr>
            <a:lvl5pPr>
              <a:defRPr sz="1800"/>
            </a:lvl5pPr>
            <a:lvl6pPr>
              <a:defRPr sz="1302"/>
            </a:lvl6pPr>
            <a:lvl7pPr>
              <a:defRPr sz="1302"/>
            </a:lvl7pPr>
            <a:lvl8pPr>
              <a:defRPr sz="1302"/>
            </a:lvl8pPr>
            <a:lvl9pPr>
              <a:defRPr sz="1302"/>
            </a:lvl9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cxnSp>
        <p:nvCxnSpPr>
          <p:cNvPr id="8" name="Straight Connector 7">
            <a:extLst>
              <a:ext uri="{FF2B5EF4-FFF2-40B4-BE49-F238E27FC236}">
                <a16:creationId xmlns:a16="http://schemas.microsoft.com/office/drawing/2014/main" id="{8FE92DEE-E179-466F-A2E3-A937D4BD20BC}"/>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A69D56B-45C7-41CE-AF85-CFBD7346FBEF}"/>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292598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LEAR_COLOUR_BG1">
    <p:bg>
      <p:bgPr>
        <a:solidFill>
          <a:srgbClr val="E8E9E4"/>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a:t>CLICK TO EDIT MASTER TITLE STYLE</a:t>
            </a:r>
          </a:p>
        </p:txBody>
      </p:sp>
      <p:sp>
        <p:nvSpPr>
          <p:cNvPr id="6" name="Rectangle 2">
            <a:extLst>
              <a:ext uri="{FF2B5EF4-FFF2-40B4-BE49-F238E27FC236}">
                <a16:creationId xmlns:a16="http://schemas.microsoft.com/office/drawing/2014/main" id="{0E7C54A7-24E4-4E66-907D-44DB138DAC0D}"/>
              </a:ext>
            </a:extLst>
          </p:cNvPr>
          <p:cNvSpPr>
            <a:spLocks noGrp="1" noChangeArrowheads="1"/>
          </p:cNvSpPr>
          <p:nvPr>
            <p:ph idx="1"/>
          </p:nvPr>
        </p:nvSpPr>
        <p:spPr bwMode="auto">
          <a:xfrm>
            <a:off x="21960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lvl1pPr>
            <a:lvl2pPr>
              <a:defRPr sz="1800"/>
            </a:lvl2pPr>
            <a:lvl3pPr>
              <a:defRPr sz="1800"/>
            </a:lvl3pPr>
            <a:lvl4pPr>
              <a:defRPr sz="1800"/>
            </a:lvl4pPr>
            <a:lvl5pPr>
              <a:defRPr sz="1800"/>
            </a:lvl5p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cxnSp>
        <p:nvCxnSpPr>
          <p:cNvPr id="8" name="Straight Connector 7">
            <a:extLst>
              <a:ext uri="{FF2B5EF4-FFF2-40B4-BE49-F238E27FC236}">
                <a16:creationId xmlns:a16="http://schemas.microsoft.com/office/drawing/2014/main" id="{DA993C77-CBED-4B2B-A114-59C4D8D6CE97}"/>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1B86A34-E450-424B-A07C-89D1870D3D25}"/>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55002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CLEAR_COLOUR_BG2">
    <p:bg>
      <p:bgPr>
        <a:solidFill>
          <a:srgbClr val="76C8AE"/>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a:t>CLICK TO EDIT MASTER TITLE STYLE</a:t>
            </a:r>
          </a:p>
        </p:txBody>
      </p:sp>
      <p:sp>
        <p:nvSpPr>
          <p:cNvPr id="7" name="Rectangle 2">
            <a:extLst>
              <a:ext uri="{FF2B5EF4-FFF2-40B4-BE49-F238E27FC236}">
                <a16:creationId xmlns:a16="http://schemas.microsoft.com/office/drawing/2014/main" id="{8770F7F7-54D2-419E-ACE8-1E203802996C}"/>
              </a:ext>
            </a:extLst>
          </p:cNvPr>
          <p:cNvSpPr>
            <a:spLocks noGrp="1" noChangeArrowheads="1"/>
          </p:cNvSpPr>
          <p:nvPr>
            <p:ph idx="1"/>
          </p:nvPr>
        </p:nvSpPr>
        <p:spPr bwMode="auto">
          <a:xfrm>
            <a:off x="21886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solidFill>
                  <a:srgbClr val="006762"/>
                </a:solidFill>
              </a:defRPr>
            </a:lvl1pPr>
            <a:lvl2pPr>
              <a:defRPr sz="1800">
                <a:solidFill>
                  <a:srgbClr val="006762"/>
                </a:solidFill>
              </a:defRPr>
            </a:lvl2pPr>
            <a:lvl3pPr>
              <a:defRPr sz="1800">
                <a:solidFill>
                  <a:srgbClr val="006762"/>
                </a:solidFill>
              </a:defRPr>
            </a:lvl3pPr>
            <a:lvl4pPr>
              <a:defRPr sz="1800">
                <a:solidFill>
                  <a:srgbClr val="006762"/>
                </a:solidFill>
              </a:defRPr>
            </a:lvl4pPr>
            <a:lvl5pPr>
              <a:defRPr sz="1800">
                <a:solidFill>
                  <a:srgbClr val="006762"/>
                </a:solidFill>
              </a:defRPr>
            </a:lvl5p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cxnSp>
        <p:nvCxnSpPr>
          <p:cNvPr id="6" name="Straight Connector 5">
            <a:extLst>
              <a:ext uri="{FF2B5EF4-FFF2-40B4-BE49-F238E27FC236}">
                <a16:creationId xmlns:a16="http://schemas.microsoft.com/office/drawing/2014/main" id="{9CE16786-8A3C-4C82-B63C-69D03B24564C}"/>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128B05E-06E9-4FF8-9E34-30F8C9AD5155}"/>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811226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LEAR_COLOUR_BG3">
    <p:bg>
      <p:bgPr>
        <a:solidFill>
          <a:srgbClr val="F1666A"/>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a:t>CLICK TO EDIT MASTER TITLE STYLE</a:t>
            </a:r>
          </a:p>
        </p:txBody>
      </p:sp>
      <p:sp>
        <p:nvSpPr>
          <p:cNvPr id="7" name="Rectangle 2">
            <a:extLst>
              <a:ext uri="{FF2B5EF4-FFF2-40B4-BE49-F238E27FC236}">
                <a16:creationId xmlns:a16="http://schemas.microsoft.com/office/drawing/2014/main" id="{424FBA6A-9B37-4307-AF0B-2FB195B99602}"/>
              </a:ext>
            </a:extLst>
          </p:cNvPr>
          <p:cNvSpPr>
            <a:spLocks noGrp="1" noChangeArrowheads="1"/>
          </p:cNvSpPr>
          <p:nvPr>
            <p:ph idx="1"/>
          </p:nvPr>
        </p:nvSpPr>
        <p:spPr bwMode="auto">
          <a:xfrm>
            <a:off x="21886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solidFill>
                  <a:srgbClr val="960136"/>
                </a:solidFill>
              </a:defRPr>
            </a:lvl1pPr>
            <a:lvl2pPr>
              <a:defRPr sz="1800">
                <a:solidFill>
                  <a:srgbClr val="960136"/>
                </a:solidFill>
              </a:defRPr>
            </a:lvl2pPr>
            <a:lvl3pPr>
              <a:defRPr sz="1800">
                <a:solidFill>
                  <a:srgbClr val="960136"/>
                </a:solidFill>
              </a:defRPr>
            </a:lvl3pPr>
            <a:lvl4pPr>
              <a:defRPr sz="1800">
                <a:solidFill>
                  <a:srgbClr val="960136"/>
                </a:solidFill>
              </a:defRPr>
            </a:lvl4pPr>
            <a:lvl5pPr>
              <a:defRPr sz="1800">
                <a:solidFill>
                  <a:srgbClr val="960136"/>
                </a:solidFill>
              </a:defRPr>
            </a:lvl5p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cxnSp>
        <p:nvCxnSpPr>
          <p:cNvPr id="6" name="Straight Connector 5">
            <a:extLst>
              <a:ext uri="{FF2B5EF4-FFF2-40B4-BE49-F238E27FC236}">
                <a16:creationId xmlns:a16="http://schemas.microsoft.com/office/drawing/2014/main" id="{48935B88-E3A5-4B18-A1DA-E525414B3B33}"/>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9DC6253-9DAC-40B0-A41B-C4BC48EE2683}"/>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81446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LEAR_COLOUR_BG4">
    <p:bg>
      <p:bgPr>
        <a:solidFill>
          <a:srgbClr val="FFCC4E"/>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BAD5E32-67F7-433E-80AC-7E81CA1D6CAF}"/>
              </a:ext>
            </a:extLst>
          </p:cNvPr>
          <p:cNvSpPr>
            <a:spLocks noGrp="1"/>
          </p:cNvSpPr>
          <p:nvPr>
            <p:ph type="title" hasCustomPrompt="1"/>
          </p:nvPr>
        </p:nvSpPr>
        <p:spPr/>
        <p:txBody>
          <a:bodyPr/>
          <a:lstStyle>
            <a:lvl1pPr algn="l">
              <a:defRPr/>
            </a:lvl1pPr>
          </a:lstStyle>
          <a:p>
            <a:r>
              <a:rPr lang="en-GB" noProof="0"/>
              <a:t>CLICK TO EDIT MASTER TITLE STYLE</a:t>
            </a:r>
          </a:p>
        </p:txBody>
      </p:sp>
      <p:sp>
        <p:nvSpPr>
          <p:cNvPr id="3" name="Content Placeholder 2">
            <a:extLst>
              <a:ext uri="{FF2B5EF4-FFF2-40B4-BE49-F238E27FC236}">
                <a16:creationId xmlns:a16="http://schemas.microsoft.com/office/drawing/2014/main" id="{C3B7504A-25CB-4BBC-AA4B-1A27FA922557}"/>
              </a:ext>
            </a:extLst>
          </p:cNvPr>
          <p:cNvSpPr>
            <a:spLocks noGrp="1" noChangeArrowheads="1"/>
          </p:cNvSpPr>
          <p:nvPr>
            <p:ph idx="1"/>
          </p:nvPr>
        </p:nvSpPr>
        <p:spPr bwMode="auto">
          <a:xfrm>
            <a:off x="218860" y="882192"/>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solidFill>
                  <a:srgbClr val="A75534"/>
                </a:solidFill>
              </a:defRPr>
            </a:lvl1pPr>
            <a:lvl2pPr>
              <a:defRPr sz="1800">
                <a:solidFill>
                  <a:srgbClr val="A75534"/>
                </a:solidFill>
              </a:defRPr>
            </a:lvl2pPr>
            <a:lvl3pPr>
              <a:defRPr sz="1800">
                <a:solidFill>
                  <a:srgbClr val="A75534"/>
                </a:solidFill>
              </a:defRPr>
            </a:lvl3pPr>
            <a:lvl4pPr>
              <a:defRPr sz="1800">
                <a:solidFill>
                  <a:srgbClr val="A75534"/>
                </a:solidFill>
              </a:defRPr>
            </a:lvl4pPr>
            <a:lvl5pPr>
              <a:defRPr sz="1800">
                <a:solidFill>
                  <a:srgbClr val="A75534"/>
                </a:solidFill>
              </a:defRPr>
            </a:lvl5p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cxnSp>
        <p:nvCxnSpPr>
          <p:cNvPr id="4" name="Straight Connector 3">
            <a:extLst>
              <a:ext uri="{FF2B5EF4-FFF2-40B4-BE49-F238E27FC236}">
                <a16:creationId xmlns:a16="http://schemas.microsoft.com/office/drawing/2014/main" id="{13C96752-03D4-47C1-AF65-AB9BE9940335}"/>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F99C38FE-3D95-4F29-9E13-19A29AD5EFC2}"/>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37691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LEAR_COLOUR_BG5">
    <p:bg>
      <p:bgPr>
        <a:solidFill>
          <a:srgbClr val="6DCFF6"/>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BAD5E32-67F7-433E-80AC-7E81CA1D6CAF}"/>
              </a:ext>
            </a:extLst>
          </p:cNvPr>
          <p:cNvSpPr>
            <a:spLocks noGrp="1"/>
          </p:cNvSpPr>
          <p:nvPr>
            <p:ph type="title" hasCustomPrompt="1"/>
          </p:nvPr>
        </p:nvSpPr>
        <p:spPr/>
        <p:txBody>
          <a:bodyPr/>
          <a:lstStyle>
            <a:lvl1pPr algn="l">
              <a:defRPr/>
            </a:lvl1pPr>
          </a:lstStyle>
          <a:p>
            <a:r>
              <a:rPr lang="en-GB" noProof="0"/>
              <a:t>CLICK TO EDIT MASTER TITLE STYLE</a:t>
            </a:r>
          </a:p>
        </p:txBody>
      </p:sp>
      <p:sp>
        <p:nvSpPr>
          <p:cNvPr id="4" name="Rectangle 2">
            <a:extLst>
              <a:ext uri="{FF2B5EF4-FFF2-40B4-BE49-F238E27FC236}">
                <a16:creationId xmlns:a16="http://schemas.microsoft.com/office/drawing/2014/main" id="{BA34D9EA-0CED-4E85-B2F0-17341F16C1AB}"/>
              </a:ext>
            </a:extLst>
          </p:cNvPr>
          <p:cNvSpPr>
            <a:spLocks noGrp="1" noChangeArrowheads="1"/>
          </p:cNvSpPr>
          <p:nvPr>
            <p:ph idx="1"/>
          </p:nvPr>
        </p:nvSpPr>
        <p:spPr bwMode="auto">
          <a:xfrm>
            <a:off x="218860" y="882192"/>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solidFill>
                  <a:srgbClr val="1E3378"/>
                </a:solidFill>
              </a:defRPr>
            </a:lvl1pPr>
            <a:lvl2pPr>
              <a:defRPr sz="1800">
                <a:solidFill>
                  <a:srgbClr val="1E3378"/>
                </a:solidFill>
              </a:defRPr>
            </a:lvl2pPr>
            <a:lvl3pPr>
              <a:defRPr sz="1800">
                <a:solidFill>
                  <a:srgbClr val="1E3378"/>
                </a:solidFill>
              </a:defRPr>
            </a:lvl3pPr>
            <a:lvl4pPr>
              <a:defRPr sz="1800">
                <a:solidFill>
                  <a:srgbClr val="1E3378"/>
                </a:solidFill>
              </a:defRPr>
            </a:lvl4pPr>
            <a:lvl5pPr>
              <a:defRPr sz="1800">
                <a:solidFill>
                  <a:srgbClr val="1E3378"/>
                </a:solidFill>
              </a:defRPr>
            </a:lvl5p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cxnSp>
        <p:nvCxnSpPr>
          <p:cNvPr id="7" name="Straight Connector 6">
            <a:extLst>
              <a:ext uri="{FF2B5EF4-FFF2-40B4-BE49-F238E27FC236}">
                <a16:creationId xmlns:a16="http://schemas.microsoft.com/office/drawing/2014/main" id="{CF711926-946D-4031-95C0-4DF8DCFCC3F0}"/>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03F0612-5267-4585-B281-9C491C4E1A35}"/>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17368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ARK_CLOSING1">
    <p:bg>
      <p:bgPr>
        <a:solidFill>
          <a:srgbClr val="6DCFF6"/>
        </a:solidFill>
        <a:effectLst/>
      </p:bgPr>
    </p:bg>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49F9D6BA-4369-4A77-B906-1DB3998CAEE6}"/>
              </a:ext>
            </a:extLst>
          </p:cNvPr>
          <p:cNvSpPr/>
          <p:nvPr userDrawn="1"/>
        </p:nvSpPr>
        <p:spPr>
          <a:xfrm>
            <a:off x="-369664" y="0"/>
            <a:ext cx="1259500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Rectangle 8">
            <a:extLst>
              <a:ext uri="{FF2B5EF4-FFF2-40B4-BE49-F238E27FC236}">
                <a16:creationId xmlns:a16="http://schemas.microsoft.com/office/drawing/2014/main" id="{C1D3BEF3-BA94-4314-8B5C-E1B50DD15057}"/>
              </a:ext>
            </a:extLst>
          </p:cNvPr>
          <p:cNvSpPr/>
          <p:nvPr userDrawn="1"/>
        </p:nvSpPr>
        <p:spPr>
          <a:xfrm flipH="1">
            <a:off x="4699115" y="2011304"/>
            <a:ext cx="2827109" cy="2819035"/>
          </a:xfrm>
          <a:prstGeom prst="rect">
            <a:avLst/>
          </a:prstGeom>
          <a:solidFill>
            <a:schemeClr val="bg1"/>
          </a:solidFill>
          <a:ln w="9525">
            <a:solidFill>
              <a:srgbClr val="003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2" dirty="0"/>
          </a:p>
        </p:txBody>
      </p:sp>
      <p:sp>
        <p:nvSpPr>
          <p:cNvPr id="10" name="Subtitle 2">
            <a:extLst>
              <a:ext uri="{FF2B5EF4-FFF2-40B4-BE49-F238E27FC236}">
                <a16:creationId xmlns:a16="http://schemas.microsoft.com/office/drawing/2014/main" id="{39F16787-8A53-41D0-B7DB-805E3E72C17B}"/>
              </a:ext>
            </a:extLst>
          </p:cNvPr>
          <p:cNvSpPr txBox="1">
            <a:spLocks/>
          </p:cNvSpPr>
          <p:nvPr userDrawn="1"/>
        </p:nvSpPr>
        <p:spPr>
          <a:xfrm>
            <a:off x="4699115" y="4524207"/>
            <a:ext cx="2820471" cy="314495"/>
          </a:xfrm>
          <a:prstGeom prst="rect">
            <a:avLst/>
          </a:prstGeom>
        </p:spPr>
        <p:txBody>
          <a:bodyPr vert="horz" lIns="66151" tIns="33076" rIns="66151" bIns="33076" rtlCol="0">
            <a:norm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endParaRPr lang="en-GB" sz="1013" dirty="0">
              <a:solidFill>
                <a:srgbClr val="8197A6"/>
              </a:solidFill>
              <a:latin typeface="Arial" charset="0"/>
              <a:ea typeface="Arial" charset="0"/>
              <a:cs typeface="Arial" charset="0"/>
            </a:endParaRPr>
          </a:p>
        </p:txBody>
      </p:sp>
      <p:sp>
        <p:nvSpPr>
          <p:cNvPr id="11" name="Text Placeholder 2">
            <a:extLst>
              <a:ext uri="{FF2B5EF4-FFF2-40B4-BE49-F238E27FC236}">
                <a16:creationId xmlns:a16="http://schemas.microsoft.com/office/drawing/2014/main" id="{C7BEF393-6511-46BA-9E6C-1CDE034CBF68}"/>
              </a:ext>
            </a:extLst>
          </p:cNvPr>
          <p:cNvSpPr>
            <a:spLocks noGrp="1"/>
          </p:cNvSpPr>
          <p:nvPr>
            <p:ph type="body" idx="14"/>
          </p:nvPr>
        </p:nvSpPr>
        <p:spPr>
          <a:xfrm>
            <a:off x="4699115" y="2041527"/>
            <a:ext cx="2827111" cy="2359024"/>
          </a:xfrm>
          <a:prstGeom prst="rect">
            <a:avLst/>
          </a:prstGeom>
        </p:spPr>
        <p:txBody>
          <a:bodyPr anchor="t">
            <a:normAutofit/>
          </a:bodyPr>
          <a:lstStyle>
            <a:lvl1pPr marL="0" indent="0" algn="l">
              <a:buNone/>
              <a:defRPr sz="2140" b="0" baseline="0">
                <a:solidFill>
                  <a:srgbClr val="003249"/>
                </a:solidFill>
                <a:latin typeface="Arial" charset="0"/>
                <a:ea typeface="Arial" charset="0"/>
                <a:cs typeface="Arial" charset="0"/>
              </a:defRPr>
            </a:lvl1pPr>
            <a:lvl2pPr marL="330738" indent="0">
              <a:buNone/>
              <a:defRPr sz="1447" b="1"/>
            </a:lvl2pPr>
            <a:lvl3pPr marL="661477" indent="0">
              <a:buNone/>
              <a:defRPr sz="1302" b="1"/>
            </a:lvl3pPr>
            <a:lvl4pPr marL="992215" indent="0">
              <a:buNone/>
              <a:defRPr sz="1157" b="1"/>
            </a:lvl4pPr>
            <a:lvl5pPr marL="1322954" indent="0">
              <a:buNone/>
              <a:defRPr sz="1157" b="1"/>
            </a:lvl5pPr>
            <a:lvl6pPr marL="1653692" indent="0">
              <a:buNone/>
              <a:defRPr sz="1157" b="1"/>
            </a:lvl6pPr>
            <a:lvl7pPr marL="1984431" indent="0">
              <a:buNone/>
              <a:defRPr sz="1157" b="1"/>
            </a:lvl7pPr>
            <a:lvl8pPr marL="2315169" indent="0">
              <a:buNone/>
              <a:defRPr sz="1157" b="1"/>
            </a:lvl8pPr>
            <a:lvl9pPr marL="2645908" indent="0">
              <a:buNone/>
              <a:defRPr sz="1157" b="1"/>
            </a:lvl9pPr>
          </a:lstStyle>
          <a:p>
            <a:pPr lvl="0"/>
            <a:r>
              <a:rPr lang="en-GB" noProof="0"/>
              <a:t>Click to edit Master text styles</a:t>
            </a:r>
          </a:p>
        </p:txBody>
      </p:sp>
      <p:sp>
        <p:nvSpPr>
          <p:cNvPr id="12" name="Subtitle 2">
            <a:extLst>
              <a:ext uri="{FF2B5EF4-FFF2-40B4-BE49-F238E27FC236}">
                <a16:creationId xmlns:a16="http://schemas.microsoft.com/office/drawing/2014/main" id="{142739B0-932D-4E43-A871-586E86D63CDA}"/>
              </a:ext>
            </a:extLst>
          </p:cNvPr>
          <p:cNvSpPr txBox="1">
            <a:spLocks/>
          </p:cNvSpPr>
          <p:nvPr userDrawn="1"/>
        </p:nvSpPr>
        <p:spPr>
          <a:xfrm>
            <a:off x="4699115" y="1740025"/>
            <a:ext cx="2827111" cy="261521"/>
          </a:xfrm>
          <a:prstGeom prst="rect">
            <a:avLst/>
          </a:prstGeom>
        </p:spPr>
        <p:txBody>
          <a:bodyPr vert="horz" lIns="66151" tIns="33076" rIns="66151" bIns="33076" rtlCol="0">
            <a:no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r>
              <a:rPr lang="en-GB" sz="796" dirty="0">
                <a:solidFill>
                  <a:srgbClr val="8197A6"/>
                </a:solidFill>
                <a:latin typeface="Arial" charset="0"/>
                <a:ea typeface="Arial" charset="0"/>
                <a:cs typeface="Arial" charset="0"/>
              </a:rPr>
              <a:t>Produced by</a:t>
            </a:r>
            <a:endParaRPr lang="en-US" sz="796" dirty="0">
              <a:solidFill>
                <a:srgbClr val="8197A6"/>
              </a:solidFill>
              <a:latin typeface="Arial" charset="0"/>
              <a:ea typeface="Arial" charset="0"/>
              <a:cs typeface="Arial" charset="0"/>
            </a:endParaRPr>
          </a:p>
        </p:txBody>
      </p:sp>
      <p:sp>
        <p:nvSpPr>
          <p:cNvPr id="13" name="Text Placeholder 2">
            <a:extLst>
              <a:ext uri="{FF2B5EF4-FFF2-40B4-BE49-F238E27FC236}">
                <a16:creationId xmlns:a16="http://schemas.microsoft.com/office/drawing/2014/main" id="{495EE1E9-8C9C-4791-ADEC-8A6CB2EB49B2}"/>
              </a:ext>
            </a:extLst>
          </p:cNvPr>
          <p:cNvSpPr>
            <a:spLocks noGrp="1"/>
          </p:cNvSpPr>
          <p:nvPr>
            <p:ph type="body" idx="15" hasCustomPrompt="1"/>
          </p:nvPr>
        </p:nvSpPr>
        <p:spPr>
          <a:xfrm>
            <a:off x="4699115" y="4406774"/>
            <a:ext cx="2827111" cy="423565"/>
          </a:xfrm>
          <a:prstGeom prst="rect">
            <a:avLst/>
          </a:prstGeom>
        </p:spPr>
        <p:txBody>
          <a:bodyPr anchor="ctr">
            <a:noAutofit/>
          </a:bodyPr>
          <a:lstStyle>
            <a:lvl1pPr marL="0" indent="0" algn="l">
              <a:buNone/>
              <a:defRPr sz="1500" b="0" baseline="0">
                <a:solidFill>
                  <a:srgbClr val="003249"/>
                </a:solidFill>
                <a:latin typeface="Arial" charset="0"/>
                <a:ea typeface="Arial" charset="0"/>
                <a:cs typeface="Arial" charset="0"/>
              </a:defRPr>
            </a:lvl1pPr>
            <a:lvl2pPr marL="330738" indent="0">
              <a:buNone/>
              <a:defRPr sz="1447" b="1"/>
            </a:lvl2pPr>
            <a:lvl3pPr marL="661477" indent="0">
              <a:buNone/>
              <a:defRPr sz="1302" b="1"/>
            </a:lvl3pPr>
            <a:lvl4pPr marL="992215" indent="0">
              <a:buNone/>
              <a:defRPr sz="1157" b="1"/>
            </a:lvl4pPr>
            <a:lvl5pPr marL="1322954" indent="0">
              <a:buNone/>
              <a:defRPr sz="1157" b="1"/>
            </a:lvl5pPr>
            <a:lvl6pPr marL="1653692" indent="0">
              <a:buNone/>
              <a:defRPr sz="1157" b="1"/>
            </a:lvl6pPr>
            <a:lvl7pPr marL="1984431" indent="0">
              <a:buNone/>
              <a:defRPr sz="1157" b="1"/>
            </a:lvl7pPr>
            <a:lvl8pPr marL="2315169" indent="0">
              <a:buNone/>
              <a:defRPr sz="1157" b="1"/>
            </a:lvl8pPr>
            <a:lvl9pPr marL="2645908" indent="0">
              <a:buNone/>
              <a:defRPr sz="1157" b="1"/>
            </a:lvl9pPr>
          </a:lstStyle>
          <a:p>
            <a:pPr lvl="0"/>
            <a:r>
              <a:rPr lang="en-GB" noProof="0"/>
              <a:t>Click to edit Master text styles</a:t>
            </a:r>
          </a:p>
        </p:txBody>
      </p:sp>
    </p:spTree>
    <p:extLst>
      <p:ext uri="{BB962C8B-B14F-4D97-AF65-F5344CB8AC3E}">
        <p14:creationId xmlns:p14="http://schemas.microsoft.com/office/powerpoint/2010/main" val="25357404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DARK1">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66" name="Picture 65">
            <a:extLst>
              <a:ext uri="{FF2B5EF4-FFF2-40B4-BE49-F238E27FC236}">
                <a16:creationId xmlns:a16="http://schemas.microsoft.com/office/drawing/2014/main" id="{67F11124-82EC-4269-B097-AA13626176BE}"/>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1430" y="0"/>
            <a:ext cx="12192000" cy="6858000"/>
          </a:xfrm>
          <a:prstGeom prst="rect">
            <a:avLst/>
          </a:prstGeom>
        </p:spPr>
      </p:pic>
      <p:sp>
        <p:nvSpPr>
          <p:cNvPr id="34" name="Rectangle 38">
            <a:extLst>
              <a:ext uri="{FF2B5EF4-FFF2-40B4-BE49-F238E27FC236}">
                <a16:creationId xmlns:a16="http://schemas.microsoft.com/office/drawing/2014/main" id="{9C759BF4-95BD-4497-8F73-35566BC9CAF7}"/>
              </a:ext>
            </a:extLst>
          </p:cNvPr>
          <p:cNvSpPr/>
          <p:nvPr userDrawn="1"/>
        </p:nvSpPr>
        <p:spPr>
          <a:xfrm>
            <a:off x="-1" y="0"/>
            <a:ext cx="12225600" cy="6858000"/>
          </a:xfrm>
          <a:prstGeom prst="rect">
            <a:avLst/>
          </a:prstGeom>
          <a:solidFill>
            <a:srgbClr val="00324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lt1">
                  <a:alpha val="60000"/>
                </a:schemeClr>
              </a:solidFill>
            </a:endParaRPr>
          </a:p>
        </p:txBody>
      </p:sp>
      <p:grpSp>
        <p:nvGrpSpPr>
          <p:cNvPr id="4" name="Group 35" hidden="1">
            <a:extLst>
              <a:ext uri="{FF2B5EF4-FFF2-40B4-BE49-F238E27FC236}">
                <a16:creationId xmlns:a16="http://schemas.microsoft.com/office/drawing/2014/main" id="{F49FFC1C-3741-4844-8C3F-E4F557524424}"/>
              </a:ext>
            </a:extLst>
          </p:cNvPr>
          <p:cNvGrpSpPr/>
          <p:nvPr userDrawn="1"/>
        </p:nvGrpSpPr>
        <p:grpSpPr>
          <a:xfrm>
            <a:off x="-6583" y="-3"/>
            <a:ext cx="12302859" cy="6858003"/>
            <a:chOff x="-6566" y="-2"/>
            <a:chExt cx="12269309" cy="6858002"/>
          </a:xfrm>
        </p:grpSpPr>
        <p:sp>
          <p:nvSpPr>
            <p:cNvPr id="5" name="Rectangle 36">
              <a:extLst>
                <a:ext uri="{FF2B5EF4-FFF2-40B4-BE49-F238E27FC236}">
                  <a16:creationId xmlns:a16="http://schemas.microsoft.com/office/drawing/2014/main" id="{0BD74276-8ED2-4824-9998-0BAA3955CD95}"/>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a:p>
          </p:txBody>
        </p:sp>
        <p:grpSp>
          <p:nvGrpSpPr>
            <p:cNvPr id="6" name="Group 37">
              <a:extLst>
                <a:ext uri="{FF2B5EF4-FFF2-40B4-BE49-F238E27FC236}">
                  <a16:creationId xmlns:a16="http://schemas.microsoft.com/office/drawing/2014/main" id="{978F2107-068F-4327-9136-6EB3073A4403}"/>
                </a:ext>
              </a:extLst>
            </p:cNvPr>
            <p:cNvGrpSpPr/>
            <p:nvPr userDrawn="1"/>
          </p:nvGrpSpPr>
          <p:grpSpPr>
            <a:xfrm>
              <a:off x="442260" y="3456849"/>
              <a:ext cx="11820483" cy="2970388"/>
              <a:chOff x="442260" y="3600153"/>
              <a:chExt cx="11820483" cy="2970388"/>
            </a:xfrm>
          </p:grpSpPr>
          <p:cxnSp>
            <p:nvCxnSpPr>
              <p:cNvPr id="7" name="Straight Connector 38">
                <a:extLst>
                  <a:ext uri="{FF2B5EF4-FFF2-40B4-BE49-F238E27FC236}">
                    <a16:creationId xmlns:a16="http://schemas.microsoft.com/office/drawing/2014/main" id="{B5909EFF-FFE7-4DCA-BB35-2930538F8575}"/>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8" name="Straight Connector 39">
                <a:extLst>
                  <a:ext uri="{FF2B5EF4-FFF2-40B4-BE49-F238E27FC236}">
                    <a16:creationId xmlns:a16="http://schemas.microsoft.com/office/drawing/2014/main" id="{BBF66BD5-8EBB-4321-AEA7-778A769BCD0F}"/>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40">
                <a:extLst>
                  <a:ext uri="{FF2B5EF4-FFF2-40B4-BE49-F238E27FC236}">
                    <a16:creationId xmlns:a16="http://schemas.microsoft.com/office/drawing/2014/main" id="{B6105F55-6F73-4EAC-A6FE-341C1EDD082D}"/>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1">
                <a:extLst>
                  <a:ext uri="{FF2B5EF4-FFF2-40B4-BE49-F238E27FC236}">
                    <a16:creationId xmlns:a16="http://schemas.microsoft.com/office/drawing/2014/main" id="{231C4A1D-0D18-4C45-8CD2-9B482D211697}"/>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2">
                <a:extLst>
                  <a:ext uri="{FF2B5EF4-FFF2-40B4-BE49-F238E27FC236}">
                    <a16:creationId xmlns:a16="http://schemas.microsoft.com/office/drawing/2014/main" id="{887B699A-26D9-4993-847C-C919922EE7EC}"/>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3">
                <a:extLst>
                  <a:ext uri="{FF2B5EF4-FFF2-40B4-BE49-F238E27FC236}">
                    <a16:creationId xmlns:a16="http://schemas.microsoft.com/office/drawing/2014/main" id="{2861B340-F5C1-4BA1-BA98-8D650473066B}"/>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4">
                <a:extLst>
                  <a:ext uri="{FF2B5EF4-FFF2-40B4-BE49-F238E27FC236}">
                    <a16:creationId xmlns:a16="http://schemas.microsoft.com/office/drawing/2014/main" id="{C3568F9F-131F-4452-A304-F5E5399BCD8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5">
                <a:extLst>
                  <a:ext uri="{FF2B5EF4-FFF2-40B4-BE49-F238E27FC236}">
                    <a16:creationId xmlns:a16="http://schemas.microsoft.com/office/drawing/2014/main" id="{CF836D01-B716-45B7-86B0-7412F0310BC3}"/>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6">
                <a:extLst>
                  <a:ext uri="{FF2B5EF4-FFF2-40B4-BE49-F238E27FC236}">
                    <a16:creationId xmlns:a16="http://schemas.microsoft.com/office/drawing/2014/main" id="{456D7560-3022-407D-A56A-387D1CF7CBBE}"/>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7">
                <a:extLst>
                  <a:ext uri="{FF2B5EF4-FFF2-40B4-BE49-F238E27FC236}">
                    <a16:creationId xmlns:a16="http://schemas.microsoft.com/office/drawing/2014/main" id="{C7A0A529-063D-45DD-8385-C74DBDC59E7E}"/>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8">
                <a:extLst>
                  <a:ext uri="{FF2B5EF4-FFF2-40B4-BE49-F238E27FC236}">
                    <a16:creationId xmlns:a16="http://schemas.microsoft.com/office/drawing/2014/main" id="{A931E34D-B55F-40AD-83AF-7163B7D714F7}"/>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9">
                <a:extLst>
                  <a:ext uri="{FF2B5EF4-FFF2-40B4-BE49-F238E27FC236}">
                    <a16:creationId xmlns:a16="http://schemas.microsoft.com/office/drawing/2014/main" id="{85C0AB43-36CD-4E1C-BBD6-F6E40C7E2D07}"/>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50">
                <a:extLst>
                  <a:ext uri="{FF2B5EF4-FFF2-40B4-BE49-F238E27FC236}">
                    <a16:creationId xmlns:a16="http://schemas.microsoft.com/office/drawing/2014/main" id="{78CD91FC-28C9-4AC7-87D2-3236ADA79432}"/>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1">
                <a:extLst>
                  <a:ext uri="{FF2B5EF4-FFF2-40B4-BE49-F238E27FC236}">
                    <a16:creationId xmlns:a16="http://schemas.microsoft.com/office/drawing/2014/main" id="{43CC5094-48A5-4786-A10E-9CE8FDA8F34F}"/>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2">
                <a:extLst>
                  <a:ext uri="{FF2B5EF4-FFF2-40B4-BE49-F238E27FC236}">
                    <a16:creationId xmlns:a16="http://schemas.microsoft.com/office/drawing/2014/main" id="{B1CF75A4-9F1F-48F6-AFDA-C7897F2C1B55}"/>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3">
                <a:extLst>
                  <a:ext uri="{FF2B5EF4-FFF2-40B4-BE49-F238E27FC236}">
                    <a16:creationId xmlns:a16="http://schemas.microsoft.com/office/drawing/2014/main" id="{D8B3EC32-3BCC-4CF3-A8AB-D5695C387FB1}"/>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4">
                <a:extLst>
                  <a:ext uri="{FF2B5EF4-FFF2-40B4-BE49-F238E27FC236}">
                    <a16:creationId xmlns:a16="http://schemas.microsoft.com/office/drawing/2014/main" id="{646D2636-826F-4188-AECD-8E9F547C330E}"/>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5">
                <a:extLst>
                  <a:ext uri="{FF2B5EF4-FFF2-40B4-BE49-F238E27FC236}">
                    <a16:creationId xmlns:a16="http://schemas.microsoft.com/office/drawing/2014/main" id="{D5190618-4665-4F2E-8844-020AD30239F6}"/>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6">
                <a:extLst>
                  <a:ext uri="{FF2B5EF4-FFF2-40B4-BE49-F238E27FC236}">
                    <a16:creationId xmlns:a16="http://schemas.microsoft.com/office/drawing/2014/main" id="{E501E497-7672-440E-967B-911C1D6B4B10}"/>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7">
                <a:extLst>
                  <a:ext uri="{FF2B5EF4-FFF2-40B4-BE49-F238E27FC236}">
                    <a16:creationId xmlns:a16="http://schemas.microsoft.com/office/drawing/2014/main" id="{8A688C29-83E0-4CC9-A8C5-B6B30A57710C}"/>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8">
                <a:extLst>
                  <a:ext uri="{FF2B5EF4-FFF2-40B4-BE49-F238E27FC236}">
                    <a16:creationId xmlns:a16="http://schemas.microsoft.com/office/drawing/2014/main" id="{8D3348AE-2C08-472A-92E4-12BF79B738D1}"/>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9">
                <a:extLst>
                  <a:ext uri="{FF2B5EF4-FFF2-40B4-BE49-F238E27FC236}">
                    <a16:creationId xmlns:a16="http://schemas.microsoft.com/office/drawing/2014/main" id="{D93531AE-9D57-49CA-BC46-F7384685F786}"/>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60">
                <a:extLst>
                  <a:ext uri="{FF2B5EF4-FFF2-40B4-BE49-F238E27FC236}">
                    <a16:creationId xmlns:a16="http://schemas.microsoft.com/office/drawing/2014/main" id="{6130565B-76F2-434C-8896-54E337D6B462}"/>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1">
                <a:extLst>
                  <a:ext uri="{FF2B5EF4-FFF2-40B4-BE49-F238E27FC236}">
                    <a16:creationId xmlns:a16="http://schemas.microsoft.com/office/drawing/2014/main" id="{A0D45B84-40CC-46CF-ACE4-C3A1732817B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a:t>CLICK TO EDIT MASTER TITLE STYLE</a:t>
            </a:r>
            <a:endParaRPr lang="en-GB" noProof="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93" name="Picture 58">
            <a:extLst>
              <a:ext uri="{FF2B5EF4-FFF2-40B4-BE49-F238E27FC236}">
                <a16:creationId xmlns:a16="http://schemas.microsoft.com/office/drawing/2014/main" id="{FACF339E-D219-4088-BAC1-2C9C82F8139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sp>
        <p:nvSpPr>
          <p:cNvPr id="31" name="Text Box 38">
            <a:extLst>
              <a:ext uri="{FF2B5EF4-FFF2-40B4-BE49-F238E27FC236}">
                <a16:creationId xmlns:a16="http://schemas.microsoft.com/office/drawing/2014/main" id="{877F5B03-CBC3-47CB-9BB2-474A78C4A2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dirty="0">
              <a:solidFill>
                <a:srgbClr val="8197A6"/>
              </a:solidFill>
              <a:latin typeface="Arial" charset="0"/>
              <a:ea typeface="Arial" charset="0"/>
              <a:cs typeface="Arial" charset="0"/>
            </a:endParaRPr>
          </a:p>
        </p:txBody>
      </p:sp>
      <p:cxnSp>
        <p:nvCxnSpPr>
          <p:cNvPr id="62" name="Straight Connector 61">
            <a:extLst>
              <a:ext uri="{FF2B5EF4-FFF2-40B4-BE49-F238E27FC236}">
                <a16:creationId xmlns:a16="http://schemas.microsoft.com/office/drawing/2014/main" id="{29EE444F-6605-400F-BF7E-C6FB5D4308CE}"/>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D20DA465-76C5-4858-B030-FBB9CA538CD7}"/>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19" name="Picture 5">
            <a:extLst>
              <a:ext uri="{FF2B5EF4-FFF2-40B4-BE49-F238E27FC236}">
                <a16:creationId xmlns:a16="http://schemas.microsoft.com/office/drawing/2014/main" id="{F46AEE21-774A-4AB5-ADC4-A6979F397CFE}"/>
              </a:ext>
            </a:extLst>
          </p:cNvPr>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pic>
        <p:nvPicPr>
          <p:cNvPr id="65" name="Picture 64">
            <a:extLst>
              <a:ext uri="{FF2B5EF4-FFF2-40B4-BE49-F238E27FC236}">
                <a16:creationId xmlns:a16="http://schemas.microsoft.com/office/drawing/2014/main" id="{EBB965BA-5FAA-5543-9444-B14F3D19DD2B}"/>
              </a:ext>
            </a:extLst>
          </p:cNvPr>
          <p:cNvPicPr/>
          <p:nvPr userDrawn="1"/>
        </p:nvPicPr>
        <p:blipFill>
          <a:blip r:embed="rId6">
            <a:extLst>
              <a:ext uri="{28A0092B-C50C-407E-A947-70E740481C1C}">
                <a14:useLocalDpi xmlns:a14="http://schemas.microsoft.com/office/drawing/2010/main"/>
              </a:ext>
            </a:extLst>
          </a:blip>
          <a:stretch>
            <a:fillRect/>
          </a:stretch>
        </p:blipFill>
        <p:spPr>
          <a:xfrm>
            <a:off x="-276" y="6452251"/>
            <a:ext cx="9956800" cy="405130"/>
          </a:xfrm>
          <a:prstGeom prst="rect">
            <a:avLst/>
          </a:prstGeom>
        </p:spPr>
      </p:pic>
    </p:spTree>
    <p:extLst>
      <p:ext uri="{BB962C8B-B14F-4D97-AF65-F5344CB8AC3E}">
        <p14:creationId xmlns:p14="http://schemas.microsoft.com/office/powerpoint/2010/main" val="77432553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070807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F73144F-B6DA-43DE-8986-0AB5D2CDA49C}"/>
              </a:ext>
            </a:extLst>
          </p:cNvPr>
          <p:cNvSpPr>
            <a:spLocks noGrp="1"/>
          </p:cNvSpPr>
          <p:nvPr>
            <p:ph type="title" hasCustomPrompt="1"/>
          </p:nvPr>
        </p:nvSpPr>
        <p:spPr>
          <a:xfrm>
            <a:off x="216000" y="154800"/>
            <a:ext cx="10108800" cy="565200"/>
          </a:xfrm>
        </p:spPr>
        <p:txBody>
          <a:bodyPr/>
          <a:lstStyle>
            <a:lvl1pPr algn="l">
              <a:defRPr sz="3000"/>
            </a:lvl1pPr>
          </a:lstStyle>
          <a:p>
            <a:r>
              <a:rPr lang="en-GB" noProof="0"/>
              <a:t>CLICK TO EDIT MASTER TITLE STYLE</a:t>
            </a:r>
          </a:p>
        </p:txBody>
      </p:sp>
      <p:sp>
        <p:nvSpPr>
          <p:cNvPr id="4" name="Rectangle 2">
            <a:extLst>
              <a:ext uri="{FF2B5EF4-FFF2-40B4-BE49-F238E27FC236}">
                <a16:creationId xmlns:a16="http://schemas.microsoft.com/office/drawing/2014/main" id="{B4E70818-9563-4F06-956D-FEFEF006586A}"/>
              </a:ext>
            </a:extLst>
          </p:cNvPr>
          <p:cNvSpPr>
            <a:spLocks noGrp="1" noChangeArrowheads="1"/>
          </p:cNvSpPr>
          <p:nvPr>
            <p:ph idx="1"/>
          </p:nvPr>
        </p:nvSpPr>
        <p:spPr bwMode="auto">
          <a:xfrm>
            <a:off x="218262"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lvl1pPr>
            <a:lvl2pPr>
              <a:defRPr sz="1800"/>
            </a:lvl2pPr>
            <a:lvl3pPr>
              <a:defRPr sz="1800"/>
            </a:lvl3pPr>
            <a:lvl4pPr>
              <a:defRPr sz="1800"/>
            </a:lvl4pPr>
            <a:lvl5pPr>
              <a:defRPr sz="1800"/>
            </a:lvl5p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cxnSp>
        <p:nvCxnSpPr>
          <p:cNvPr id="6" name="Straight Connector 5">
            <a:extLst>
              <a:ext uri="{FF2B5EF4-FFF2-40B4-BE49-F238E27FC236}">
                <a16:creationId xmlns:a16="http://schemas.microsoft.com/office/drawing/2014/main" id="{861AD377-1350-4EFA-894B-5CEA5EA7AA40}"/>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0652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ARK BG">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DA398890-117D-44A3-97A3-567CB60E6D43}"/>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0633" y="-1"/>
            <a:ext cx="12191999" cy="6858001"/>
          </a:xfrm>
          <a:prstGeom prst="rect">
            <a:avLst/>
          </a:prstGeom>
        </p:spPr>
      </p:pic>
      <p:sp>
        <p:nvSpPr>
          <p:cNvPr id="34" name="Rectangle 38">
            <a:extLst>
              <a:ext uri="{FF2B5EF4-FFF2-40B4-BE49-F238E27FC236}">
                <a16:creationId xmlns:a16="http://schemas.microsoft.com/office/drawing/2014/main" id="{9C759BF4-95BD-4497-8F73-35566BC9CAF7}"/>
              </a:ext>
            </a:extLst>
          </p:cNvPr>
          <p:cNvSpPr/>
          <p:nvPr userDrawn="1"/>
        </p:nvSpPr>
        <p:spPr>
          <a:xfrm>
            <a:off x="-1" y="0"/>
            <a:ext cx="12222000" cy="6858000"/>
          </a:xfrm>
          <a:prstGeom prst="rect">
            <a:avLst/>
          </a:prstGeom>
          <a:solidFill>
            <a:srgbClr val="00324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lt1">
                  <a:alpha val="60000"/>
                </a:schemeClr>
              </a:solidFill>
            </a:endParaRPr>
          </a:p>
        </p:txBody>
      </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a:t>CLICK TO EDIT MASTER TITLE STYLE</a:t>
            </a:r>
            <a:endParaRPr lang="en-GB" noProof="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32" name="Picture 58">
            <a:extLst>
              <a:ext uri="{FF2B5EF4-FFF2-40B4-BE49-F238E27FC236}">
                <a16:creationId xmlns:a16="http://schemas.microsoft.com/office/drawing/2014/main" id="{A9766FEA-5C39-42C1-9AEE-A80D8B6D13B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sp>
        <p:nvSpPr>
          <p:cNvPr id="5" name="Text Box 38">
            <a:extLst>
              <a:ext uri="{FF2B5EF4-FFF2-40B4-BE49-F238E27FC236}">
                <a16:creationId xmlns:a16="http://schemas.microsoft.com/office/drawing/2014/main" id="{7EAA3B37-8161-430C-A74C-2E26E270DE0A}"/>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dirty="0">
              <a:solidFill>
                <a:srgbClr val="8197A6"/>
              </a:solidFill>
              <a:latin typeface="Arial" charset="0"/>
              <a:ea typeface="Arial" charset="0"/>
              <a:cs typeface="Arial" charset="0"/>
            </a:endParaRPr>
          </a:p>
        </p:txBody>
      </p:sp>
      <p:cxnSp>
        <p:nvCxnSpPr>
          <p:cNvPr id="36" name="Straight Connector 35">
            <a:extLst>
              <a:ext uri="{FF2B5EF4-FFF2-40B4-BE49-F238E27FC236}">
                <a16:creationId xmlns:a16="http://schemas.microsoft.com/office/drawing/2014/main" id="{E5880B0D-A6A8-4687-98E2-A96E60FA37A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49C1B0E-6D53-4CDD-9145-B0B42CF57C06}"/>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64" name="Picture 5">
            <a:extLst>
              <a:ext uri="{FF2B5EF4-FFF2-40B4-BE49-F238E27FC236}">
                <a16:creationId xmlns:a16="http://schemas.microsoft.com/office/drawing/2014/main" id="{AFACDF93-324D-4973-8C62-633313B491BB}"/>
              </a:ext>
            </a:extLst>
          </p:cNvPr>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pic>
        <p:nvPicPr>
          <p:cNvPr id="39" name="Picture 38">
            <a:extLst>
              <a:ext uri="{FF2B5EF4-FFF2-40B4-BE49-F238E27FC236}">
                <a16:creationId xmlns:a16="http://schemas.microsoft.com/office/drawing/2014/main" id="{EBB965BA-5FAA-5543-9444-B14F3D19DD2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1" y="6457664"/>
            <a:ext cx="10159937" cy="430721"/>
          </a:xfrm>
          <a:prstGeom prst="rect">
            <a:avLst/>
          </a:prstGeom>
        </p:spPr>
      </p:pic>
    </p:spTree>
    <p:extLst>
      <p:ext uri="{BB962C8B-B14F-4D97-AF65-F5344CB8AC3E}">
        <p14:creationId xmlns:p14="http://schemas.microsoft.com/office/powerpoint/2010/main" val="1027659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ARK3">
    <p:spTree>
      <p:nvGrpSpPr>
        <p:cNvPr id="1" name=""/>
        <p:cNvGrpSpPr/>
        <p:nvPr/>
      </p:nvGrpSpPr>
      <p:grpSpPr>
        <a:xfrm>
          <a:off x="0" y="0"/>
          <a:ext cx="0" cy="0"/>
          <a:chOff x="0" y="0"/>
          <a:chExt cx="0" cy="0"/>
        </a:xfrm>
      </p:grpSpPr>
      <p:grpSp>
        <p:nvGrpSpPr>
          <p:cNvPr id="6" name="Group 37" hidden="1">
            <a:extLst>
              <a:ext uri="{FF2B5EF4-FFF2-40B4-BE49-F238E27FC236}">
                <a16:creationId xmlns:a16="http://schemas.microsoft.com/office/drawing/2014/main" id="{978F2107-068F-4327-9136-6EB3073A4403}"/>
              </a:ext>
            </a:extLst>
          </p:cNvPr>
          <p:cNvGrpSpPr/>
          <p:nvPr userDrawn="1"/>
        </p:nvGrpSpPr>
        <p:grpSpPr>
          <a:xfrm>
            <a:off x="443470" y="3456849"/>
            <a:ext cx="11852806" cy="2970388"/>
            <a:chOff x="442260" y="3600153"/>
            <a:chExt cx="11820483" cy="2970388"/>
          </a:xfrm>
        </p:grpSpPr>
        <p:cxnSp>
          <p:nvCxnSpPr>
            <p:cNvPr id="7" name="Straight Connector 38">
              <a:extLst>
                <a:ext uri="{FF2B5EF4-FFF2-40B4-BE49-F238E27FC236}">
                  <a16:creationId xmlns:a16="http://schemas.microsoft.com/office/drawing/2014/main" id="{B5909EFF-FFE7-4DCA-BB35-2930538F8575}"/>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8" name="Straight Connector 39">
              <a:extLst>
                <a:ext uri="{FF2B5EF4-FFF2-40B4-BE49-F238E27FC236}">
                  <a16:creationId xmlns:a16="http://schemas.microsoft.com/office/drawing/2014/main" id="{BBF66BD5-8EBB-4321-AEA7-778A769BCD0F}"/>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40">
              <a:extLst>
                <a:ext uri="{FF2B5EF4-FFF2-40B4-BE49-F238E27FC236}">
                  <a16:creationId xmlns:a16="http://schemas.microsoft.com/office/drawing/2014/main" id="{B6105F55-6F73-4EAC-A6FE-341C1EDD082D}"/>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1">
              <a:extLst>
                <a:ext uri="{FF2B5EF4-FFF2-40B4-BE49-F238E27FC236}">
                  <a16:creationId xmlns:a16="http://schemas.microsoft.com/office/drawing/2014/main" id="{231C4A1D-0D18-4C45-8CD2-9B482D211697}"/>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2">
              <a:extLst>
                <a:ext uri="{FF2B5EF4-FFF2-40B4-BE49-F238E27FC236}">
                  <a16:creationId xmlns:a16="http://schemas.microsoft.com/office/drawing/2014/main" id="{887B699A-26D9-4993-847C-C919922EE7EC}"/>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3">
              <a:extLst>
                <a:ext uri="{FF2B5EF4-FFF2-40B4-BE49-F238E27FC236}">
                  <a16:creationId xmlns:a16="http://schemas.microsoft.com/office/drawing/2014/main" id="{2861B340-F5C1-4BA1-BA98-8D650473066B}"/>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4">
              <a:extLst>
                <a:ext uri="{FF2B5EF4-FFF2-40B4-BE49-F238E27FC236}">
                  <a16:creationId xmlns:a16="http://schemas.microsoft.com/office/drawing/2014/main" id="{C3568F9F-131F-4452-A304-F5E5399BCD8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5">
              <a:extLst>
                <a:ext uri="{FF2B5EF4-FFF2-40B4-BE49-F238E27FC236}">
                  <a16:creationId xmlns:a16="http://schemas.microsoft.com/office/drawing/2014/main" id="{CF836D01-B716-45B7-86B0-7412F0310BC3}"/>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6">
              <a:extLst>
                <a:ext uri="{FF2B5EF4-FFF2-40B4-BE49-F238E27FC236}">
                  <a16:creationId xmlns:a16="http://schemas.microsoft.com/office/drawing/2014/main" id="{456D7560-3022-407D-A56A-387D1CF7CBBE}"/>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7">
              <a:extLst>
                <a:ext uri="{FF2B5EF4-FFF2-40B4-BE49-F238E27FC236}">
                  <a16:creationId xmlns:a16="http://schemas.microsoft.com/office/drawing/2014/main" id="{C7A0A529-063D-45DD-8385-C74DBDC59E7E}"/>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8">
              <a:extLst>
                <a:ext uri="{FF2B5EF4-FFF2-40B4-BE49-F238E27FC236}">
                  <a16:creationId xmlns:a16="http://schemas.microsoft.com/office/drawing/2014/main" id="{A931E34D-B55F-40AD-83AF-7163B7D714F7}"/>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9">
              <a:extLst>
                <a:ext uri="{FF2B5EF4-FFF2-40B4-BE49-F238E27FC236}">
                  <a16:creationId xmlns:a16="http://schemas.microsoft.com/office/drawing/2014/main" id="{85C0AB43-36CD-4E1C-BBD6-F6E40C7E2D07}"/>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50">
              <a:extLst>
                <a:ext uri="{FF2B5EF4-FFF2-40B4-BE49-F238E27FC236}">
                  <a16:creationId xmlns:a16="http://schemas.microsoft.com/office/drawing/2014/main" id="{78CD91FC-28C9-4AC7-87D2-3236ADA79432}"/>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1">
              <a:extLst>
                <a:ext uri="{FF2B5EF4-FFF2-40B4-BE49-F238E27FC236}">
                  <a16:creationId xmlns:a16="http://schemas.microsoft.com/office/drawing/2014/main" id="{43CC5094-48A5-4786-A10E-9CE8FDA8F34F}"/>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2">
              <a:extLst>
                <a:ext uri="{FF2B5EF4-FFF2-40B4-BE49-F238E27FC236}">
                  <a16:creationId xmlns:a16="http://schemas.microsoft.com/office/drawing/2014/main" id="{B1CF75A4-9F1F-48F6-AFDA-C7897F2C1B55}"/>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3">
              <a:extLst>
                <a:ext uri="{FF2B5EF4-FFF2-40B4-BE49-F238E27FC236}">
                  <a16:creationId xmlns:a16="http://schemas.microsoft.com/office/drawing/2014/main" id="{D8B3EC32-3BCC-4CF3-A8AB-D5695C387FB1}"/>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4">
              <a:extLst>
                <a:ext uri="{FF2B5EF4-FFF2-40B4-BE49-F238E27FC236}">
                  <a16:creationId xmlns:a16="http://schemas.microsoft.com/office/drawing/2014/main" id="{646D2636-826F-4188-AECD-8E9F547C330E}"/>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5">
              <a:extLst>
                <a:ext uri="{FF2B5EF4-FFF2-40B4-BE49-F238E27FC236}">
                  <a16:creationId xmlns:a16="http://schemas.microsoft.com/office/drawing/2014/main" id="{D5190618-4665-4F2E-8844-020AD30239F6}"/>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6">
              <a:extLst>
                <a:ext uri="{FF2B5EF4-FFF2-40B4-BE49-F238E27FC236}">
                  <a16:creationId xmlns:a16="http://schemas.microsoft.com/office/drawing/2014/main" id="{E501E497-7672-440E-967B-911C1D6B4B10}"/>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7">
              <a:extLst>
                <a:ext uri="{FF2B5EF4-FFF2-40B4-BE49-F238E27FC236}">
                  <a16:creationId xmlns:a16="http://schemas.microsoft.com/office/drawing/2014/main" id="{8A688C29-83E0-4CC9-A8C5-B6B30A57710C}"/>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8">
              <a:extLst>
                <a:ext uri="{FF2B5EF4-FFF2-40B4-BE49-F238E27FC236}">
                  <a16:creationId xmlns:a16="http://schemas.microsoft.com/office/drawing/2014/main" id="{8D3348AE-2C08-472A-92E4-12BF79B738D1}"/>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9">
              <a:extLst>
                <a:ext uri="{FF2B5EF4-FFF2-40B4-BE49-F238E27FC236}">
                  <a16:creationId xmlns:a16="http://schemas.microsoft.com/office/drawing/2014/main" id="{D93531AE-9D57-49CA-BC46-F7384685F786}"/>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60">
              <a:extLst>
                <a:ext uri="{FF2B5EF4-FFF2-40B4-BE49-F238E27FC236}">
                  <a16:creationId xmlns:a16="http://schemas.microsoft.com/office/drawing/2014/main" id="{6130565B-76F2-434C-8896-54E337D6B462}"/>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1">
              <a:extLst>
                <a:ext uri="{FF2B5EF4-FFF2-40B4-BE49-F238E27FC236}">
                  <a16:creationId xmlns:a16="http://schemas.microsoft.com/office/drawing/2014/main" id="{A0D45B84-40CC-46CF-ACE4-C3A1732817B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a:t>CLICK TO EDIT MASTER TITLE STYLE</a:t>
            </a:r>
            <a:endParaRPr lang="en-GB" noProof="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cxnSp>
        <p:nvCxnSpPr>
          <p:cNvPr id="31" name="Straight Connector 30">
            <a:extLst>
              <a:ext uri="{FF2B5EF4-FFF2-40B4-BE49-F238E27FC236}">
                <a16:creationId xmlns:a16="http://schemas.microsoft.com/office/drawing/2014/main" id="{D47A283E-2E94-448F-92E5-2474B2498001}"/>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5278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ARK4">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D3CCAE-5E68-40B7-96F4-1867CB3C210D}"/>
              </a:ext>
            </a:extLst>
          </p:cNvPr>
          <p:cNvSpPr>
            <a:spLocks noGrp="1"/>
          </p:cNvSpPr>
          <p:nvPr>
            <p:ph type="title" hasCustomPrompt="1"/>
          </p:nvPr>
        </p:nvSpPr>
        <p:spPr/>
        <p:txBody>
          <a:bodyPr/>
          <a:lstStyle/>
          <a:p>
            <a:r>
              <a:rPr lang="en-GB" altLang="en-US" noProof="0"/>
              <a:t>CLICK TO EDIT MASTER TITLE STYLE</a:t>
            </a:r>
            <a:endParaRPr lang="en-GB" noProof="0"/>
          </a:p>
        </p:txBody>
      </p:sp>
      <p:graphicFrame>
        <p:nvGraphicFramePr>
          <p:cNvPr id="3" name="Chart 62">
            <a:extLst>
              <a:ext uri="{FF2B5EF4-FFF2-40B4-BE49-F238E27FC236}">
                <a16:creationId xmlns:a16="http://schemas.microsoft.com/office/drawing/2014/main" id="{F74DFCCB-83DE-47F4-9FF3-8FAEE5BF92D8}"/>
              </a:ext>
            </a:extLst>
          </p:cNvPr>
          <p:cNvGraphicFramePr/>
          <p:nvPr userDrawn="1"/>
        </p:nvGraphicFramePr>
        <p:xfrm>
          <a:off x="279036" y="1321782"/>
          <a:ext cx="11656060" cy="462389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62">
            <a:extLst>
              <a:ext uri="{FF2B5EF4-FFF2-40B4-BE49-F238E27FC236}">
                <a16:creationId xmlns:a16="http://schemas.microsoft.com/office/drawing/2014/main" id="{1D3688BC-A29F-4FC4-A11A-398FE4188E1F}"/>
              </a:ext>
            </a:extLst>
          </p:cNvPr>
          <p:cNvGraphicFramePr/>
          <p:nvPr userDrawn="1">
            <p:extLst>
              <p:ext uri="{D42A27DB-BD31-4B8C-83A1-F6EECF244321}">
                <p14:modId xmlns:p14="http://schemas.microsoft.com/office/powerpoint/2010/main" val="1776204199"/>
              </p:ext>
            </p:extLst>
          </p:nvPr>
        </p:nvGraphicFramePr>
        <p:xfrm>
          <a:off x="278274" y="1348840"/>
          <a:ext cx="11624275" cy="4718559"/>
        </p:xfrm>
        <a:graphic>
          <a:graphicData uri="http://schemas.openxmlformats.org/drawingml/2006/chart">
            <c:chart xmlns:c="http://schemas.openxmlformats.org/drawingml/2006/chart" xmlns:r="http://schemas.openxmlformats.org/officeDocument/2006/relationships" r:id="rId3"/>
          </a:graphicData>
        </a:graphic>
      </p:graphicFrame>
      <p:cxnSp>
        <p:nvCxnSpPr>
          <p:cNvPr id="8" name="Straight Connector 7">
            <a:extLst>
              <a:ext uri="{FF2B5EF4-FFF2-40B4-BE49-F238E27FC236}">
                <a16:creationId xmlns:a16="http://schemas.microsoft.com/office/drawing/2014/main" id="{2D8F5593-453E-4297-89C3-AF572A2F008F}"/>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5189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repeatCount="0" fill="hold" grpId="0" nodeType="afterEffect">
                                  <p:stCondLst>
                                    <p:cond delay="0"/>
                                  </p:stCondLst>
                                  <p:childTnLst>
                                    <p:set>
                                      <p:cBhvr>
                                        <p:cTn id="6"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7" dur="300"/>
                                        <p:tgtEl>
                                          <p:spTgt spid="3">
                                            <p:graphicEl>
                                              <a:chart seriesIdx="-3" categoryIdx="-3" bldStep="gridLegend"/>
                                            </p:graphicEl>
                                          </p:spTgt>
                                        </p:tgtEl>
                                      </p:cBhvr>
                                    </p:animEffect>
                                  </p:childTnLst>
                                </p:cTn>
                              </p:par>
                            </p:childTnLst>
                          </p:cTn>
                        </p:par>
                        <p:par>
                          <p:cTn id="8" fill="hold">
                            <p:stCondLst>
                              <p:cond delay="300"/>
                            </p:stCondLst>
                            <p:childTnLst>
                              <p:par>
                                <p:cTn id="9" presetID="22" presetClass="entr" presetSubtype="4" repeatCount="0" fill="hold" grpId="0" nodeType="afterEffect">
                                  <p:stCondLst>
                                    <p:cond delay="0"/>
                                  </p:stCondLst>
                                  <p:childTnLst>
                                    <p:set>
                                      <p:cBhvr>
                                        <p:cTn id="10"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down)">
                                      <p:cBhvr>
                                        <p:cTn id="11" dur="300"/>
                                        <p:tgtEl>
                                          <p:spTgt spid="6">
                                            <p:graphicEl>
                                              <a:chart seriesIdx="-3" categoryIdx="-3" bldStep="gridLegend"/>
                                            </p:graphicEl>
                                          </p:spTgt>
                                        </p:tgtEl>
                                      </p:cBhvr>
                                    </p:animEffect>
                                  </p:childTnLst>
                                </p:cTn>
                              </p:par>
                            </p:childTnLst>
                          </p:cTn>
                        </p:par>
                        <p:par>
                          <p:cTn id="12" fill="hold">
                            <p:stCondLst>
                              <p:cond delay="600"/>
                            </p:stCondLst>
                            <p:childTnLst>
                              <p:par>
                                <p:cTn id="13" presetID="22" presetClass="entr" presetSubtype="4" repeatCount="0" fill="hold" grpId="0" nodeType="afterEffect">
                                  <p:stCondLst>
                                    <p:cond delay="0"/>
                                  </p:stCondLst>
                                  <p:childTnLst>
                                    <p:set>
                                      <p:cBhvr>
                                        <p:cTn id="14"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down)">
                                      <p:cBhvr>
                                        <p:cTn id="15" dur="300"/>
                                        <p:tgtEl>
                                          <p:spTgt spid="6">
                                            <p:graphicEl>
                                              <a:chart seriesIdx="-4" categoryIdx="0" bldStep="category"/>
                                            </p:graphicEl>
                                          </p:spTgt>
                                        </p:tgtEl>
                                      </p:cBhvr>
                                    </p:animEffect>
                                  </p:childTnLst>
                                </p:cTn>
                              </p:par>
                            </p:childTnLst>
                          </p:cTn>
                        </p:par>
                        <p:par>
                          <p:cTn id="16" fill="hold">
                            <p:stCondLst>
                              <p:cond delay="900"/>
                            </p:stCondLst>
                            <p:childTnLst>
                              <p:par>
                                <p:cTn id="17" presetID="22" presetClass="entr" presetSubtype="4" repeatCount="0" fill="hold" grpId="0" nodeType="afterEffect">
                                  <p:stCondLst>
                                    <p:cond delay="0"/>
                                  </p:stCondLst>
                                  <p:childTnLst>
                                    <p:set>
                                      <p:cBhvr>
                                        <p:cTn id="18"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down)">
                                      <p:cBhvr>
                                        <p:cTn id="19" dur="300"/>
                                        <p:tgtEl>
                                          <p:spTgt spid="6">
                                            <p:graphicEl>
                                              <a:chart seriesIdx="-4" categoryIdx="1" bldStep="category"/>
                                            </p:graphicEl>
                                          </p:spTgt>
                                        </p:tgtEl>
                                      </p:cBhvr>
                                    </p:animEffect>
                                  </p:childTnLst>
                                </p:cTn>
                              </p:par>
                            </p:childTnLst>
                          </p:cTn>
                        </p:par>
                        <p:par>
                          <p:cTn id="20" fill="hold">
                            <p:stCondLst>
                              <p:cond delay="1200"/>
                            </p:stCondLst>
                            <p:childTnLst>
                              <p:par>
                                <p:cTn id="21" presetID="22" presetClass="entr" presetSubtype="4" repeatCount="0" fill="hold" grpId="0" nodeType="afterEffect">
                                  <p:stCondLst>
                                    <p:cond delay="0"/>
                                  </p:stCondLst>
                                  <p:childTnLst>
                                    <p:set>
                                      <p:cBhvr>
                                        <p:cTn id="22"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down)">
                                      <p:cBhvr>
                                        <p:cTn id="23" dur="300"/>
                                        <p:tgtEl>
                                          <p:spTgt spid="6">
                                            <p:graphicEl>
                                              <a:chart seriesIdx="-4" categoryIdx="2" bldStep="category"/>
                                            </p:graphicEl>
                                          </p:spTgt>
                                        </p:tgtEl>
                                      </p:cBhvr>
                                    </p:animEffect>
                                  </p:childTnLst>
                                </p:cTn>
                              </p:par>
                            </p:childTnLst>
                          </p:cTn>
                        </p:par>
                        <p:par>
                          <p:cTn id="24" fill="hold">
                            <p:stCondLst>
                              <p:cond delay="1500"/>
                            </p:stCondLst>
                            <p:childTnLst>
                              <p:par>
                                <p:cTn id="25" presetID="22" presetClass="entr" presetSubtype="4" repeatCount="0" fill="hold" grpId="0" nodeType="afterEffect">
                                  <p:stCondLst>
                                    <p:cond delay="0"/>
                                  </p:stCondLst>
                                  <p:childTnLst>
                                    <p:set>
                                      <p:cBhvr>
                                        <p:cTn id="26"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down)">
                                      <p:cBhvr>
                                        <p:cTn id="27" dur="300"/>
                                        <p:tgtEl>
                                          <p:spTgt spid="6">
                                            <p:graphicEl>
                                              <a:chart seriesIdx="-4" categoryIdx="3" bldStep="category"/>
                                            </p:graphicEl>
                                          </p:spTgt>
                                        </p:tgtEl>
                                      </p:cBhvr>
                                    </p:animEffect>
                                  </p:childTnLst>
                                </p:cTn>
                              </p:par>
                            </p:childTnLst>
                          </p:cTn>
                        </p:par>
                        <p:par>
                          <p:cTn id="28" fill="hold">
                            <p:stCondLst>
                              <p:cond delay="1800"/>
                            </p:stCondLst>
                            <p:childTnLst>
                              <p:par>
                                <p:cTn id="29" presetID="22" presetClass="entr" presetSubtype="4" repeatCount="0" fill="hold" grpId="0" nodeType="afterEffect">
                                  <p:stCondLst>
                                    <p:cond delay="0"/>
                                  </p:stCondLst>
                                  <p:childTnLst>
                                    <p:set>
                                      <p:cBhvr>
                                        <p:cTn id="30" dur="1" fill="hold">
                                          <p:stCondLst>
                                            <p:cond delay="0"/>
                                          </p:stCondLst>
                                        </p:cTn>
                                        <p:tgtEl>
                                          <p:spTgt spid="6">
                                            <p:graphicEl>
                                              <a:chart seriesIdx="-4" categoryIdx="4" bldStep="category"/>
                                            </p:graphicEl>
                                          </p:spTgt>
                                        </p:tgtEl>
                                        <p:attrNameLst>
                                          <p:attrName>style.visibility</p:attrName>
                                        </p:attrNameLst>
                                      </p:cBhvr>
                                      <p:to>
                                        <p:strVal val="visible"/>
                                      </p:to>
                                    </p:set>
                                    <p:animEffect transition="in" filter="wipe(down)">
                                      <p:cBhvr>
                                        <p:cTn id="31" dur="300"/>
                                        <p:tgtEl>
                                          <p:spTgt spid="6">
                                            <p:graphicEl>
                                              <a:chart seriesIdx="-4" categoryIdx="4" bldStep="category"/>
                                            </p:graphicEl>
                                          </p:spTgt>
                                        </p:tgtEl>
                                      </p:cBhvr>
                                    </p:animEffect>
                                  </p:childTnLst>
                                </p:cTn>
                              </p:par>
                            </p:childTnLst>
                          </p:cTn>
                        </p:par>
                        <p:par>
                          <p:cTn id="32" fill="hold">
                            <p:stCondLst>
                              <p:cond delay="2100"/>
                            </p:stCondLst>
                            <p:childTnLst>
                              <p:par>
                                <p:cTn id="33" presetID="22" presetClass="entr" presetSubtype="4" repeatCount="0" fill="hold" grpId="0" nodeType="afterEffect">
                                  <p:stCondLst>
                                    <p:cond delay="0"/>
                                  </p:stCondLst>
                                  <p:childTnLst>
                                    <p:set>
                                      <p:cBhvr>
                                        <p:cTn id="34" dur="1" fill="hold">
                                          <p:stCondLst>
                                            <p:cond delay="0"/>
                                          </p:stCondLst>
                                        </p:cTn>
                                        <p:tgtEl>
                                          <p:spTgt spid="6">
                                            <p:graphicEl>
                                              <a:chart seriesIdx="-4" categoryIdx="5" bldStep="category"/>
                                            </p:graphicEl>
                                          </p:spTgt>
                                        </p:tgtEl>
                                        <p:attrNameLst>
                                          <p:attrName>style.visibility</p:attrName>
                                        </p:attrNameLst>
                                      </p:cBhvr>
                                      <p:to>
                                        <p:strVal val="visible"/>
                                      </p:to>
                                    </p:set>
                                    <p:animEffect transition="in" filter="wipe(down)">
                                      <p:cBhvr>
                                        <p:cTn id="35" dur="300"/>
                                        <p:tgtEl>
                                          <p:spTgt spid="6">
                                            <p:graphicEl>
                                              <a:chart seriesIdx="-4" categoryIdx="5" bldStep="category"/>
                                            </p:graphicEl>
                                          </p:spTgt>
                                        </p:tgtEl>
                                      </p:cBhvr>
                                    </p:animEffect>
                                  </p:childTnLst>
                                </p:cTn>
                              </p:par>
                            </p:childTnLst>
                          </p:cTn>
                        </p:par>
                        <p:par>
                          <p:cTn id="36" fill="hold">
                            <p:stCondLst>
                              <p:cond delay="2400"/>
                            </p:stCondLst>
                            <p:childTnLst>
                              <p:par>
                                <p:cTn id="37" presetID="22" presetClass="entr" presetSubtype="4" repeatCount="0" fill="hold" grpId="0" nodeType="afterEffect">
                                  <p:stCondLst>
                                    <p:cond delay="0"/>
                                  </p:stCondLst>
                                  <p:childTnLst>
                                    <p:set>
                                      <p:cBhvr>
                                        <p:cTn id="38" dur="1" fill="hold">
                                          <p:stCondLst>
                                            <p:cond delay="0"/>
                                          </p:stCondLst>
                                        </p:cTn>
                                        <p:tgtEl>
                                          <p:spTgt spid="6">
                                            <p:graphicEl>
                                              <a:chart seriesIdx="-4" categoryIdx="6" bldStep="category"/>
                                            </p:graphicEl>
                                          </p:spTgt>
                                        </p:tgtEl>
                                        <p:attrNameLst>
                                          <p:attrName>style.visibility</p:attrName>
                                        </p:attrNameLst>
                                      </p:cBhvr>
                                      <p:to>
                                        <p:strVal val="visible"/>
                                      </p:to>
                                    </p:set>
                                    <p:animEffect transition="in" filter="wipe(down)">
                                      <p:cBhvr>
                                        <p:cTn id="39" dur="300"/>
                                        <p:tgtEl>
                                          <p:spTgt spid="6">
                                            <p:graphicEl>
                                              <a:chart seriesIdx="-4" categoryIdx="6" bldStep="category"/>
                                            </p:graphicEl>
                                          </p:spTgt>
                                        </p:tgtEl>
                                      </p:cBhvr>
                                    </p:animEffect>
                                  </p:childTnLst>
                                </p:cTn>
                              </p:par>
                            </p:childTnLst>
                          </p:cTn>
                        </p:par>
                        <p:par>
                          <p:cTn id="40" fill="hold">
                            <p:stCondLst>
                              <p:cond delay="2700"/>
                            </p:stCondLst>
                            <p:childTnLst>
                              <p:par>
                                <p:cTn id="41" presetID="22" presetClass="entr" presetSubtype="4" repeatCount="0" fill="hold" grpId="0" nodeType="afterEffect">
                                  <p:stCondLst>
                                    <p:cond delay="0"/>
                                  </p:stCondLst>
                                  <p:childTnLst>
                                    <p:set>
                                      <p:cBhvr>
                                        <p:cTn id="42" dur="1" fill="hold">
                                          <p:stCondLst>
                                            <p:cond delay="0"/>
                                          </p:stCondLst>
                                        </p:cTn>
                                        <p:tgtEl>
                                          <p:spTgt spid="6">
                                            <p:graphicEl>
                                              <a:chart seriesIdx="-4" categoryIdx="7" bldStep="category"/>
                                            </p:graphicEl>
                                          </p:spTgt>
                                        </p:tgtEl>
                                        <p:attrNameLst>
                                          <p:attrName>style.visibility</p:attrName>
                                        </p:attrNameLst>
                                      </p:cBhvr>
                                      <p:to>
                                        <p:strVal val="visible"/>
                                      </p:to>
                                    </p:set>
                                    <p:animEffect transition="in" filter="wipe(down)">
                                      <p:cBhvr>
                                        <p:cTn id="43" dur="300"/>
                                        <p:tgtEl>
                                          <p:spTgt spid="6">
                                            <p:graphicEl>
                                              <a:chart seriesIdx="-4" categoryIdx="7" bldStep="category"/>
                                            </p:graphicEl>
                                          </p:spTgt>
                                        </p:tgtEl>
                                      </p:cBhvr>
                                    </p:animEffect>
                                  </p:childTnLst>
                                </p:cTn>
                              </p:par>
                            </p:childTnLst>
                          </p:cTn>
                        </p:par>
                        <p:par>
                          <p:cTn id="44" fill="hold">
                            <p:stCondLst>
                              <p:cond delay="3000"/>
                            </p:stCondLst>
                            <p:childTnLst>
                              <p:par>
                                <p:cTn id="45" presetID="22" presetClass="entr" presetSubtype="4" repeatCount="0" fill="hold" grpId="0" nodeType="afterEffect">
                                  <p:stCondLst>
                                    <p:cond delay="0"/>
                                  </p:stCondLst>
                                  <p:childTnLst>
                                    <p:set>
                                      <p:cBhvr>
                                        <p:cTn id="46" dur="1" fill="hold">
                                          <p:stCondLst>
                                            <p:cond delay="0"/>
                                          </p:stCondLst>
                                        </p:cTn>
                                        <p:tgtEl>
                                          <p:spTgt spid="6">
                                            <p:graphicEl>
                                              <a:chart seriesIdx="-4" categoryIdx="8" bldStep="category"/>
                                            </p:graphicEl>
                                          </p:spTgt>
                                        </p:tgtEl>
                                        <p:attrNameLst>
                                          <p:attrName>style.visibility</p:attrName>
                                        </p:attrNameLst>
                                      </p:cBhvr>
                                      <p:to>
                                        <p:strVal val="visible"/>
                                      </p:to>
                                    </p:set>
                                    <p:animEffect transition="in" filter="wipe(down)">
                                      <p:cBhvr>
                                        <p:cTn id="47" dur="300"/>
                                        <p:tgtEl>
                                          <p:spTgt spid="6">
                                            <p:graphicEl>
                                              <a:chart seriesIdx="-4" categoryIdx="8" bldStep="category"/>
                                            </p:graphicEl>
                                          </p:spTgt>
                                        </p:tgtEl>
                                      </p:cBhvr>
                                    </p:animEffect>
                                  </p:childTnLst>
                                </p:cTn>
                              </p:par>
                            </p:childTnLst>
                          </p:cTn>
                        </p:par>
                        <p:par>
                          <p:cTn id="48" fill="hold">
                            <p:stCondLst>
                              <p:cond delay="3300"/>
                            </p:stCondLst>
                            <p:childTnLst>
                              <p:par>
                                <p:cTn id="49" presetID="22" presetClass="entr" presetSubtype="4" repeatCount="0" fill="hold" grpId="0" nodeType="afterEffect">
                                  <p:stCondLst>
                                    <p:cond delay="0"/>
                                  </p:stCondLst>
                                  <p:childTnLst>
                                    <p:set>
                                      <p:cBhvr>
                                        <p:cTn id="50" dur="1" fill="hold">
                                          <p:stCondLst>
                                            <p:cond delay="0"/>
                                          </p:stCondLst>
                                        </p:cTn>
                                        <p:tgtEl>
                                          <p:spTgt spid="6">
                                            <p:graphicEl>
                                              <a:chart seriesIdx="-4" categoryIdx="9" bldStep="category"/>
                                            </p:graphicEl>
                                          </p:spTgt>
                                        </p:tgtEl>
                                        <p:attrNameLst>
                                          <p:attrName>style.visibility</p:attrName>
                                        </p:attrNameLst>
                                      </p:cBhvr>
                                      <p:to>
                                        <p:strVal val="visible"/>
                                      </p:to>
                                    </p:set>
                                    <p:animEffect transition="in" filter="wipe(down)">
                                      <p:cBhvr>
                                        <p:cTn id="51" dur="300"/>
                                        <p:tgtEl>
                                          <p:spTgt spid="6">
                                            <p:graphicEl>
                                              <a:chart seriesIdx="-4" categoryIdx="9" bldStep="category"/>
                                            </p:graphicEl>
                                          </p:spTgt>
                                        </p:tgtEl>
                                      </p:cBhvr>
                                    </p:animEffect>
                                  </p:childTnLst>
                                </p:cTn>
                              </p:par>
                            </p:childTnLst>
                          </p:cTn>
                        </p:par>
                        <p:par>
                          <p:cTn id="52" fill="hold">
                            <p:stCondLst>
                              <p:cond delay="3600"/>
                            </p:stCondLst>
                            <p:childTnLst>
                              <p:par>
                                <p:cTn id="53" presetID="22" presetClass="entr" presetSubtype="4" repeatCount="0" fill="hold" grpId="0" nodeType="afterEffect">
                                  <p:stCondLst>
                                    <p:cond delay="0"/>
                                  </p:stCondLst>
                                  <p:childTnLst>
                                    <p:set>
                                      <p:cBhvr>
                                        <p:cTn id="54" dur="1" fill="hold">
                                          <p:stCondLst>
                                            <p:cond delay="0"/>
                                          </p:stCondLst>
                                        </p:cTn>
                                        <p:tgtEl>
                                          <p:spTgt spid="6">
                                            <p:graphicEl>
                                              <a:chart seriesIdx="-4" categoryIdx="10" bldStep="category"/>
                                            </p:graphicEl>
                                          </p:spTgt>
                                        </p:tgtEl>
                                        <p:attrNameLst>
                                          <p:attrName>style.visibility</p:attrName>
                                        </p:attrNameLst>
                                      </p:cBhvr>
                                      <p:to>
                                        <p:strVal val="visible"/>
                                      </p:to>
                                    </p:set>
                                    <p:animEffect transition="in" filter="wipe(down)">
                                      <p:cBhvr>
                                        <p:cTn id="55" dur="300"/>
                                        <p:tgtEl>
                                          <p:spTgt spid="6">
                                            <p:graphicEl>
                                              <a:chart seriesIdx="-4" categoryIdx="10" bldStep="category"/>
                                            </p:graphicEl>
                                          </p:spTgt>
                                        </p:tgtEl>
                                      </p:cBhvr>
                                    </p:animEffect>
                                  </p:childTnLst>
                                </p:cTn>
                              </p:par>
                            </p:childTnLst>
                          </p:cTn>
                        </p:par>
                        <p:par>
                          <p:cTn id="56" fill="hold">
                            <p:stCondLst>
                              <p:cond delay="3900"/>
                            </p:stCondLst>
                            <p:childTnLst>
                              <p:par>
                                <p:cTn id="57" presetID="22" presetClass="entr" presetSubtype="4" repeatCount="0" fill="hold" grpId="0" nodeType="afterEffect">
                                  <p:stCondLst>
                                    <p:cond delay="0"/>
                                  </p:stCondLst>
                                  <p:childTnLst>
                                    <p:set>
                                      <p:cBhvr>
                                        <p:cTn id="58" dur="1" fill="hold">
                                          <p:stCondLst>
                                            <p:cond delay="0"/>
                                          </p:stCondLst>
                                        </p:cTn>
                                        <p:tgtEl>
                                          <p:spTgt spid="6">
                                            <p:graphicEl>
                                              <a:chart seriesIdx="-4" categoryIdx="11" bldStep="category"/>
                                            </p:graphicEl>
                                          </p:spTgt>
                                        </p:tgtEl>
                                        <p:attrNameLst>
                                          <p:attrName>style.visibility</p:attrName>
                                        </p:attrNameLst>
                                      </p:cBhvr>
                                      <p:to>
                                        <p:strVal val="visible"/>
                                      </p:to>
                                    </p:set>
                                    <p:animEffect transition="in" filter="wipe(down)">
                                      <p:cBhvr>
                                        <p:cTn id="59" dur="300"/>
                                        <p:tgtEl>
                                          <p:spTgt spid="6">
                                            <p:graphicEl>
                                              <a:chart seriesIdx="-4" categoryIdx="11" bldStep="category"/>
                                            </p:graphicEl>
                                          </p:spTgt>
                                        </p:tgtEl>
                                      </p:cBhvr>
                                    </p:animEffect>
                                  </p:childTnLst>
                                </p:cTn>
                              </p:par>
                            </p:childTnLst>
                          </p:cTn>
                        </p:par>
                        <p:par>
                          <p:cTn id="60" fill="hold">
                            <p:stCondLst>
                              <p:cond delay="4200"/>
                            </p:stCondLst>
                            <p:childTnLst>
                              <p:par>
                                <p:cTn id="61" presetID="22" presetClass="entr" presetSubtype="4" repeatCount="0" fill="hold" grpId="0" nodeType="afterEffect">
                                  <p:stCondLst>
                                    <p:cond delay="0"/>
                                  </p:stCondLst>
                                  <p:childTnLst>
                                    <p:set>
                                      <p:cBhvr>
                                        <p:cTn id="62" dur="1" fill="hold">
                                          <p:stCondLst>
                                            <p:cond delay="0"/>
                                          </p:stCondLst>
                                        </p:cTn>
                                        <p:tgtEl>
                                          <p:spTgt spid="6">
                                            <p:graphicEl>
                                              <a:chart seriesIdx="-4" categoryIdx="12" bldStep="category"/>
                                            </p:graphicEl>
                                          </p:spTgt>
                                        </p:tgtEl>
                                        <p:attrNameLst>
                                          <p:attrName>style.visibility</p:attrName>
                                        </p:attrNameLst>
                                      </p:cBhvr>
                                      <p:to>
                                        <p:strVal val="visible"/>
                                      </p:to>
                                    </p:set>
                                    <p:animEffect transition="in" filter="wipe(down)">
                                      <p:cBhvr>
                                        <p:cTn id="63" dur="300"/>
                                        <p:tgtEl>
                                          <p:spTgt spid="6">
                                            <p:graphicEl>
                                              <a:chart seriesIdx="-4" categoryIdx="12" bldStep="category"/>
                                            </p:graphicEl>
                                          </p:spTgt>
                                        </p:tgtEl>
                                      </p:cBhvr>
                                    </p:animEffect>
                                  </p:childTnLst>
                                </p:cTn>
                              </p:par>
                            </p:childTnLst>
                          </p:cTn>
                        </p:par>
                        <p:par>
                          <p:cTn id="64" fill="hold">
                            <p:stCondLst>
                              <p:cond delay="4500"/>
                            </p:stCondLst>
                            <p:childTnLst>
                              <p:par>
                                <p:cTn id="65" presetID="22" presetClass="entr" presetSubtype="4" repeatCount="0" fill="hold" grpId="0" nodeType="afterEffect">
                                  <p:stCondLst>
                                    <p:cond delay="0"/>
                                  </p:stCondLst>
                                  <p:childTnLst>
                                    <p:set>
                                      <p:cBhvr>
                                        <p:cTn id="66" dur="1" fill="hold">
                                          <p:stCondLst>
                                            <p:cond delay="0"/>
                                          </p:stCondLst>
                                        </p:cTn>
                                        <p:tgtEl>
                                          <p:spTgt spid="6">
                                            <p:graphicEl>
                                              <a:chart seriesIdx="-4" categoryIdx="13" bldStep="category"/>
                                            </p:graphicEl>
                                          </p:spTgt>
                                        </p:tgtEl>
                                        <p:attrNameLst>
                                          <p:attrName>style.visibility</p:attrName>
                                        </p:attrNameLst>
                                      </p:cBhvr>
                                      <p:to>
                                        <p:strVal val="visible"/>
                                      </p:to>
                                    </p:set>
                                    <p:animEffect transition="in" filter="wipe(down)">
                                      <p:cBhvr>
                                        <p:cTn id="67" dur="300"/>
                                        <p:tgtEl>
                                          <p:spTgt spid="6">
                                            <p:graphicEl>
                                              <a:chart seriesIdx="-4" categoryIdx="13" bldStep="category"/>
                                            </p:graphicEl>
                                          </p:spTgt>
                                        </p:tgtEl>
                                      </p:cBhvr>
                                    </p:animEffect>
                                  </p:childTnLst>
                                </p:cTn>
                              </p:par>
                            </p:childTnLst>
                          </p:cTn>
                        </p:par>
                        <p:par>
                          <p:cTn id="68" fill="hold">
                            <p:stCondLst>
                              <p:cond delay="4800"/>
                            </p:stCondLst>
                            <p:childTnLst>
                              <p:par>
                                <p:cTn id="69" presetID="22" presetClass="entr" presetSubtype="4" repeatCount="0" fill="hold" grpId="0" nodeType="afterEffect">
                                  <p:stCondLst>
                                    <p:cond delay="0"/>
                                  </p:stCondLst>
                                  <p:childTnLst>
                                    <p:set>
                                      <p:cBhvr>
                                        <p:cTn id="70" dur="1" fill="hold">
                                          <p:stCondLst>
                                            <p:cond delay="0"/>
                                          </p:stCondLst>
                                        </p:cTn>
                                        <p:tgtEl>
                                          <p:spTgt spid="6">
                                            <p:graphicEl>
                                              <a:chart seriesIdx="-4" categoryIdx="14" bldStep="category"/>
                                            </p:graphicEl>
                                          </p:spTgt>
                                        </p:tgtEl>
                                        <p:attrNameLst>
                                          <p:attrName>style.visibility</p:attrName>
                                        </p:attrNameLst>
                                      </p:cBhvr>
                                      <p:to>
                                        <p:strVal val="visible"/>
                                      </p:to>
                                    </p:set>
                                    <p:animEffect transition="in" filter="wipe(down)">
                                      <p:cBhvr>
                                        <p:cTn id="71" dur="300"/>
                                        <p:tgtEl>
                                          <p:spTgt spid="6">
                                            <p:graphicEl>
                                              <a:chart seriesIdx="-4" categoryIdx="14" bldStep="category"/>
                                            </p:graphicEl>
                                          </p:spTgt>
                                        </p:tgtEl>
                                      </p:cBhvr>
                                    </p:animEffect>
                                  </p:childTnLst>
                                </p:cTn>
                              </p:par>
                            </p:childTnLst>
                          </p:cTn>
                        </p:par>
                        <p:par>
                          <p:cTn id="72" fill="hold">
                            <p:stCondLst>
                              <p:cond delay="5100"/>
                            </p:stCondLst>
                            <p:childTnLst>
                              <p:par>
                                <p:cTn id="73" presetID="22" presetClass="entr" presetSubtype="4" repeatCount="0" fill="hold" grpId="0" nodeType="afterEffect">
                                  <p:stCondLst>
                                    <p:cond delay="0"/>
                                  </p:stCondLst>
                                  <p:childTnLst>
                                    <p:set>
                                      <p:cBhvr>
                                        <p:cTn id="74" dur="1" fill="hold">
                                          <p:stCondLst>
                                            <p:cond delay="0"/>
                                          </p:stCondLst>
                                        </p:cTn>
                                        <p:tgtEl>
                                          <p:spTgt spid="6">
                                            <p:graphicEl>
                                              <a:chart seriesIdx="-4" categoryIdx="15" bldStep="category"/>
                                            </p:graphicEl>
                                          </p:spTgt>
                                        </p:tgtEl>
                                        <p:attrNameLst>
                                          <p:attrName>style.visibility</p:attrName>
                                        </p:attrNameLst>
                                      </p:cBhvr>
                                      <p:to>
                                        <p:strVal val="visible"/>
                                      </p:to>
                                    </p:set>
                                    <p:animEffect transition="in" filter="wipe(down)">
                                      <p:cBhvr>
                                        <p:cTn id="75" dur="300"/>
                                        <p:tgtEl>
                                          <p:spTgt spid="6">
                                            <p:graphicEl>
                                              <a:chart seriesIdx="-4" categoryIdx="15" bldStep="category"/>
                                            </p:graphicEl>
                                          </p:spTgt>
                                        </p:tgtEl>
                                      </p:cBhvr>
                                    </p:animEffect>
                                  </p:childTnLst>
                                </p:cTn>
                              </p:par>
                            </p:childTnLst>
                          </p:cTn>
                        </p:par>
                        <p:par>
                          <p:cTn id="76" fill="hold">
                            <p:stCondLst>
                              <p:cond delay="5400"/>
                            </p:stCondLst>
                            <p:childTnLst>
                              <p:par>
                                <p:cTn id="77" presetID="22" presetClass="entr" presetSubtype="4" repeatCount="0" fill="hold" grpId="0" nodeType="afterEffect">
                                  <p:stCondLst>
                                    <p:cond delay="0"/>
                                  </p:stCondLst>
                                  <p:childTnLst>
                                    <p:set>
                                      <p:cBhvr>
                                        <p:cTn id="78" dur="1" fill="hold">
                                          <p:stCondLst>
                                            <p:cond delay="0"/>
                                          </p:stCondLst>
                                        </p:cTn>
                                        <p:tgtEl>
                                          <p:spTgt spid="6">
                                            <p:graphicEl>
                                              <a:chart seriesIdx="-4" categoryIdx="16" bldStep="category"/>
                                            </p:graphicEl>
                                          </p:spTgt>
                                        </p:tgtEl>
                                        <p:attrNameLst>
                                          <p:attrName>style.visibility</p:attrName>
                                        </p:attrNameLst>
                                      </p:cBhvr>
                                      <p:to>
                                        <p:strVal val="visible"/>
                                      </p:to>
                                    </p:set>
                                    <p:animEffect transition="in" filter="wipe(down)">
                                      <p:cBhvr>
                                        <p:cTn id="79" dur="300"/>
                                        <p:tgtEl>
                                          <p:spTgt spid="6">
                                            <p:graphicEl>
                                              <a:chart seriesIdx="-4" categoryIdx="16" bldStep="category"/>
                                            </p:graphicEl>
                                          </p:spTgt>
                                        </p:tgtEl>
                                      </p:cBhvr>
                                    </p:animEffect>
                                  </p:childTnLst>
                                </p:cTn>
                              </p:par>
                            </p:childTnLst>
                          </p:cTn>
                        </p:par>
                        <p:par>
                          <p:cTn id="80" fill="hold">
                            <p:stCondLst>
                              <p:cond delay="5700"/>
                            </p:stCondLst>
                            <p:childTnLst>
                              <p:par>
                                <p:cTn id="81" presetID="22" presetClass="entr" presetSubtype="4" repeatCount="0" fill="hold" grpId="0" nodeType="afterEffect">
                                  <p:stCondLst>
                                    <p:cond delay="0"/>
                                  </p:stCondLst>
                                  <p:childTnLst>
                                    <p:set>
                                      <p:cBhvr>
                                        <p:cTn id="82" dur="1" fill="hold">
                                          <p:stCondLst>
                                            <p:cond delay="0"/>
                                          </p:stCondLst>
                                        </p:cTn>
                                        <p:tgtEl>
                                          <p:spTgt spid="6">
                                            <p:graphicEl>
                                              <a:chart seriesIdx="-4" categoryIdx="17" bldStep="category"/>
                                            </p:graphicEl>
                                          </p:spTgt>
                                        </p:tgtEl>
                                        <p:attrNameLst>
                                          <p:attrName>style.visibility</p:attrName>
                                        </p:attrNameLst>
                                      </p:cBhvr>
                                      <p:to>
                                        <p:strVal val="visible"/>
                                      </p:to>
                                    </p:set>
                                    <p:animEffect transition="in" filter="wipe(down)">
                                      <p:cBhvr>
                                        <p:cTn id="83" dur="300"/>
                                        <p:tgtEl>
                                          <p:spTgt spid="6">
                                            <p:graphicEl>
                                              <a:chart seriesIdx="-4" categoryIdx="17" bldStep="category"/>
                                            </p:graphicEl>
                                          </p:spTgt>
                                        </p:tgtEl>
                                      </p:cBhvr>
                                    </p:animEffect>
                                  </p:childTnLst>
                                </p:cTn>
                              </p:par>
                            </p:childTnLst>
                          </p:cTn>
                        </p:par>
                        <p:par>
                          <p:cTn id="84" fill="hold">
                            <p:stCondLst>
                              <p:cond delay="6000"/>
                            </p:stCondLst>
                            <p:childTnLst>
                              <p:par>
                                <p:cTn id="85" presetID="22" presetClass="entr" presetSubtype="4" repeatCount="0" fill="hold" grpId="0" nodeType="afterEffect">
                                  <p:stCondLst>
                                    <p:cond delay="0"/>
                                  </p:stCondLst>
                                  <p:childTnLst>
                                    <p:set>
                                      <p:cBhvr>
                                        <p:cTn id="86" dur="1" fill="hold">
                                          <p:stCondLst>
                                            <p:cond delay="0"/>
                                          </p:stCondLst>
                                        </p:cTn>
                                        <p:tgtEl>
                                          <p:spTgt spid="6">
                                            <p:graphicEl>
                                              <a:chart seriesIdx="-4" categoryIdx="18" bldStep="category"/>
                                            </p:graphicEl>
                                          </p:spTgt>
                                        </p:tgtEl>
                                        <p:attrNameLst>
                                          <p:attrName>style.visibility</p:attrName>
                                        </p:attrNameLst>
                                      </p:cBhvr>
                                      <p:to>
                                        <p:strVal val="visible"/>
                                      </p:to>
                                    </p:set>
                                    <p:animEffect transition="in" filter="wipe(down)">
                                      <p:cBhvr>
                                        <p:cTn id="87" dur="300"/>
                                        <p:tgtEl>
                                          <p:spTgt spid="6">
                                            <p:graphicEl>
                                              <a:chart seriesIdx="-4" categoryIdx="18" bldStep="category"/>
                                            </p:graphicEl>
                                          </p:spTgt>
                                        </p:tgtEl>
                                      </p:cBhvr>
                                    </p:animEffect>
                                  </p:childTnLst>
                                </p:cTn>
                              </p:par>
                            </p:childTnLst>
                          </p:cTn>
                        </p:par>
                        <p:par>
                          <p:cTn id="88" fill="hold">
                            <p:stCondLst>
                              <p:cond delay="6300"/>
                            </p:stCondLst>
                            <p:childTnLst>
                              <p:par>
                                <p:cTn id="89" presetID="22" presetClass="entr" presetSubtype="4" repeatCount="0" fill="hold" grpId="0" nodeType="afterEffect">
                                  <p:stCondLst>
                                    <p:cond delay="0"/>
                                  </p:stCondLst>
                                  <p:childTnLst>
                                    <p:set>
                                      <p:cBhvr>
                                        <p:cTn id="90" dur="1" fill="hold">
                                          <p:stCondLst>
                                            <p:cond delay="0"/>
                                          </p:stCondLst>
                                        </p:cTn>
                                        <p:tgtEl>
                                          <p:spTgt spid="6">
                                            <p:graphicEl>
                                              <a:chart seriesIdx="-4" categoryIdx="19" bldStep="category"/>
                                            </p:graphicEl>
                                          </p:spTgt>
                                        </p:tgtEl>
                                        <p:attrNameLst>
                                          <p:attrName>style.visibility</p:attrName>
                                        </p:attrNameLst>
                                      </p:cBhvr>
                                      <p:to>
                                        <p:strVal val="visible"/>
                                      </p:to>
                                    </p:set>
                                    <p:animEffect transition="in" filter="wipe(down)">
                                      <p:cBhvr>
                                        <p:cTn id="91" dur="300"/>
                                        <p:tgtEl>
                                          <p:spTgt spid="6">
                                            <p:graphicEl>
                                              <a:chart seriesIdx="-4" categoryIdx="19" bldStep="category"/>
                                            </p:graphicEl>
                                          </p:spTgt>
                                        </p:tgtEl>
                                      </p:cBhvr>
                                    </p:animEffect>
                                  </p:childTnLst>
                                </p:cTn>
                              </p:par>
                            </p:childTnLst>
                          </p:cTn>
                        </p:par>
                        <p:par>
                          <p:cTn id="92" fill="hold">
                            <p:stCondLst>
                              <p:cond delay="6600"/>
                            </p:stCondLst>
                            <p:childTnLst>
                              <p:par>
                                <p:cTn id="93" presetID="22" presetClass="entr" presetSubtype="4" repeatCount="0" fill="hold" grpId="0" nodeType="afterEffect">
                                  <p:stCondLst>
                                    <p:cond delay="0"/>
                                  </p:stCondLst>
                                  <p:childTnLst>
                                    <p:set>
                                      <p:cBhvr>
                                        <p:cTn id="94" dur="1" fill="hold">
                                          <p:stCondLst>
                                            <p:cond delay="0"/>
                                          </p:stCondLst>
                                        </p:cTn>
                                        <p:tgtEl>
                                          <p:spTgt spid="6">
                                            <p:graphicEl>
                                              <a:chart seriesIdx="-4" categoryIdx="20" bldStep="category"/>
                                            </p:graphicEl>
                                          </p:spTgt>
                                        </p:tgtEl>
                                        <p:attrNameLst>
                                          <p:attrName>style.visibility</p:attrName>
                                        </p:attrNameLst>
                                      </p:cBhvr>
                                      <p:to>
                                        <p:strVal val="visible"/>
                                      </p:to>
                                    </p:set>
                                    <p:animEffect transition="in" filter="wipe(down)">
                                      <p:cBhvr>
                                        <p:cTn id="95" dur="300"/>
                                        <p:tgtEl>
                                          <p:spTgt spid="6">
                                            <p:graphicEl>
                                              <a:chart seriesIdx="-4" categoryIdx="20" bldStep="category"/>
                                            </p:graphicEl>
                                          </p:spTgt>
                                        </p:tgtEl>
                                      </p:cBhvr>
                                    </p:animEffect>
                                  </p:childTnLst>
                                </p:cTn>
                              </p:par>
                            </p:childTnLst>
                          </p:cTn>
                        </p:par>
                        <p:par>
                          <p:cTn id="96" fill="hold">
                            <p:stCondLst>
                              <p:cond delay="6900"/>
                            </p:stCondLst>
                            <p:childTnLst>
                              <p:par>
                                <p:cTn id="97" presetID="22" presetClass="entr" presetSubtype="4" repeatCount="0" fill="hold" grpId="0" nodeType="afterEffect">
                                  <p:stCondLst>
                                    <p:cond delay="0"/>
                                  </p:stCondLst>
                                  <p:childTnLst>
                                    <p:set>
                                      <p:cBhvr>
                                        <p:cTn id="98" dur="1" fill="hold">
                                          <p:stCondLst>
                                            <p:cond delay="0"/>
                                          </p:stCondLst>
                                        </p:cTn>
                                        <p:tgtEl>
                                          <p:spTgt spid="6">
                                            <p:graphicEl>
                                              <a:chart seriesIdx="-4" categoryIdx="21" bldStep="category"/>
                                            </p:graphicEl>
                                          </p:spTgt>
                                        </p:tgtEl>
                                        <p:attrNameLst>
                                          <p:attrName>style.visibility</p:attrName>
                                        </p:attrNameLst>
                                      </p:cBhvr>
                                      <p:to>
                                        <p:strVal val="visible"/>
                                      </p:to>
                                    </p:set>
                                    <p:animEffect transition="in" filter="wipe(down)">
                                      <p:cBhvr>
                                        <p:cTn id="99" dur="300"/>
                                        <p:tgtEl>
                                          <p:spTgt spid="6">
                                            <p:graphicEl>
                                              <a:chart seriesIdx="-4" categoryIdx="21" bldStep="category"/>
                                            </p:graphicEl>
                                          </p:spTgt>
                                        </p:tgtEl>
                                      </p:cBhvr>
                                    </p:animEffect>
                                  </p:childTnLst>
                                </p:cTn>
                              </p:par>
                            </p:childTnLst>
                          </p:cTn>
                        </p:par>
                        <p:par>
                          <p:cTn id="100" fill="hold">
                            <p:stCondLst>
                              <p:cond delay="7200"/>
                            </p:stCondLst>
                            <p:childTnLst>
                              <p:par>
                                <p:cTn id="101" presetID="22" presetClass="entr" presetSubtype="4" repeatCount="0" fill="hold" grpId="0" nodeType="afterEffect">
                                  <p:stCondLst>
                                    <p:cond delay="0"/>
                                  </p:stCondLst>
                                  <p:childTnLst>
                                    <p:set>
                                      <p:cBhvr>
                                        <p:cTn id="102" dur="1" fill="hold">
                                          <p:stCondLst>
                                            <p:cond delay="0"/>
                                          </p:stCondLst>
                                        </p:cTn>
                                        <p:tgtEl>
                                          <p:spTgt spid="6">
                                            <p:graphicEl>
                                              <a:chart seriesIdx="-4" categoryIdx="22" bldStep="category"/>
                                            </p:graphicEl>
                                          </p:spTgt>
                                        </p:tgtEl>
                                        <p:attrNameLst>
                                          <p:attrName>style.visibility</p:attrName>
                                        </p:attrNameLst>
                                      </p:cBhvr>
                                      <p:to>
                                        <p:strVal val="visible"/>
                                      </p:to>
                                    </p:set>
                                    <p:animEffect transition="in" filter="wipe(down)">
                                      <p:cBhvr>
                                        <p:cTn id="103" dur="300"/>
                                        <p:tgtEl>
                                          <p:spTgt spid="6">
                                            <p:graphicEl>
                                              <a:chart seriesIdx="-4" categoryIdx="22" bldStep="category"/>
                                            </p:graphicEl>
                                          </p:spTgt>
                                        </p:tgtEl>
                                      </p:cBhvr>
                                    </p:animEffect>
                                  </p:childTnLst>
                                </p:cTn>
                              </p:par>
                            </p:childTnLst>
                          </p:cTn>
                        </p:par>
                        <p:par>
                          <p:cTn id="104" fill="hold">
                            <p:stCondLst>
                              <p:cond delay="7500"/>
                            </p:stCondLst>
                            <p:childTnLst>
                              <p:par>
                                <p:cTn id="105" presetID="22" presetClass="entr" presetSubtype="4" repeatCount="0" fill="hold" grpId="0" nodeType="afterEffect">
                                  <p:stCondLst>
                                    <p:cond delay="0"/>
                                  </p:stCondLst>
                                  <p:childTnLst>
                                    <p:set>
                                      <p:cBhvr>
                                        <p:cTn id="106" dur="1" fill="hold">
                                          <p:stCondLst>
                                            <p:cond delay="0"/>
                                          </p:stCondLst>
                                        </p:cTn>
                                        <p:tgtEl>
                                          <p:spTgt spid="6">
                                            <p:graphicEl>
                                              <a:chart seriesIdx="-4" categoryIdx="23" bldStep="category"/>
                                            </p:graphicEl>
                                          </p:spTgt>
                                        </p:tgtEl>
                                        <p:attrNameLst>
                                          <p:attrName>style.visibility</p:attrName>
                                        </p:attrNameLst>
                                      </p:cBhvr>
                                      <p:to>
                                        <p:strVal val="visible"/>
                                      </p:to>
                                    </p:set>
                                    <p:animEffect transition="in" filter="wipe(down)">
                                      <p:cBhvr>
                                        <p:cTn id="107" dur="300"/>
                                        <p:tgtEl>
                                          <p:spTgt spid="6">
                                            <p:graphicEl>
                                              <a:chart seriesIdx="-4" categoryIdx="2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Chart bld="category"/>
        </p:bldSub>
      </p:bldGraphic>
      <p:bldGraphic spid="6" grpId="0">
        <p:bldSub>
          <a:bldChart bld="category"/>
        </p:bldSub>
      </p:bldGraphic>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ARK5">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A1B31BE-8F00-4FD0-B83D-49F14B7AACC4}"/>
              </a:ext>
            </a:extLst>
          </p:cNvPr>
          <p:cNvSpPr>
            <a:spLocks noGrp="1"/>
          </p:cNvSpPr>
          <p:nvPr>
            <p:ph type="title" hasCustomPrompt="1"/>
          </p:nvPr>
        </p:nvSpPr>
        <p:spPr/>
        <p:txBody>
          <a:bodyPr/>
          <a:lstStyle/>
          <a:p>
            <a:r>
              <a:rPr lang="en-GB" altLang="en-US" noProof="0"/>
              <a:t>CLICK TO EDIT MASTER TITLE STYLE</a:t>
            </a:r>
            <a:endParaRPr lang="en-GB" noProof="0"/>
          </a:p>
        </p:txBody>
      </p:sp>
      <p:graphicFrame>
        <p:nvGraphicFramePr>
          <p:cNvPr id="3" name="Chart 62">
            <a:extLst>
              <a:ext uri="{FF2B5EF4-FFF2-40B4-BE49-F238E27FC236}">
                <a16:creationId xmlns:a16="http://schemas.microsoft.com/office/drawing/2014/main" id="{ACF06B11-18F4-4720-A183-165C1FB85F61}"/>
              </a:ext>
            </a:extLst>
          </p:cNvPr>
          <p:cNvGraphicFramePr/>
          <p:nvPr userDrawn="1">
            <p:extLst>
              <p:ext uri="{D42A27DB-BD31-4B8C-83A1-F6EECF244321}">
                <p14:modId xmlns:p14="http://schemas.microsoft.com/office/powerpoint/2010/main" val="1737926873"/>
              </p:ext>
            </p:extLst>
          </p:nvPr>
        </p:nvGraphicFramePr>
        <p:xfrm>
          <a:off x="279036" y="1219353"/>
          <a:ext cx="11656060" cy="4735687"/>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0805BBD0-4E77-4901-8F9B-5C34F6E0468A}"/>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0128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repeatCount="0" fill="hold" grpId="0" nodeType="afterEffect">
                                  <p:stCondLst>
                                    <p:cond delay="0"/>
                                  </p:stCondLst>
                                  <p:childTnLst>
                                    <p:set>
                                      <p:cBhvr>
                                        <p:cTn id="6"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7" dur="300"/>
                                        <p:tgtEl>
                                          <p:spTgt spid="3">
                                            <p:graphicEl>
                                              <a:chart seriesIdx="-3" categoryIdx="-3" bldStep="gridLegend"/>
                                            </p:graphicEl>
                                          </p:spTgt>
                                        </p:tgtEl>
                                      </p:cBhvr>
                                    </p:animEffect>
                                  </p:childTnLst>
                                </p:cTn>
                              </p:par>
                            </p:childTnLst>
                          </p:cTn>
                        </p:par>
                        <p:par>
                          <p:cTn id="8" fill="hold">
                            <p:stCondLst>
                              <p:cond delay="300"/>
                            </p:stCondLst>
                            <p:childTnLst>
                              <p:par>
                                <p:cTn id="9" presetID="22" presetClass="entr" presetSubtype="4" repeatCount="0" fill="hold" grpId="0" nodeType="afterEffect">
                                  <p:stCondLst>
                                    <p:cond delay="0"/>
                                  </p:stCondLst>
                                  <p:childTnLst>
                                    <p:set>
                                      <p:cBhvr>
                                        <p:cTn id="10"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11" dur="300"/>
                                        <p:tgtEl>
                                          <p:spTgt spid="3">
                                            <p:graphicEl>
                                              <a:chart seriesIdx="-4" categoryIdx="0" bldStep="category"/>
                                            </p:graphicEl>
                                          </p:spTgt>
                                        </p:tgtEl>
                                      </p:cBhvr>
                                    </p:animEffect>
                                  </p:childTnLst>
                                </p:cTn>
                              </p:par>
                            </p:childTnLst>
                          </p:cTn>
                        </p:par>
                        <p:par>
                          <p:cTn id="12" fill="hold">
                            <p:stCondLst>
                              <p:cond delay="600"/>
                            </p:stCondLst>
                            <p:childTnLst>
                              <p:par>
                                <p:cTn id="13" presetID="22" presetClass="entr" presetSubtype="4" repeatCount="0" fill="hold" grpId="0" nodeType="afterEffect">
                                  <p:stCondLst>
                                    <p:cond delay="0"/>
                                  </p:stCondLst>
                                  <p:childTnLst>
                                    <p:set>
                                      <p:cBhvr>
                                        <p:cTn id="14"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15" dur="300"/>
                                        <p:tgtEl>
                                          <p:spTgt spid="3">
                                            <p:graphicEl>
                                              <a:chart seriesIdx="-4" categoryIdx="1" bldStep="category"/>
                                            </p:graphicEl>
                                          </p:spTgt>
                                        </p:tgtEl>
                                      </p:cBhvr>
                                    </p:animEffect>
                                  </p:childTnLst>
                                </p:cTn>
                              </p:par>
                            </p:childTnLst>
                          </p:cTn>
                        </p:par>
                        <p:par>
                          <p:cTn id="16" fill="hold">
                            <p:stCondLst>
                              <p:cond delay="900"/>
                            </p:stCondLst>
                            <p:childTnLst>
                              <p:par>
                                <p:cTn id="17" presetID="22" presetClass="entr" presetSubtype="4" repeatCount="0" fill="hold" grpId="0" nodeType="afterEffect">
                                  <p:stCondLst>
                                    <p:cond delay="0"/>
                                  </p:stCondLst>
                                  <p:childTnLst>
                                    <p:set>
                                      <p:cBhvr>
                                        <p:cTn id="18"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19" dur="300"/>
                                        <p:tgtEl>
                                          <p:spTgt spid="3">
                                            <p:graphicEl>
                                              <a:chart seriesIdx="-4" categoryIdx="2" bldStep="category"/>
                                            </p:graphicEl>
                                          </p:spTgt>
                                        </p:tgtEl>
                                      </p:cBhvr>
                                    </p:animEffect>
                                  </p:childTnLst>
                                </p:cTn>
                              </p:par>
                            </p:childTnLst>
                          </p:cTn>
                        </p:par>
                        <p:par>
                          <p:cTn id="20" fill="hold">
                            <p:stCondLst>
                              <p:cond delay="1200"/>
                            </p:stCondLst>
                            <p:childTnLst>
                              <p:par>
                                <p:cTn id="21" presetID="22" presetClass="entr" presetSubtype="4" repeatCount="0" fill="hold" grpId="0" nodeType="afterEffect">
                                  <p:stCondLst>
                                    <p:cond delay="0"/>
                                  </p:stCondLst>
                                  <p:childTnLst>
                                    <p:set>
                                      <p:cBhvr>
                                        <p:cTn id="22"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23" dur="300"/>
                                        <p:tgtEl>
                                          <p:spTgt spid="3">
                                            <p:graphicEl>
                                              <a:chart seriesIdx="-4" categoryIdx="3" bldStep="category"/>
                                            </p:graphicEl>
                                          </p:spTgt>
                                        </p:tgtEl>
                                      </p:cBhvr>
                                    </p:animEffect>
                                  </p:childTnLst>
                                </p:cTn>
                              </p:par>
                            </p:childTnLst>
                          </p:cTn>
                        </p:par>
                        <p:par>
                          <p:cTn id="24" fill="hold">
                            <p:stCondLst>
                              <p:cond delay="1500"/>
                            </p:stCondLst>
                            <p:childTnLst>
                              <p:par>
                                <p:cTn id="25" presetID="22" presetClass="entr" presetSubtype="4" repeatCount="0" fill="hold" grpId="0" nodeType="afterEffect">
                                  <p:stCondLst>
                                    <p:cond delay="0"/>
                                  </p:stCondLst>
                                  <p:childTnLst>
                                    <p:set>
                                      <p:cBhvr>
                                        <p:cTn id="26"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27" dur="300"/>
                                        <p:tgtEl>
                                          <p:spTgt spid="3">
                                            <p:graphicEl>
                                              <a:chart seriesIdx="-4" categoryIdx="4" bldStep="category"/>
                                            </p:graphicEl>
                                          </p:spTgt>
                                        </p:tgtEl>
                                      </p:cBhvr>
                                    </p:animEffect>
                                  </p:childTnLst>
                                </p:cTn>
                              </p:par>
                            </p:childTnLst>
                          </p:cTn>
                        </p:par>
                        <p:par>
                          <p:cTn id="28" fill="hold">
                            <p:stCondLst>
                              <p:cond delay="1800"/>
                            </p:stCondLst>
                            <p:childTnLst>
                              <p:par>
                                <p:cTn id="29" presetID="22" presetClass="entr" presetSubtype="4" repeatCount="0" fill="hold" grpId="0" nodeType="afterEffect">
                                  <p:stCondLst>
                                    <p:cond delay="0"/>
                                  </p:stCondLst>
                                  <p:childTnLst>
                                    <p:set>
                                      <p:cBhvr>
                                        <p:cTn id="30"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31" dur="300"/>
                                        <p:tgtEl>
                                          <p:spTgt spid="3">
                                            <p:graphicEl>
                                              <a:chart seriesIdx="-4" categoryIdx="5" bldStep="category"/>
                                            </p:graphicEl>
                                          </p:spTgt>
                                        </p:tgtEl>
                                      </p:cBhvr>
                                    </p:animEffect>
                                  </p:childTnLst>
                                </p:cTn>
                              </p:par>
                            </p:childTnLst>
                          </p:cTn>
                        </p:par>
                        <p:par>
                          <p:cTn id="32" fill="hold">
                            <p:stCondLst>
                              <p:cond delay="2100"/>
                            </p:stCondLst>
                            <p:childTnLst>
                              <p:par>
                                <p:cTn id="33" presetID="22" presetClass="entr" presetSubtype="4" repeatCount="0" fill="hold" grpId="0" nodeType="afterEffect">
                                  <p:stCondLst>
                                    <p:cond delay="0"/>
                                  </p:stCondLst>
                                  <p:childTnLst>
                                    <p:set>
                                      <p:cBhvr>
                                        <p:cTn id="34"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35" dur="300"/>
                                        <p:tgtEl>
                                          <p:spTgt spid="3">
                                            <p:graphicEl>
                                              <a:chart seriesIdx="-4" categoryIdx="6" bldStep="category"/>
                                            </p:graphicEl>
                                          </p:spTgt>
                                        </p:tgtEl>
                                      </p:cBhvr>
                                    </p:animEffect>
                                  </p:childTnLst>
                                </p:cTn>
                              </p:par>
                            </p:childTnLst>
                          </p:cTn>
                        </p:par>
                        <p:par>
                          <p:cTn id="36" fill="hold">
                            <p:stCondLst>
                              <p:cond delay="2400"/>
                            </p:stCondLst>
                            <p:childTnLst>
                              <p:par>
                                <p:cTn id="37" presetID="22" presetClass="entr" presetSubtype="4" repeatCount="0" fill="hold" grpId="0" nodeType="afterEffect">
                                  <p:stCondLst>
                                    <p:cond delay="0"/>
                                  </p:stCondLst>
                                  <p:childTnLst>
                                    <p:set>
                                      <p:cBhvr>
                                        <p:cTn id="38"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39" dur="300"/>
                                        <p:tgtEl>
                                          <p:spTgt spid="3">
                                            <p:graphicEl>
                                              <a:chart seriesIdx="-4" categoryIdx="7" bldStep="category"/>
                                            </p:graphicEl>
                                          </p:spTgt>
                                        </p:tgtEl>
                                      </p:cBhvr>
                                    </p:animEffect>
                                  </p:childTnLst>
                                </p:cTn>
                              </p:par>
                            </p:childTnLst>
                          </p:cTn>
                        </p:par>
                        <p:par>
                          <p:cTn id="40" fill="hold">
                            <p:stCondLst>
                              <p:cond delay="2700"/>
                            </p:stCondLst>
                            <p:childTnLst>
                              <p:par>
                                <p:cTn id="41" presetID="22" presetClass="entr" presetSubtype="4" repeatCount="0" fill="hold" grpId="0" nodeType="afterEffect">
                                  <p:stCondLst>
                                    <p:cond delay="0"/>
                                  </p:stCondLst>
                                  <p:childTnLst>
                                    <p:set>
                                      <p:cBhvr>
                                        <p:cTn id="42"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43" dur="300"/>
                                        <p:tgtEl>
                                          <p:spTgt spid="3">
                                            <p:graphicEl>
                                              <a:chart seriesIdx="-4" categoryIdx="8" bldStep="category"/>
                                            </p:graphicEl>
                                          </p:spTgt>
                                        </p:tgtEl>
                                      </p:cBhvr>
                                    </p:animEffect>
                                  </p:childTnLst>
                                </p:cTn>
                              </p:par>
                            </p:childTnLst>
                          </p:cTn>
                        </p:par>
                        <p:par>
                          <p:cTn id="44" fill="hold">
                            <p:stCondLst>
                              <p:cond delay="3000"/>
                            </p:stCondLst>
                            <p:childTnLst>
                              <p:par>
                                <p:cTn id="45" presetID="22" presetClass="entr" presetSubtype="4" repeatCount="0" fill="hold" grpId="0" nodeType="afterEffect">
                                  <p:stCondLst>
                                    <p:cond delay="0"/>
                                  </p:stCondLst>
                                  <p:childTnLst>
                                    <p:set>
                                      <p:cBhvr>
                                        <p:cTn id="46"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47" dur="300"/>
                                        <p:tgtEl>
                                          <p:spTgt spid="3">
                                            <p:graphicEl>
                                              <a:chart seriesIdx="-4" categoryIdx="9" bldStep="category"/>
                                            </p:graphicEl>
                                          </p:spTgt>
                                        </p:tgtEl>
                                      </p:cBhvr>
                                    </p:animEffect>
                                  </p:childTnLst>
                                </p:cTn>
                              </p:par>
                            </p:childTnLst>
                          </p:cTn>
                        </p:par>
                        <p:par>
                          <p:cTn id="48" fill="hold">
                            <p:stCondLst>
                              <p:cond delay="3300"/>
                            </p:stCondLst>
                            <p:childTnLst>
                              <p:par>
                                <p:cTn id="49" presetID="22" presetClass="entr" presetSubtype="4" repeatCount="0" fill="hold" grpId="0" nodeType="afterEffect">
                                  <p:stCondLst>
                                    <p:cond delay="0"/>
                                  </p:stCondLst>
                                  <p:childTnLst>
                                    <p:set>
                                      <p:cBhvr>
                                        <p:cTn id="50"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51" dur="300"/>
                                        <p:tgtEl>
                                          <p:spTgt spid="3">
                                            <p:graphicEl>
                                              <a:chart seriesIdx="-4" categoryIdx="10" bldStep="category"/>
                                            </p:graphicEl>
                                          </p:spTgt>
                                        </p:tgtEl>
                                      </p:cBhvr>
                                    </p:animEffect>
                                  </p:childTnLst>
                                </p:cTn>
                              </p:par>
                            </p:childTnLst>
                          </p:cTn>
                        </p:par>
                        <p:par>
                          <p:cTn id="52" fill="hold">
                            <p:stCondLst>
                              <p:cond delay="3600"/>
                            </p:stCondLst>
                            <p:childTnLst>
                              <p:par>
                                <p:cTn id="53" presetID="22" presetClass="entr" presetSubtype="4" repeatCount="0" fill="hold" grpId="0" nodeType="afterEffect">
                                  <p:stCondLst>
                                    <p:cond delay="0"/>
                                  </p:stCondLst>
                                  <p:childTnLst>
                                    <p:set>
                                      <p:cBhvr>
                                        <p:cTn id="54"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55" dur="300"/>
                                        <p:tgtEl>
                                          <p:spTgt spid="3">
                                            <p:graphicEl>
                                              <a:chart seriesIdx="-4" categoryIdx="11" bldStep="category"/>
                                            </p:graphicEl>
                                          </p:spTgt>
                                        </p:tgtEl>
                                      </p:cBhvr>
                                    </p:animEffect>
                                  </p:childTnLst>
                                </p:cTn>
                              </p:par>
                            </p:childTnLst>
                          </p:cTn>
                        </p:par>
                        <p:par>
                          <p:cTn id="56" fill="hold">
                            <p:stCondLst>
                              <p:cond delay="3900"/>
                            </p:stCondLst>
                            <p:childTnLst>
                              <p:par>
                                <p:cTn id="57" presetID="22" presetClass="entr" presetSubtype="4" repeatCount="0" fill="hold" grpId="0" nodeType="afterEffect">
                                  <p:stCondLst>
                                    <p:cond delay="0"/>
                                  </p:stCondLst>
                                  <p:childTnLst>
                                    <p:set>
                                      <p:cBhvr>
                                        <p:cTn id="58" dur="1" fill="hold">
                                          <p:stCondLst>
                                            <p:cond delay="0"/>
                                          </p:stCondLst>
                                        </p:cTn>
                                        <p:tgtEl>
                                          <p:spTgt spid="3">
                                            <p:graphicEl>
                                              <a:chart seriesIdx="-4" categoryIdx="12" bldStep="category"/>
                                            </p:graphicEl>
                                          </p:spTgt>
                                        </p:tgtEl>
                                        <p:attrNameLst>
                                          <p:attrName>style.visibility</p:attrName>
                                        </p:attrNameLst>
                                      </p:cBhvr>
                                      <p:to>
                                        <p:strVal val="visible"/>
                                      </p:to>
                                    </p:set>
                                    <p:animEffect transition="in" filter="wipe(down)">
                                      <p:cBhvr>
                                        <p:cTn id="59" dur="300"/>
                                        <p:tgtEl>
                                          <p:spTgt spid="3">
                                            <p:graphicEl>
                                              <a:chart seriesIdx="-4" categoryIdx="12" bldStep="category"/>
                                            </p:graphicEl>
                                          </p:spTgt>
                                        </p:tgtEl>
                                      </p:cBhvr>
                                    </p:animEffect>
                                  </p:childTnLst>
                                </p:cTn>
                              </p:par>
                            </p:childTnLst>
                          </p:cTn>
                        </p:par>
                        <p:par>
                          <p:cTn id="60" fill="hold">
                            <p:stCondLst>
                              <p:cond delay="4200"/>
                            </p:stCondLst>
                            <p:childTnLst>
                              <p:par>
                                <p:cTn id="61" presetID="22" presetClass="entr" presetSubtype="4" repeatCount="0" fill="hold" grpId="0" nodeType="afterEffect">
                                  <p:stCondLst>
                                    <p:cond delay="0"/>
                                  </p:stCondLst>
                                  <p:childTnLst>
                                    <p:set>
                                      <p:cBhvr>
                                        <p:cTn id="62" dur="1" fill="hold">
                                          <p:stCondLst>
                                            <p:cond delay="0"/>
                                          </p:stCondLst>
                                        </p:cTn>
                                        <p:tgtEl>
                                          <p:spTgt spid="3">
                                            <p:graphicEl>
                                              <a:chart seriesIdx="-4" categoryIdx="13" bldStep="category"/>
                                            </p:graphicEl>
                                          </p:spTgt>
                                        </p:tgtEl>
                                        <p:attrNameLst>
                                          <p:attrName>style.visibility</p:attrName>
                                        </p:attrNameLst>
                                      </p:cBhvr>
                                      <p:to>
                                        <p:strVal val="visible"/>
                                      </p:to>
                                    </p:set>
                                    <p:animEffect transition="in" filter="wipe(down)">
                                      <p:cBhvr>
                                        <p:cTn id="63" dur="300"/>
                                        <p:tgtEl>
                                          <p:spTgt spid="3">
                                            <p:graphicEl>
                                              <a:chart seriesIdx="-4" categoryIdx="13" bldStep="category"/>
                                            </p:graphicEl>
                                          </p:spTgt>
                                        </p:tgtEl>
                                      </p:cBhvr>
                                    </p:animEffect>
                                  </p:childTnLst>
                                </p:cTn>
                              </p:par>
                            </p:childTnLst>
                          </p:cTn>
                        </p:par>
                        <p:par>
                          <p:cTn id="64" fill="hold">
                            <p:stCondLst>
                              <p:cond delay="4500"/>
                            </p:stCondLst>
                            <p:childTnLst>
                              <p:par>
                                <p:cTn id="65" presetID="22" presetClass="entr" presetSubtype="4" repeatCount="0" fill="hold" grpId="0" nodeType="afterEffect">
                                  <p:stCondLst>
                                    <p:cond delay="0"/>
                                  </p:stCondLst>
                                  <p:childTnLst>
                                    <p:set>
                                      <p:cBhvr>
                                        <p:cTn id="66" dur="1" fill="hold">
                                          <p:stCondLst>
                                            <p:cond delay="0"/>
                                          </p:stCondLst>
                                        </p:cTn>
                                        <p:tgtEl>
                                          <p:spTgt spid="3">
                                            <p:graphicEl>
                                              <a:chart seriesIdx="-4" categoryIdx="14" bldStep="category"/>
                                            </p:graphicEl>
                                          </p:spTgt>
                                        </p:tgtEl>
                                        <p:attrNameLst>
                                          <p:attrName>style.visibility</p:attrName>
                                        </p:attrNameLst>
                                      </p:cBhvr>
                                      <p:to>
                                        <p:strVal val="visible"/>
                                      </p:to>
                                    </p:set>
                                    <p:animEffect transition="in" filter="wipe(down)">
                                      <p:cBhvr>
                                        <p:cTn id="67" dur="300"/>
                                        <p:tgtEl>
                                          <p:spTgt spid="3">
                                            <p:graphicEl>
                                              <a:chart seriesIdx="-4" categoryIdx="14" bldStep="category"/>
                                            </p:graphicEl>
                                          </p:spTgt>
                                        </p:tgtEl>
                                      </p:cBhvr>
                                    </p:animEffect>
                                  </p:childTnLst>
                                </p:cTn>
                              </p:par>
                            </p:childTnLst>
                          </p:cTn>
                        </p:par>
                        <p:par>
                          <p:cTn id="68" fill="hold">
                            <p:stCondLst>
                              <p:cond delay="4800"/>
                            </p:stCondLst>
                            <p:childTnLst>
                              <p:par>
                                <p:cTn id="69" presetID="22" presetClass="entr" presetSubtype="4" repeatCount="0" fill="hold" grpId="0" nodeType="afterEffect">
                                  <p:stCondLst>
                                    <p:cond delay="0"/>
                                  </p:stCondLst>
                                  <p:childTnLst>
                                    <p:set>
                                      <p:cBhvr>
                                        <p:cTn id="70" dur="1" fill="hold">
                                          <p:stCondLst>
                                            <p:cond delay="0"/>
                                          </p:stCondLst>
                                        </p:cTn>
                                        <p:tgtEl>
                                          <p:spTgt spid="3">
                                            <p:graphicEl>
                                              <a:chart seriesIdx="-4" categoryIdx="15" bldStep="category"/>
                                            </p:graphicEl>
                                          </p:spTgt>
                                        </p:tgtEl>
                                        <p:attrNameLst>
                                          <p:attrName>style.visibility</p:attrName>
                                        </p:attrNameLst>
                                      </p:cBhvr>
                                      <p:to>
                                        <p:strVal val="visible"/>
                                      </p:to>
                                    </p:set>
                                    <p:animEffect transition="in" filter="wipe(down)">
                                      <p:cBhvr>
                                        <p:cTn id="71" dur="300"/>
                                        <p:tgtEl>
                                          <p:spTgt spid="3">
                                            <p:graphicEl>
                                              <a:chart seriesIdx="-4" categoryIdx="15" bldStep="category"/>
                                            </p:graphicEl>
                                          </p:spTgt>
                                        </p:tgtEl>
                                      </p:cBhvr>
                                    </p:animEffect>
                                  </p:childTnLst>
                                </p:cTn>
                              </p:par>
                            </p:childTnLst>
                          </p:cTn>
                        </p:par>
                        <p:par>
                          <p:cTn id="72" fill="hold">
                            <p:stCondLst>
                              <p:cond delay="5100"/>
                            </p:stCondLst>
                            <p:childTnLst>
                              <p:par>
                                <p:cTn id="73" presetID="22" presetClass="entr" presetSubtype="4" repeatCount="0" fill="hold" grpId="0" nodeType="afterEffect">
                                  <p:stCondLst>
                                    <p:cond delay="0"/>
                                  </p:stCondLst>
                                  <p:childTnLst>
                                    <p:set>
                                      <p:cBhvr>
                                        <p:cTn id="74" dur="1" fill="hold">
                                          <p:stCondLst>
                                            <p:cond delay="0"/>
                                          </p:stCondLst>
                                        </p:cTn>
                                        <p:tgtEl>
                                          <p:spTgt spid="3">
                                            <p:graphicEl>
                                              <a:chart seriesIdx="-4" categoryIdx="16" bldStep="category"/>
                                            </p:graphicEl>
                                          </p:spTgt>
                                        </p:tgtEl>
                                        <p:attrNameLst>
                                          <p:attrName>style.visibility</p:attrName>
                                        </p:attrNameLst>
                                      </p:cBhvr>
                                      <p:to>
                                        <p:strVal val="visible"/>
                                      </p:to>
                                    </p:set>
                                    <p:animEffect transition="in" filter="wipe(down)">
                                      <p:cBhvr>
                                        <p:cTn id="75" dur="300"/>
                                        <p:tgtEl>
                                          <p:spTgt spid="3">
                                            <p:graphicEl>
                                              <a:chart seriesIdx="-4" categoryIdx="16" bldStep="category"/>
                                            </p:graphicEl>
                                          </p:spTgt>
                                        </p:tgtEl>
                                      </p:cBhvr>
                                    </p:animEffect>
                                  </p:childTnLst>
                                </p:cTn>
                              </p:par>
                            </p:childTnLst>
                          </p:cTn>
                        </p:par>
                        <p:par>
                          <p:cTn id="76" fill="hold">
                            <p:stCondLst>
                              <p:cond delay="5400"/>
                            </p:stCondLst>
                            <p:childTnLst>
                              <p:par>
                                <p:cTn id="77" presetID="22" presetClass="entr" presetSubtype="4" repeatCount="0" fill="hold" grpId="0" nodeType="afterEffect">
                                  <p:stCondLst>
                                    <p:cond delay="0"/>
                                  </p:stCondLst>
                                  <p:childTnLst>
                                    <p:set>
                                      <p:cBhvr>
                                        <p:cTn id="78" dur="1" fill="hold">
                                          <p:stCondLst>
                                            <p:cond delay="0"/>
                                          </p:stCondLst>
                                        </p:cTn>
                                        <p:tgtEl>
                                          <p:spTgt spid="3">
                                            <p:graphicEl>
                                              <a:chart seriesIdx="-4" categoryIdx="17" bldStep="category"/>
                                            </p:graphicEl>
                                          </p:spTgt>
                                        </p:tgtEl>
                                        <p:attrNameLst>
                                          <p:attrName>style.visibility</p:attrName>
                                        </p:attrNameLst>
                                      </p:cBhvr>
                                      <p:to>
                                        <p:strVal val="visible"/>
                                      </p:to>
                                    </p:set>
                                    <p:animEffect transition="in" filter="wipe(down)">
                                      <p:cBhvr>
                                        <p:cTn id="79" dur="300"/>
                                        <p:tgtEl>
                                          <p:spTgt spid="3">
                                            <p:graphicEl>
                                              <a:chart seriesIdx="-4" categoryIdx="17" bldStep="category"/>
                                            </p:graphicEl>
                                          </p:spTgt>
                                        </p:tgtEl>
                                      </p:cBhvr>
                                    </p:animEffect>
                                  </p:childTnLst>
                                </p:cTn>
                              </p:par>
                            </p:childTnLst>
                          </p:cTn>
                        </p:par>
                        <p:par>
                          <p:cTn id="80" fill="hold">
                            <p:stCondLst>
                              <p:cond delay="5700"/>
                            </p:stCondLst>
                            <p:childTnLst>
                              <p:par>
                                <p:cTn id="81" presetID="22" presetClass="entr" presetSubtype="4" repeatCount="0" fill="hold" grpId="0" nodeType="afterEffect">
                                  <p:stCondLst>
                                    <p:cond delay="0"/>
                                  </p:stCondLst>
                                  <p:childTnLst>
                                    <p:set>
                                      <p:cBhvr>
                                        <p:cTn id="82" dur="1" fill="hold">
                                          <p:stCondLst>
                                            <p:cond delay="0"/>
                                          </p:stCondLst>
                                        </p:cTn>
                                        <p:tgtEl>
                                          <p:spTgt spid="3">
                                            <p:graphicEl>
                                              <a:chart seriesIdx="-4" categoryIdx="18" bldStep="category"/>
                                            </p:graphicEl>
                                          </p:spTgt>
                                        </p:tgtEl>
                                        <p:attrNameLst>
                                          <p:attrName>style.visibility</p:attrName>
                                        </p:attrNameLst>
                                      </p:cBhvr>
                                      <p:to>
                                        <p:strVal val="visible"/>
                                      </p:to>
                                    </p:set>
                                    <p:animEffect transition="in" filter="wipe(down)">
                                      <p:cBhvr>
                                        <p:cTn id="83" dur="300"/>
                                        <p:tgtEl>
                                          <p:spTgt spid="3">
                                            <p:graphicEl>
                                              <a:chart seriesIdx="-4" categoryIdx="18" bldStep="category"/>
                                            </p:graphicEl>
                                          </p:spTgt>
                                        </p:tgtEl>
                                      </p:cBhvr>
                                    </p:animEffect>
                                  </p:childTnLst>
                                </p:cTn>
                              </p:par>
                            </p:childTnLst>
                          </p:cTn>
                        </p:par>
                        <p:par>
                          <p:cTn id="84" fill="hold">
                            <p:stCondLst>
                              <p:cond delay="6000"/>
                            </p:stCondLst>
                            <p:childTnLst>
                              <p:par>
                                <p:cTn id="85" presetID="22" presetClass="entr" presetSubtype="4" repeatCount="0" fill="hold" grpId="0" nodeType="afterEffect">
                                  <p:stCondLst>
                                    <p:cond delay="0"/>
                                  </p:stCondLst>
                                  <p:childTnLst>
                                    <p:set>
                                      <p:cBhvr>
                                        <p:cTn id="86" dur="1" fill="hold">
                                          <p:stCondLst>
                                            <p:cond delay="0"/>
                                          </p:stCondLst>
                                        </p:cTn>
                                        <p:tgtEl>
                                          <p:spTgt spid="3">
                                            <p:graphicEl>
                                              <a:chart seriesIdx="-4" categoryIdx="19" bldStep="category"/>
                                            </p:graphicEl>
                                          </p:spTgt>
                                        </p:tgtEl>
                                        <p:attrNameLst>
                                          <p:attrName>style.visibility</p:attrName>
                                        </p:attrNameLst>
                                      </p:cBhvr>
                                      <p:to>
                                        <p:strVal val="visible"/>
                                      </p:to>
                                    </p:set>
                                    <p:animEffect transition="in" filter="wipe(down)">
                                      <p:cBhvr>
                                        <p:cTn id="87" dur="300"/>
                                        <p:tgtEl>
                                          <p:spTgt spid="3">
                                            <p:graphicEl>
                                              <a:chart seriesIdx="-4" categoryIdx="19" bldStep="category"/>
                                            </p:graphicEl>
                                          </p:spTgt>
                                        </p:tgtEl>
                                      </p:cBhvr>
                                    </p:animEffect>
                                  </p:childTnLst>
                                </p:cTn>
                              </p:par>
                            </p:childTnLst>
                          </p:cTn>
                        </p:par>
                        <p:par>
                          <p:cTn id="88" fill="hold">
                            <p:stCondLst>
                              <p:cond delay="6300"/>
                            </p:stCondLst>
                            <p:childTnLst>
                              <p:par>
                                <p:cTn id="89" presetID="22" presetClass="entr" presetSubtype="4" repeatCount="0" fill="hold" grpId="0" nodeType="afterEffect">
                                  <p:stCondLst>
                                    <p:cond delay="0"/>
                                  </p:stCondLst>
                                  <p:childTnLst>
                                    <p:set>
                                      <p:cBhvr>
                                        <p:cTn id="90" dur="1" fill="hold">
                                          <p:stCondLst>
                                            <p:cond delay="0"/>
                                          </p:stCondLst>
                                        </p:cTn>
                                        <p:tgtEl>
                                          <p:spTgt spid="3">
                                            <p:graphicEl>
                                              <a:chart seriesIdx="-4" categoryIdx="20" bldStep="category"/>
                                            </p:graphicEl>
                                          </p:spTgt>
                                        </p:tgtEl>
                                        <p:attrNameLst>
                                          <p:attrName>style.visibility</p:attrName>
                                        </p:attrNameLst>
                                      </p:cBhvr>
                                      <p:to>
                                        <p:strVal val="visible"/>
                                      </p:to>
                                    </p:set>
                                    <p:animEffect transition="in" filter="wipe(down)">
                                      <p:cBhvr>
                                        <p:cTn id="91" dur="300"/>
                                        <p:tgtEl>
                                          <p:spTgt spid="3">
                                            <p:graphicEl>
                                              <a:chart seriesIdx="-4" categoryIdx="20" bldStep="category"/>
                                            </p:graphicEl>
                                          </p:spTgt>
                                        </p:tgtEl>
                                      </p:cBhvr>
                                    </p:animEffect>
                                  </p:childTnLst>
                                </p:cTn>
                              </p:par>
                            </p:childTnLst>
                          </p:cTn>
                        </p:par>
                        <p:par>
                          <p:cTn id="92" fill="hold">
                            <p:stCondLst>
                              <p:cond delay="6600"/>
                            </p:stCondLst>
                            <p:childTnLst>
                              <p:par>
                                <p:cTn id="93" presetID="22" presetClass="entr" presetSubtype="4" repeatCount="0" fill="hold" grpId="0" nodeType="afterEffect">
                                  <p:stCondLst>
                                    <p:cond delay="0"/>
                                  </p:stCondLst>
                                  <p:childTnLst>
                                    <p:set>
                                      <p:cBhvr>
                                        <p:cTn id="94" dur="1" fill="hold">
                                          <p:stCondLst>
                                            <p:cond delay="0"/>
                                          </p:stCondLst>
                                        </p:cTn>
                                        <p:tgtEl>
                                          <p:spTgt spid="3">
                                            <p:graphicEl>
                                              <a:chart seriesIdx="-4" categoryIdx="21" bldStep="category"/>
                                            </p:graphicEl>
                                          </p:spTgt>
                                        </p:tgtEl>
                                        <p:attrNameLst>
                                          <p:attrName>style.visibility</p:attrName>
                                        </p:attrNameLst>
                                      </p:cBhvr>
                                      <p:to>
                                        <p:strVal val="visible"/>
                                      </p:to>
                                    </p:set>
                                    <p:animEffect transition="in" filter="wipe(down)">
                                      <p:cBhvr>
                                        <p:cTn id="95" dur="300"/>
                                        <p:tgtEl>
                                          <p:spTgt spid="3">
                                            <p:graphicEl>
                                              <a:chart seriesIdx="-4" categoryIdx="21" bldStep="category"/>
                                            </p:graphicEl>
                                          </p:spTgt>
                                        </p:tgtEl>
                                      </p:cBhvr>
                                    </p:animEffect>
                                  </p:childTnLst>
                                </p:cTn>
                              </p:par>
                            </p:childTnLst>
                          </p:cTn>
                        </p:par>
                        <p:par>
                          <p:cTn id="96" fill="hold">
                            <p:stCondLst>
                              <p:cond delay="6900"/>
                            </p:stCondLst>
                            <p:childTnLst>
                              <p:par>
                                <p:cTn id="97" presetID="22" presetClass="entr" presetSubtype="4" repeatCount="0" fill="hold" grpId="0" nodeType="afterEffect">
                                  <p:stCondLst>
                                    <p:cond delay="0"/>
                                  </p:stCondLst>
                                  <p:childTnLst>
                                    <p:set>
                                      <p:cBhvr>
                                        <p:cTn id="98" dur="1" fill="hold">
                                          <p:stCondLst>
                                            <p:cond delay="0"/>
                                          </p:stCondLst>
                                        </p:cTn>
                                        <p:tgtEl>
                                          <p:spTgt spid="3">
                                            <p:graphicEl>
                                              <a:chart seriesIdx="-4" categoryIdx="22" bldStep="category"/>
                                            </p:graphicEl>
                                          </p:spTgt>
                                        </p:tgtEl>
                                        <p:attrNameLst>
                                          <p:attrName>style.visibility</p:attrName>
                                        </p:attrNameLst>
                                      </p:cBhvr>
                                      <p:to>
                                        <p:strVal val="visible"/>
                                      </p:to>
                                    </p:set>
                                    <p:animEffect transition="in" filter="wipe(down)">
                                      <p:cBhvr>
                                        <p:cTn id="99" dur="300"/>
                                        <p:tgtEl>
                                          <p:spTgt spid="3">
                                            <p:graphicEl>
                                              <a:chart seriesIdx="-4" categoryIdx="22" bldStep="category"/>
                                            </p:graphicEl>
                                          </p:spTgt>
                                        </p:tgtEl>
                                      </p:cBhvr>
                                    </p:animEffect>
                                  </p:childTnLst>
                                </p:cTn>
                              </p:par>
                            </p:childTnLst>
                          </p:cTn>
                        </p:par>
                        <p:par>
                          <p:cTn id="100" fill="hold">
                            <p:stCondLst>
                              <p:cond delay="7200"/>
                            </p:stCondLst>
                            <p:childTnLst>
                              <p:par>
                                <p:cTn id="101" presetID="22" presetClass="entr" presetSubtype="4" repeatCount="0" fill="hold" grpId="0" nodeType="afterEffect">
                                  <p:stCondLst>
                                    <p:cond delay="0"/>
                                  </p:stCondLst>
                                  <p:childTnLst>
                                    <p:set>
                                      <p:cBhvr>
                                        <p:cTn id="102" dur="1" fill="hold">
                                          <p:stCondLst>
                                            <p:cond delay="0"/>
                                          </p:stCondLst>
                                        </p:cTn>
                                        <p:tgtEl>
                                          <p:spTgt spid="3">
                                            <p:graphicEl>
                                              <a:chart seriesIdx="-4" categoryIdx="23" bldStep="category"/>
                                            </p:graphicEl>
                                          </p:spTgt>
                                        </p:tgtEl>
                                        <p:attrNameLst>
                                          <p:attrName>style.visibility</p:attrName>
                                        </p:attrNameLst>
                                      </p:cBhvr>
                                      <p:to>
                                        <p:strVal val="visible"/>
                                      </p:to>
                                    </p:set>
                                    <p:animEffect transition="in" filter="wipe(down)">
                                      <p:cBhvr>
                                        <p:cTn id="103" dur="300"/>
                                        <p:tgtEl>
                                          <p:spTgt spid="3">
                                            <p:graphicEl>
                                              <a:chart seriesIdx="-4" categoryIdx="2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Chart bld="category"/>
        </p:bldSub>
      </p:bldGraphic>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RK6">
    <p:spTree>
      <p:nvGrpSpPr>
        <p:cNvPr id="1" name=""/>
        <p:cNvGrpSpPr/>
        <p:nvPr/>
      </p:nvGrpSpPr>
      <p:grpSpPr>
        <a:xfrm>
          <a:off x="0" y="0"/>
          <a:ext cx="0" cy="0"/>
          <a:chOff x="0" y="0"/>
          <a:chExt cx="0" cy="0"/>
        </a:xfrm>
      </p:grpSpPr>
      <p:grpSp>
        <p:nvGrpSpPr>
          <p:cNvPr id="4" name="Group 35">
            <a:extLst>
              <a:ext uri="{FF2B5EF4-FFF2-40B4-BE49-F238E27FC236}">
                <a16:creationId xmlns:a16="http://schemas.microsoft.com/office/drawing/2014/main" id="{F49FFC1C-3741-4844-8C3F-E4F557524424}"/>
              </a:ext>
            </a:extLst>
          </p:cNvPr>
          <p:cNvGrpSpPr/>
          <p:nvPr userDrawn="1"/>
        </p:nvGrpSpPr>
        <p:grpSpPr>
          <a:xfrm>
            <a:off x="-6583" y="-3"/>
            <a:ext cx="12302859" cy="6858003"/>
            <a:chOff x="-6566" y="-2"/>
            <a:chExt cx="12269309" cy="6858002"/>
          </a:xfrm>
        </p:grpSpPr>
        <p:sp>
          <p:nvSpPr>
            <p:cNvPr id="5" name="Rectangle 36" hidden="1">
              <a:extLst>
                <a:ext uri="{FF2B5EF4-FFF2-40B4-BE49-F238E27FC236}">
                  <a16:creationId xmlns:a16="http://schemas.microsoft.com/office/drawing/2014/main" id="{0BD74276-8ED2-4824-9998-0BAA3955CD95}"/>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a:p>
          </p:txBody>
        </p:sp>
        <p:grpSp>
          <p:nvGrpSpPr>
            <p:cNvPr id="6" name="Group 37" hidden="1">
              <a:extLst>
                <a:ext uri="{FF2B5EF4-FFF2-40B4-BE49-F238E27FC236}">
                  <a16:creationId xmlns:a16="http://schemas.microsoft.com/office/drawing/2014/main" id="{978F2107-068F-4327-9136-6EB3073A4403}"/>
                </a:ext>
              </a:extLst>
            </p:cNvPr>
            <p:cNvGrpSpPr/>
            <p:nvPr userDrawn="1"/>
          </p:nvGrpSpPr>
          <p:grpSpPr>
            <a:xfrm>
              <a:off x="442260" y="3456849"/>
              <a:ext cx="11820483" cy="2970388"/>
              <a:chOff x="442260" y="3600153"/>
              <a:chExt cx="11820483" cy="2970388"/>
            </a:xfrm>
          </p:grpSpPr>
          <p:cxnSp>
            <p:nvCxnSpPr>
              <p:cNvPr id="7" name="Straight Connector 38">
                <a:extLst>
                  <a:ext uri="{FF2B5EF4-FFF2-40B4-BE49-F238E27FC236}">
                    <a16:creationId xmlns:a16="http://schemas.microsoft.com/office/drawing/2014/main" id="{B5909EFF-FFE7-4DCA-BB35-2930538F8575}"/>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8" name="Straight Connector 39">
                <a:extLst>
                  <a:ext uri="{FF2B5EF4-FFF2-40B4-BE49-F238E27FC236}">
                    <a16:creationId xmlns:a16="http://schemas.microsoft.com/office/drawing/2014/main" id="{BBF66BD5-8EBB-4321-AEA7-778A769BCD0F}"/>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40">
                <a:extLst>
                  <a:ext uri="{FF2B5EF4-FFF2-40B4-BE49-F238E27FC236}">
                    <a16:creationId xmlns:a16="http://schemas.microsoft.com/office/drawing/2014/main" id="{B6105F55-6F73-4EAC-A6FE-341C1EDD082D}"/>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1">
                <a:extLst>
                  <a:ext uri="{FF2B5EF4-FFF2-40B4-BE49-F238E27FC236}">
                    <a16:creationId xmlns:a16="http://schemas.microsoft.com/office/drawing/2014/main" id="{231C4A1D-0D18-4C45-8CD2-9B482D211697}"/>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2">
                <a:extLst>
                  <a:ext uri="{FF2B5EF4-FFF2-40B4-BE49-F238E27FC236}">
                    <a16:creationId xmlns:a16="http://schemas.microsoft.com/office/drawing/2014/main" id="{887B699A-26D9-4993-847C-C919922EE7EC}"/>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3">
                <a:extLst>
                  <a:ext uri="{FF2B5EF4-FFF2-40B4-BE49-F238E27FC236}">
                    <a16:creationId xmlns:a16="http://schemas.microsoft.com/office/drawing/2014/main" id="{2861B340-F5C1-4BA1-BA98-8D650473066B}"/>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4">
                <a:extLst>
                  <a:ext uri="{FF2B5EF4-FFF2-40B4-BE49-F238E27FC236}">
                    <a16:creationId xmlns:a16="http://schemas.microsoft.com/office/drawing/2014/main" id="{C3568F9F-131F-4452-A304-F5E5399BCD8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5">
                <a:extLst>
                  <a:ext uri="{FF2B5EF4-FFF2-40B4-BE49-F238E27FC236}">
                    <a16:creationId xmlns:a16="http://schemas.microsoft.com/office/drawing/2014/main" id="{CF836D01-B716-45B7-86B0-7412F0310BC3}"/>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6">
                <a:extLst>
                  <a:ext uri="{FF2B5EF4-FFF2-40B4-BE49-F238E27FC236}">
                    <a16:creationId xmlns:a16="http://schemas.microsoft.com/office/drawing/2014/main" id="{456D7560-3022-407D-A56A-387D1CF7CBBE}"/>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7">
                <a:extLst>
                  <a:ext uri="{FF2B5EF4-FFF2-40B4-BE49-F238E27FC236}">
                    <a16:creationId xmlns:a16="http://schemas.microsoft.com/office/drawing/2014/main" id="{C7A0A529-063D-45DD-8385-C74DBDC59E7E}"/>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8">
                <a:extLst>
                  <a:ext uri="{FF2B5EF4-FFF2-40B4-BE49-F238E27FC236}">
                    <a16:creationId xmlns:a16="http://schemas.microsoft.com/office/drawing/2014/main" id="{A931E34D-B55F-40AD-83AF-7163B7D714F7}"/>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9">
                <a:extLst>
                  <a:ext uri="{FF2B5EF4-FFF2-40B4-BE49-F238E27FC236}">
                    <a16:creationId xmlns:a16="http://schemas.microsoft.com/office/drawing/2014/main" id="{85C0AB43-36CD-4E1C-BBD6-F6E40C7E2D07}"/>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50">
                <a:extLst>
                  <a:ext uri="{FF2B5EF4-FFF2-40B4-BE49-F238E27FC236}">
                    <a16:creationId xmlns:a16="http://schemas.microsoft.com/office/drawing/2014/main" id="{78CD91FC-28C9-4AC7-87D2-3236ADA79432}"/>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1">
                <a:extLst>
                  <a:ext uri="{FF2B5EF4-FFF2-40B4-BE49-F238E27FC236}">
                    <a16:creationId xmlns:a16="http://schemas.microsoft.com/office/drawing/2014/main" id="{43CC5094-48A5-4786-A10E-9CE8FDA8F34F}"/>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2">
                <a:extLst>
                  <a:ext uri="{FF2B5EF4-FFF2-40B4-BE49-F238E27FC236}">
                    <a16:creationId xmlns:a16="http://schemas.microsoft.com/office/drawing/2014/main" id="{B1CF75A4-9F1F-48F6-AFDA-C7897F2C1B55}"/>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3">
                <a:extLst>
                  <a:ext uri="{FF2B5EF4-FFF2-40B4-BE49-F238E27FC236}">
                    <a16:creationId xmlns:a16="http://schemas.microsoft.com/office/drawing/2014/main" id="{D8B3EC32-3BCC-4CF3-A8AB-D5695C387FB1}"/>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4">
                <a:extLst>
                  <a:ext uri="{FF2B5EF4-FFF2-40B4-BE49-F238E27FC236}">
                    <a16:creationId xmlns:a16="http://schemas.microsoft.com/office/drawing/2014/main" id="{646D2636-826F-4188-AECD-8E9F547C330E}"/>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5">
                <a:extLst>
                  <a:ext uri="{FF2B5EF4-FFF2-40B4-BE49-F238E27FC236}">
                    <a16:creationId xmlns:a16="http://schemas.microsoft.com/office/drawing/2014/main" id="{D5190618-4665-4F2E-8844-020AD30239F6}"/>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6">
                <a:extLst>
                  <a:ext uri="{FF2B5EF4-FFF2-40B4-BE49-F238E27FC236}">
                    <a16:creationId xmlns:a16="http://schemas.microsoft.com/office/drawing/2014/main" id="{E501E497-7672-440E-967B-911C1D6B4B10}"/>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7">
                <a:extLst>
                  <a:ext uri="{FF2B5EF4-FFF2-40B4-BE49-F238E27FC236}">
                    <a16:creationId xmlns:a16="http://schemas.microsoft.com/office/drawing/2014/main" id="{8A688C29-83E0-4CC9-A8C5-B6B30A57710C}"/>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8">
                <a:extLst>
                  <a:ext uri="{FF2B5EF4-FFF2-40B4-BE49-F238E27FC236}">
                    <a16:creationId xmlns:a16="http://schemas.microsoft.com/office/drawing/2014/main" id="{8D3348AE-2C08-472A-92E4-12BF79B738D1}"/>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9">
                <a:extLst>
                  <a:ext uri="{FF2B5EF4-FFF2-40B4-BE49-F238E27FC236}">
                    <a16:creationId xmlns:a16="http://schemas.microsoft.com/office/drawing/2014/main" id="{D93531AE-9D57-49CA-BC46-F7384685F786}"/>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60">
                <a:extLst>
                  <a:ext uri="{FF2B5EF4-FFF2-40B4-BE49-F238E27FC236}">
                    <a16:creationId xmlns:a16="http://schemas.microsoft.com/office/drawing/2014/main" id="{6130565B-76F2-434C-8896-54E337D6B462}"/>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1">
                <a:extLst>
                  <a:ext uri="{FF2B5EF4-FFF2-40B4-BE49-F238E27FC236}">
                    <a16:creationId xmlns:a16="http://schemas.microsoft.com/office/drawing/2014/main" id="{A0D45B84-40CC-46CF-ACE4-C3A1732817B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a:t>CLICK TO EDIT MASTER TITLE STYLE</a:t>
            </a:r>
            <a:endParaRPr lang="en-GB" noProof="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886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extLst>
      <p:ext uri="{BB962C8B-B14F-4D97-AF65-F5344CB8AC3E}">
        <p14:creationId xmlns:p14="http://schemas.microsoft.com/office/powerpoint/2010/main" val="1235473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ARK7">
    <p:spTree>
      <p:nvGrpSpPr>
        <p:cNvPr id="1" name=""/>
        <p:cNvGrpSpPr/>
        <p:nvPr/>
      </p:nvGrpSpPr>
      <p:grpSpPr>
        <a:xfrm>
          <a:off x="0" y="0"/>
          <a:ext cx="0" cy="0"/>
          <a:chOff x="0" y="0"/>
          <a:chExt cx="0" cy="0"/>
        </a:xfrm>
      </p:grpSpPr>
      <p:grpSp>
        <p:nvGrpSpPr>
          <p:cNvPr id="5" name="Group 35">
            <a:extLst>
              <a:ext uri="{FF2B5EF4-FFF2-40B4-BE49-F238E27FC236}">
                <a16:creationId xmlns:a16="http://schemas.microsoft.com/office/drawing/2014/main" id="{15C1165B-50AC-46F5-B945-37FE6AF1F392}"/>
              </a:ext>
            </a:extLst>
          </p:cNvPr>
          <p:cNvGrpSpPr/>
          <p:nvPr userDrawn="1"/>
        </p:nvGrpSpPr>
        <p:grpSpPr>
          <a:xfrm>
            <a:off x="-6583" y="-3"/>
            <a:ext cx="12302859" cy="6858003"/>
            <a:chOff x="-6566" y="-2"/>
            <a:chExt cx="12269309" cy="6858002"/>
          </a:xfrm>
        </p:grpSpPr>
        <p:sp>
          <p:nvSpPr>
            <p:cNvPr id="6" name="Rectangle 36" hidden="1">
              <a:extLst>
                <a:ext uri="{FF2B5EF4-FFF2-40B4-BE49-F238E27FC236}">
                  <a16:creationId xmlns:a16="http://schemas.microsoft.com/office/drawing/2014/main" id="{EA24BE63-1E38-4FA8-B27E-7568D000D456}"/>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a:p>
          </p:txBody>
        </p:sp>
        <p:grpSp>
          <p:nvGrpSpPr>
            <p:cNvPr id="7" name="Group 37" hidden="1">
              <a:extLst>
                <a:ext uri="{FF2B5EF4-FFF2-40B4-BE49-F238E27FC236}">
                  <a16:creationId xmlns:a16="http://schemas.microsoft.com/office/drawing/2014/main" id="{D4DAB8E7-6AD7-4E3B-87D7-9C92D704A0D5}"/>
                </a:ext>
              </a:extLst>
            </p:cNvPr>
            <p:cNvGrpSpPr/>
            <p:nvPr userDrawn="1"/>
          </p:nvGrpSpPr>
          <p:grpSpPr>
            <a:xfrm>
              <a:off x="442260" y="3456849"/>
              <a:ext cx="11820483" cy="2970388"/>
              <a:chOff x="442260" y="3600153"/>
              <a:chExt cx="11820483" cy="2970388"/>
            </a:xfrm>
          </p:grpSpPr>
          <p:cxnSp>
            <p:nvCxnSpPr>
              <p:cNvPr id="8" name="Straight Connector 38">
                <a:extLst>
                  <a:ext uri="{FF2B5EF4-FFF2-40B4-BE49-F238E27FC236}">
                    <a16:creationId xmlns:a16="http://schemas.microsoft.com/office/drawing/2014/main" id="{0F24E6D8-B4AC-477C-A584-BF9803AD059A}"/>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39">
                <a:extLst>
                  <a:ext uri="{FF2B5EF4-FFF2-40B4-BE49-F238E27FC236}">
                    <a16:creationId xmlns:a16="http://schemas.microsoft.com/office/drawing/2014/main" id="{2AFEE107-23D8-49B8-B87B-287A589B06A3}"/>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0">
                <a:extLst>
                  <a:ext uri="{FF2B5EF4-FFF2-40B4-BE49-F238E27FC236}">
                    <a16:creationId xmlns:a16="http://schemas.microsoft.com/office/drawing/2014/main" id="{FC46F22B-8D16-44B9-B078-5202FAD5506C}"/>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1">
                <a:extLst>
                  <a:ext uri="{FF2B5EF4-FFF2-40B4-BE49-F238E27FC236}">
                    <a16:creationId xmlns:a16="http://schemas.microsoft.com/office/drawing/2014/main" id="{84F40097-447D-4345-A231-8E06B5113DAF}"/>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2">
                <a:extLst>
                  <a:ext uri="{FF2B5EF4-FFF2-40B4-BE49-F238E27FC236}">
                    <a16:creationId xmlns:a16="http://schemas.microsoft.com/office/drawing/2014/main" id="{42254BF6-C2FE-484E-B8E5-A5FB6CAE68DA}"/>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3">
                <a:extLst>
                  <a:ext uri="{FF2B5EF4-FFF2-40B4-BE49-F238E27FC236}">
                    <a16:creationId xmlns:a16="http://schemas.microsoft.com/office/drawing/2014/main" id="{E5B7F90F-FC2C-4515-8D32-89F631EBA147}"/>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4">
                <a:extLst>
                  <a:ext uri="{FF2B5EF4-FFF2-40B4-BE49-F238E27FC236}">
                    <a16:creationId xmlns:a16="http://schemas.microsoft.com/office/drawing/2014/main" id="{E99345B2-5577-4798-8DBC-A8040E1C170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5">
                <a:extLst>
                  <a:ext uri="{FF2B5EF4-FFF2-40B4-BE49-F238E27FC236}">
                    <a16:creationId xmlns:a16="http://schemas.microsoft.com/office/drawing/2014/main" id="{F327189C-9AB2-4BE4-BEFF-13F4E1778D06}"/>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6">
                <a:extLst>
                  <a:ext uri="{FF2B5EF4-FFF2-40B4-BE49-F238E27FC236}">
                    <a16:creationId xmlns:a16="http://schemas.microsoft.com/office/drawing/2014/main" id="{7F11114A-60DF-4358-A694-BB4FEEA2A6C7}"/>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7">
                <a:extLst>
                  <a:ext uri="{FF2B5EF4-FFF2-40B4-BE49-F238E27FC236}">
                    <a16:creationId xmlns:a16="http://schemas.microsoft.com/office/drawing/2014/main" id="{A23FCE7B-565B-4C89-BB57-1638682A4280}"/>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8">
                <a:extLst>
                  <a:ext uri="{FF2B5EF4-FFF2-40B4-BE49-F238E27FC236}">
                    <a16:creationId xmlns:a16="http://schemas.microsoft.com/office/drawing/2014/main" id="{0E2613AD-9079-429A-BC7D-F00A04FEFC83}"/>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49">
                <a:extLst>
                  <a:ext uri="{FF2B5EF4-FFF2-40B4-BE49-F238E27FC236}">
                    <a16:creationId xmlns:a16="http://schemas.microsoft.com/office/drawing/2014/main" id="{D8432CDA-98D7-4A05-A0F3-EDA2D11BC74F}"/>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0">
                <a:extLst>
                  <a:ext uri="{FF2B5EF4-FFF2-40B4-BE49-F238E27FC236}">
                    <a16:creationId xmlns:a16="http://schemas.microsoft.com/office/drawing/2014/main" id="{9E761685-9937-4475-8FEE-7B969A517733}"/>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1">
                <a:extLst>
                  <a:ext uri="{FF2B5EF4-FFF2-40B4-BE49-F238E27FC236}">
                    <a16:creationId xmlns:a16="http://schemas.microsoft.com/office/drawing/2014/main" id="{504C3711-C622-42DC-9899-B3858E082F8D}"/>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2">
                <a:extLst>
                  <a:ext uri="{FF2B5EF4-FFF2-40B4-BE49-F238E27FC236}">
                    <a16:creationId xmlns:a16="http://schemas.microsoft.com/office/drawing/2014/main" id="{1A83ECB3-AA6D-4F83-A917-59F1F3CAF53A}"/>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3">
                <a:extLst>
                  <a:ext uri="{FF2B5EF4-FFF2-40B4-BE49-F238E27FC236}">
                    <a16:creationId xmlns:a16="http://schemas.microsoft.com/office/drawing/2014/main" id="{3375B322-614F-48CD-9559-DDABC5D9313C}"/>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4">
                <a:extLst>
                  <a:ext uri="{FF2B5EF4-FFF2-40B4-BE49-F238E27FC236}">
                    <a16:creationId xmlns:a16="http://schemas.microsoft.com/office/drawing/2014/main" id="{B19264DC-7279-4EAE-9B3E-6C1ADC0DB8DF}"/>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5">
                <a:extLst>
                  <a:ext uri="{FF2B5EF4-FFF2-40B4-BE49-F238E27FC236}">
                    <a16:creationId xmlns:a16="http://schemas.microsoft.com/office/drawing/2014/main" id="{785CCA65-BECC-4A15-B2F7-9CCF558B8165}"/>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6">
                <a:extLst>
                  <a:ext uri="{FF2B5EF4-FFF2-40B4-BE49-F238E27FC236}">
                    <a16:creationId xmlns:a16="http://schemas.microsoft.com/office/drawing/2014/main" id="{7CC1776D-4ADE-4C0C-965F-79108AEEF1BC}"/>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7">
                <a:extLst>
                  <a:ext uri="{FF2B5EF4-FFF2-40B4-BE49-F238E27FC236}">
                    <a16:creationId xmlns:a16="http://schemas.microsoft.com/office/drawing/2014/main" id="{B55C28CF-9862-488A-8C81-3050036A705D}"/>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8">
                <a:extLst>
                  <a:ext uri="{FF2B5EF4-FFF2-40B4-BE49-F238E27FC236}">
                    <a16:creationId xmlns:a16="http://schemas.microsoft.com/office/drawing/2014/main" id="{21D5562D-7135-49BA-B33A-8426A8A0AD75}"/>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59">
                <a:extLst>
                  <a:ext uri="{FF2B5EF4-FFF2-40B4-BE49-F238E27FC236}">
                    <a16:creationId xmlns:a16="http://schemas.microsoft.com/office/drawing/2014/main" id="{F39A28E8-9029-4984-AFC2-3FD4EEC51BA7}"/>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0">
                <a:extLst>
                  <a:ext uri="{FF2B5EF4-FFF2-40B4-BE49-F238E27FC236}">
                    <a16:creationId xmlns:a16="http://schemas.microsoft.com/office/drawing/2014/main" id="{15D4F68C-30B2-45C2-BDD1-B6EBEE511F2B}"/>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1" name="Straight Connector 61">
                <a:extLst>
                  <a:ext uri="{FF2B5EF4-FFF2-40B4-BE49-F238E27FC236}">
                    <a16:creationId xmlns:a16="http://schemas.microsoft.com/office/drawing/2014/main" id="{051ED23E-8584-4999-8EC5-84277C9290D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94A4DDCC-9F42-4948-9645-E86435B98BA5}"/>
              </a:ext>
            </a:extLst>
          </p:cNvPr>
          <p:cNvSpPr>
            <a:spLocks noGrp="1"/>
          </p:cNvSpPr>
          <p:nvPr>
            <p:ph type="title" hasCustomPrompt="1"/>
          </p:nvPr>
        </p:nvSpPr>
        <p:spPr/>
        <p:txBody>
          <a:bodyPr/>
          <a:lstStyle/>
          <a:p>
            <a:r>
              <a:rPr lang="en-GB" altLang="en-US" noProof="0"/>
              <a:t>CLICK TO EDIT MASTER TITLE STYLE</a:t>
            </a:r>
            <a:endParaRPr lang="en-GB" noProof="0"/>
          </a:p>
        </p:txBody>
      </p:sp>
      <p:sp>
        <p:nvSpPr>
          <p:cNvPr id="4" name="Content Placeholder 2">
            <a:extLst>
              <a:ext uri="{FF2B5EF4-FFF2-40B4-BE49-F238E27FC236}">
                <a16:creationId xmlns:a16="http://schemas.microsoft.com/office/drawing/2014/main" id="{E06FD5EE-114E-4722-B4F2-F97B4E5BFF1B}"/>
              </a:ext>
            </a:extLst>
          </p:cNvPr>
          <p:cNvSpPr>
            <a:spLocks noGrp="1"/>
          </p:cNvSpPr>
          <p:nvPr>
            <p:ph idx="1"/>
          </p:nvPr>
        </p:nvSpPr>
        <p:spPr>
          <a:xfrm>
            <a:off x="21886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cxnSp>
        <p:nvCxnSpPr>
          <p:cNvPr id="33" name="Straight Connector 32">
            <a:extLst>
              <a:ext uri="{FF2B5EF4-FFF2-40B4-BE49-F238E27FC236}">
                <a16:creationId xmlns:a16="http://schemas.microsoft.com/office/drawing/2014/main" id="{46A4415C-3223-40AA-9C39-316146802F95}"/>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9498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5.sv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4.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5.svg"/><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image" Target="../media/image5.sv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image" Target="../media/image4.png"/><Relationship Id="rId2" Type="http://schemas.openxmlformats.org/officeDocument/2006/relationships/slideLayout" Target="../slideLayouts/slideLayout27.xml"/><Relationship Id="rId16" Type="http://schemas.openxmlformats.org/officeDocument/2006/relationships/image" Target="../media/image16.png"/><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image" Target="../media/image15.png"/><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5.svg"/><Relationship Id="rId2" Type="http://schemas.openxmlformats.org/officeDocument/2006/relationships/theme" Target="../theme/theme4.xml"/><Relationship Id="rId1" Type="http://schemas.openxmlformats.org/officeDocument/2006/relationships/slideLayout" Target="../slideLayouts/slideLayout39.xml"/><Relationship Id="rId6" Type="http://schemas.openxmlformats.org/officeDocument/2006/relationships/image" Target="../media/image4.png"/><Relationship Id="rId5" Type="http://schemas.openxmlformats.org/officeDocument/2006/relationships/image" Target="../media/image16.png"/><Relationship Id="rId4" Type="http://schemas.openxmlformats.org/officeDocument/2006/relationships/image" Target="../media/image1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53249"/>
        </a:solidFill>
        <a:effectLst/>
      </p:bgPr>
    </p:bg>
    <p:spTree>
      <p:nvGrpSpPr>
        <p:cNvPr id="1" name=""/>
        <p:cNvGrpSpPr/>
        <p:nvPr/>
      </p:nvGrpSpPr>
      <p:grpSpPr>
        <a:xfrm>
          <a:off x="0" y="0"/>
          <a:ext cx="0" cy="0"/>
          <a:chOff x="0" y="0"/>
          <a:chExt cx="0" cy="0"/>
        </a:xfrm>
      </p:grpSpPr>
      <p:sp>
        <p:nvSpPr>
          <p:cNvPr id="14" name="Text Box 38"/>
          <p:cNvSpPr txBox="1">
            <a:spLocks noChangeArrowheads="1"/>
          </p:cNvSpPr>
          <p:nvPr userDrawn="1"/>
        </p:nvSpPr>
        <p:spPr bwMode="auto">
          <a:xfrm>
            <a:off x="221404" y="6202800"/>
            <a:ext cx="12118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GB" sz="800" noProof="0" dirty="0">
                <a:solidFill>
                  <a:srgbClr val="8197A6"/>
                </a:solidFill>
                <a:latin typeface="Arial" panose="020B0604020202020204" pitchFamily="34" charset="0"/>
                <a:cs typeface="Arial" panose="020B0604020202020204" pitchFamily="34" charset="0"/>
              </a:rPr>
              <a:t> </a:t>
            </a:r>
          </a:p>
        </p:txBody>
      </p:sp>
      <p:pic>
        <p:nvPicPr>
          <p:cNvPr id="3" name="Picture 35" hidden="1">
            <a:extLst>
              <a:ext uri="{FF2B5EF4-FFF2-40B4-BE49-F238E27FC236}">
                <a16:creationId xmlns:a16="http://schemas.microsoft.com/office/drawing/2014/main" id="{C995CFAD-3BA1-4EC9-867D-60423D76AD7D}"/>
              </a:ext>
            </a:extLst>
          </p:cNvPr>
          <p:cNvPicPr>
            <a:picLocks noChangeAspect="1"/>
          </p:cNvPicPr>
          <p:nvPr userDrawn="1"/>
        </p:nvPicPr>
        <p:blipFill rotWithShape="1">
          <a:blip r:embed="rId25" cstate="email">
            <a:extLst>
              <a:ext uri="{28A0092B-C50C-407E-A947-70E740481C1C}">
                <a14:useLocalDpi xmlns:a14="http://schemas.microsoft.com/office/drawing/2010/main"/>
              </a:ext>
            </a:extLst>
          </a:blip>
          <a:srcRect/>
          <a:stretch/>
        </p:blipFill>
        <p:spPr>
          <a:xfrm>
            <a:off x="0" y="0"/>
            <a:ext cx="12225338" cy="6858000"/>
          </a:xfrm>
          <a:prstGeom prst="rect">
            <a:avLst/>
          </a:prstGeom>
        </p:spPr>
      </p:pic>
      <p:sp>
        <p:nvSpPr>
          <p:cNvPr id="9" name="Text Box DG"/>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0" name="Rectangle 6"/>
          <p:cNvSpPr>
            <a:spLocks noGrp="1" noChangeArrowheads="1"/>
          </p:cNvSpPr>
          <p:nvPr>
            <p:ph type="title"/>
          </p:nvPr>
        </p:nvSpPr>
        <p:spPr bwMode="auto">
          <a:xfrm>
            <a:off x="216000" y="154800"/>
            <a:ext cx="10108800" cy="565200"/>
          </a:xfrm>
          <a:prstGeom prst="rect">
            <a:avLst/>
          </a:prstGeom>
          <a:noFill/>
          <a:ln>
            <a:noFill/>
          </a:ln>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US" altLang="en-US" noProof="0"/>
              <a:t>Click to edit Master title style</a:t>
            </a:r>
            <a:endParaRPr lang="en-GB" noProof="0"/>
          </a:p>
        </p:txBody>
      </p:sp>
      <p:sp>
        <p:nvSpPr>
          <p:cNvPr id="72" name="Rectangle 2">
            <a:extLst>
              <a:ext uri="{FF2B5EF4-FFF2-40B4-BE49-F238E27FC236}">
                <a16:creationId xmlns:a16="http://schemas.microsoft.com/office/drawing/2014/main" id="{F152A04D-5063-4E95-9CB5-5C50E37A6E5E}"/>
              </a:ext>
            </a:extLst>
          </p:cNvPr>
          <p:cNvSpPr>
            <a:spLocks noGrp="1" noChangeArrowheads="1"/>
          </p:cNvSpPr>
          <p:nvPr>
            <p:ph type="body" idx="1"/>
          </p:nvPr>
        </p:nvSpPr>
        <p:spPr bwMode="auto">
          <a:xfrm>
            <a:off x="21960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endParaRPr lang="en-GB" altLang="en-US" noProof="0"/>
          </a:p>
        </p:txBody>
      </p:sp>
      <p:sp>
        <p:nvSpPr>
          <p:cNvPr id="39" name="Text Box 34"/>
          <p:cNvSpPr txBox="1">
            <a:spLocks noChangeArrowheads="1"/>
          </p:cNvSpPr>
          <p:nvPr userDrawn="1"/>
        </p:nvSpPr>
        <p:spPr bwMode="auto">
          <a:xfrm>
            <a:off x="8204400" y="6202800"/>
            <a:ext cx="3751200"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rgbClr val="8197A6"/>
                </a:solidFill>
                <a:latin typeface="Arial" panose="020B0604020202020204" pitchFamily="34" charset="0"/>
                <a:cs typeface="Arial" panose="020B0604020202020204" pitchFamily="34" charset="0"/>
              </a:rPr>
              <a:t>‹#›</a:t>
            </a:fld>
            <a:endParaRPr lang="en-GB" sz="800" noProof="1">
              <a:solidFill>
                <a:srgbClr val="8197A6"/>
              </a:solidFill>
              <a:latin typeface="Arial" panose="020B0604020202020204" pitchFamily="34" charset="0"/>
              <a:cs typeface="Arial" panose="020B0604020202020204" pitchFamily="34" charset="0"/>
            </a:endParaRPr>
          </a:p>
        </p:txBody>
      </p:sp>
      <p:pic>
        <p:nvPicPr>
          <p:cNvPr id="37" name="Picture 36">
            <a:extLst>
              <a:ext uri="{FF2B5EF4-FFF2-40B4-BE49-F238E27FC236}">
                <a16:creationId xmlns:a16="http://schemas.microsoft.com/office/drawing/2014/main" id="{6C34021B-66EB-9E45-8BD1-64D5855A5802}"/>
              </a:ext>
            </a:extLst>
          </p:cNvPr>
          <p:cNvPicPr>
            <a:picLocks noChangeAspect="1"/>
          </p:cNvPicPr>
          <p:nvPr userDrawn="1"/>
        </p:nvPicPr>
        <p:blipFill>
          <a:blip r:embed="rId26"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cxnSp>
        <p:nvCxnSpPr>
          <p:cNvPr id="38" name="Straight Connector 37">
            <a:extLst>
              <a:ext uri="{FF2B5EF4-FFF2-40B4-BE49-F238E27FC236}">
                <a16:creationId xmlns:a16="http://schemas.microsoft.com/office/drawing/2014/main" id="{EE71E5B5-6921-4FB2-A9C4-9C2A029FF0B3}"/>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40" name="Picture 5">
            <a:extLst>
              <a:ext uri="{FF2B5EF4-FFF2-40B4-BE49-F238E27FC236}">
                <a16:creationId xmlns:a16="http://schemas.microsoft.com/office/drawing/2014/main" id="{7B88B654-6870-4EB8-A79A-306A0238640A}"/>
              </a:ext>
            </a:extLst>
          </p:cNvPr>
          <p:cNvPicPr>
            <a:picLocks/>
          </p:cNvPicPr>
          <p:nvPr userDrawn="1"/>
        </p:nvPicPr>
        <p:blipFill>
          <a:blip r:embed="rId27"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pic>
        <p:nvPicPr>
          <p:cNvPr id="63" name="Picture 62">
            <a:extLst>
              <a:ext uri="{FF2B5EF4-FFF2-40B4-BE49-F238E27FC236}">
                <a16:creationId xmlns:a16="http://schemas.microsoft.com/office/drawing/2014/main" id="{EBB965BA-5FAA-5543-9444-B14F3D19DD2B}"/>
              </a:ext>
            </a:extLst>
          </p:cNvPr>
          <p:cNvPicPr>
            <a:picLocks noChangeAspect="1"/>
          </p:cNvPicPr>
          <p:nvPr userDrawn="1"/>
        </p:nvPicPr>
        <p:blipFill>
          <a:blip r:embed="rId28">
            <a:extLst>
              <a:ext uri="{96DAC541-7B7A-43D3-8B79-37D633B846F1}">
                <asvg:svgBlip xmlns:asvg="http://schemas.microsoft.com/office/drawing/2016/SVG/main" r:embed="rId29"/>
              </a:ext>
            </a:extLst>
          </a:blip>
          <a:srcRect/>
          <a:stretch/>
        </p:blipFill>
        <p:spPr>
          <a:xfrm>
            <a:off x="0" y="6454225"/>
            <a:ext cx="10159937" cy="430721"/>
          </a:xfrm>
          <a:prstGeom prst="rect">
            <a:avLst/>
          </a:prstGeom>
        </p:spPr>
      </p:pic>
    </p:spTree>
  </p:cSld>
  <p:clrMap bg1="lt1" tx1="dk1" bg2="lt2" tx2="dk2" accent1="accent1" accent2="accent2" accent3="accent3" accent4="accent4" accent5="accent5" accent6="accent6" hlink="hlink" folHlink="folHlink"/>
  <p:sldLayoutIdLst>
    <p:sldLayoutId id="2147483929" r:id="rId1"/>
    <p:sldLayoutId id="2147483945" r:id="rId2"/>
    <p:sldLayoutId id="2147483974" r:id="rId3"/>
    <p:sldLayoutId id="2147483975" r:id="rId4"/>
    <p:sldLayoutId id="2147483973" r:id="rId5"/>
    <p:sldLayoutId id="2147483930" r:id="rId6"/>
    <p:sldLayoutId id="2147483931" r:id="rId7"/>
    <p:sldLayoutId id="2147483932" r:id="rId8"/>
    <p:sldLayoutId id="2147483933" r:id="rId9"/>
    <p:sldLayoutId id="2147483935" r:id="rId10"/>
    <p:sldLayoutId id="2147483936" r:id="rId11"/>
    <p:sldLayoutId id="2147483937" r:id="rId12"/>
    <p:sldLayoutId id="2147483938" r:id="rId13"/>
    <p:sldLayoutId id="2147483939" r:id="rId14"/>
    <p:sldLayoutId id="2147483946" r:id="rId15"/>
    <p:sldLayoutId id="2147483947" r:id="rId16"/>
    <p:sldLayoutId id="2147483977" r:id="rId17"/>
    <p:sldLayoutId id="2147483978" r:id="rId18"/>
    <p:sldLayoutId id="2147483987" r:id="rId19"/>
    <p:sldLayoutId id="2147483986" r:id="rId20"/>
    <p:sldLayoutId id="2147483983" r:id="rId21"/>
    <p:sldLayoutId id="2147483984" r:id="rId22"/>
    <p:sldLayoutId id="2147483988" r:id="rId23"/>
  </p:sldLayoutIdLst>
  <p:hf hdr="0" dt="0"/>
  <p:txStyles>
    <p:titleStyle>
      <a:lvl1pPr algn="l" rtl="0" eaLnBrk="1" fontAlgn="base" hangingPunct="1">
        <a:spcBef>
          <a:spcPct val="0"/>
        </a:spcBef>
        <a:spcAft>
          <a:spcPct val="0"/>
        </a:spcAft>
        <a:defRPr lang="en-GB" sz="3000" b="1" dirty="0" smtClean="0">
          <a:solidFill>
            <a:schemeClr val="bg1"/>
          </a:solidFill>
          <a:latin typeface="Arial" panose="020B0604020202020204" pitchFamily="34" charset="0"/>
          <a:ea typeface="+mj-ea"/>
          <a:cs typeface="Arial" panose="020B0604020202020204" pitchFamily="34" charset="0"/>
        </a:defRPr>
      </a:lvl1pPr>
      <a:lvl2pPr algn="l" rtl="0" eaLnBrk="1" fontAlgn="base" hangingPunct="1">
        <a:spcBef>
          <a:spcPct val="0"/>
        </a:spcBef>
        <a:spcAft>
          <a:spcPct val="0"/>
        </a:spcAft>
        <a:defRPr sz="2122" b="1">
          <a:solidFill>
            <a:schemeClr val="bg1"/>
          </a:solidFill>
          <a:latin typeface="Verdana" pitchFamily="34" charset="0"/>
        </a:defRPr>
      </a:lvl2pPr>
      <a:lvl3pPr algn="l" rtl="0" eaLnBrk="1" fontAlgn="base" hangingPunct="1">
        <a:spcBef>
          <a:spcPct val="0"/>
        </a:spcBef>
        <a:spcAft>
          <a:spcPct val="0"/>
        </a:spcAft>
        <a:defRPr sz="2122" b="1">
          <a:solidFill>
            <a:schemeClr val="bg1"/>
          </a:solidFill>
          <a:latin typeface="Verdana" pitchFamily="34" charset="0"/>
        </a:defRPr>
      </a:lvl3pPr>
      <a:lvl4pPr algn="l" rtl="0" eaLnBrk="1" fontAlgn="base" hangingPunct="1">
        <a:spcBef>
          <a:spcPct val="0"/>
        </a:spcBef>
        <a:spcAft>
          <a:spcPct val="0"/>
        </a:spcAft>
        <a:defRPr sz="2122" b="1">
          <a:solidFill>
            <a:schemeClr val="bg1"/>
          </a:solidFill>
          <a:latin typeface="Verdana" pitchFamily="34" charset="0"/>
        </a:defRPr>
      </a:lvl4pPr>
      <a:lvl5pPr algn="l" rtl="0" eaLnBrk="1" fontAlgn="base" hangingPunct="1">
        <a:spcBef>
          <a:spcPct val="0"/>
        </a:spcBef>
        <a:spcAft>
          <a:spcPct val="0"/>
        </a:spcAft>
        <a:defRPr sz="2122" b="1">
          <a:solidFill>
            <a:schemeClr val="bg1"/>
          </a:solidFill>
          <a:latin typeface="Verdana" pitchFamily="34" charset="0"/>
        </a:defRPr>
      </a:lvl5pPr>
      <a:lvl6pPr marL="441015" algn="l" rtl="0" eaLnBrk="1" fontAlgn="base" hangingPunct="1">
        <a:spcBef>
          <a:spcPct val="0"/>
        </a:spcBef>
        <a:spcAft>
          <a:spcPct val="0"/>
        </a:spcAft>
        <a:defRPr sz="2122" b="1">
          <a:solidFill>
            <a:schemeClr val="bg1"/>
          </a:solidFill>
          <a:latin typeface="Verdana" pitchFamily="34" charset="0"/>
        </a:defRPr>
      </a:lvl6pPr>
      <a:lvl7pPr marL="882030" algn="l" rtl="0" eaLnBrk="1" fontAlgn="base" hangingPunct="1">
        <a:spcBef>
          <a:spcPct val="0"/>
        </a:spcBef>
        <a:spcAft>
          <a:spcPct val="0"/>
        </a:spcAft>
        <a:defRPr sz="2122" b="1">
          <a:solidFill>
            <a:schemeClr val="bg1"/>
          </a:solidFill>
          <a:latin typeface="Verdana" pitchFamily="34" charset="0"/>
        </a:defRPr>
      </a:lvl7pPr>
      <a:lvl8pPr marL="1323045" algn="l" rtl="0" eaLnBrk="1" fontAlgn="base" hangingPunct="1">
        <a:spcBef>
          <a:spcPct val="0"/>
        </a:spcBef>
        <a:spcAft>
          <a:spcPct val="0"/>
        </a:spcAft>
        <a:defRPr sz="2122" b="1">
          <a:solidFill>
            <a:schemeClr val="bg1"/>
          </a:solidFill>
          <a:latin typeface="Verdana" pitchFamily="34" charset="0"/>
        </a:defRPr>
      </a:lvl8pPr>
      <a:lvl9pPr marL="1764060" algn="l" rtl="0" eaLnBrk="1" fontAlgn="base" hangingPunct="1">
        <a:spcBef>
          <a:spcPct val="0"/>
        </a:spcBef>
        <a:spcAft>
          <a:spcPct val="0"/>
        </a:spcAft>
        <a:defRPr sz="2122" b="1">
          <a:solidFill>
            <a:schemeClr val="bg1"/>
          </a:solidFill>
          <a:latin typeface="Verdana" pitchFamily="34" charset="0"/>
        </a:defRPr>
      </a:lvl9pPr>
    </p:titleStyle>
    <p:bodyStyle>
      <a:lvl1pPr marL="0" indent="0" algn="l" rtl="0" eaLnBrk="1" fontAlgn="base" hangingPunct="1">
        <a:lnSpc>
          <a:spcPct val="119000"/>
        </a:lnSpc>
        <a:spcBef>
          <a:spcPct val="20000"/>
        </a:spcBef>
        <a:spcAft>
          <a:spcPct val="0"/>
        </a:spcAft>
        <a:buClr>
          <a:srgbClr val="8197A6"/>
        </a:buClr>
        <a:buFont typeface="Arial" panose="020B0604020202020204"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1pPr>
      <a:lvl2pPr marL="781326"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2pPr>
      <a:lvl3pPr marL="1357771"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3pPr>
      <a:lvl4pPr marL="1934216"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4pPr>
      <a:lvl5pPr marL="2510661"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5pPr>
      <a:lvl6pPr marL="3356615"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p:bodyStyle>
    <p:otherStyle>
      <a:defPPr>
        <a:defRPr lang="en-US"/>
      </a:defPPr>
      <a:lvl1pPr marL="0" algn="l" defTabSz="882030" rtl="0" eaLnBrk="1" latinLnBrk="0" hangingPunct="1">
        <a:defRPr sz="1736" kern="1200">
          <a:solidFill>
            <a:schemeClr val="tx1"/>
          </a:solidFill>
          <a:latin typeface="+mn-lt"/>
          <a:ea typeface="+mn-ea"/>
          <a:cs typeface="+mn-cs"/>
        </a:defRPr>
      </a:lvl1pPr>
      <a:lvl2pPr marL="441015" algn="l" defTabSz="882030" rtl="0" eaLnBrk="1" latinLnBrk="0" hangingPunct="1">
        <a:defRPr sz="1736" kern="1200">
          <a:solidFill>
            <a:schemeClr val="tx1"/>
          </a:solidFill>
          <a:latin typeface="+mn-lt"/>
          <a:ea typeface="+mn-ea"/>
          <a:cs typeface="+mn-cs"/>
        </a:defRPr>
      </a:lvl2pPr>
      <a:lvl3pPr marL="882030" algn="l" defTabSz="882030" rtl="0" eaLnBrk="1" latinLnBrk="0" hangingPunct="1">
        <a:defRPr sz="1736" kern="1200">
          <a:solidFill>
            <a:schemeClr val="tx1"/>
          </a:solidFill>
          <a:latin typeface="+mn-lt"/>
          <a:ea typeface="+mn-ea"/>
          <a:cs typeface="+mn-cs"/>
        </a:defRPr>
      </a:lvl3pPr>
      <a:lvl4pPr marL="1323045" algn="l" defTabSz="882030" rtl="0" eaLnBrk="1" latinLnBrk="0" hangingPunct="1">
        <a:defRPr sz="1736" kern="1200">
          <a:solidFill>
            <a:schemeClr val="tx1"/>
          </a:solidFill>
          <a:latin typeface="+mn-lt"/>
          <a:ea typeface="+mn-ea"/>
          <a:cs typeface="+mn-cs"/>
        </a:defRPr>
      </a:lvl4pPr>
      <a:lvl5pPr marL="1764060" algn="l" defTabSz="882030" rtl="0" eaLnBrk="1" latinLnBrk="0" hangingPunct="1">
        <a:defRPr sz="1736" kern="1200">
          <a:solidFill>
            <a:schemeClr val="tx1"/>
          </a:solidFill>
          <a:latin typeface="+mn-lt"/>
          <a:ea typeface="+mn-ea"/>
          <a:cs typeface="+mn-cs"/>
        </a:defRPr>
      </a:lvl5pPr>
      <a:lvl6pPr marL="2205076" algn="l" defTabSz="882030" rtl="0" eaLnBrk="1" latinLnBrk="0" hangingPunct="1">
        <a:defRPr sz="1736" kern="1200">
          <a:solidFill>
            <a:schemeClr val="tx1"/>
          </a:solidFill>
          <a:latin typeface="+mn-lt"/>
          <a:ea typeface="+mn-ea"/>
          <a:cs typeface="+mn-cs"/>
        </a:defRPr>
      </a:lvl6pPr>
      <a:lvl7pPr marL="2646091" algn="l" defTabSz="882030" rtl="0" eaLnBrk="1" latinLnBrk="0" hangingPunct="1">
        <a:defRPr sz="1736" kern="1200">
          <a:solidFill>
            <a:schemeClr val="tx1"/>
          </a:solidFill>
          <a:latin typeface="+mn-lt"/>
          <a:ea typeface="+mn-ea"/>
          <a:cs typeface="+mn-cs"/>
        </a:defRPr>
      </a:lvl7pPr>
      <a:lvl8pPr marL="3087106" algn="l" defTabSz="882030" rtl="0" eaLnBrk="1" latinLnBrk="0" hangingPunct="1">
        <a:defRPr sz="1736" kern="1200">
          <a:solidFill>
            <a:schemeClr val="tx1"/>
          </a:solidFill>
          <a:latin typeface="+mn-lt"/>
          <a:ea typeface="+mn-ea"/>
          <a:cs typeface="+mn-cs"/>
        </a:defRPr>
      </a:lvl8pPr>
      <a:lvl9pPr marL="3528121" algn="l" defTabSz="882030" rtl="0" eaLnBrk="1" latinLnBrk="0" hangingPunct="1">
        <a:defRPr sz="173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5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Text Box DG"/>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0" name="Rectangle 6"/>
          <p:cNvSpPr>
            <a:spLocks noGrp="1" noChangeArrowheads="1"/>
          </p:cNvSpPr>
          <p:nvPr>
            <p:ph type="title"/>
          </p:nvPr>
        </p:nvSpPr>
        <p:spPr bwMode="auto">
          <a:xfrm>
            <a:off x="216000" y="154800"/>
            <a:ext cx="10108800" cy="565200"/>
          </a:xfrm>
          <a:prstGeom prst="rect">
            <a:avLst/>
          </a:prstGeom>
          <a:noFill/>
          <a:ln>
            <a:noFill/>
          </a:ln>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GB" altLang="en-US" noProof="0"/>
              <a:t>CLICK TO EDIT MASTER TITLE STYLE</a:t>
            </a:r>
            <a:endParaRPr lang="en-GB" noProof="0"/>
          </a:p>
        </p:txBody>
      </p:sp>
      <p:sp>
        <p:nvSpPr>
          <p:cNvPr id="14" name="Text Box 38"/>
          <p:cNvSpPr txBox="1">
            <a:spLocks noChangeArrowheads="1"/>
          </p:cNvSpPr>
          <p:nvPr userDrawn="1"/>
        </p:nvSpPr>
        <p:spPr bwMode="auto">
          <a:xfrm>
            <a:off x="221404" y="6202800"/>
            <a:ext cx="12118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GB" sz="800" noProof="0" dirty="0">
                <a:solidFill>
                  <a:srgbClr val="8197A6"/>
                </a:solidFill>
                <a:latin typeface="Arial" panose="020B0604020202020204" pitchFamily="34" charset="0"/>
                <a:cs typeface="Arial" panose="020B0604020202020204" pitchFamily="34" charset="0"/>
              </a:rPr>
              <a:t> </a:t>
            </a:r>
          </a:p>
        </p:txBody>
      </p:sp>
      <p:sp>
        <p:nvSpPr>
          <p:cNvPr id="63" name="Rectangle 2">
            <a:extLst>
              <a:ext uri="{FF2B5EF4-FFF2-40B4-BE49-F238E27FC236}">
                <a16:creationId xmlns:a16="http://schemas.microsoft.com/office/drawing/2014/main" id="{0341B57B-D657-44D2-A69B-8571F2FEB2FC}"/>
              </a:ext>
            </a:extLst>
          </p:cNvPr>
          <p:cNvSpPr>
            <a:spLocks noGrp="1" noChangeArrowheads="1"/>
          </p:cNvSpPr>
          <p:nvPr>
            <p:ph type="body" idx="1"/>
          </p:nvPr>
        </p:nvSpPr>
        <p:spPr bwMode="auto">
          <a:xfrm>
            <a:off x="21886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pic>
        <p:nvPicPr>
          <p:cNvPr id="7" name="Picture 5">
            <a:extLst>
              <a:ext uri="{FF2B5EF4-FFF2-40B4-BE49-F238E27FC236}">
                <a16:creationId xmlns:a16="http://schemas.microsoft.com/office/drawing/2014/main" id="{109A9530-2671-487F-A9F5-FDB35D172B87}"/>
              </a:ext>
            </a:extLst>
          </p:cNvPr>
          <p:cNvPicPr>
            <a:picLocks/>
          </p:cNvPicPr>
          <p:nvPr userDrawn="1"/>
        </p:nvPicPr>
        <p:blipFill>
          <a:blip r:embed="rId4"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sp>
        <p:nvSpPr>
          <p:cNvPr id="3" name="Text Box 34">
            <a:extLst>
              <a:ext uri="{FF2B5EF4-FFF2-40B4-BE49-F238E27FC236}">
                <a16:creationId xmlns:a16="http://schemas.microsoft.com/office/drawing/2014/main" id="{174566EC-B884-414A-9831-F2C2C01CAF72}"/>
              </a:ext>
            </a:extLst>
          </p:cNvPr>
          <p:cNvSpPr txBox="1">
            <a:spLocks noChangeArrowheads="1"/>
          </p:cNvSpPr>
          <p:nvPr userDrawn="1"/>
        </p:nvSpPr>
        <p:spPr bwMode="auto">
          <a:xfrm>
            <a:off x="8204400" y="6202800"/>
            <a:ext cx="3751200"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rgbClr val="8197A6"/>
                </a:solidFill>
                <a:latin typeface="Arial" panose="020B0604020202020204" pitchFamily="34" charset="0"/>
                <a:cs typeface="Arial" panose="020B0604020202020204" pitchFamily="34" charset="0"/>
              </a:rPr>
              <a:t>‹#›</a:t>
            </a:fld>
            <a:endParaRPr lang="en-GB" sz="800" noProof="1">
              <a:solidFill>
                <a:srgbClr val="8197A6"/>
              </a:solidFill>
              <a:latin typeface="Arial" panose="020B0604020202020204" pitchFamily="34" charset="0"/>
              <a:cs typeface="Arial" panose="020B0604020202020204" pitchFamily="34" charset="0"/>
            </a:endParaRPr>
          </a:p>
        </p:txBody>
      </p:sp>
      <p:pic>
        <p:nvPicPr>
          <p:cNvPr id="62" name="Picture 61">
            <a:extLst>
              <a:ext uri="{FF2B5EF4-FFF2-40B4-BE49-F238E27FC236}">
                <a16:creationId xmlns:a16="http://schemas.microsoft.com/office/drawing/2014/main" id="{68673324-7E47-2849-ABFE-CFCE924180D4}"/>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cxnSp>
        <p:nvCxnSpPr>
          <p:cNvPr id="65" name="Straight Connector 64">
            <a:extLst>
              <a:ext uri="{FF2B5EF4-FFF2-40B4-BE49-F238E27FC236}">
                <a16:creationId xmlns:a16="http://schemas.microsoft.com/office/drawing/2014/main" id="{B6E905FD-56C1-4FF6-A433-C72EFE86E9E9}"/>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37" name="Picture 36">
            <a:extLst>
              <a:ext uri="{FF2B5EF4-FFF2-40B4-BE49-F238E27FC236}">
                <a16:creationId xmlns:a16="http://schemas.microsoft.com/office/drawing/2014/main" id="{EBB965BA-5FAA-5543-9444-B14F3D19DD2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1" y="6457664"/>
            <a:ext cx="10159937" cy="430721"/>
          </a:xfrm>
          <a:prstGeom prst="rect">
            <a:avLst/>
          </a:prstGeom>
        </p:spPr>
      </p:pic>
    </p:spTree>
    <p:extLst>
      <p:ext uri="{BB962C8B-B14F-4D97-AF65-F5344CB8AC3E}">
        <p14:creationId xmlns:p14="http://schemas.microsoft.com/office/powerpoint/2010/main" val="554798536"/>
      </p:ext>
    </p:extLst>
  </p:cSld>
  <p:clrMap bg1="lt1" tx1="dk1" bg2="lt2" tx2="dk2" accent1="accent1" accent2="accent2" accent3="accent3" accent4="accent4" accent5="accent5" accent6="accent6" hlink="hlink" folHlink="folHlink"/>
  <p:sldLayoutIdLst>
    <p:sldLayoutId id="2147483951" r:id="rId1"/>
    <p:sldLayoutId id="2147483985" r:id="rId2"/>
  </p:sldLayoutIdLst>
  <p:hf sldNum="0" hdr="0" dt="0"/>
  <p:txStyles>
    <p:titleStyle>
      <a:lvl1pPr algn="just" rtl="0" fontAlgn="base">
        <a:spcBef>
          <a:spcPct val="0"/>
        </a:spcBef>
        <a:spcAft>
          <a:spcPct val="0"/>
        </a:spcAft>
        <a:defRPr lang="en-GB" sz="3000" b="1" dirty="0" smtClean="0">
          <a:solidFill>
            <a:schemeClr val="bg1"/>
          </a:solidFill>
          <a:latin typeface="Arial" panose="020B0604020202020204" pitchFamily="34" charset="0"/>
          <a:ea typeface="+mj-ea"/>
          <a:cs typeface="Arial" panose="020B0604020202020204" pitchFamily="34" charset="0"/>
        </a:defRPr>
      </a:lvl1pPr>
      <a:lvl2pPr algn="l" rtl="0" fontAlgn="base">
        <a:spcBef>
          <a:spcPct val="0"/>
        </a:spcBef>
        <a:spcAft>
          <a:spcPct val="0"/>
        </a:spcAft>
        <a:defRPr sz="2122" b="1">
          <a:solidFill>
            <a:schemeClr val="bg1"/>
          </a:solidFill>
          <a:latin typeface="Verdana" pitchFamily="34" charset="0"/>
        </a:defRPr>
      </a:lvl2pPr>
      <a:lvl3pPr algn="l" rtl="0" fontAlgn="base">
        <a:spcBef>
          <a:spcPct val="0"/>
        </a:spcBef>
        <a:spcAft>
          <a:spcPct val="0"/>
        </a:spcAft>
        <a:defRPr sz="2122" b="1">
          <a:solidFill>
            <a:schemeClr val="bg1"/>
          </a:solidFill>
          <a:latin typeface="Verdana" pitchFamily="34" charset="0"/>
        </a:defRPr>
      </a:lvl3pPr>
      <a:lvl4pPr algn="l" rtl="0" fontAlgn="base">
        <a:spcBef>
          <a:spcPct val="0"/>
        </a:spcBef>
        <a:spcAft>
          <a:spcPct val="0"/>
        </a:spcAft>
        <a:defRPr sz="2122" b="1">
          <a:solidFill>
            <a:schemeClr val="bg1"/>
          </a:solidFill>
          <a:latin typeface="Verdana" pitchFamily="34" charset="0"/>
        </a:defRPr>
      </a:lvl4pPr>
      <a:lvl5pPr algn="l" rtl="0" fontAlgn="base">
        <a:spcBef>
          <a:spcPct val="0"/>
        </a:spcBef>
        <a:spcAft>
          <a:spcPct val="0"/>
        </a:spcAft>
        <a:defRPr sz="2122" b="1">
          <a:solidFill>
            <a:schemeClr val="bg1"/>
          </a:solidFill>
          <a:latin typeface="Verdana" pitchFamily="34" charset="0"/>
        </a:defRPr>
      </a:lvl5pPr>
      <a:lvl6pPr marL="441015" algn="l" rtl="0" fontAlgn="base">
        <a:spcBef>
          <a:spcPct val="0"/>
        </a:spcBef>
        <a:spcAft>
          <a:spcPct val="0"/>
        </a:spcAft>
        <a:defRPr sz="2122" b="1">
          <a:solidFill>
            <a:schemeClr val="bg1"/>
          </a:solidFill>
          <a:latin typeface="Verdana" pitchFamily="34" charset="0"/>
        </a:defRPr>
      </a:lvl6pPr>
      <a:lvl7pPr marL="882030" algn="l" rtl="0" fontAlgn="base">
        <a:spcBef>
          <a:spcPct val="0"/>
        </a:spcBef>
        <a:spcAft>
          <a:spcPct val="0"/>
        </a:spcAft>
        <a:defRPr sz="2122" b="1">
          <a:solidFill>
            <a:schemeClr val="bg1"/>
          </a:solidFill>
          <a:latin typeface="Verdana" pitchFamily="34" charset="0"/>
        </a:defRPr>
      </a:lvl7pPr>
      <a:lvl8pPr marL="1323045" algn="l" rtl="0" fontAlgn="base">
        <a:spcBef>
          <a:spcPct val="0"/>
        </a:spcBef>
        <a:spcAft>
          <a:spcPct val="0"/>
        </a:spcAft>
        <a:defRPr sz="2122" b="1">
          <a:solidFill>
            <a:schemeClr val="bg1"/>
          </a:solidFill>
          <a:latin typeface="Verdana" pitchFamily="34" charset="0"/>
        </a:defRPr>
      </a:lvl8pPr>
      <a:lvl9pPr marL="1764060" algn="l" rtl="0" fontAlgn="base">
        <a:spcBef>
          <a:spcPct val="0"/>
        </a:spcBef>
        <a:spcAft>
          <a:spcPct val="0"/>
        </a:spcAft>
        <a:defRPr sz="2122" b="1">
          <a:solidFill>
            <a:schemeClr val="bg1"/>
          </a:solidFill>
          <a:latin typeface="Verdana" pitchFamily="34" charset="0"/>
        </a:defRPr>
      </a:lvl9pPr>
    </p:titleStyle>
    <p:body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charset="0"/>
          <a:ea typeface="MS PGothic" pitchFamily="34" charset="-128"/>
          <a:cs typeface="Arial" charset="0"/>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dirty="0">
          <a:solidFill>
            <a:srgbClr val="8197A6"/>
          </a:solidFill>
          <a:latin typeface="Arial" charset="0"/>
          <a:ea typeface="MS PGothic" pitchFamily="34" charset="-128"/>
          <a:cs typeface="Arial" charset="0"/>
        </a:defRPr>
      </a:lvl5pPr>
      <a:lvl6pPr marL="335661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p:bodyStyle>
    <p:otherStyle>
      <a:defPPr>
        <a:defRPr lang="en-US"/>
      </a:defPPr>
      <a:lvl1pPr marL="0" algn="l" defTabSz="882030" rtl="0" eaLnBrk="1" latinLnBrk="0" hangingPunct="1">
        <a:defRPr sz="1736" kern="1200">
          <a:solidFill>
            <a:schemeClr val="tx1"/>
          </a:solidFill>
          <a:latin typeface="+mn-lt"/>
          <a:ea typeface="+mn-ea"/>
          <a:cs typeface="+mn-cs"/>
        </a:defRPr>
      </a:lvl1pPr>
      <a:lvl2pPr marL="441015" algn="l" defTabSz="882030" rtl="0" eaLnBrk="1" latinLnBrk="0" hangingPunct="1">
        <a:defRPr sz="1736" kern="1200">
          <a:solidFill>
            <a:schemeClr val="tx1"/>
          </a:solidFill>
          <a:latin typeface="+mn-lt"/>
          <a:ea typeface="+mn-ea"/>
          <a:cs typeface="+mn-cs"/>
        </a:defRPr>
      </a:lvl2pPr>
      <a:lvl3pPr marL="882030" algn="l" defTabSz="882030" rtl="0" eaLnBrk="1" latinLnBrk="0" hangingPunct="1">
        <a:defRPr sz="1736" kern="1200">
          <a:solidFill>
            <a:schemeClr val="tx1"/>
          </a:solidFill>
          <a:latin typeface="+mn-lt"/>
          <a:ea typeface="+mn-ea"/>
          <a:cs typeface="+mn-cs"/>
        </a:defRPr>
      </a:lvl3pPr>
      <a:lvl4pPr marL="1323045" algn="l" defTabSz="882030" rtl="0" eaLnBrk="1" latinLnBrk="0" hangingPunct="1">
        <a:defRPr sz="1736" kern="1200">
          <a:solidFill>
            <a:schemeClr val="tx1"/>
          </a:solidFill>
          <a:latin typeface="+mn-lt"/>
          <a:ea typeface="+mn-ea"/>
          <a:cs typeface="+mn-cs"/>
        </a:defRPr>
      </a:lvl4pPr>
      <a:lvl5pPr marL="1764060" algn="l" defTabSz="882030" rtl="0" eaLnBrk="1" latinLnBrk="0" hangingPunct="1">
        <a:defRPr sz="1736" kern="1200">
          <a:solidFill>
            <a:schemeClr val="tx1"/>
          </a:solidFill>
          <a:latin typeface="+mn-lt"/>
          <a:ea typeface="+mn-ea"/>
          <a:cs typeface="+mn-cs"/>
        </a:defRPr>
      </a:lvl5pPr>
      <a:lvl6pPr marL="2205076" algn="l" defTabSz="882030" rtl="0" eaLnBrk="1" latinLnBrk="0" hangingPunct="1">
        <a:defRPr sz="1736" kern="1200">
          <a:solidFill>
            <a:schemeClr val="tx1"/>
          </a:solidFill>
          <a:latin typeface="+mn-lt"/>
          <a:ea typeface="+mn-ea"/>
          <a:cs typeface="+mn-cs"/>
        </a:defRPr>
      </a:lvl6pPr>
      <a:lvl7pPr marL="2646091" algn="l" defTabSz="882030" rtl="0" eaLnBrk="1" latinLnBrk="0" hangingPunct="1">
        <a:defRPr sz="1736" kern="1200">
          <a:solidFill>
            <a:schemeClr val="tx1"/>
          </a:solidFill>
          <a:latin typeface="+mn-lt"/>
          <a:ea typeface="+mn-ea"/>
          <a:cs typeface="+mn-cs"/>
        </a:defRPr>
      </a:lvl7pPr>
      <a:lvl8pPr marL="3087106" algn="l" defTabSz="882030" rtl="0" eaLnBrk="1" latinLnBrk="0" hangingPunct="1">
        <a:defRPr sz="1736" kern="1200">
          <a:solidFill>
            <a:schemeClr val="tx1"/>
          </a:solidFill>
          <a:latin typeface="+mn-lt"/>
          <a:ea typeface="+mn-ea"/>
          <a:cs typeface="+mn-cs"/>
        </a:defRPr>
      </a:lvl8pPr>
      <a:lvl9pPr marL="3528121" algn="l" defTabSz="882030" rtl="0" eaLnBrk="1" latinLnBrk="0" hangingPunct="1">
        <a:defRPr sz="173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51"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Text Box DG"/>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0" name="Rectangle 6"/>
          <p:cNvSpPr>
            <a:spLocks noGrp="1" noChangeArrowheads="1"/>
          </p:cNvSpPr>
          <p:nvPr>
            <p:ph type="title"/>
          </p:nvPr>
        </p:nvSpPr>
        <p:spPr bwMode="auto">
          <a:xfrm>
            <a:off x="216000" y="154800"/>
            <a:ext cx="10108800" cy="565200"/>
          </a:xfrm>
          <a:prstGeom prst="rect">
            <a:avLst/>
          </a:prstGeom>
          <a:noFill/>
          <a:ln>
            <a:noFill/>
          </a:ln>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GB" altLang="en-US" noProof="0"/>
              <a:t>CLICK TO EDIT MASTER TITLE STYLE</a:t>
            </a:r>
            <a:endParaRPr lang="en-GB" noProof="0"/>
          </a:p>
        </p:txBody>
      </p:sp>
      <p:sp>
        <p:nvSpPr>
          <p:cNvPr id="63" name="Rectangle 2">
            <a:extLst>
              <a:ext uri="{FF2B5EF4-FFF2-40B4-BE49-F238E27FC236}">
                <a16:creationId xmlns:a16="http://schemas.microsoft.com/office/drawing/2014/main" id="{0341B57B-D657-44D2-A69B-8571F2FEB2FC}"/>
              </a:ext>
            </a:extLst>
          </p:cNvPr>
          <p:cNvSpPr>
            <a:spLocks noGrp="1" noChangeArrowheads="1"/>
          </p:cNvSpPr>
          <p:nvPr>
            <p:ph type="body" idx="1"/>
          </p:nvPr>
        </p:nvSpPr>
        <p:spPr bwMode="auto">
          <a:xfrm>
            <a:off x="21960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67" name="Text Box DG">
            <a:extLst>
              <a:ext uri="{FF2B5EF4-FFF2-40B4-BE49-F238E27FC236}">
                <a16:creationId xmlns:a16="http://schemas.microsoft.com/office/drawing/2014/main" id="{041D4B4D-8C28-4798-BDA6-9AF59297F358}"/>
              </a:ext>
            </a:extLst>
          </p:cNvPr>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4" name="Text Box 38"/>
          <p:cNvSpPr txBox="1">
            <a:spLocks noChangeArrowheads="1"/>
          </p:cNvSpPr>
          <p:nvPr userDrawn="1"/>
        </p:nvSpPr>
        <p:spPr bwMode="auto">
          <a:xfrm>
            <a:off x="221404" y="6202800"/>
            <a:ext cx="12118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GB" sz="800" noProof="0" dirty="0">
                <a:solidFill>
                  <a:srgbClr val="8197A6"/>
                </a:solidFill>
                <a:latin typeface="Arial" panose="020B0604020202020204" pitchFamily="34" charset="0"/>
                <a:cs typeface="Arial" panose="020B0604020202020204" pitchFamily="34" charset="0"/>
              </a:rPr>
              <a:t> </a:t>
            </a:r>
          </a:p>
        </p:txBody>
      </p:sp>
      <p:sp>
        <p:nvSpPr>
          <p:cNvPr id="2" name="Text Box 34">
            <a:extLst>
              <a:ext uri="{FF2B5EF4-FFF2-40B4-BE49-F238E27FC236}">
                <a16:creationId xmlns:a16="http://schemas.microsoft.com/office/drawing/2014/main" id="{06E20340-F309-4C15-A091-9346422556E1}"/>
              </a:ext>
            </a:extLst>
          </p:cNvPr>
          <p:cNvSpPr txBox="1">
            <a:spLocks noChangeArrowheads="1"/>
          </p:cNvSpPr>
          <p:nvPr userDrawn="1"/>
        </p:nvSpPr>
        <p:spPr bwMode="auto">
          <a:xfrm>
            <a:off x="8204400" y="6202800"/>
            <a:ext cx="3751200"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rgbClr val="8197A6"/>
                </a:solidFill>
                <a:latin typeface="Arial" panose="020B0604020202020204" pitchFamily="34" charset="0"/>
                <a:cs typeface="Arial" panose="020B0604020202020204" pitchFamily="34" charset="0"/>
              </a:rPr>
              <a:t>‹#›</a:t>
            </a:fld>
            <a:endParaRPr lang="en-GB" sz="800" noProof="1">
              <a:solidFill>
                <a:srgbClr val="8197A6"/>
              </a:solidFill>
              <a:latin typeface="Arial" panose="020B0604020202020204" pitchFamily="34" charset="0"/>
              <a:cs typeface="Arial" panose="020B0604020202020204" pitchFamily="34" charset="0"/>
            </a:endParaRPr>
          </a:p>
        </p:txBody>
      </p:sp>
      <p:pic>
        <p:nvPicPr>
          <p:cNvPr id="38" name="Picture 37">
            <a:extLst>
              <a:ext uri="{FF2B5EF4-FFF2-40B4-BE49-F238E27FC236}">
                <a16:creationId xmlns:a16="http://schemas.microsoft.com/office/drawing/2014/main" id="{AA5060D9-A09D-4130-9267-1E715CE49C5B}"/>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pic>
        <p:nvPicPr>
          <p:cNvPr id="94" name="Picture 93">
            <a:extLst>
              <a:ext uri="{FF2B5EF4-FFF2-40B4-BE49-F238E27FC236}">
                <a16:creationId xmlns:a16="http://schemas.microsoft.com/office/drawing/2014/main" id="{4732B035-7DC9-457A-B11E-1F17E69F566A}"/>
              </a:ext>
            </a:extLst>
          </p:cNvPr>
          <p:cNvPicPr>
            <a:picLocks/>
          </p:cNvPicPr>
          <p:nvPr userDrawn="1"/>
        </p:nvPicPr>
        <p:blipFill>
          <a:blip r:embed="rId16" cstate="print">
            <a:extLst>
              <a:ext uri="{28A0092B-C50C-407E-A947-70E740481C1C}">
                <a14:useLocalDpi xmlns:a14="http://schemas.microsoft.com/office/drawing/2010/main" val="0"/>
              </a:ext>
            </a:extLst>
          </a:blip>
          <a:stretch>
            <a:fillRect/>
          </a:stretch>
        </p:blipFill>
        <p:spPr>
          <a:xfrm>
            <a:off x="10331489" y="-215904"/>
            <a:ext cx="2095200" cy="1314000"/>
          </a:xfrm>
          <a:prstGeom prst="rect">
            <a:avLst/>
          </a:prstGeom>
        </p:spPr>
      </p:pic>
      <p:pic>
        <p:nvPicPr>
          <p:cNvPr id="37" name="Picture 36">
            <a:extLst>
              <a:ext uri="{FF2B5EF4-FFF2-40B4-BE49-F238E27FC236}">
                <a16:creationId xmlns:a16="http://schemas.microsoft.com/office/drawing/2014/main" id="{EBB965BA-5FAA-5543-9444-B14F3D19DD2B}"/>
              </a:ext>
            </a:extLst>
          </p:cNvPr>
          <p:cNvPicPr>
            <a:picLocks noChangeAspect="1"/>
          </p:cNvPicPr>
          <p:nvPr userDrawn="1"/>
        </p:nvPicPr>
        <p:blipFill>
          <a:blip r:embed="rId17">
            <a:extLst>
              <a:ext uri="{96DAC541-7B7A-43D3-8B79-37D633B846F1}">
                <asvg:svgBlip xmlns:asvg="http://schemas.microsoft.com/office/drawing/2016/SVG/main" r:embed="rId18"/>
              </a:ext>
            </a:extLst>
          </a:blip>
          <a:srcRect/>
          <a:stretch/>
        </p:blipFill>
        <p:spPr>
          <a:xfrm>
            <a:off x="1" y="6457517"/>
            <a:ext cx="10159937" cy="430721"/>
          </a:xfrm>
          <a:prstGeom prst="rect">
            <a:avLst/>
          </a:prstGeom>
        </p:spPr>
      </p:pic>
    </p:spTree>
    <p:extLst>
      <p:ext uri="{BB962C8B-B14F-4D97-AF65-F5344CB8AC3E}">
        <p14:creationId xmlns:p14="http://schemas.microsoft.com/office/powerpoint/2010/main" val="3659391583"/>
      </p:ext>
    </p:extLst>
  </p:cSld>
  <p:clrMap bg1="lt1" tx1="dk1" bg2="lt2" tx2="dk2" accent1="accent1" accent2="accent2" accent3="accent3" accent4="accent4" accent5="accent5" accent6="accent6" hlink="hlink" folHlink="folHlink"/>
  <p:sldLayoutIdLst>
    <p:sldLayoutId id="2147483976" r:id="rId1"/>
    <p:sldLayoutId id="2147483961" r:id="rId2"/>
    <p:sldLayoutId id="2147483962" r:id="rId3"/>
    <p:sldLayoutId id="2147483963" r:id="rId4"/>
    <p:sldLayoutId id="2147483964" r:id="rId5"/>
    <p:sldLayoutId id="2147483965" r:id="rId6"/>
    <p:sldLayoutId id="2147483972" r:id="rId7"/>
    <p:sldLayoutId id="2147483966" r:id="rId8"/>
    <p:sldLayoutId id="2147483967" r:id="rId9"/>
    <p:sldLayoutId id="2147483968" r:id="rId10"/>
    <p:sldLayoutId id="2147483969" r:id="rId11"/>
    <p:sldLayoutId id="2147483981" r:id="rId12"/>
    <p:sldLayoutId id="2147483982" r:id="rId13"/>
  </p:sldLayoutIdLst>
  <p:hf sldNum="0" hdr="0" dt="0"/>
  <p:txStyles>
    <p:titleStyle>
      <a:lvl1pPr algn="just" rtl="0" fontAlgn="base">
        <a:spcBef>
          <a:spcPct val="0"/>
        </a:spcBef>
        <a:spcAft>
          <a:spcPct val="0"/>
        </a:spcAft>
        <a:defRPr lang="en-GB" sz="3000" b="1" dirty="0" smtClean="0">
          <a:solidFill>
            <a:srgbClr val="003249"/>
          </a:solidFill>
          <a:latin typeface="Arial" panose="020B0604020202020204" pitchFamily="34" charset="0"/>
          <a:ea typeface="+mj-ea"/>
          <a:cs typeface="Arial" panose="020B0604020202020204" pitchFamily="34" charset="0"/>
        </a:defRPr>
      </a:lvl1pPr>
      <a:lvl2pPr algn="l" rtl="0" fontAlgn="base">
        <a:spcBef>
          <a:spcPct val="0"/>
        </a:spcBef>
        <a:spcAft>
          <a:spcPct val="0"/>
        </a:spcAft>
        <a:defRPr sz="2122" b="1">
          <a:solidFill>
            <a:schemeClr val="bg1"/>
          </a:solidFill>
          <a:latin typeface="Verdana" pitchFamily="34" charset="0"/>
        </a:defRPr>
      </a:lvl2pPr>
      <a:lvl3pPr algn="l" rtl="0" fontAlgn="base">
        <a:spcBef>
          <a:spcPct val="0"/>
        </a:spcBef>
        <a:spcAft>
          <a:spcPct val="0"/>
        </a:spcAft>
        <a:defRPr sz="2122" b="1">
          <a:solidFill>
            <a:schemeClr val="bg1"/>
          </a:solidFill>
          <a:latin typeface="Verdana" pitchFamily="34" charset="0"/>
        </a:defRPr>
      </a:lvl3pPr>
      <a:lvl4pPr algn="l" rtl="0" fontAlgn="base">
        <a:spcBef>
          <a:spcPct val="0"/>
        </a:spcBef>
        <a:spcAft>
          <a:spcPct val="0"/>
        </a:spcAft>
        <a:defRPr sz="2122" b="1">
          <a:solidFill>
            <a:schemeClr val="bg1"/>
          </a:solidFill>
          <a:latin typeface="Verdana" pitchFamily="34" charset="0"/>
        </a:defRPr>
      </a:lvl4pPr>
      <a:lvl5pPr algn="l" rtl="0" fontAlgn="base">
        <a:spcBef>
          <a:spcPct val="0"/>
        </a:spcBef>
        <a:spcAft>
          <a:spcPct val="0"/>
        </a:spcAft>
        <a:defRPr sz="2122" b="1">
          <a:solidFill>
            <a:schemeClr val="bg1"/>
          </a:solidFill>
          <a:latin typeface="Verdana" pitchFamily="34" charset="0"/>
        </a:defRPr>
      </a:lvl5pPr>
      <a:lvl6pPr marL="441015" algn="l" rtl="0" fontAlgn="base">
        <a:spcBef>
          <a:spcPct val="0"/>
        </a:spcBef>
        <a:spcAft>
          <a:spcPct val="0"/>
        </a:spcAft>
        <a:defRPr sz="2122" b="1">
          <a:solidFill>
            <a:schemeClr val="bg1"/>
          </a:solidFill>
          <a:latin typeface="Verdana" pitchFamily="34" charset="0"/>
        </a:defRPr>
      </a:lvl6pPr>
      <a:lvl7pPr marL="882030" algn="l" rtl="0" fontAlgn="base">
        <a:spcBef>
          <a:spcPct val="0"/>
        </a:spcBef>
        <a:spcAft>
          <a:spcPct val="0"/>
        </a:spcAft>
        <a:defRPr sz="2122" b="1">
          <a:solidFill>
            <a:schemeClr val="bg1"/>
          </a:solidFill>
          <a:latin typeface="Verdana" pitchFamily="34" charset="0"/>
        </a:defRPr>
      </a:lvl7pPr>
      <a:lvl8pPr marL="1323045" algn="l" rtl="0" fontAlgn="base">
        <a:spcBef>
          <a:spcPct val="0"/>
        </a:spcBef>
        <a:spcAft>
          <a:spcPct val="0"/>
        </a:spcAft>
        <a:defRPr sz="2122" b="1">
          <a:solidFill>
            <a:schemeClr val="bg1"/>
          </a:solidFill>
          <a:latin typeface="Verdana" pitchFamily="34" charset="0"/>
        </a:defRPr>
      </a:lvl8pPr>
      <a:lvl9pPr marL="1764060" algn="l" rtl="0" fontAlgn="base">
        <a:spcBef>
          <a:spcPct val="0"/>
        </a:spcBef>
        <a:spcAft>
          <a:spcPct val="0"/>
        </a:spcAft>
        <a:defRPr sz="2122" b="1">
          <a:solidFill>
            <a:schemeClr val="bg1"/>
          </a:solidFill>
          <a:latin typeface="Verdana" pitchFamily="34" charset="0"/>
        </a:defRPr>
      </a:lvl9pPr>
    </p:titleStyle>
    <p:body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charset="0"/>
          <a:ea typeface="MS PGothic" pitchFamily="34" charset="-128"/>
          <a:cs typeface="Arial" charset="0"/>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dirty="0">
          <a:solidFill>
            <a:srgbClr val="8197A6"/>
          </a:solidFill>
          <a:latin typeface="Arial" charset="0"/>
          <a:ea typeface="MS PGothic" pitchFamily="34" charset="-128"/>
          <a:cs typeface="Arial" charset="0"/>
        </a:defRPr>
      </a:lvl5pPr>
      <a:lvl6pPr marL="335661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p:bodyStyle>
    <p:otherStyle>
      <a:defPPr>
        <a:defRPr lang="en-US"/>
      </a:defPPr>
      <a:lvl1pPr marL="0" algn="l" defTabSz="882030" rtl="0" eaLnBrk="1" latinLnBrk="0" hangingPunct="1">
        <a:defRPr sz="1736" kern="1200">
          <a:solidFill>
            <a:schemeClr val="tx1"/>
          </a:solidFill>
          <a:latin typeface="+mn-lt"/>
          <a:ea typeface="+mn-ea"/>
          <a:cs typeface="+mn-cs"/>
        </a:defRPr>
      </a:lvl1pPr>
      <a:lvl2pPr marL="441015" algn="l" defTabSz="882030" rtl="0" eaLnBrk="1" latinLnBrk="0" hangingPunct="1">
        <a:defRPr sz="1736" kern="1200">
          <a:solidFill>
            <a:schemeClr val="tx1"/>
          </a:solidFill>
          <a:latin typeface="+mn-lt"/>
          <a:ea typeface="+mn-ea"/>
          <a:cs typeface="+mn-cs"/>
        </a:defRPr>
      </a:lvl2pPr>
      <a:lvl3pPr marL="882030" algn="l" defTabSz="882030" rtl="0" eaLnBrk="1" latinLnBrk="0" hangingPunct="1">
        <a:defRPr sz="1736" kern="1200">
          <a:solidFill>
            <a:schemeClr val="tx1"/>
          </a:solidFill>
          <a:latin typeface="+mn-lt"/>
          <a:ea typeface="+mn-ea"/>
          <a:cs typeface="+mn-cs"/>
        </a:defRPr>
      </a:lvl3pPr>
      <a:lvl4pPr marL="1323045" algn="l" defTabSz="882030" rtl="0" eaLnBrk="1" latinLnBrk="0" hangingPunct="1">
        <a:defRPr sz="1736" kern="1200">
          <a:solidFill>
            <a:schemeClr val="tx1"/>
          </a:solidFill>
          <a:latin typeface="+mn-lt"/>
          <a:ea typeface="+mn-ea"/>
          <a:cs typeface="+mn-cs"/>
        </a:defRPr>
      </a:lvl4pPr>
      <a:lvl5pPr marL="1764060" algn="l" defTabSz="882030" rtl="0" eaLnBrk="1" latinLnBrk="0" hangingPunct="1">
        <a:defRPr sz="1736" kern="1200">
          <a:solidFill>
            <a:schemeClr val="tx1"/>
          </a:solidFill>
          <a:latin typeface="+mn-lt"/>
          <a:ea typeface="+mn-ea"/>
          <a:cs typeface="+mn-cs"/>
        </a:defRPr>
      </a:lvl5pPr>
      <a:lvl6pPr marL="2205076" algn="l" defTabSz="882030" rtl="0" eaLnBrk="1" latinLnBrk="0" hangingPunct="1">
        <a:defRPr sz="1736" kern="1200">
          <a:solidFill>
            <a:schemeClr val="tx1"/>
          </a:solidFill>
          <a:latin typeface="+mn-lt"/>
          <a:ea typeface="+mn-ea"/>
          <a:cs typeface="+mn-cs"/>
        </a:defRPr>
      </a:lvl6pPr>
      <a:lvl7pPr marL="2646091" algn="l" defTabSz="882030" rtl="0" eaLnBrk="1" latinLnBrk="0" hangingPunct="1">
        <a:defRPr sz="1736" kern="1200">
          <a:solidFill>
            <a:schemeClr val="tx1"/>
          </a:solidFill>
          <a:latin typeface="+mn-lt"/>
          <a:ea typeface="+mn-ea"/>
          <a:cs typeface="+mn-cs"/>
        </a:defRPr>
      </a:lvl7pPr>
      <a:lvl8pPr marL="3087106" algn="l" defTabSz="882030" rtl="0" eaLnBrk="1" latinLnBrk="0" hangingPunct="1">
        <a:defRPr sz="1736" kern="1200">
          <a:solidFill>
            <a:schemeClr val="tx1"/>
          </a:solidFill>
          <a:latin typeface="+mn-lt"/>
          <a:ea typeface="+mn-ea"/>
          <a:cs typeface="+mn-cs"/>
        </a:defRPr>
      </a:lvl8pPr>
      <a:lvl9pPr marL="3528121" algn="l" defTabSz="882030" rtl="0" eaLnBrk="1" latinLnBrk="0" hangingPunct="1">
        <a:defRPr sz="173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51"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Text Box DG"/>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0" name="Rectangle 6"/>
          <p:cNvSpPr>
            <a:spLocks noGrp="1" noChangeArrowheads="1"/>
          </p:cNvSpPr>
          <p:nvPr>
            <p:ph type="title"/>
          </p:nvPr>
        </p:nvSpPr>
        <p:spPr bwMode="auto">
          <a:xfrm>
            <a:off x="216000" y="154800"/>
            <a:ext cx="9748800" cy="565200"/>
          </a:xfrm>
          <a:prstGeom prst="rect">
            <a:avLst/>
          </a:prstGeom>
          <a:noFill/>
          <a:ln>
            <a:noFill/>
          </a:ln>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GB" altLang="en-US" noProof="0"/>
              <a:t>CLICK TO EDIT MASTER TITLE STYLE</a:t>
            </a:r>
            <a:endParaRPr lang="en-GB" noProof="0"/>
          </a:p>
        </p:txBody>
      </p:sp>
      <p:sp>
        <p:nvSpPr>
          <p:cNvPr id="14" name="Text Box 38"/>
          <p:cNvSpPr txBox="1">
            <a:spLocks noChangeArrowheads="1"/>
          </p:cNvSpPr>
          <p:nvPr userDrawn="1"/>
        </p:nvSpPr>
        <p:spPr bwMode="auto">
          <a:xfrm>
            <a:off x="221404" y="6202800"/>
            <a:ext cx="12118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GB" sz="800" noProof="0" dirty="0">
                <a:solidFill>
                  <a:srgbClr val="8197A6"/>
                </a:solidFill>
                <a:latin typeface="Arial" panose="020B0604020202020204" pitchFamily="34" charset="0"/>
                <a:cs typeface="Arial" panose="020B0604020202020204" pitchFamily="34" charset="0"/>
              </a:rPr>
              <a:t> </a:t>
            </a:r>
          </a:p>
        </p:txBody>
      </p:sp>
      <p:cxnSp>
        <p:nvCxnSpPr>
          <p:cNvPr id="34" name="Straight Connector 64">
            <a:extLst>
              <a:ext uri="{FF2B5EF4-FFF2-40B4-BE49-F238E27FC236}">
                <a16:creationId xmlns:a16="http://schemas.microsoft.com/office/drawing/2014/main" id="{8F972EA9-1462-4B0E-A09A-25D9F39ABE44}"/>
              </a:ext>
            </a:extLst>
          </p:cNvPr>
          <p:cNvCxnSpPr>
            <a:cxnSpLocks/>
          </p:cNvCxnSpPr>
          <p:nvPr userDrawn="1"/>
        </p:nvCxnSpPr>
        <p:spPr>
          <a:xfrm>
            <a:off x="222041" y="6411947"/>
            <a:ext cx="11768092"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4" name="Picture 5">
            <a:extLst>
              <a:ext uri="{FF2B5EF4-FFF2-40B4-BE49-F238E27FC236}">
                <a16:creationId xmlns:a16="http://schemas.microsoft.com/office/drawing/2014/main" id="{5217072E-26F2-4536-B7A4-4922A861EFC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71529" y="6578011"/>
            <a:ext cx="1641396" cy="113828"/>
          </a:xfrm>
          <a:prstGeom prst="rect">
            <a:avLst/>
          </a:prstGeom>
        </p:spPr>
      </p:pic>
      <p:sp>
        <p:nvSpPr>
          <p:cNvPr id="63" name="Rectangle 2">
            <a:extLst>
              <a:ext uri="{FF2B5EF4-FFF2-40B4-BE49-F238E27FC236}">
                <a16:creationId xmlns:a16="http://schemas.microsoft.com/office/drawing/2014/main" id="{0341B57B-D657-44D2-A69B-8571F2FEB2FC}"/>
              </a:ext>
            </a:extLst>
          </p:cNvPr>
          <p:cNvSpPr>
            <a:spLocks noGrp="1" noChangeArrowheads="1"/>
          </p:cNvSpPr>
          <p:nvPr>
            <p:ph type="body" idx="1"/>
          </p:nvPr>
        </p:nvSpPr>
        <p:spPr bwMode="auto">
          <a:xfrm>
            <a:off x="218859"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5" name="Text Box 34">
            <a:extLst>
              <a:ext uri="{FF2B5EF4-FFF2-40B4-BE49-F238E27FC236}">
                <a16:creationId xmlns:a16="http://schemas.microsoft.com/office/drawing/2014/main" id="{3DFCB740-7646-4EBC-AD20-3EBB6A01A799}"/>
              </a:ext>
            </a:extLst>
          </p:cNvPr>
          <p:cNvSpPr txBox="1">
            <a:spLocks noChangeArrowheads="1"/>
          </p:cNvSpPr>
          <p:nvPr userDrawn="1"/>
        </p:nvSpPr>
        <p:spPr bwMode="auto">
          <a:xfrm>
            <a:off x="8204400" y="6202800"/>
            <a:ext cx="3751200"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rgbClr val="8197A6"/>
                </a:solidFill>
                <a:latin typeface="Arial" panose="020B0604020202020204" pitchFamily="34" charset="0"/>
                <a:cs typeface="Arial" panose="020B0604020202020204" pitchFamily="34" charset="0"/>
              </a:rPr>
              <a:t>‹#›</a:t>
            </a:fld>
            <a:endParaRPr lang="en-GB" sz="800" noProof="1">
              <a:solidFill>
                <a:srgbClr val="8197A6"/>
              </a:solidFill>
              <a:latin typeface="Arial" panose="020B0604020202020204" pitchFamily="34" charset="0"/>
              <a:cs typeface="Arial" panose="020B0604020202020204" pitchFamily="34" charset="0"/>
            </a:endParaRPr>
          </a:p>
        </p:txBody>
      </p:sp>
      <p:pic>
        <p:nvPicPr>
          <p:cNvPr id="37" name="Picture 36">
            <a:extLst>
              <a:ext uri="{FF2B5EF4-FFF2-40B4-BE49-F238E27FC236}">
                <a16:creationId xmlns:a16="http://schemas.microsoft.com/office/drawing/2014/main" id="{CEC1D1E1-F167-4275-B0D3-2DDB714BE63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pic>
        <p:nvPicPr>
          <p:cNvPr id="94" name="Picture 93">
            <a:extLst>
              <a:ext uri="{FF2B5EF4-FFF2-40B4-BE49-F238E27FC236}">
                <a16:creationId xmlns:a16="http://schemas.microsoft.com/office/drawing/2014/main" id="{EE9226E0-2BA4-4DC2-994B-AD70CB993B22}"/>
              </a:ext>
            </a:extLst>
          </p:cNvPr>
          <p:cNvPicPr>
            <a:picLocks/>
          </p:cNvPicPr>
          <p:nvPr userDrawn="1"/>
        </p:nvPicPr>
        <p:blipFill>
          <a:blip r:embed="rId5" cstate="print">
            <a:extLst>
              <a:ext uri="{28A0092B-C50C-407E-A947-70E740481C1C}">
                <a14:useLocalDpi xmlns:a14="http://schemas.microsoft.com/office/drawing/2010/main" val="0"/>
              </a:ext>
            </a:extLst>
          </a:blip>
          <a:stretch>
            <a:fillRect/>
          </a:stretch>
        </p:blipFill>
        <p:spPr>
          <a:xfrm>
            <a:off x="10331489" y="-215904"/>
            <a:ext cx="2095200" cy="1314000"/>
          </a:xfrm>
          <a:prstGeom prst="rect">
            <a:avLst/>
          </a:prstGeom>
        </p:spPr>
      </p:pic>
      <p:pic>
        <p:nvPicPr>
          <p:cNvPr id="38" name="Picture 37">
            <a:extLst>
              <a:ext uri="{FF2B5EF4-FFF2-40B4-BE49-F238E27FC236}">
                <a16:creationId xmlns:a16="http://schemas.microsoft.com/office/drawing/2014/main" id="{EBB965BA-5FAA-5543-9444-B14F3D19DD2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1" y="6457664"/>
            <a:ext cx="10159937" cy="430721"/>
          </a:xfrm>
          <a:prstGeom prst="rect">
            <a:avLst/>
          </a:prstGeom>
        </p:spPr>
      </p:pic>
    </p:spTree>
    <p:extLst>
      <p:ext uri="{BB962C8B-B14F-4D97-AF65-F5344CB8AC3E}">
        <p14:creationId xmlns:p14="http://schemas.microsoft.com/office/powerpoint/2010/main" val="4140336850"/>
      </p:ext>
    </p:extLst>
  </p:cSld>
  <p:clrMap bg1="lt1" tx1="dk1" bg2="lt2" tx2="dk2" accent1="accent1" accent2="accent2" accent3="accent3" accent4="accent4" accent5="accent5" accent6="accent6" hlink="hlink" folHlink="folHlink"/>
  <p:sldLayoutIdLst>
    <p:sldLayoutId id="2147483971" r:id="rId1"/>
  </p:sldLayoutIdLst>
  <p:hf sldNum="0" hdr="0" dt="0"/>
  <p:txStyles>
    <p:titleStyle>
      <a:lvl1pPr algn="just" rtl="0" fontAlgn="base">
        <a:spcBef>
          <a:spcPct val="0"/>
        </a:spcBef>
        <a:spcAft>
          <a:spcPct val="0"/>
        </a:spcAft>
        <a:defRPr lang="en-GB" sz="3000" b="1" dirty="0" smtClean="0">
          <a:solidFill>
            <a:srgbClr val="003249"/>
          </a:solidFill>
          <a:latin typeface="Arial" panose="020B0604020202020204" pitchFamily="34" charset="0"/>
          <a:ea typeface="+mj-ea"/>
          <a:cs typeface="Arial" panose="020B0604020202020204" pitchFamily="34" charset="0"/>
        </a:defRPr>
      </a:lvl1pPr>
      <a:lvl2pPr algn="l" rtl="0" fontAlgn="base">
        <a:spcBef>
          <a:spcPct val="0"/>
        </a:spcBef>
        <a:spcAft>
          <a:spcPct val="0"/>
        </a:spcAft>
        <a:defRPr sz="2122" b="1">
          <a:solidFill>
            <a:schemeClr val="bg1"/>
          </a:solidFill>
          <a:latin typeface="Verdana" pitchFamily="34" charset="0"/>
        </a:defRPr>
      </a:lvl2pPr>
      <a:lvl3pPr algn="l" rtl="0" fontAlgn="base">
        <a:spcBef>
          <a:spcPct val="0"/>
        </a:spcBef>
        <a:spcAft>
          <a:spcPct val="0"/>
        </a:spcAft>
        <a:defRPr sz="2122" b="1">
          <a:solidFill>
            <a:schemeClr val="bg1"/>
          </a:solidFill>
          <a:latin typeface="Verdana" pitchFamily="34" charset="0"/>
        </a:defRPr>
      </a:lvl3pPr>
      <a:lvl4pPr algn="l" rtl="0" fontAlgn="base">
        <a:spcBef>
          <a:spcPct val="0"/>
        </a:spcBef>
        <a:spcAft>
          <a:spcPct val="0"/>
        </a:spcAft>
        <a:defRPr sz="2122" b="1">
          <a:solidFill>
            <a:schemeClr val="bg1"/>
          </a:solidFill>
          <a:latin typeface="Verdana" pitchFamily="34" charset="0"/>
        </a:defRPr>
      </a:lvl4pPr>
      <a:lvl5pPr algn="l" rtl="0" fontAlgn="base">
        <a:spcBef>
          <a:spcPct val="0"/>
        </a:spcBef>
        <a:spcAft>
          <a:spcPct val="0"/>
        </a:spcAft>
        <a:defRPr sz="2122" b="1">
          <a:solidFill>
            <a:schemeClr val="bg1"/>
          </a:solidFill>
          <a:latin typeface="Verdana" pitchFamily="34" charset="0"/>
        </a:defRPr>
      </a:lvl5pPr>
      <a:lvl6pPr marL="441015" algn="l" rtl="0" fontAlgn="base">
        <a:spcBef>
          <a:spcPct val="0"/>
        </a:spcBef>
        <a:spcAft>
          <a:spcPct val="0"/>
        </a:spcAft>
        <a:defRPr sz="2122" b="1">
          <a:solidFill>
            <a:schemeClr val="bg1"/>
          </a:solidFill>
          <a:latin typeface="Verdana" pitchFamily="34" charset="0"/>
        </a:defRPr>
      </a:lvl6pPr>
      <a:lvl7pPr marL="882030" algn="l" rtl="0" fontAlgn="base">
        <a:spcBef>
          <a:spcPct val="0"/>
        </a:spcBef>
        <a:spcAft>
          <a:spcPct val="0"/>
        </a:spcAft>
        <a:defRPr sz="2122" b="1">
          <a:solidFill>
            <a:schemeClr val="bg1"/>
          </a:solidFill>
          <a:latin typeface="Verdana" pitchFamily="34" charset="0"/>
        </a:defRPr>
      </a:lvl7pPr>
      <a:lvl8pPr marL="1323045" algn="l" rtl="0" fontAlgn="base">
        <a:spcBef>
          <a:spcPct val="0"/>
        </a:spcBef>
        <a:spcAft>
          <a:spcPct val="0"/>
        </a:spcAft>
        <a:defRPr sz="2122" b="1">
          <a:solidFill>
            <a:schemeClr val="bg1"/>
          </a:solidFill>
          <a:latin typeface="Verdana" pitchFamily="34" charset="0"/>
        </a:defRPr>
      </a:lvl8pPr>
      <a:lvl9pPr marL="1764060" algn="l" rtl="0" fontAlgn="base">
        <a:spcBef>
          <a:spcPct val="0"/>
        </a:spcBef>
        <a:spcAft>
          <a:spcPct val="0"/>
        </a:spcAft>
        <a:defRPr sz="2122" b="1">
          <a:solidFill>
            <a:schemeClr val="bg1"/>
          </a:solidFill>
          <a:latin typeface="Verdana" pitchFamily="34" charset="0"/>
        </a:defRPr>
      </a:lvl9pPr>
    </p:titleStyle>
    <p:body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charset="0"/>
          <a:ea typeface="MS PGothic" pitchFamily="34" charset="-128"/>
          <a:cs typeface="Arial" charset="0"/>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dirty="0">
          <a:solidFill>
            <a:srgbClr val="8197A6"/>
          </a:solidFill>
          <a:latin typeface="Arial" charset="0"/>
          <a:ea typeface="MS PGothic" pitchFamily="34" charset="-128"/>
          <a:cs typeface="Arial" charset="0"/>
        </a:defRPr>
      </a:lvl5pPr>
      <a:lvl6pPr marL="335661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p:bodyStyle>
    <p:otherStyle>
      <a:defPPr>
        <a:defRPr lang="en-US"/>
      </a:defPPr>
      <a:lvl1pPr marL="0" algn="l" defTabSz="882030" rtl="0" eaLnBrk="1" latinLnBrk="0" hangingPunct="1">
        <a:defRPr sz="1736" kern="1200">
          <a:solidFill>
            <a:schemeClr val="tx1"/>
          </a:solidFill>
          <a:latin typeface="+mn-lt"/>
          <a:ea typeface="+mn-ea"/>
          <a:cs typeface="+mn-cs"/>
        </a:defRPr>
      </a:lvl1pPr>
      <a:lvl2pPr marL="441015" algn="l" defTabSz="882030" rtl="0" eaLnBrk="1" latinLnBrk="0" hangingPunct="1">
        <a:defRPr sz="1736" kern="1200">
          <a:solidFill>
            <a:schemeClr val="tx1"/>
          </a:solidFill>
          <a:latin typeface="+mn-lt"/>
          <a:ea typeface="+mn-ea"/>
          <a:cs typeface="+mn-cs"/>
        </a:defRPr>
      </a:lvl2pPr>
      <a:lvl3pPr marL="882030" algn="l" defTabSz="882030" rtl="0" eaLnBrk="1" latinLnBrk="0" hangingPunct="1">
        <a:defRPr sz="1736" kern="1200">
          <a:solidFill>
            <a:schemeClr val="tx1"/>
          </a:solidFill>
          <a:latin typeface="+mn-lt"/>
          <a:ea typeface="+mn-ea"/>
          <a:cs typeface="+mn-cs"/>
        </a:defRPr>
      </a:lvl3pPr>
      <a:lvl4pPr marL="1323045" algn="l" defTabSz="882030" rtl="0" eaLnBrk="1" latinLnBrk="0" hangingPunct="1">
        <a:defRPr sz="1736" kern="1200">
          <a:solidFill>
            <a:schemeClr val="tx1"/>
          </a:solidFill>
          <a:latin typeface="+mn-lt"/>
          <a:ea typeface="+mn-ea"/>
          <a:cs typeface="+mn-cs"/>
        </a:defRPr>
      </a:lvl4pPr>
      <a:lvl5pPr marL="1764060" algn="l" defTabSz="882030" rtl="0" eaLnBrk="1" latinLnBrk="0" hangingPunct="1">
        <a:defRPr sz="1736" kern="1200">
          <a:solidFill>
            <a:schemeClr val="tx1"/>
          </a:solidFill>
          <a:latin typeface="+mn-lt"/>
          <a:ea typeface="+mn-ea"/>
          <a:cs typeface="+mn-cs"/>
        </a:defRPr>
      </a:lvl5pPr>
      <a:lvl6pPr marL="2205076" algn="l" defTabSz="882030" rtl="0" eaLnBrk="1" latinLnBrk="0" hangingPunct="1">
        <a:defRPr sz="1736" kern="1200">
          <a:solidFill>
            <a:schemeClr val="tx1"/>
          </a:solidFill>
          <a:latin typeface="+mn-lt"/>
          <a:ea typeface="+mn-ea"/>
          <a:cs typeface="+mn-cs"/>
        </a:defRPr>
      </a:lvl6pPr>
      <a:lvl7pPr marL="2646091" algn="l" defTabSz="882030" rtl="0" eaLnBrk="1" latinLnBrk="0" hangingPunct="1">
        <a:defRPr sz="1736" kern="1200">
          <a:solidFill>
            <a:schemeClr val="tx1"/>
          </a:solidFill>
          <a:latin typeface="+mn-lt"/>
          <a:ea typeface="+mn-ea"/>
          <a:cs typeface="+mn-cs"/>
        </a:defRPr>
      </a:lvl7pPr>
      <a:lvl8pPr marL="3087106" algn="l" defTabSz="882030" rtl="0" eaLnBrk="1" latinLnBrk="0" hangingPunct="1">
        <a:defRPr sz="1736" kern="1200">
          <a:solidFill>
            <a:schemeClr val="tx1"/>
          </a:solidFill>
          <a:latin typeface="+mn-lt"/>
          <a:ea typeface="+mn-ea"/>
          <a:cs typeface="+mn-cs"/>
        </a:defRPr>
      </a:lvl8pPr>
      <a:lvl9pPr marL="3528121" algn="l" defTabSz="882030" rtl="0" eaLnBrk="1" latinLnBrk="0" hangingPunct="1">
        <a:defRPr sz="173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5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25.xml"/><Relationship Id="rId6" Type="http://schemas.openxmlformats.org/officeDocument/2006/relationships/image" Target="../media/image37.jpg"/><Relationship Id="rId5" Type="http://schemas.openxmlformats.org/officeDocument/2006/relationships/image" Target="../media/image36.jpeg"/><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microsoft.com/office/2007/relationships/media" Target="../media/media3.mp4"/><Relationship Id="rId1" Type="http://schemas.openxmlformats.org/officeDocument/2006/relationships/video" Target="NULL" TargetMode="External"/><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1.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image" Target="../media/image19.png"/></Relationships>
</file>

<file path=ppt/slides/_rels/slide20.xml.rels><?xml version="1.0" encoding="UTF-8" standalone="yes"?>
<Relationships xmlns="http://schemas.openxmlformats.org/package/2006/relationships"><Relationship Id="rId3" Type="http://schemas.openxmlformats.org/officeDocument/2006/relationships/hyperlink" Target="https://sci.esa.int/web/sci-ft/-/47731-european-space-agency-science-programme-technology-development-plan-programme-of-work" TargetMode="External"/><Relationship Id="rId2" Type="http://schemas.openxmlformats.org/officeDocument/2006/relationships/image" Target="../media/image41.png"/><Relationship Id="rId1" Type="http://schemas.openxmlformats.org/officeDocument/2006/relationships/slideLayout" Target="../slideLayouts/slideLayout23.xml"/><Relationship Id="rId5" Type="http://schemas.openxmlformats.org/officeDocument/2006/relationships/image" Target="../media/image43.png"/><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microsoft.com/office/2007/relationships/media" Target="../media/media2.mp4"/><Relationship Id="rId1" Type="http://schemas.openxmlformats.org/officeDocument/2006/relationships/video" Target="NULL" TargetMode="External"/><Relationship Id="rId4" Type="http://schemas.openxmlformats.org/officeDocument/2006/relationships/image" Target="../media/image25.png"/></Relationships>
</file>

<file path=ppt/slides/_rels/slide6.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xml"/><Relationship Id="rId5" Type="http://schemas.openxmlformats.org/officeDocument/2006/relationships/image" Target="../media/image30.jpeg"/><Relationship Id="rId4" Type="http://schemas.openxmlformats.org/officeDocument/2006/relationships/image" Target="../media/image29.jpeg"/></Relationships>
</file>

<file path=ppt/slides/_rels/slide8.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32.jpg"/></Relationships>
</file>

<file path=ppt/slides/_rels/slide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txBox="1">
            <a:spLocks noChangeArrowheads="1"/>
          </p:cNvSpPr>
          <p:nvPr/>
        </p:nvSpPr>
        <p:spPr bwMode="auto">
          <a:xfrm>
            <a:off x="311937" y="264022"/>
            <a:ext cx="11913401" cy="9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8202" tIns="44101" rIns="88202" bIns="44101" numCol="1" anchor="b" anchorCtr="0" compatLnSpc="1">
            <a:prstTxWarp prst="textNoShape">
              <a:avLst/>
            </a:prstTxWarp>
            <a:spAutoFit/>
          </a:bodyPr>
          <a:lstStyle/>
          <a:p>
            <a:r>
              <a:rPr lang="en-GB" sz="2800" b="1" dirty="0">
                <a:solidFill>
                  <a:schemeClr val="bg1"/>
                </a:solidFill>
              </a:rPr>
              <a:t>ESA L4 Mission to Enceladus: </a:t>
            </a:r>
            <a:br>
              <a:rPr lang="en-GB" sz="2800" b="1" dirty="0">
                <a:solidFill>
                  <a:schemeClr val="bg1"/>
                </a:solidFill>
              </a:rPr>
            </a:br>
            <a:r>
              <a:rPr lang="en-GB" sz="2800" b="1" dirty="0">
                <a:solidFill>
                  <a:schemeClr val="bg1"/>
                </a:solidFill>
              </a:rPr>
              <a:t>Technology Development Challenges </a:t>
            </a:r>
          </a:p>
        </p:txBody>
      </p:sp>
      <p:sp>
        <p:nvSpPr>
          <p:cNvPr id="7" name="Text Box 24"/>
          <p:cNvSpPr txBox="1">
            <a:spLocks noChangeArrowheads="1"/>
          </p:cNvSpPr>
          <p:nvPr/>
        </p:nvSpPr>
        <p:spPr bwMode="auto">
          <a:xfrm>
            <a:off x="6650223" y="1537855"/>
            <a:ext cx="5419146" cy="889090"/>
          </a:xfrm>
          <a:prstGeom prst="rect">
            <a:avLst/>
          </a:prstGeom>
          <a:noFill/>
          <a:ln>
            <a:noFill/>
          </a:ln>
          <a:effectLst/>
        </p:spPr>
        <p:txBody>
          <a:bodyPr wrap="square">
            <a:spAutoFit/>
          </a:bodyPr>
          <a:lstStyle/>
          <a:p>
            <a:pPr algn="r">
              <a:lnSpc>
                <a:spcPct val="150000"/>
              </a:lnSpc>
              <a:spcBef>
                <a:spcPts val="0"/>
              </a:spcBef>
            </a:pPr>
            <a:r>
              <a:rPr lang="en-GB" sz="1200" dirty="0">
                <a:solidFill>
                  <a:schemeClr val="bg1"/>
                </a:solidFill>
                <a:latin typeface="Arial" panose="020B0604020202020204" pitchFamily="34" charset="0"/>
                <a:cs typeface="Arial" panose="020B0604020202020204" pitchFamily="34" charset="0"/>
              </a:rPr>
              <a:t>Sven Wittig, L4 Technology Coordinator, ESA</a:t>
            </a:r>
          </a:p>
          <a:p>
            <a:pPr algn="r">
              <a:lnSpc>
                <a:spcPct val="150000"/>
              </a:lnSpc>
              <a:spcBef>
                <a:spcPts val="0"/>
              </a:spcBef>
            </a:pPr>
            <a:r>
              <a:rPr lang="en-GB" sz="1200" dirty="0">
                <a:solidFill>
                  <a:schemeClr val="bg1"/>
                </a:solidFill>
                <a:latin typeface="Arial" panose="020B0604020202020204" pitchFamily="34" charset="0"/>
                <a:cs typeface="Arial" panose="020B0604020202020204" pitchFamily="34" charset="0"/>
              </a:rPr>
              <a:t>January 20-22, 2026, Bern</a:t>
            </a:r>
          </a:p>
          <a:p>
            <a:pPr algn="r">
              <a:lnSpc>
                <a:spcPct val="150000"/>
              </a:lnSpc>
              <a:spcBef>
                <a:spcPts val="0"/>
              </a:spcBef>
            </a:pPr>
            <a:r>
              <a:rPr lang="en-GB" sz="1200" dirty="0">
                <a:solidFill>
                  <a:schemeClr val="bg1"/>
                </a:solidFill>
                <a:latin typeface="Arial" panose="020B0604020202020204" pitchFamily="34" charset="0"/>
                <a:cs typeface="Arial" panose="020B0604020202020204" pitchFamily="34" charset="0"/>
              </a:rPr>
              <a:t> </a:t>
            </a:r>
          </a:p>
        </p:txBody>
      </p:sp>
      <p:sp>
        <p:nvSpPr>
          <p:cNvPr id="2" name="Text Box 99">
            <a:extLst>
              <a:ext uri="{FF2B5EF4-FFF2-40B4-BE49-F238E27FC236}">
                <a16:creationId xmlns:a16="http://schemas.microsoft.com/office/drawing/2014/main" id="{B06A49EE-0921-4A0E-99D9-29F5A2AC6E1F}"/>
              </a:ext>
            </a:extLst>
          </p:cNvPr>
          <p:cNvSpPr/>
          <p:nvPr/>
        </p:nvSpPr>
        <p:spPr>
          <a:xfrm>
            <a:off x="7288567" y="5590659"/>
            <a:ext cx="4750834" cy="217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120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E1197E3-3765-7667-33EF-C656E3420FA2}"/>
              </a:ext>
            </a:extLst>
          </p:cNvPr>
          <p:cNvSpPr txBox="1"/>
          <p:nvPr/>
        </p:nvSpPr>
        <p:spPr>
          <a:xfrm>
            <a:off x="9551504" y="4422913"/>
            <a:ext cx="184731" cy="369332"/>
          </a:xfrm>
          <a:prstGeom prst="rect">
            <a:avLst/>
          </a:prstGeom>
          <a:noFill/>
        </p:spPr>
        <p:txBody>
          <a:bodyPr wrap="none" rtlCol="0">
            <a:spAutoFit/>
          </a:bodyPr>
          <a:lstStyle/>
          <a:p>
            <a:pPr algn="l"/>
            <a:endParaRPr lang="en-NL" dirty="0">
              <a:solidFill>
                <a:srgbClr val="8197A6"/>
              </a:solidFill>
              <a:latin typeface="Arial" panose="020B0604020202020204" pitchFamily="34" charset="0"/>
              <a:ea typeface="MS PGothic" pitchFamily="34" charset="-128"/>
              <a:cs typeface="Arial" panose="020B0604020202020204" pitchFamily="34" charset="0"/>
            </a:endParaRPr>
          </a:p>
        </p:txBody>
      </p:sp>
      <p:sp>
        <p:nvSpPr>
          <p:cNvPr id="5" name="TextBox 4">
            <a:extLst>
              <a:ext uri="{FF2B5EF4-FFF2-40B4-BE49-F238E27FC236}">
                <a16:creationId xmlns:a16="http://schemas.microsoft.com/office/drawing/2014/main" id="{73EBAA6F-8B57-14C4-9E6A-8D23135AD560}"/>
              </a:ext>
            </a:extLst>
          </p:cNvPr>
          <p:cNvSpPr txBox="1"/>
          <p:nvPr/>
        </p:nvSpPr>
        <p:spPr>
          <a:xfrm>
            <a:off x="311937" y="1537855"/>
            <a:ext cx="6735113" cy="369332"/>
          </a:xfrm>
          <a:prstGeom prst="rect">
            <a:avLst/>
          </a:prstGeom>
          <a:noFill/>
        </p:spPr>
        <p:txBody>
          <a:bodyPr wrap="none" rtlCol="0">
            <a:spAutoFit/>
          </a:bodyPr>
          <a:lstStyle/>
          <a:p>
            <a:r>
              <a:rPr lang="en-GB" dirty="0">
                <a:solidFill>
                  <a:schemeClr val="bg1"/>
                </a:solidFill>
              </a:rPr>
              <a:t>Swiss Innovation for Astrophysics and Planetary Science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9894B94A-04D9-8041-63CA-EEFB399173FA}"/>
              </a:ext>
            </a:extLst>
          </p:cNvPr>
          <p:cNvSpPr>
            <a:spLocks noGrp="1"/>
          </p:cNvSpPr>
          <p:nvPr>
            <p:ph type="title"/>
          </p:nvPr>
        </p:nvSpPr>
        <p:spPr>
          <a:xfrm>
            <a:off x="3823418" y="1788695"/>
            <a:ext cx="4753654" cy="2308324"/>
          </a:xfrm>
        </p:spPr>
        <p:txBody>
          <a:bodyPr/>
          <a:lstStyle/>
          <a:p>
            <a:pPr algn="ctr"/>
            <a:r>
              <a:rPr lang="en-GB" sz="4800" dirty="0"/>
              <a:t>Technology</a:t>
            </a:r>
            <a:br>
              <a:rPr lang="en-GB" sz="4800" dirty="0"/>
            </a:br>
            <a:r>
              <a:rPr lang="en-GB" sz="4800" dirty="0"/>
              <a:t>Development Challenges</a:t>
            </a:r>
            <a:endParaRPr lang="en-NL" sz="4800" dirty="0"/>
          </a:p>
        </p:txBody>
      </p:sp>
    </p:spTree>
    <p:extLst>
      <p:ext uri="{BB962C8B-B14F-4D97-AF65-F5344CB8AC3E}">
        <p14:creationId xmlns:p14="http://schemas.microsoft.com/office/powerpoint/2010/main" val="12303752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satellite on the snow&#10;&#10;AI-generated content may be incorrect.">
            <a:extLst>
              <a:ext uri="{FF2B5EF4-FFF2-40B4-BE49-F238E27FC236}">
                <a16:creationId xmlns:a16="http://schemas.microsoft.com/office/drawing/2014/main" id="{A932EB26-CD6F-5C1C-021F-22602D4DDE6B}"/>
              </a:ext>
            </a:extLst>
          </p:cNvPr>
          <p:cNvPicPr>
            <a:picLocks noChangeAspect="1"/>
          </p:cNvPicPr>
          <p:nvPr/>
        </p:nvPicPr>
        <p:blipFill>
          <a:blip r:embed="rId2">
            <a:extLst>
              <a:ext uri="{28A0092B-C50C-407E-A947-70E740481C1C}">
                <a14:useLocalDpi xmlns:a14="http://schemas.microsoft.com/office/drawing/2010/main" val="0"/>
              </a:ext>
            </a:extLst>
          </a:blip>
          <a:srcRect r="10320"/>
          <a:stretch>
            <a:fillRect/>
          </a:stretch>
        </p:blipFill>
        <p:spPr>
          <a:xfrm>
            <a:off x="0" y="1"/>
            <a:ext cx="12222353" cy="6857999"/>
          </a:xfrm>
          <a:prstGeom prst="rect">
            <a:avLst/>
          </a:prstGeom>
        </p:spPr>
      </p:pic>
      <p:sp>
        <p:nvSpPr>
          <p:cNvPr id="2" name="Titolo 1">
            <a:extLst>
              <a:ext uri="{FF2B5EF4-FFF2-40B4-BE49-F238E27FC236}">
                <a16:creationId xmlns:a16="http://schemas.microsoft.com/office/drawing/2014/main" id="{79E454CF-137A-01E6-64F9-1DD7A55E8D6A}"/>
              </a:ext>
            </a:extLst>
          </p:cNvPr>
          <p:cNvSpPr>
            <a:spLocks noGrp="1"/>
          </p:cNvSpPr>
          <p:nvPr>
            <p:ph type="title"/>
          </p:nvPr>
        </p:nvSpPr>
        <p:spPr>
          <a:xfrm>
            <a:off x="872578" y="1955701"/>
            <a:ext cx="10303508" cy="1473300"/>
          </a:xfrm>
        </p:spPr>
        <p:txBody>
          <a:bodyPr/>
          <a:lstStyle/>
          <a:p>
            <a:pPr algn="ctr"/>
            <a:r>
              <a:rPr lang="en-GB" dirty="0">
                <a:solidFill>
                  <a:schemeClr val="bg1"/>
                </a:solidFill>
              </a:rPr>
              <a:t>L4 Moons of the Giant Planets</a:t>
            </a:r>
            <a:br>
              <a:rPr lang="en-GB" dirty="0">
                <a:solidFill>
                  <a:schemeClr val="bg1"/>
                </a:solidFill>
              </a:rPr>
            </a:br>
            <a:br>
              <a:rPr lang="en-GB" dirty="0">
                <a:solidFill>
                  <a:schemeClr val="bg1"/>
                </a:solidFill>
              </a:rPr>
            </a:br>
            <a:r>
              <a:rPr lang="en-GB" dirty="0">
                <a:solidFill>
                  <a:schemeClr val="bg1"/>
                </a:solidFill>
              </a:rPr>
              <a:t>It will be cold, dark and far far away from home</a:t>
            </a:r>
          </a:p>
        </p:txBody>
      </p:sp>
      <p:sp>
        <p:nvSpPr>
          <p:cNvPr id="3" name="Titolo 1">
            <a:extLst>
              <a:ext uri="{FF2B5EF4-FFF2-40B4-BE49-F238E27FC236}">
                <a16:creationId xmlns:a16="http://schemas.microsoft.com/office/drawing/2014/main" id="{702DF1A9-2864-BB29-885F-01C203BB781C}"/>
              </a:ext>
            </a:extLst>
          </p:cNvPr>
          <p:cNvSpPr txBox="1">
            <a:spLocks/>
          </p:cNvSpPr>
          <p:nvPr/>
        </p:nvSpPr>
        <p:spPr bwMode="auto">
          <a:xfrm>
            <a:off x="181770" y="6188315"/>
            <a:ext cx="6283901" cy="399857"/>
          </a:xfrm>
          <a:prstGeom prst="rect">
            <a:avLst/>
          </a:prstGeom>
          <a:noFill/>
          <a:ln>
            <a:noFill/>
          </a:ln>
        </p:spPr>
        <p:txBody>
          <a:bodyPr vert="horz" wrap="square" lIns="91191" tIns="45595" rIns="91191" bIns="45595" numCol="1" anchor="ctr" anchorCtr="0" compatLnSpc="1">
            <a:prstTxWarp prst="textNoShape">
              <a:avLst/>
            </a:prstTxWarp>
            <a:spAutoFit/>
          </a:bodyPr>
          <a:lstStyle>
            <a:lvl1pPr algn="l" rtl="0" fontAlgn="base">
              <a:spcBef>
                <a:spcPct val="0"/>
              </a:spcBef>
              <a:spcAft>
                <a:spcPct val="0"/>
              </a:spcAft>
              <a:defRPr lang="en-GB" sz="3000" b="1">
                <a:solidFill>
                  <a:srgbClr val="003249"/>
                </a:solidFill>
                <a:latin typeface="Arial" panose="020B0604020202020204" pitchFamily="34" charset="0"/>
                <a:ea typeface="+mj-ea"/>
                <a:cs typeface="Arial" panose="020B0604020202020204" pitchFamily="34" charset="0"/>
              </a:defRPr>
            </a:lvl1pPr>
            <a:lvl2pPr algn="l" rtl="0" fontAlgn="base">
              <a:spcBef>
                <a:spcPct val="0"/>
              </a:spcBef>
              <a:spcAft>
                <a:spcPct val="0"/>
              </a:spcAft>
              <a:defRPr sz="2122" b="1">
                <a:solidFill>
                  <a:schemeClr val="bg1"/>
                </a:solidFill>
                <a:latin typeface="Verdana" pitchFamily="34" charset="0"/>
              </a:defRPr>
            </a:lvl2pPr>
            <a:lvl3pPr algn="l" rtl="0" fontAlgn="base">
              <a:spcBef>
                <a:spcPct val="0"/>
              </a:spcBef>
              <a:spcAft>
                <a:spcPct val="0"/>
              </a:spcAft>
              <a:defRPr sz="2122" b="1">
                <a:solidFill>
                  <a:schemeClr val="bg1"/>
                </a:solidFill>
                <a:latin typeface="Verdana" pitchFamily="34" charset="0"/>
              </a:defRPr>
            </a:lvl3pPr>
            <a:lvl4pPr algn="l" rtl="0" fontAlgn="base">
              <a:spcBef>
                <a:spcPct val="0"/>
              </a:spcBef>
              <a:spcAft>
                <a:spcPct val="0"/>
              </a:spcAft>
              <a:defRPr sz="2122" b="1">
                <a:solidFill>
                  <a:schemeClr val="bg1"/>
                </a:solidFill>
                <a:latin typeface="Verdana" pitchFamily="34" charset="0"/>
              </a:defRPr>
            </a:lvl4pPr>
            <a:lvl5pPr algn="l" rtl="0" fontAlgn="base">
              <a:spcBef>
                <a:spcPct val="0"/>
              </a:spcBef>
              <a:spcAft>
                <a:spcPct val="0"/>
              </a:spcAft>
              <a:defRPr sz="2122" b="1">
                <a:solidFill>
                  <a:schemeClr val="bg1"/>
                </a:solidFill>
                <a:latin typeface="Verdana" pitchFamily="34" charset="0"/>
              </a:defRPr>
            </a:lvl5pPr>
            <a:lvl6pPr marL="441015" algn="l" rtl="0" fontAlgn="base">
              <a:spcBef>
                <a:spcPct val="0"/>
              </a:spcBef>
              <a:spcAft>
                <a:spcPct val="0"/>
              </a:spcAft>
              <a:defRPr sz="2122" b="1">
                <a:solidFill>
                  <a:schemeClr val="bg1"/>
                </a:solidFill>
                <a:latin typeface="Verdana" pitchFamily="34" charset="0"/>
              </a:defRPr>
            </a:lvl6pPr>
            <a:lvl7pPr marL="882030" algn="l" rtl="0" fontAlgn="base">
              <a:spcBef>
                <a:spcPct val="0"/>
              </a:spcBef>
              <a:spcAft>
                <a:spcPct val="0"/>
              </a:spcAft>
              <a:defRPr sz="2122" b="1">
                <a:solidFill>
                  <a:schemeClr val="bg1"/>
                </a:solidFill>
                <a:latin typeface="Verdana" pitchFamily="34" charset="0"/>
              </a:defRPr>
            </a:lvl7pPr>
            <a:lvl8pPr marL="1323045" algn="l" rtl="0" fontAlgn="base">
              <a:spcBef>
                <a:spcPct val="0"/>
              </a:spcBef>
              <a:spcAft>
                <a:spcPct val="0"/>
              </a:spcAft>
              <a:defRPr sz="2122" b="1">
                <a:solidFill>
                  <a:schemeClr val="bg1"/>
                </a:solidFill>
                <a:latin typeface="Verdana" pitchFamily="34" charset="0"/>
              </a:defRPr>
            </a:lvl8pPr>
            <a:lvl9pPr marL="1764060" algn="l" rtl="0" fontAlgn="base">
              <a:spcBef>
                <a:spcPct val="0"/>
              </a:spcBef>
              <a:spcAft>
                <a:spcPct val="0"/>
              </a:spcAft>
              <a:defRPr sz="2122" b="1">
                <a:solidFill>
                  <a:schemeClr val="bg1"/>
                </a:solidFill>
                <a:latin typeface="Verdana" pitchFamily="34" charset="0"/>
              </a:defRPr>
            </a:lvl9pPr>
          </a:lstStyle>
          <a:p>
            <a:r>
              <a:rPr lang="en-GB" sz="1995" b="0" i="1" kern="0" dirty="0">
                <a:solidFill>
                  <a:schemeClr val="tx1"/>
                </a:solidFill>
              </a:rPr>
              <a:t>Enceladus surface temperature as low as – 200 </a:t>
            </a:r>
            <a:r>
              <a:rPr lang="en-GB" sz="2000" dirty="0"/>
              <a:t>°</a:t>
            </a:r>
            <a:r>
              <a:rPr lang="en-GB" sz="2000" b="0" dirty="0"/>
              <a:t>C</a:t>
            </a:r>
            <a:endParaRPr lang="en-GB" sz="1995" b="0" i="1" kern="0" dirty="0">
              <a:solidFill>
                <a:schemeClr val="tx1"/>
              </a:solidFill>
            </a:endParaRPr>
          </a:p>
        </p:txBody>
      </p:sp>
      <p:sp>
        <p:nvSpPr>
          <p:cNvPr id="5" name="Titolo 1">
            <a:extLst>
              <a:ext uri="{FF2B5EF4-FFF2-40B4-BE49-F238E27FC236}">
                <a16:creationId xmlns:a16="http://schemas.microsoft.com/office/drawing/2014/main" id="{2924860D-59A2-F2CE-07CE-3E2156FE1C9E}"/>
              </a:ext>
            </a:extLst>
          </p:cNvPr>
          <p:cNvSpPr txBox="1">
            <a:spLocks/>
          </p:cNvSpPr>
          <p:nvPr/>
        </p:nvSpPr>
        <p:spPr bwMode="auto">
          <a:xfrm>
            <a:off x="181770" y="116709"/>
            <a:ext cx="2721860" cy="399088"/>
          </a:xfrm>
          <a:prstGeom prst="rect">
            <a:avLst/>
          </a:prstGeom>
          <a:noFill/>
          <a:ln>
            <a:noFill/>
          </a:ln>
        </p:spPr>
        <p:txBody>
          <a:bodyPr vert="horz" wrap="square" lIns="91191" tIns="45595" rIns="91191" bIns="45595" numCol="1" anchor="ctr" anchorCtr="0" compatLnSpc="1">
            <a:prstTxWarp prst="textNoShape">
              <a:avLst/>
            </a:prstTxWarp>
            <a:spAutoFit/>
          </a:bodyPr>
          <a:lstStyle>
            <a:lvl1pPr algn="l" rtl="0" fontAlgn="base">
              <a:spcBef>
                <a:spcPct val="0"/>
              </a:spcBef>
              <a:spcAft>
                <a:spcPct val="0"/>
              </a:spcAft>
              <a:defRPr lang="en-GB" sz="3000" b="1">
                <a:solidFill>
                  <a:srgbClr val="003249"/>
                </a:solidFill>
                <a:latin typeface="Arial" panose="020B0604020202020204" pitchFamily="34" charset="0"/>
                <a:ea typeface="+mj-ea"/>
                <a:cs typeface="Arial" panose="020B0604020202020204" pitchFamily="34" charset="0"/>
              </a:defRPr>
            </a:lvl1pPr>
            <a:lvl2pPr algn="l" rtl="0" fontAlgn="base">
              <a:spcBef>
                <a:spcPct val="0"/>
              </a:spcBef>
              <a:spcAft>
                <a:spcPct val="0"/>
              </a:spcAft>
              <a:defRPr sz="2122" b="1">
                <a:solidFill>
                  <a:schemeClr val="bg1"/>
                </a:solidFill>
                <a:latin typeface="Verdana" pitchFamily="34" charset="0"/>
              </a:defRPr>
            </a:lvl2pPr>
            <a:lvl3pPr algn="l" rtl="0" fontAlgn="base">
              <a:spcBef>
                <a:spcPct val="0"/>
              </a:spcBef>
              <a:spcAft>
                <a:spcPct val="0"/>
              </a:spcAft>
              <a:defRPr sz="2122" b="1">
                <a:solidFill>
                  <a:schemeClr val="bg1"/>
                </a:solidFill>
                <a:latin typeface="Verdana" pitchFamily="34" charset="0"/>
              </a:defRPr>
            </a:lvl3pPr>
            <a:lvl4pPr algn="l" rtl="0" fontAlgn="base">
              <a:spcBef>
                <a:spcPct val="0"/>
              </a:spcBef>
              <a:spcAft>
                <a:spcPct val="0"/>
              </a:spcAft>
              <a:defRPr sz="2122" b="1">
                <a:solidFill>
                  <a:schemeClr val="bg1"/>
                </a:solidFill>
                <a:latin typeface="Verdana" pitchFamily="34" charset="0"/>
              </a:defRPr>
            </a:lvl4pPr>
            <a:lvl5pPr algn="l" rtl="0" fontAlgn="base">
              <a:spcBef>
                <a:spcPct val="0"/>
              </a:spcBef>
              <a:spcAft>
                <a:spcPct val="0"/>
              </a:spcAft>
              <a:defRPr sz="2122" b="1">
                <a:solidFill>
                  <a:schemeClr val="bg1"/>
                </a:solidFill>
                <a:latin typeface="Verdana" pitchFamily="34" charset="0"/>
              </a:defRPr>
            </a:lvl5pPr>
            <a:lvl6pPr marL="441015" algn="l" rtl="0" fontAlgn="base">
              <a:spcBef>
                <a:spcPct val="0"/>
              </a:spcBef>
              <a:spcAft>
                <a:spcPct val="0"/>
              </a:spcAft>
              <a:defRPr sz="2122" b="1">
                <a:solidFill>
                  <a:schemeClr val="bg1"/>
                </a:solidFill>
                <a:latin typeface="Verdana" pitchFamily="34" charset="0"/>
              </a:defRPr>
            </a:lvl6pPr>
            <a:lvl7pPr marL="882030" algn="l" rtl="0" fontAlgn="base">
              <a:spcBef>
                <a:spcPct val="0"/>
              </a:spcBef>
              <a:spcAft>
                <a:spcPct val="0"/>
              </a:spcAft>
              <a:defRPr sz="2122" b="1">
                <a:solidFill>
                  <a:schemeClr val="bg1"/>
                </a:solidFill>
                <a:latin typeface="Verdana" pitchFamily="34" charset="0"/>
              </a:defRPr>
            </a:lvl7pPr>
            <a:lvl8pPr marL="1323045" algn="l" rtl="0" fontAlgn="base">
              <a:spcBef>
                <a:spcPct val="0"/>
              </a:spcBef>
              <a:spcAft>
                <a:spcPct val="0"/>
              </a:spcAft>
              <a:defRPr sz="2122" b="1">
                <a:solidFill>
                  <a:schemeClr val="bg1"/>
                </a:solidFill>
                <a:latin typeface="Verdana" pitchFamily="34" charset="0"/>
              </a:defRPr>
            </a:lvl8pPr>
            <a:lvl9pPr marL="1764060" algn="l" rtl="0" fontAlgn="base">
              <a:spcBef>
                <a:spcPct val="0"/>
              </a:spcBef>
              <a:spcAft>
                <a:spcPct val="0"/>
              </a:spcAft>
              <a:defRPr sz="2122" b="1">
                <a:solidFill>
                  <a:schemeClr val="bg1"/>
                </a:solidFill>
                <a:latin typeface="Verdana" pitchFamily="34" charset="0"/>
              </a:defRPr>
            </a:lvl9pPr>
          </a:lstStyle>
          <a:p>
            <a:r>
              <a:rPr lang="en-GB" sz="1995" b="0" i="1" kern="0" dirty="0">
                <a:solidFill>
                  <a:schemeClr val="bg1"/>
                </a:solidFill>
              </a:rPr>
              <a:t>˜10 years transfer time</a:t>
            </a:r>
          </a:p>
        </p:txBody>
      </p:sp>
      <p:sp>
        <p:nvSpPr>
          <p:cNvPr id="8" name="Titolo 1">
            <a:extLst>
              <a:ext uri="{FF2B5EF4-FFF2-40B4-BE49-F238E27FC236}">
                <a16:creationId xmlns:a16="http://schemas.microsoft.com/office/drawing/2014/main" id="{8A9C7049-BA1E-96A0-7BC3-EA72A0F56C36}"/>
              </a:ext>
            </a:extLst>
          </p:cNvPr>
          <p:cNvSpPr txBox="1">
            <a:spLocks/>
          </p:cNvSpPr>
          <p:nvPr/>
        </p:nvSpPr>
        <p:spPr bwMode="auto">
          <a:xfrm>
            <a:off x="8920190" y="116709"/>
            <a:ext cx="3564728" cy="706095"/>
          </a:xfrm>
          <a:prstGeom prst="rect">
            <a:avLst/>
          </a:prstGeom>
          <a:noFill/>
          <a:ln>
            <a:noFill/>
          </a:ln>
        </p:spPr>
        <p:txBody>
          <a:bodyPr vert="horz" wrap="square" lIns="91191" tIns="45595" rIns="91191" bIns="45595" numCol="1" anchor="ctr" anchorCtr="0" compatLnSpc="1">
            <a:prstTxWarp prst="textNoShape">
              <a:avLst/>
            </a:prstTxWarp>
            <a:spAutoFit/>
          </a:bodyPr>
          <a:lstStyle>
            <a:defPPr>
              <a:defRPr lang="en-GB"/>
            </a:defPPr>
            <a:lvl1pPr>
              <a:defRPr sz="2000" b="0" i="1" kern="0">
                <a:solidFill>
                  <a:schemeClr val="bg1"/>
                </a:solidFill>
                <a:latin typeface="Arial" panose="020B0604020202020204" pitchFamily="34" charset="0"/>
                <a:ea typeface="+mj-ea"/>
                <a:cs typeface="Arial" panose="020B0604020202020204" pitchFamily="34" charset="0"/>
              </a:defRPr>
            </a:lvl1pPr>
            <a:lvl2pPr>
              <a:defRPr sz="2122" b="1">
                <a:solidFill>
                  <a:schemeClr val="bg1"/>
                </a:solidFill>
              </a:defRPr>
            </a:lvl2pPr>
            <a:lvl3pPr>
              <a:defRPr sz="2122" b="1">
                <a:solidFill>
                  <a:schemeClr val="bg1"/>
                </a:solidFill>
              </a:defRPr>
            </a:lvl3pPr>
            <a:lvl4pPr>
              <a:defRPr sz="2122" b="1">
                <a:solidFill>
                  <a:schemeClr val="bg1"/>
                </a:solidFill>
              </a:defRPr>
            </a:lvl4pPr>
            <a:lvl5pPr>
              <a:defRPr sz="2122" b="1">
                <a:solidFill>
                  <a:schemeClr val="bg1"/>
                </a:solidFill>
              </a:defRPr>
            </a:lvl5pPr>
            <a:lvl6pPr marL="441015" fontAlgn="base">
              <a:spcBef>
                <a:spcPct val="0"/>
              </a:spcBef>
              <a:spcAft>
                <a:spcPct val="0"/>
              </a:spcAft>
              <a:defRPr sz="2122" b="1">
                <a:solidFill>
                  <a:schemeClr val="bg1"/>
                </a:solidFill>
              </a:defRPr>
            </a:lvl6pPr>
            <a:lvl7pPr marL="882030" fontAlgn="base">
              <a:spcBef>
                <a:spcPct val="0"/>
              </a:spcBef>
              <a:spcAft>
                <a:spcPct val="0"/>
              </a:spcAft>
              <a:defRPr sz="2122" b="1">
                <a:solidFill>
                  <a:schemeClr val="bg1"/>
                </a:solidFill>
              </a:defRPr>
            </a:lvl7pPr>
            <a:lvl8pPr marL="1323045" fontAlgn="base">
              <a:spcBef>
                <a:spcPct val="0"/>
              </a:spcBef>
              <a:spcAft>
                <a:spcPct val="0"/>
              </a:spcAft>
              <a:defRPr sz="2122" b="1">
                <a:solidFill>
                  <a:schemeClr val="bg1"/>
                </a:solidFill>
              </a:defRPr>
            </a:lvl8pPr>
            <a:lvl9pPr marL="1764060" fontAlgn="base">
              <a:spcBef>
                <a:spcPct val="0"/>
              </a:spcBef>
              <a:spcAft>
                <a:spcPct val="0"/>
              </a:spcAft>
              <a:defRPr sz="2122" b="1">
                <a:solidFill>
                  <a:schemeClr val="bg1"/>
                </a:solidFill>
              </a:defRPr>
            </a:lvl9pPr>
          </a:lstStyle>
          <a:p>
            <a:pPr algn="ctr"/>
            <a:r>
              <a:rPr lang="en-GB" sz="1995" dirty="0"/>
              <a:t>10 AU distance to earth </a:t>
            </a:r>
            <a:br>
              <a:rPr lang="en-GB" sz="1995" dirty="0"/>
            </a:br>
            <a:r>
              <a:rPr lang="en-GB" sz="1995" dirty="0"/>
              <a:t>80 minutes at light speed</a:t>
            </a:r>
          </a:p>
        </p:txBody>
      </p:sp>
    </p:spTree>
    <p:extLst>
      <p:ext uri="{BB962C8B-B14F-4D97-AF65-F5344CB8AC3E}">
        <p14:creationId xmlns:p14="http://schemas.microsoft.com/office/powerpoint/2010/main" val="2878871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6ED05A-9697-D21E-A430-9CFD4B36ECDB}"/>
            </a:ext>
          </a:extLst>
        </p:cNvPr>
        <p:cNvGrpSpPr/>
        <p:nvPr/>
      </p:nvGrpSpPr>
      <p:grpSpPr>
        <a:xfrm>
          <a:off x="0" y="0"/>
          <a:ext cx="0" cy="0"/>
          <a:chOff x="0" y="0"/>
          <a:chExt cx="0" cy="0"/>
        </a:xfrm>
      </p:grpSpPr>
      <p:sp>
        <p:nvSpPr>
          <p:cNvPr id="17" name="Oval 16">
            <a:extLst>
              <a:ext uri="{FF2B5EF4-FFF2-40B4-BE49-F238E27FC236}">
                <a16:creationId xmlns:a16="http://schemas.microsoft.com/office/drawing/2014/main" id="{724189D4-BB0F-4DA0-2B0E-BEB183AA279E}"/>
              </a:ext>
            </a:extLst>
          </p:cNvPr>
          <p:cNvSpPr/>
          <p:nvPr/>
        </p:nvSpPr>
        <p:spPr>
          <a:xfrm>
            <a:off x="4488076" y="1890115"/>
            <a:ext cx="3077771" cy="3077771"/>
          </a:xfrm>
          <a:prstGeom prst="ellipse">
            <a:avLst/>
          </a:prstGeom>
          <a:noFill/>
          <a:ln w="57150">
            <a:solidFill>
              <a:srgbClr val="0537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1939"/>
            <a:endParaRPr lang="en-GB" sz="1795" dirty="0">
              <a:solidFill>
                <a:srgbClr val="FEFFFF"/>
              </a:solidFill>
              <a:latin typeface="Arial" panose="020B0604020202020204"/>
            </a:endParaRPr>
          </a:p>
        </p:txBody>
      </p:sp>
      <p:sp>
        <p:nvSpPr>
          <p:cNvPr id="2" name="Title 1">
            <a:extLst>
              <a:ext uri="{FF2B5EF4-FFF2-40B4-BE49-F238E27FC236}">
                <a16:creationId xmlns:a16="http://schemas.microsoft.com/office/drawing/2014/main" id="{780765D7-88A8-1580-E012-A188F79C7AB1}"/>
              </a:ext>
            </a:extLst>
          </p:cNvPr>
          <p:cNvSpPr>
            <a:spLocks noGrp="1"/>
          </p:cNvSpPr>
          <p:nvPr>
            <p:ph type="title"/>
          </p:nvPr>
        </p:nvSpPr>
        <p:spPr>
          <a:xfrm>
            <a:off x="142871" y="238798"/>
            <a:ext cx="10826588" cy="553998"/>
          </a:xfrm>
        </p:spPr>
        <p:txBody>
          <a:bodyPr/>
          <a:lstStyle/>
          <a:p>
            <a:r>
              <a:rPr lang="en-GB" dirty="0"/>
              <a:t>L4 Technology Needs and Building Blocks</a:t>
            </a:r>
          </a:p>
        </p:txBody>
      </p:sp>
      <p:sp>
        <p:nvSpPr>
          <p:cNvPr id="5" name="TextBox 4">
            <a:extLst>
              <a:ext uri="{FF2B5EF4-FFF2-40B4-BE49-F238E27FC236}">
                <a16:creationId xmlns:a16="http://schemas.microsoft.com/office/drawing/2014/main" id="{8DC11F63-CE18-D34F-A773-4F1A7E8C3103}"/>
              </a:ext>
            </a:extLst>
          </p:cNvPr>
          <p:cNvSpPr txBox="1"/>
          <p:nvPr/>
        </p:nvSpPr>
        <p:spPr>
          <a:xfrm>
            <a:off x="4037341" y="1931989"/>
            <a:ext cx="1342992" cy="706347"/>
          </a:xfrm>
          <a:prstGeom prst="rect">
            <a:avLst/>
          </a:prstGeom>
          <a:ln>
            <a:solidFill>
              <a:srgbClr val="00B0F0"/>
            </a:solidFill>
          </a:ln>
        </p:spPr>
        <p:style>
          <a:lnRef idx="0">
            <a:schemeClr val="dk1"/>
          </a:lnRef>
          <a:fillRef idx="3">
            <a:schemeClr val="dk1"/>
          </a:fillRef>
          <a:effectRef idx="3">
            <a:schemeClr val="dk1"/>
          </a:effectRef>
          <a:fontRef idx="minor">
            <a:schemeClr val="lt1"/>
          </a:fontRef>
        </p:style>
        <p:txBody>
          <a:bodyPr wrap="square" rtlCol="0">
            <a:spAutoFit/>
          </a:bodyPr>
          <a:lstStyle>
            <a:defPPr>
              <a:defRPr lang="en-GB"/>
            </a:defPPr>
            <a:lvl1pPr algn="ctr">
              <a:defRPr sz="2000">
                <a:latin typeface="Arial" panose="020B0604020202020204" pitchFamily="34" charset="0"/>
                <a:ea typeface="MS PGothic" pitchFamily="34" charset="-128"/>
                <a:cs typeface="Arial" panose="020B0604020202020204" pitchFamily="34"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defTabSz="911939"/>
            <a:r>
              <a:rPr lang="en-GB" sz="1995" dirty="0">
                <a:solidFill>
                  <a:srgbClr val="FEFFFF"/>
                </a:solidFill>
              </a:rPr>
              <a:t>Energy </a:t>
            </a:r>
            <a:br>
              <a:rPr lang="en-GB" sz="1995" dirty="0">
                <a:solidFill>
                  <a:srgbClr val="FEFFFF"/>
                </a:solidFill>
              </a:rPr>
            </a:br>
            <a:r>
              <a:rPr lang="en-GB" sz="1995" dirty="0">
                <a:solidFill>
                  <a:srgbClr val="FEFFFF"/>
                </a:solidFill>
              </a:rPr>
              <a:t>Efficiency</a:t>
            </a:r>
          </a:p>
        </p:txBody>
      </p:sp>
      <p:sp>
        <p:nvSpPr>
          <p:cNvPr id="6" name="TextBox 5">
            <a:extLst>
              <a:ext uri="{FF2B5EF4-FFF2-40B4-BE49-F238E27FC236}">
                <a16:creationId xmlns:a16="http://schemas.microsoft.com/office/drawing/2014/main" id="{41222E2B-809C-BD82-F89A-62EFF73FA086}"/>
              </a:ext>
            </a:extLst>
          </p:cNvPr>
          <p:cNvSpPr txBox="1"/>
          <p:nvPr/>
        </p:nvSpPr>
        <p:spPr>
          <a:xfrm>
            <a:off x="398738" y="5277605"/>
            <a:ext cx="1555769" cy="644792"/>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pPr algn="ctr" defTabSz="911939"/>
            <a:r>
              <a:rPr lang="en-GB" sz="1795" dirty="0">
                <a:solidFill>
                  <a:srgbClr val="FEFFFF"/>
                </a:solidFill>
                <a:latin typeface="Arial" panose="020B0604020202020204" pitchFamily="34" charset="0"/>
                <a:ea typeface="MS PGothic" pitchFamily="34" charset="-128"/>
                <a:cs typeface="Arial" panose="020B0604020202020204" pitchFamily="34" charset="0"/>
              </a:rPr>
              <a:t>In-Orbit Rendezvous</a:t>
            </a:r>
          </a:p>
        </p:txBody>
      </p:sp>
      <p:sp>
        <p:nvSpPr>
          <p:cNvPr id="7" name="TextBox 6">
            <a:extLst>
              <a:ext uri="{FF2B5EF4-FFF2-40B4-BE49-F238E27FC236}">
                <a16:creationId xmlns:a16="http://schemas.microsoft.com/office/drawing/2014/main" id="{0E77E772-6AE4-43AD-F210-23AC0C1A7D7E}"/>
              </a:ext>
            </a:extLst>
          </p:cNvPr>
          <p:cNvSpPr txBox="1"/>
          <p:nvPr/>
        </p:nvSpPr>
        <p:spPr>
          <a:xfrm>
            <a:off x="5417643" y="4493621"/>
            <a:ext cx="1218639" cy="706347"/>
          </a:xfrm>
          <a:prstGeom prst="rect">
            <a:avLst/>
          </a:prstGeom>
          <a:ln>
            <a:solidFill>
              <a:srgbClr val="00B0F0"/>
            </a:solidFill>
          </a:ln>
        </p:spPr>
        <p:style>
          <a:lnRef idx="0">
            <a:schemeClr val="dk1"/>
          </a:lnRef>
          <a:fillRef idx="3">
            <a:schemeClr val="dk1"/>
          </a:fillRef>
          <a:effectRef idx="3">
            <a:schemeClr val="dk1"/>
          </a:effectRef>
          <a:fontRef idx="minor">
            <a:schemeClr val="lt1"/>
          </a:fontRef>
        </p:style>
        <p:txBody>
          <a:bodyPr wrap="square" rtlCol="0">
            <a:spAutoFit/>
          </a:bodyPr>
          <a:lstStyle>
            <a:defPPr>
              <a:defRPr lang="en-GB"/>
            </a:defPPr>
            <a:lvl1pPr algn="ctr" defTabSz="911939">
              <a:defRPr sz="1995">
                <a:solidFill>
                  <a:srgbClr val="FEFFFF"/>
                </a:solidFill>
                <a:latin typeface="Arial" panose="020B0604020202020204" pitchFamily="34" charset="0"/>
                <a:ea typeface="MS PGothic" pitchFamily="34" charset="-128"/>
                <a:cs typeface="Arial" panose="020B0604020202020204" pitchFamily="34"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en-GB" dirty="0"/>
              <a:t>Energy </a:t>
            </a:r>
            <a:br>
              <a:rPr lang="en-GB" dirty="0"/>
            </a:br>
            <a:r>
              <a:rPr lang="en-GB" dirty="0"/>
              <a:t>Storage</a:t>
            </a:r>
          </a:p>
        </p:txBody>
      </p:sp>
      <p:sp>
        <p:nvSpPr>
          <p:cNvPr id="8" name="TextBox 7">
            <a:extLst>
              <a:ext uri="{FF2B5EF4-FFF2-40B4-BE49-F238E27FC236}">
                <a16:creationId xmlns:a16="http://schemas.microsoft.com/office/drawing/2014/main" id="{733B1F41-563A-EC40-8FAC-D85985F89F1F}"/>
              </a:ext>
            </a:extLst>
          </p:cNvPr>
          <p:cNvSpPr txBox="1"/>
          <p:nvPr/>
        </p:nvSpPr>
        <p:spPr>
          <a:xfrm>
            <a:off x="6581018" y="1931989"/>
            <a:ext cx="1561296" cy="706347"/>
          </a:xfrm>
          <a:prstGeom prst="rect">
            <a:avLst/>
          </a:prstGeom>
          <a:ln>
            <a:solidFill>
              <a:srgbClr val="00B0F0"/>
            </a:solidFill>
          </a:ln>
        </p:spPr>
        <p:style>
          <a:lnRef idx="0">
            <a:schemeClr val="dk1"/>
          </a:lnRef>
          <a:fillRef idx="3">
            <a:schemeClr val="dk1"/>
          </a:fillRef>
          <a:effectRef idx="3">
            <a:schemeClr val="dk1"/>
          </a:effectRef>
          <a:fontRef idx="minor">
            <a:schemeClr val="lt1"/>
          </a:fontRef>
        </p:style>
        <p:txBody>
          <a:bodyPr wrap="square" rtlCol="0">
            <a:spAutoFit/>
          </a:bodyPr>
          <a:lstStyle>
            <a:defPPr>
              <a:defRPr lang="en-GB"/>
            </a:defPPr>
            <a:lvl1pPr algn="ctr">
              <a:defRPr sz="2000">
                <a:latin typeface="Arial" panose="020B0604020202020204" pitchFamily="34" charset="0"/>
                <a:ea typeface="MS PGothic" pitchFamily="34" charset="-128"/>
                <a:cs typeface="Arial" panose="020B0604020202020204" pitchFamily="34"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defTabSz="911939"/>
            <a:r>
              <a:rPr lang="en-GB" sz="1995" dirty="0">
                <a:solidFill>
                  <a:srgbClr val="FEFFFF"/>
                </a:solidFill>
              </a:rPr>
              <a:t>Energy </a:t>
            </a:r>
            <a:br>
              <a:rPr lang="en-GB" sz="1995" dirty="0">
                <a:solidFill>
                  <a:srgbClr val="FEFFFF"/>
                </a:solidFill>
              </a:rPr>
            </a:br>
            <a:r>
              <a:rPr lang="en-GB" sz="1995" dirty="0">
                <a:solidFill>
                  <a:srgbClr val="FEFFFF"/>
                </a:solidFill>
              </a:rPr>
              <a:t>Generation</a:t>
            </a:r>
          </a:p>
        </p:txBody>
      </p:sp>
      <p:sp>
        <p:nvSpPr>
          <p:cNvPr id="9" name="TextBox 8">
            <a:extLst>
              <a:ext uri="{FF2B5EF4-FFF2-40B4-BE49-F238E27FC236}">
                <a16:creationId xmlns:a16="http://schemas.microsoft.com/office/drawing/2014/main" id="{6A6478CC-D377-6E7C-F13A-CF96A7563E7C}"/>
              </a:ext>
            </a:extLst>
          </p:cNvPr>
          <p:cNvSpPr txBox="1"/>
          <p:nvPr/>
        </p:nvSpPr>
        <p:spPr>
          <a:xfrm>
            <a:off x="3160244" y="4375485"/>
            <a:ext cx="1502728" cy="583493"/>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defPPr>
              <a:defRPr lang="en-GB"/>
            </a:defPPr>
            <a:lvl1pPr algn="ctr">
              <a:defRPr sz="1600">
                <a:solidFill>
                  <a:schemeClr val="lt1"/>
                </a:solidFill>
                <a:latin typeface="Arial" panose="020B0604020202020204" pitchFamily="34" charset="0"/>
                <a:ea typeface="MS PGothic" pitchFamily="34" charset="-128"/>
                <a:cs typeface="Arial" panose="020B0604020202020204" pitchFamily="34"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defTabSz="911939"/>
            <a:r>
              <a:rPr lang="en-GB" sz="1596" dirty="0">
                <a:solidFill>
                  <a:srgbClr val="FEFFFF"/>
                </a:solidFill>
              </a:rPr>
              <a:t>Thermal Management</a:t>
            </a:r>
          </a:p>
        </p:txBody>
      </p:sp>
      <p:sp>
        <p:nvSpPr>
          <p:cNvPr id="11" name="TextBox 10">
            <a:extLst>
              <a:ext uri="{FF2B5EF4-FFF2-40B4-BE49-F238E27FC236}">
                <a16:creationId xmlns:a16="http://schemas.microsoft.com/office/drawing/2014/main" id="{E43B00D4-9367-D1FF-947B-B31BFFE61F38}"/>
              </a:ext>
            </a:extLst>
          </p:cNvPr>
          <p:cNvSpPr txBox="1"/>
          <p:nvPr/>
        </p:nvSpPr>
        <p:spPr>
          <a:xfrm>
            <a:off x="5246313" y="3195793"/>
            <a:ext cx="1561296" cy="460575"/>
          </a:xfrm>
          <a:prstGeom prst="rect">
            <a:avLst/>
          </a:prstGeom>
          <a:solidFill>
            <a:schemeClr val="accent4">
              <a:lumMod val="50000"/>
            </a:schemeClr>
          </a:solidFill>
        </p:spPr>
        <p:style>
          <a:lnRef idx="0">
            <a:schemeClr val="accent1"/>
          </a:lnRef>
          <a:fillRef idx="3">
            <a:schemeClr val="accent1"/>
          </a:fillRef>
          <a:effectRef idx="3">
            <a:schemeClr val="accent1"/>
          </a:effectRef>
          <a:fontRef idx="minor">
            <a:schemeClr val="lt1"/>
          </a:fontRef>
        </p:style>
        <p:txBody>
          <a:bodyPr wrap="square" rtlCol="0">
            <a:spAutoFit/>
          </a:bodyPr>
          <a:lstStyle>
            <a:defPPr>
              <a:defRPr lang="en-GB"/>
            </a:defPPr>
            <a:lvl1pPr algn="ctr">
              <a:defRPr sz="2000">
                <a:latin typeface="Arial" panose="020B0604020202020204" pitchFamily="34" charset="0"/>
                <a:ea typeface="MS PGothic" pitchFamily="34" charset="-128"/>
                <a:cs typeface="Arial" panose="020B0604020202020204" pitchFamily="34"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defTabSz="911939"/>
            <a:r>
              <a:rPr lang="en-GB" sz="2393" dirty="0">
                <a:solidFill>
                  <a:srgbClr val="FEFFFF"/>
                </a:solidFill>
              </a:rPr>
              <a:t>Reliability</a:t>
            </a:r>
          </a:p>
        </p:txBody>
      </p:sp>
      <p:sp>
        <p:nvSpPr>
          <p:cNvPr id="12" name="TextBox 11">
            <a:extLst>
              <a:ext uri="{FF2B5EF4-FFF2-40B4-BE49-F238E27FC236}">
                <a16:creationId xmlns:a16="http://schemas.microsoft.com/office/drawing/2014/main" id="{60A450ED-2740-0690-1E22-0DD8978A8BC6}"/>
              </a:ext>
            </a:extLst>
          </p:cNvPr>
          <p:cNvSpPr txBox="1"/>
          <p:nvPr/>
        </p:nvSpPr>
        <p:spPr>
          <a:xfrm>
            <a:off x="398738" y="2904203"/>
            <a:ext cx="1253508" cy="521938"/>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defPPr>
              <a:defRPr lang="en-GB"/>
            </a:defPPr>
            <a:lvl1pPr algn="ctr">
              <a:defRPr>
                <a:solidFill>
                  <a:schemeClr val="lt1"/>
                </a:solidFill>
                <a:latin typeface="Arial" panose="020B0604020202020204" pitchFamily="34" charset="0"/>
                <a:ea typeface="MS PGothic" pitchFamily="34" charset="-128"/>
                <a:cs typeface="Arial" panose="020B0604020202020204" pitchFamily="34"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defTabSz="911939"/>
            <a:r>
              <a:rPr lang="en-GB" sz="1396" dirty="0">
                <a:solidFill>
                  <a:srgbClr val="FEFFFF"/>
                </a:solidFill>
              </a:rPr>
              <a:t>Cryogenic</a:t>
            </a:r>
          </a:p>
          <a:p>
            <a:pPr defTabSz="911939"/>
            <a:r>
              <a:rPr lang="en-GB" sz="1396" dirty="0">
                <a:solidFill>
                  <a:srgbClr val="FEFFFF"/>
                </a:solidFill>
              </a:rPr>
              <a:t>Electronics</a:t>
            </a:r>
          </a:p>
        </p:txBody>
      </p:sp>
      <p:sp>
        <p:nvSpPr>
          <p:cNvPr id="13" name="TextBox 12">
            <a:extLst>
              <a:ext uri="{FF2B5EF4-FFF2-40B4-BE49-F238E27FC236}">
                <a16:creationId xmlns:a16="http://schemas.microsoft.com/office/drawing/2014/main" id="{DC09E7E9-EC54-467A-C478-FBB8B73CEC86}"/>
              </a:ext>
            </a:extLst>
          </p:cNvPr>
          <p:cNvSpPr txBox="1"/>
          <p:nvPr/>
        </p:nvSpPr>
        <p:spPr>
          <a:xfrm>
            <a:off x="7614441" y="1126445"/>
            <a:ext cx="1502728" cy="583493"/>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defPPr>
              <a:defRPr lang="en-GB"/>
            </a:defPPr>
            <a:lvl1pPr algn="ctr">
              <a:defRPr>
                <a:solidFill>
                  <a:schemeClr val="lt1"/>
                </a:solidFill>
                <a:latin typeface="Arial" panose="020B0604020202020204" pitchFamily="34" charset="0"/>
                <a:ea typeface="MS PGothic" pitchFamily="34" charset="-128"/>
                <a:cs typeface="Arial" panose="020B0604020202020204" pitchFamily="34"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defTabSz="911939"/>
            <a:r>
              <a:rPr lang="en-GB" sz="1596" dirty="0">
                <a:solidFill>
                  <a:srgbClr val="FEFFFF"/>
                </a:solidFill>
              </a:rPr>
              <a:t>Large</a:t>
            </a:r>
          </a:p>
          <a:p>
            <a:pPr defTabSz="911939"/>
            <a:r>
              <a:rPr lang="en-GB" sz="1596" dirty="0">
                <a:solidFill>
                  <a:srgbClr val="FEFFFF"/>
                </a:solidFill>
              </a:rPr>
              <a:t>Solar Arrays</a:t>
            </a:r>
          </a:p>
        </p:txBody>
      </p:sp>
      <p:sp>
        <p:nvSpPr>
          <p:cNvPr id="14" name="TextBox 13">
            <a:extLst>
              <a:ext uri="{FF2B5EF4-FFF2-40B4-BE49-F238E27FC236}">
                <a16:creationId xmlns:a16="http://schemas.microsoft.com/office/drawing/2014/main" id="{87BF77FF-9A0B-DD66-80D9-94030FCB9E16}"/>
              </a:ext>
            </a:extLst>
          </p:cNvPr>
          <p:cNvSpPr txBox="1"/>
          <p:nvPr/>
        </p:nvSpPr>
        <p:spPr>
          <a:xfrm>
            <a:off x="8311052" y="4584580"/>
            <a:ext cx="3159715" cy="748795"/>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defPPr>
              <a:defRPr lang="en-GB"/>
            </a:defPPr>
            <a:lvl1pPr algn="ctr" defTabSz="911939">
              <a:defRPr sz="1795">
                <a:solidFill>
                  <a:srgbClr val="FEFFFF"/>
                </a:solidFill>
                <a:latin typeface="Arial" panose="020B0604020202020204" pitchFamily="34" charset="0"/>
                <a:ea typeface="MS PGothic" pitchFamily="34" charset="-128"/>
                <a:cs typeface="Arial" panose="020B0604020202020204" pitchFamily="34"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en-GB" dirty="0"/>
              <a:t>Autonomous Landing Technologies</a:t>
            </a:r>
          </a:p>
        </p:txBody>
      </p:sp>
      <p:sp>
        <p:nvSpPr>
          <p:cNvPr id="15" name="TextBox 14">
            <a:extLst>
              <a:ext uri="{FF2B5EF4-FFF2-40B4-BE49-F238E27FC236}">
                <a16:creationId xmlns:a16="http://schemas.microsoft.com/office/drawing/2014/main" id="{AB29E0AE-B3A9-9D54-725C-3EE43A5281F3}"/>
              </a:ext>
            </a:extLst>
          </p:cNvPr>
          <p:cNvSpPr txBox="1"/>
          <p:nvPr/>
        </p:nvSpPr>
        <p:spPr>
          <a:xfrm>
            <a:off x="5195085" y="5543267"/>
            <a:ext cx="1663751" cy="521938"/>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defPPr>
              <a:defRPr lang="en-GB"/>
            </a:defPPr>
            <a:lvl1pPr algn="ctr">
              <a:defRPr>
                <a:solidFill>
                  <a:schemeClr val="lt1"/>
                </a:solidFill>
                <a:latin typeface="Arial" panose="020B0604020202020204" pitchFamily="34" charset="0"/>
                <a:ea typeface="MS PGothic" pitchFamily="34" charset="-128"/>
                <a:cs typeface="Arial" panose="020B0604020202020204" pitchFamily="34"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defTabSz="911939"/>
            <a:r>
              <a:rPr lang="en-GB" sz="1396" dirty="0">
                <a:solidFill>
                  <a:srgbClr val="FEFFFF"/>
                </a:solidFill>
              </a:rPr>
              <a:t>Battery </a:t>
            </a:r>
          </a:p>
          <a:p>
            <a:pPr defTabSz="911939"/>
            <a:r>
              <a:rPr lang="en-GB" sz="1396" dirty="0">
                <a:solidFill>
                  <a:srgbClr val="FEFFFF"/>
                </a:solidFill>
              </a:rPr>
              <a:t>Systems</a:t>
            </a:r>
          </a:p>
        </p:txBody>
      </p:sp>
      <p:sp>
        <p:nvSpPr>
          <p:cNvPr id="18" name="TextBox 17">
            <a:extLst>
              <a:ext uri="{FF2B5EF4-FFF2-40B4-BE49-F238E27FC236}">
                <a16:creationId xmlns:a16="http://schemas.microsoft.com/office/drawing/2014/main" id="{70E246D2-168D-3F97-F4ED-5F05F9FDF370}"/>
              </a:ext>
            </a:extLst>
          </p:cNvPr>
          <p:cNvSpPr txBox="1"/>
          <p:nvPr/>
        </p:nvSpPr>
        <p:spPr>
          <a:xfrm>
            <a:off x="9890910" y="1157222"/>
            <a:ext cx="1440849" cy="521938"/>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defPPr>
              <a:defRPr lang="en-GB"/>
            </a:defPPr>
            <a:lvl1pPr algn="ctr">
              <a:defRPr sz="1400">
                <a:latin typeface="Arial" panose="020B0604020202020204" pitchFamily="34" charset="0"/>
                <a:ea typeface="MS PGothic" pitchFamily="34" charset="-128"/>
                <a:cs typeface="Arial" panose="020B0604020202020204" pitchFamily="34"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defTabSz="911939"/>
            <a:r>
              <a:rPr lang="en-GB" sz="1396" dirty="0">
                <a:solidFill>
                  <a:srgbClr val="FEFFFF"/>
                </a:solidFill>
              </a:rPr>
              <a:t>Radioisotope Power Systems</a:t>
            </a:r>
          </a:p>
        </p:txBody>
      </p:sp>
      <p:sp>
        <p:nvSpPr>
          <p:cNvPr id="19" name="TextBox 18">
            <a:extLst>
              <a:ext uri="{FF2B5EF4-FFF2-40B4-BE49-F238E27FC236}">
                <a16:creationId xmlns:a16="http://schemas.microsoft.com/office/drawing/2014/main" id="{4EE5E877-43D7-71EB-DA38-8FDC545FCBA2}"/>
              </a:ext>
            </a:extLst>
          </p:cNvPr>
          <p:cNvSpPr txBox="1"/>
          <p:nvPr/>
        </p:nvSpPr>
        <p:spPr>
          <a:xfrm>
            <a:off x="1353759" y="1921762"/>
            <a:ext cx="1873140" cy="583493"/>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defPPr>
              <a:defRPr lang="en-GB"/>
            </a:defPPr>
            <a:lvl1pPr algn="ctr">
              <a:defRPr sz="1600">
                <a:latin typeface="Arial" panose="020B0604020202020204" pitchFamily="34" charset="0"/>
                <a:ea typeface="MS PGothic" pitchFamily="34" charset="-128"/>
                <a:cs typeface="Arial" panose="020B0604020202020204" pitchFamily="34" charset="0"/>
              </a:defRPr>
            </a:lvl1pPr>
          </a:lstStyle>
          <a:p>
            <a:pPr defTabSz="911939"/>
            <a:r>
              <a:rPr lang="en-GB" sz="1596" dirty="0">
                <a:solidFill>
                  <a:srgbClr val="FEFFFF"/>
                </a:solidFill>
              </a:rPr>
              <a:t>Coms </a:t>
            </a:r>
            <a:br>
              <a:rPr lang="en-GB" sz="1596" dirty="0">
                <a:solidFill>
                  <a:srgbClr val="FEFFFF"/>
                </a:solidFill>
              </a:rPr>
            </a:br>
            <a:r>
              <a:rPr lang="en-GB" sz="1596" dirty="0">
                <a:solidFill>
                  <a:srgbClr val="FEFFFF"/>
                </a:solidFill>
              </a:rPr>
              <a:t>RF and Optical</a:t>
            </a:r>
          </a:p>
        </p:txBody>
      </p:sp>
      <p:sp>
        <p:nvSpPr>
          <p:cNvPr id="20" name="TextBox 19">
            <a:extLst>
              <a:ext uri="{FF2B5EF4-FFF2-40B4-BE49-F238E27FC236}">
                <a16:creationId xmlns:a16="http://schemas.microsoft.com/office/drawing/2014/main" id="{CA0D419F-4348-B52A-65B0-70FCFEBA1E15}"/>
              </a:ext>
            </a:extLst>
          </p:cNvPr>
          <p:cNvSpPr txBox="1"/>
          <p:nvPr/>
        </p:nvSpPr>
        <p:spPr>
          <a:xfrm>
            <a:off x="2656835" y="1049487"/>
            <a:ext cx="1555769" cy="583493"/>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defPPr>
              <a:defRPr lang="en-GB"/>
            </a:defPPr>
            <a:lvl1pPr algn="ctr">
              <a:defRPr sz="1600">
                <a:latin typeface="Arial" panose="020B0604020202020204" pitchFamily="34" charset="0"/>
                <a:ea typeface="MS PGothic" pitchFamily="34" charset="-128"/>
                <a:cs typeface="Arial" panose="020B0604020202020204" pitchFamily="34" charset="0"/>
              </a:defRPr>
            </a:lvl1pPr>
          </a:lstStyle>
          <a:p>
            <a:pPr defTabSz="911939"/>
            <a:r>
              <a:rPr lang="en-GB" sz="1596" dirty="0">
                <a:solidFill>
                  <a:srgbClr val="FEFFFF"/>
                </a:solidFill>
              </a:rPr>
              <a:t>Propulsion</a:t>
            </a:r>
          </a:p>
          <a:p>
            <a:pPr defTabSz="911939"/>
            <a:r>
              <a:rPr lang="en-GB" sz="1596" dirty="0">
                <a:solidFill>
                  <a:srgbClr val="FEFFFF"/>
                </a:solidFill>
              </a:rPr>
              <a:t>Systems</a:t>
            </a:r>
          </a:p>
        </p:txBody>
      </p:sp>
      <p:sp>
        <p:nvSpPr>
          <p:cNvPr id="23" name="TextBox 22">
            <a:extLst>
              <a:ext uri="{FF2B5EF4-FFF2-40B4-BE49-F238E27FC236}">
                <a16:creationId xmlns:a16="http://schemas.microsoft.com/office/drawing/2014/main" id="{8A403D12-C7FE-890B-8620-0699295C2AA5}"/>
              </a:ext>
            </a:extLst>
          </p:cNvPr>
          <p:cNvSpPr txBox="1"/>
          <p:nvPr/>
        </p:nvSpPr>
        <p:spPr>
          <a:xfrm>
            <a:off x="9617004" y="3564121"/>
            <a:ext cx="1318121" cy="521938"/>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defPPr>
              <a:defRPr lang="en-GB"/>
            </a:defPPr>
            <a:lvl1pPr algn="ctr">
              <a:defRPr>
                <a:solidFill>
                  <a:schemeClr val="lt1"/>
                </a:solidFill>
                <a:latin typeface="Arial" panose="020B0604020202020204" pitchFamily="34" charset="0"/>
                <a:ea typeface="MS PGothic" pitchFamily="34" charset="-128"/>
                <a:cs typeface="Arial" panose="020B0604020202020204" pitchFamily="34"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defTabSz="911939"/>
            <a:r>
              <a:rPr lang="en-GB" sz="1396" dirty="0">
                <a:solidFill>
                  <a:srgbClr val="FEFFFF"/>
                </a:solidFill>
              </a:rPr>
              <a:t>Modelling</a:t>
            </a:r>
            <a:br>
              <a:rPr lang="en-GB" sz="1396" dirty="0">
                <a:solidFill>
                  <a:srgbClr val="FEFFFF"/>
                </a:solidFill>
              </a:rPr>
            </a:br>
            <a:r>
              <a:rPr lang="en-GB" sz="1396" dirty="0">
                <a:solidFill>
                  <a:srgbClr val="FEFFFF"/>
                </a:solidFill>
              </a:rPr>
              <a:t>&amp; Tools</a:t>
            </a:r>
          </a:p>
        </p:txBody>
      </p:sp>
      <p:sp>
        <p:nvSpPr>
          <p:cNvPr id="24" name="TextBox 23">
            <a:extLst>
              <a:ext uri="{FF2B5EF4-FFF2-40B4-BE49-F238E27FC236}">
                <a16:creationId xmlns:a16="http://schemas.microsoft.com/office/drawing/2014/main" id="{AEFB41FD-FD1D-FD18-29C2-EF6A1EC89C63}"/>
              </a:ext>
            </a:extLst>
          </p:cNvPr>
          <p:cNvSpPr txBox="1"/>
          <p:nvPr/>
        </p:nvSpPr>
        <p:spPr>
          <a:xfrm>
            <a:off x="2082790" y="2866075"/>
            <a:ext cx="1555769" cy="583493"/>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defPPr>
              <a:defRPr lang="en-GB"/>
            </a:defPPr>
            <a:lvl1pPr algn="ctr">
              <a:defRPr sz="1600">
                <a:latin typeface="Arial" panose="020B0604020202020204" pitchFamily="34" charset="0"/>
                <a:ea typeface="MS PGothic" pitchFamily="34" charset="-128"/>
                <a:cs typeface="Arial" panose="020B0604020202020204" pitchFamily="34" charset="0"/>
              </a:defRPr>
            </a:lvl1pPr>
          </a:lstStyle>
          <a:p>
            <a:pPr defTabSz="911939"/>
            <a:r>
              <a:rPr lang="en-GB" sz="1596" dirty="0">
                <a:solidFill>
                  <a:srgbClr val="FEFFFF"/>
                </a:solidFill>
              </a:rPr>
              <a:t>Scientific</a:t>
            </a:r>
            <a:br>
              <a:rPr lang="en-GB" sz="1596" dirty="0">
                <a:solidFill>
                  <a:srgbClr val="FEFFFF"/>
                </a:solidFill>
              </a:rPr>
            </a:br>
            <a:r>
              <a:rPr lang="en-GB" sz="1596" dirty="0">
                <a:solidFill>
                  <a:srgbClr val="FEFFFF"/>
                </a:solidFill>
              </a:rPr>
              <a:t>Instruments</a:t>
            </a:r>
          </a:p>
        </p:txBody>
      </p:sp>
      <p:sp>
        <p:nvSpPr>
          <p:cNvPr id="28" name="TextBox 27">
            <a:extLst>
              <a:ext uri="{FF2B5EF4-FFF2-40B4-BE49-F238E27FC236}">
                <a16:creationId xmlns:a16="http://schemas.microsoft.com/office/drawing/2014/main" id="{2C69E6EA-5DC4-12A9-49B7-F7BAD418BD35}"/>
              </a:ext>
            </a:extLst>
          </p:cNvPr>
          <p:cNvSpPr txBox="1"/>
          <p:nvPr/>
        </p:nvSpPr>
        <p:spPr>
          <a:xfrm>
            <a:off x="9231850" y="2102041"/>
            <a:ext cx="1088759" cy="337913"/>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defPPr>
              <a:defRPr lang="en-GB"/>
            </a:defPPr>
            <a:lvl1pPr algn="ctr">
              <a:defRPr>
                <a:solidFill>
                  <a:schemeClr val="lt1"/>
                </a:solidFill>
                <a:latin typeface="Arial" panose="020B0604020202020204" pitchFamily="34" charset="0"/>
                <a:ea typeface="MS PGothic" pitchFamily="34" charset="-128"/>
                <a:cs typeface="Arial" panose="020B0604020202020204" pitchFamily="34"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defTabSz="911939"/>
            <a:r>
              <a:rPr lang="en-GB" sz="1596" dirty="0">
                <a:solidFill>
                  <a:srgbClr val="FEFFFF"/>
                </a:solidFill>
              </a:rPr>
              <a:t>Fuel Cells</a:t>
            </a:r>
          </a:p>
        </p:txBody>
      </p:sp>
      <p:sp>
        <p:nvSpPr>
          <p:cNvPr id="31" name="TextBox 30">
            <a:extLst>
              <a:ext uri="{FF2B5EF4-FFF2-40B4-BE49-F238E27FC236}">
                <a16:creationId xmlns:a16="http://schemas.microsoft.com/office/drawing/2014/main" id="{EEEC2C08-91F6-96CB-E772-4DCD7ED20534}"/>
              </a:ext>
            </a:extLst>
          </p:cNvPr>
          <p:cNvSpPr txBox="1"/>
          <p:nvPr/>
        </p:nvSpPr>
        <p:spPr>
          <a:xfrm>
            <a:off x="763814" y="3825090"/>
            <a:ext cx="2268753" cy="583493"/>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defPPr>
              <a:defRPr lang="en-GB"/>
            </a:defPPr>
            <a:lvl1pPr algn="ctr">
              <a:defRPr sz="1600">
                <a:latin typeface="Arial" panose="020B0604020202020204" pitchFamily="34" charset="0"/>
                <a:ea typeface="MS PGothic" pitchFamily="34" charset="-128"/>
                <a:cs typeface="Arial" panose="020B0604020202020204" pitchFamily="34" charset="0"/>
              </a:defRPr>
            </a:lvl1pPr>
          </a:lstStyle>
          <a:p>
            <a:pPr defTabSz="911939"/>
            <a:r>
              <a:rPr lang="en-GB" sz="1596" dirty="0">
                <a:solidFill>
                  <a:srgbClr val="FEFFFF"/>
                </a:solidFill>
              </a:rPr>
              <a:t>Cryogenic sample handling mechanisms</a:t>
            </a:r>
          </a:p>
        </p:txBody>
      </p:sp>
    </p:spTree>
    <p:extLst>
      <p:ext uri="{BB962C8B-B14F-4D97-AF65-F5344CB8AC3E}">
        <p14:creationId xmlns:p14="http://schemas.microsoft.com/office/powerpoint/2010/main" val="3359130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500"/>
                                        <p:tgtEl>
                                          <p:spTgt spid="9"/>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500"/>
                                        <p:tgtEl>
                                          <p:spTgt spid="24"/>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fade">
                                      <p:cBhvr>
                                        <p:cTn id="60" dur="500"/>
                                        <p:tgtEl>
                                          <p:spTgt spid="31"/>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fade">
                                      <p:cBhvr>
                                        <p:cTn id="65" dur="500"/>
                                        <p:tgtEl>
                                          <p:spTgt spid="12"/>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fade">
                                      <p:cBhvr>
                                        <p:cTn id="70" dur="500"/>
                                        <p:tgtEl>
                                          <p:spTgt spid="19"/>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fade">
                                      <p:cBhvr>
                                        <p:cTn id="75" dur="500"/>
                                        <p:tgtEl>
                                          <p:spTgt spid="20"/>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6"/>
                                        </p:tgtEl>
                                        <p:attrNameLst>
                                          <p:attrName>style.visibility</p:attrName>
                                        </p:attrNameLst>
                                      </p:cBhvr>
                                      <p:to>
                                        <p:strVal val="visible"/>
                                      </p:to>
                                    </p:set>
                                    <p:animEffect transition="in" filter="fade">
                                      <p:cBhvr>
                                        <p:cTn id="80" dur="500"/>
                                        <p:tgtEl>
                                          <p:spTgt spid="6"/>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fade">
                                      <p:cBhvr>
                                        <p:cTn id="85" dur="500"/>
                                        <p:tgtEl>
                                          <p:spTgt spid="14"/>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5" grpId="0" animBg="1"/>
      <p:bldP spid="6" grpId="0" animBg="1"/>
      <p:bldP spid="7" grpId="0" animBg="1"/>
      <p:bldP spid="8" grpId="0" animBg="1"/>
      <p:bldP spid="9" grpId="0" animBg="1"/>
      <p:bldP spid="11" grpId="0" animBg="1"/>
      <p:bldP spid="12" grpId="0" animBg="1"/>
      <p:bldP spid="13" grpId="0" animBg="1"/>
      <p:bldP spid="14" grpId="0" animBg="1"/>
      <p:bldP spid="15" grpId="0" animBg="1"/>
      <p:bldP spid="18" grpId="0" animBg="1"/>
      <p:bldP spid="19" grpId="0" animBg="1"/>
      <p:bldP spid="20" grpId="0" animBg="1"/>
      <p:bldP spid="23" grpId="0" animBg="1"/>
      <p:bldP spid="24" grpId="0" animBg="1"/>
      <p:bldP spid="28" grpId="0" animBg="1"/>
      <p:bldP spid="3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9894B94A-04D9-8041-63CA-EEFB399173FA}"/>
              </a:ext>
            </a:extLst>
          </p:cNvPr>
          <p:cNvSpPr>
            <a:spLocks noGrp="1"/>
          </p:cNvSpPr>
          <p:nvPr>
            <p:ph type="title"/>
          </p:nvPr>
        </p:nvSpPr>
        <p:spPr>
          <a:xfrm>
            <a:off x="3735842" y="1883978"/>
            <a:ext cx="4753654" cy="2308324"/>
          </a:xfrm>
        </p:spPr>
        <p:txBody>
          <a:bodyPr/>
          <a:lstStyle/>
          <a:p>
            <a:pPr algn="ctr"/>
            <a:r>
              <a:rPr lang="en-GB" sz="4800" dirty="0"/>
              <a:t>How to land</a:t>
            </a:r>
            <a:br>
              <a:rPr lang="en-GB" sz="4800" dirty="0"/>
            </a:br>
            <a:r>
              <a:rPr lang="en-GB" sz="4800" dirty="0"/>
              <a:t>and survive on the surface</a:t>
            </a:r>
            <a:endParaRPr lang="en-NL" sz="4800" dirty="0"/>
          </a:p>
        </p:txBody>
      </p:sp>
    </p:spTree>
    <p:extLst>
      <p:ext uri="{BB962C8B-B14F-4D97-AF65-F5344CB8AC3E}">
        <p14:creationId xmlns:p14="http://schemas.microsoft.com/office/powerpoint/2010/main" val="3730554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4FAA5-9DD4-D602-ECA0-21AAB8AD85DE}"/>
              </a:ext>
            </a:extLst>
          </p:cNvPr>
          <p:cNvSpPr>
            <a:spLocks noGrp="1"/>
          </p:cNvSpPr>
          <p:nvPr>
            <p:ph type="title"/>
          </p:nvPr>
        </p:nvSpPr>
        <p:spPr/>
        <p:txBody>
          <a:bodyPr/>
          <a:lstStyle/>
          <a:p>
            <a:r>
              <a:rPr lang="en-GB" dirty="0"/>
              <a:t>Autonomous Landing </a:t>
            </a:r>
          </a:p>
        </p:txBody>
      </p:sp>
      <p:sp>
        <p:nvSpPr>
          <p:cNvPr id="4" name="TextBox 3">
            <a:extLst>
              <a:ext uri="{FF2B5EF4-FFF2-40B4-BE49-F238E27FC236}">
                <a16:creationId xmlns:a16="http://schemas.microsoft.com/office/drawing/2014/main" id="{E0559E9C-1E5E-8A3A-3006-75E112F468CA}"/>
              </a:ext>
            </a:extLst>
          </p:cNvPr>
          <p:cNvSpPr txBox="1"/>
          <p:nvPr/>
        </p:nvSpPr>
        <p:spPr>
          <a:xfrm>
            <a:off x="478427" y="1191080"/>
            <a:ext cx="4955707" cy="1446550"/>
          </a:xfrm>
          <a:prstGeom prst="rect">
            <a:avLst/>
          </a:prstGeom>
          <a:noFill/>
        </p:spPr>
        <p:txBody>
          <a:bodyPr wrap="square" rtlCol="0">
            <a:spAutoFit/>
          </a:bodyPr>
          <a:lstStyle/>
          <a:p>
            <a:pPr algn="l"/>
            <a:r>
              <a:rPr lang="en-GB" sz="2400" b="1" dirty="0">
                <a:solidFill>
                  <a:schemeClr val="bg1"/>
                </a:solidFill>
                <a:latin typeface="Arial" panose="020B0604020202020204" pitchFamily="34" charset="0"/>
                <a:ea typeface="MS PGothic" pitchFamily="34" charset="-128"/>
                <a:cs typeface="Arial" panose="020B0604020202020204" pitchFamily="34" charset="0"/>
              </a:rPr>
              <a:t>It’s difficult, very difficult:</a:t>
            </a:r>
          </a:p>
          <a:p>
            <a:pPr algn="l"/>
            <a:endParaRPr lang="en-GB" sz="2400" dirty="0">
              <a:solidFill>
                <a:schemeClr val="bg1"/>
              </a:solidFill>
              <a:latin typeface="Arial" panose="020B0604020202020204" pitchFamily="34" charset="0"/>
              <a:ea typeface="MS PGothic" pitchFamily="34" charset="-128"/>
              <a:cs typeface="Arial" panose="020B0604020202020204" pitchFamily="34" charset="0"/>
            </a:endParaRPr>
          </a:p>
          <a:p>
            <a:pPr algn="l"/>
            <a:r>
              <a:rPr lang="en-GB" sz="2000" dirty="0">
                <a:solidFill>
                  <a:schemeClr val="bg1"/>
                </a:solidFill>
                <a:latin typeface="Arial" panose="020B0604020202020204" pitchFamily="34" charset="0"/>
                <a:ea typeface="MS PGothic" pitchFamily="34" charset="-128"/>
                <a:cs typeface="Arial" panose="020B0604020202020204" pitchFamily="34" charset="0"/>
              </a:rPr>
              <a:t>Historically 60% of all planetary/lunar landing attempts have failed</a:t>
            </a:r>
          </a:p>
        </p:txBody>
      </p:sp>
      <p:grpSp>
        <p:nvGrpSpPr>
          <p:cNvPr id="17" name="Group 16">
            <a:extLst>
              <a:ext uri="{FF2B5EF4-FFF2-40B4-BE49-F238E27FC236}">
                <a16:creationId xmlns:a16="http://schemas.microsoft.com/office/drawing/2014/main" id="{325E66A8-F16E-C63D-97A3-92FB3373B829}"/>
              </a:ext>
            </a:extLst>
          </p:cNvPr>
          <p:cNvGrpSpPr/>
          <p:nvPr/>
        </p:nvGrpSpPr>
        <p:grpSpPr>
          <a:xfrm>
            <a:off x="8071197" y="3324781"/>
            <a:ext cx="3859228" cy="2876302"/>
            <a:chOff x="4743670" y="3891217"/>
            <a:chExt cx="3181038" cy="2349863"/>
          </a:xfrm>
        </p:grpSpPr>
        <p:pic>
          <p:nvPicPr>
            <p:cNvPr id="1028" name="Picture 4" descr="bne IntelliNews - Russia's Luna 25 robo-probe crashed into the moon">
              <a:extLst>
                <a:ext uri="{FF2B5EF4-FFF2-40B4-BE49-F238E27FC236}">
                  <a16:creationId xmlns:a16="http://schemas.microsoft.com/office/drawing/2014/main" id="{C5AB6DD6-6688-B26E-B173-786A0331E4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814" t="17321" r="28260" b="22811"/>
            <a:stretch/>
          </p:blipFill>
          <p:spPr bwMode="auto">
            <a:xfrm>
              <a:off x="4743670" y="3891217"/>
              <a:ext cx="3181038" cy="234986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FFC38136-84C4-364D-DD58-069C0DB08886}"/>
                </a:ext>
              </a:extLst>
            </p:cNvPr>
            <p:cNvSpPr txBox="1"/>
            <p:nvPr/>
          </p:nvSpPr>
          <p:spPr>
            <a:xfrm>
              <a:off x="6392438" y="5905546"/>
              <a:ext cx="1491923" cy="301734"/>
            </a:xfrm>
            <a:prstGeom prst="rect">
              <a:avLst/>
            </a:prstGeom>
            <a:noFill/>
          </p:spPr>
          <p:txBody>
            <a:bodyPr wrap="square" rtlCol="0">
              <a:spAutoFit/>
            </a:bodyPr>
            <a:lstStyle/>
            <a:p>
              <a:pPr algn="l"/>
              <a:r>
                <a:rPr lang="en-GB" dirty="0">
                  <a:solidFill>
                    <a:schemeClr val="bg1"/>
                  </a:solidFill>
                  <a:latin typeface="Arial" panose="020B0604020202020204" pitchFamily="34" charset="0"/>
                  <a:ea typeface="MS PGothic" pitchFamily="34" charset="-128"/>
                  <a:cs typeface="Arial" panose="020B0604020202020204" pitchFamily="34" charset="0"/>
                </a:rPr>
                <a:t>Russia Luna-25</a:t>
              </a:r>
            </a:p>
          </p:txBody>
        </p:sp>
      </p:grpSp>
      <p:grpSp>
        <p:nvGrpSpPr>
          <p:cNvPr id="10" name="Group 9">
            <a:extLst>
              <a:ext uri="{FF2B5EF4-FFF2-40B4-BE49-F238E27FC236}">
                <a16:creationId xmlns:a16="http://schemas.microsoft.com/office/drawing/2014/main" id="{CFA401C4-D665-4293-B4DF-ADEEE4B2A9E9}"/>
              </a:ext>
            </a:extLst>
          </p:cNvPr>
          <p:cNvGrpSpPr/>
          <p:nvPr/>
        </p:nvGrpSpPr>
        <p:grpSpPr>
          <a:xfrm>
            <a:off x="8792571" y="1061962"/>
            <a:ext cx="3088906" cy="2050458"/>
            <a:chOff x="8571585" y="3724890"/>
            <a:chExt cx="3362794" cy="2305372"/>
          </a:xfrm>
        </p:grpSpPr>
        <p:pic>
          <p:nvPicPr>
            <p:cNvPr id="7" name="Picture 6">
              <a:extLst>
                <a:ext uri="{FF2B5EF4-FFF2-40B4-BE49-F238E27FC236}">
                  <a16:creationId xmlns:a16="http://schemas.microsoft.com/office/drawing/2014/main" id="{E6D4C3CB-52CD-EF4A-450B-5B0EE625D586}"/>
                </a:ext>
              </a:extLst>
            </p:cNvPr>
            <p:cNvPicPr>
              <a:picLocks noChangeAspect="1"/>
            </p:cNvPicPr>
            <p:nvPr/>
          </p:nvPicPr>
          <p:blipFill>
            <a:blip r:embed="rId3"/>
            <a:stretch>
              <a:fillRect/>
            </a:stretch>
          </p:blipFill>
          <p:spPr>
            <a:xfrm>
              <a:off x="8571585" y="3724890"/>
              <a:ext cx="3362794" cy="2305372"/>
            </a:xfrm>
            <a:prstGeom prst="rect">
              <a:avLst/>
            </a:prstGeom>
          </p:spPr>
        </p:pic>
        <p:sp>
          <p:nvSpPr>
            <p:cNvPr id="9" name="TextBox 8">
              <a:extLst>
                <a:ext uri="{FF2B5EF4-FFF2-40B4-BE49-F238E27FC236}">
                  <a16:creationId xmlns:a16="http://schemas.microsoft.com/office/drawing/2014/main" id="{710FF061-E893-78AA-CDB4-8BFEA647CD6D}"/>
                </a:ext>
              </a:extLst>
            </p:cNvPr>
            <p:cNvSpPr txBox="1"/>
            <p:nvPr/>
          </p:nvSpPr>
          <p:spPr>
            <a:xfrm>
              <a:off x="11429112" y="5660930"/>
              <a:ext cx="505267" cy="369332"/>
            </a:xfrm>
            <a:prstGeom prst="rect">
              <a:avLst/>
            </a:prstGeom>
            <a:noFill/>
          </p:spPr>
          <p:txBody>
            <a:bodyPr wrap="none" rtlCol="0">
              <a:spAutoFit/>
            </a:bodyPr>
            <a:lstStyle/>
            <a:p>
              <a:pPr algn="l"/>
              <a:r>
                <a:rPr lang="en-GB" dirty="0">
                  <a:latin typeface="Arial" panose="020B0604020202020204" pitchFamily="34" charset="0"/>
                  <a:ea typeface="MS PGothic" pitchFamily="34" charset="-128"/>
                  <a:cs typeface="Arial" panose="020B0604020202020204" pitchFamily="34" charset="0"/>
                </a:rPr>
                <a:t>UK</a:t>
              </a:r>
            </a:p>
          </p:txBody>
        </p:sp>
      </p:grpSp>
      <p:pic>
        <p:nvPicPr>
          <p:cNvPr id="11" name="Picture 10">
            <a:extLst>
              <a:ext uri="{FF2B5EF4-FFF2-40B4-BE49-F238E27FC236}">
                <a16:creationId xmlns:a16="http://schemas.microsoft.com/office/drawing/2014/main" id="{A3FB40A1-65A7-C514-3D13-09476C8E5D2B}"/>
              </a:ext>
            </a:extLst>
          </p:cNvPr>
          <p:cNvPicPr>
            <a:picLocks noChangeAspect="1"/>
          </p:cNvPicPr>
          <p:nvPr/>
        </p:nvPicPr>
        <p:blipFill>
          <a:blip r:embed="rId4"/>
          <a:srcRect l="2847" t="1605" r="28618" b="-1605"/>
          <a:stretch/>
        </p:blipFill>
        <p:spPr>
          <a:xfrm>
            <a:off x="296780" y="3310320"/>
            <a:ext cx="3857363" cy="2930760"/>
          </a:xfrm>
          <a:prstGeom prst="rect">
            <a:avLst/>
          </a:prstGeom>
        </p:spPr>
      </p:pic>
      <p:sp>
        <p:nvSpPr>
          <p:cNvPr id="12" name="TextBox 11">
            <a:extLst>
              <a:ext uri="{FF2B5EF4-FFF2-40B4-BE49-F238E27FC236}">
                <a16:creationId xmlns:a16="http://schemas.microsoft.com/office/drawing/2014/main" id="{CF2F05F1-6018-1E4D-A537-5B2F299B8697}"/>
              </a:ext>
            </a:extLst>
          </p:cNvPr>
          <p:cNvSpPr txBox="1"/>
          <p:nvPr/>
        </p:nvSpPr>
        <p:spPr>
          <a:xfrm>
            <a:off x="296780" y="5775919"/>
            <a:ext cx="1954446" cy="369332"/>
          </a:xfrm>
          <a:prstGeom prst="rect">
            <a:avLst/>
          </a:prstGeom>
          <a:noFill/>
        </p:spPr>
        <p:txBody>
          <a:bodyPr wrap="none" rtlCol="0">
            <a:spAutoFit/>
          </a:bodyPr>
          <a:lstStyle/>
          <a:p>
            <a:pPr algn="l"/>
            <a:r>
              <a:rPr lang="en-GB" dirty="0">
                <a:solidFill>
                  <a:schemeClr val="bg1"/>
                </a:solidFill>
                <a:latin typeface="Arial" panose="020B0604020202020204" pitchFamily="34" charset="0"/>
                <a:ea typeface="MS PGothic" pitchFamily="34" charset="-128"/>
                <a:cs typeface="Arial" panose="020B0604020202020204" pitchFamily="34" charset="0"/>
              </a:rPr>
              <a:t>ESA Schiaparelli </a:t>
            </a:r>
          </a:p>
        </p:txBody>
      </p:sp>
      <p:grpSp>
        <p:nvGrpSpPr>
          <p:cNvPr id="15" name="Group 14">
            <a:extLst>
              <a:ext uri="{FF2B5EF4-FFF2-40B4-BE49-F238E27FC236}">
                <a16:creationId xmlns:a16="http://schemas.microsoft.com/office/drawing/2014/main" id="{6D5C18D0-30AE-6D6F-86C3-88B3D47D5194}"/>
              </a:ext>
            </a:extLst>
          </p:cNvPr>
          <p:cNvGrpSpPr/>
          <p:nvPr/>
        </p:nvGrpSpPr>
        <p:grpSpPr>
          <a:xfrm>
            <a:off x="5810225" y="1000010"/>
            <a:ext cx="2753193" cy="2174361"/>
            <a:chOff x="4945342" y="874800"/>
            <a:chExt cx="3236460" cy="2623633"/>
          </a:xfrm>
        </p:grpSpPr>
        <p:pic>
          <p:nvPicPr>
            <p:cNvPr id="1026" name="Picture 2">
              <a:extLst>
                <a:ext uri="{FF2B5EF4-FFF2-40B4-BE49-F238E27FC236}">
                  <a16:creationId xmlns:a16="http://schemas.microsoft.com/office/drawing/2014/main" id="{843E7DDB-264C-3E8A-4356-F22A42E4285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53281" t="4817" b="45833"/>
            <a:stretch/>
          </p:blipFill>
          <p:spPr bwMode="auto">
            <a:xfrm>
              <a:off x="4945342" y="874800"/>
              <a:ext cx="3236460" cy="256402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2CFBD91-2094-1796-8200-603EEB3CD311}"/>
                </a:ext>
              </a:extLst>
            </p:cNvPr>
            <p:cNvSpPr txBox="1"/>
            <p:nvPr/>
          </p:nvSpPr>
          <p:spPr>
            <a:xfrm>
              <a:off x="6509533" y="920684"/>
              <a:ext cx="1415772" cy="369331"/>
            </a:xfrm>
            <a:prstGeom prst="rect">
              <a:avLst/>
            </a:prstGeom>
            <a:noFill/>
          </p:spPr>
          <p:txBody>
            <a:bodyPr wrap="none" rtlCol="0">
              <a:spAutoFit/>
            </a:bodyPr>
            <a:lstStyle/>
            <a:p>
              <a:pPr algn="l"/>
              <a:r>
                <a:rPr lang="en-GB" dirty="0">
                  <a:solidFill>
                    <a:srgbClr val="8197A6"/>
                  </a:solidFill>
                  <a:latin typeface="Arial" panose="020B0604020202020204" pitchFamily="34" charset="0"/>
                  <a:ea typeface="MS PGothic" pitchFamily="34" charset="-128"/>
                  <a:cs typeface="Arial" panose="020B0604020202020204" pitchFamily="34" charset="0"/>
                </a:rPr>
                <a:t>Japan SLIM</a:t>
              </a:r>
            </a:p>
          </p:txBody>
        </p:sp>
        <p:sp>
          <p:nvSpPr>
            <p:cNvPr id="6" name="AutoShape 4">
              <a:extLst>
                <a:ext uri="{FF2B5EF4-FFF2-40B4-BE49-F238E27FC236}">
                  <a16:creationId xmlns:a16="http://schemas.microsoft.com/office/drawing/2014/main" id="{A57610C5-127C-598E-8161-21EB73EBC15E}"/>
                </a:ext>
              </a:extLst>
            </p:cNvPr>
            <p:cNvSpPr>
              <a:spLocks noChangeAspect="1" noChangeArrowheads="1"/>
            </p:cNvSpPr>
            <p:nvPr/>
          </p:nvSpPr>
          <p:spPr bwMode="auto">
            <a:xfrm>
              <a:off x="5365399" y="3193633"/>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L"/>
            </a:p>
          </p:txBody>
        </p:sp>
      </p:grpSp>
      <p:grpSp>
        <p:nvGrpSpPr>
          <p:cNvPr id="18" name="Group 17">
            <a:extLst>
              <a:ext uri="{FF2B5EF4-FFF2-40B4-BE49-F238E27FC236}">
                <a16:creationId xmlns:a16="http://schemas.microsoft.com/office/drawing/2014/main" id="{B6C7459B-2678-4A3C-AF6F-A01F2F117D4B}"/>
              </a:ext>
            </a:extLst>
          </p:cNvPr>
          <p:cNvGrpSpPr/>
          <p:nvPr/>
        </p:nvGrpSpPr>
        <p:grpSpPr>
          <a:xfrm>
            <a:off x="4663443" y="3324781"/>
            <a:ext cx="2898453" cy="2876302"/>
            <a:chOff x="4416418" y="3310320"/>
            <a:chExt cx="2898453" cy="2876302"/>
          </a:xfrm>
        </p:grpSpPr>
        <p:pic>
          <p:nvPicPr>
            <p:cNvPr id="14" name="Picture 13" descr="A close-up of a satellite&#10;&#10;AI-generated content may be incorrect.">
              <a:extLst>
                <a:ext uri="{FF2B5EF4-FFF2-40B4-BE49-F238E27FC236}">
                  <a16:creationId xmlns:a16="http://schemas.microsoft.com/office/drawing/2014/main" id="{FE601CCA-2D6C-CE49-0693-88D03EE92E07}"/>
                </a:ext>
              </a:extLst>
            </p:cNvPr>
            <p:cNvPicPr>
              <a:picLocks noChangeAspect="1"/>
            </p:cNvPicPr>
            <p:nvPr/>
          </p:nvPicPr>
          <p:blipFill>
            <a:blip r:embed="rId6">
              <a:extLst>
                <a:ext uri="{28A0092B-C50C-407E-A947-70E740481C1C}">
                  <a14:useLocalDpi xmlns:a14="http://schemas.microsoft.com/office/drawing/2010/main" val="0"/>
                </a:ext>
              </a:extLst>
            </a:blip>
            <a:srcRect l="66417" t="50460"/>
            <a:stretch>
              <a:fillRect/>
            </a:stretch>
          </p:blipFill>
          <p:spPr>
            <a:xfrm>
              <a:off x="4416418" y="3310320"/>
              <a:ext cx="2898453" cy="2876302"/>
            </a:xfrm>
            <a:prstGeom prst="rect">
              <a:avLst/>
            </a:prstGeom>
          </p:spPr>
        </p:pic>
        <p:sp>
          <p:nvSpPr>
            <p:cNvPr id="16" name="TextBox 15">
              <a:extLst>
                <a:ext uri="{FF2B5EF4-FFF2-40B4-BE49-F238E27FC236}">
                  <a16:creationId xmlns:a16="http://schemas.microsoft.com/office/drawing/2014/main" id="{52DAEF1D-62B4-B700-41FD-6EC3B59A9353}"/>
                </a:ext>
              </a:extLst>
            </p:cNvPr>
            <p:cNvSpPr txBox="1"/>
            <p:nvPr/>
          </p:nvSpPr>
          <p:spPr>
            <a:xfrm>
              <a:off x="4416418" y="3324781"/>
              <a:ext cx="2826763" cy="369332"/>
            </a:xfrm>
            <a:prstGeom prst="rect">
              <a:avLst/>
            </a:prstGeom>
            <a:noFill/>
          </p:spPr>
          <p:txBody>
            <a:bodyPr wrap="square" rtlCol="0">
              <a:spAutoFit/>
            </a:bodyPr>
            <a:lstStyle/>
            <a:p>
              <a:pPr algn="l"/>
              <a:r>
                <a:rPr lang="en-GB" dirty="0">
                  <a:solidFill>
                    <a:schemeClr val="bg1"/>
                  </a:solidFill>
                  <a:latin typeface="Arial" panose="020B0604020202020204" pitchFamily="34" charset="0"/>
                  <a:ea typeface="MS PGothic" pitchFamily="34" charset="-128"/>
                  <a:cs typeface="Arial" panose="020B0604020202020204" pitchFamily="34" charset="0"/>
                </a:rPr>
                <a:t>NASA Mars Polar Lander</a:t>
              </a:r>
            </a:p>
          </p:txBody>
        </p:sp>
      </p:grpSp>
    </p:spTree>
    <p:extLst>
      <p:ext uri="{BB962C8B-B14F-4D97-AF65-F5344CB8AC3E}">
        <p14:creationId xmlns:p14="http://schemas.microsoft.com/office/powerpoint/2010/main" val="2929114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46BE2-151E-321C-C807-4DD4DE350D96}"/>
              </a:ext>
            </a:extLst>
          </p:cNvPr>
          <p:cNvSpPr>
            <a:spLocks noGrp="1"/>
          </p:cNvSpPr>
          <p:nvPr>
            <p:ph type="title"/>
          </p:nvPr>
        </p:nvSpPr>
        <p:spPr/>
        <p:txBody>
          <a:bodyPr/>
          <a:lstStyle/>
          <a:p>
            <a:r>
              <a:rPr lang="en-GB" dirty="0"/>
              <a:t>The Surface challenge</a:t>
            </a:r>
          </a:p>
        </p:txBody>
      </p:sp>
      <p:sp>
        <p:nvSpPr>
          <p:cNvPr id="3" name="Content Placeholder 2">
            <a:extLst>
              <a:ext uri="{FF2B5EF4-FFF2-40B4-BE49-F238E27FC236}">
                <a16:creationId xmlns:a16="http://schemas.microsoft.com/office/drawing/2014/main" id="{66CC758A-5CEC-78F6-65CB-DE7E80FFF2B1}"/>
              </a:ext>
            </a:extLst>
          </p:cNvPr>
          <p:cNvSpPr>
            <a:spLocks noGrp="1"/>
          </p:cNvSpPr>
          <p:nvPr>
            <p:ph idx="4294967295"/>
          </p:nvPr>
        </p:nvSpPr>
        <p:spPr>
          <a:xfrm>
            <a:off x="294710" y="1225868"/>
            <a:ext cx="6111875" cy="1697264"/>
          </a:xfrm>
        </p:spPr>
        <p:txBody>
          <a:bodyPr/>
          <a:lstStyle/>
          <a:p>
            <a:pPr marL="285750" indent="-285750">
              <a:buFontTx/>
              <a:buChar char="-"/>
            </a:pPr>
            <a:r>
              <a:rPr lang="en-GB" sz="2000" dirty="0">
                <a:solidFill>
                  <a:schemeClr val="bg1"/>
                </a:solidFill>
              </a:rPr>
              <a:t>Landing on </a:t>
            </a:r>
            <a:r>
              <a:rPr lang="en-GB" sz="2000" b="1" dirty="0">
                <a:solidFill>
                  <a:schemeClr val="bg1"/>
                </a:solidFill>
              </a:rPr>
              <a:t>snow and ice </a:t>
            </a:r>
            <a:r>
              <a:rPr lang="en-GB" sz="2000" dirty="0">
                <a:solidFill>
                  <a:schemeClr val="bg1"/>
                </a:solidFill>
              </a:rPr>
              <a:t>is a unique challenge for the Enceladus lander vs e.g. Moon and Mars </a:t>
            </a:r>
          </a:p>
          <a:p>
            <a:pPr marL="285750" indent="-285750">
              <a:buFontTx/>
              <a:buChar char="-"/>
            </a:pPr>
            <a:r>
              <a:rPr lang="en-GB" sz="2000" dirty="0">
                <a:solidFill>
                  <a:schemeClr val="bg1"/>
                </a:solidFill>
              </a:rPr>
              <a:t>We only have remote sensor data regarding the surface conditions: Highest resolution ~4m</a:t>
            </a:r>
            <a:endParaRPr lang="en-GB" dirty="0">
              <a:solidFill>
                <a:schemeClr val="bg1"/>
              </a:solidFill>
            </a:endParaRPr>
          </a:p>
          <a:p>
            <a:pPr marL="285750" indent="-285750">
              <a:buFontTx/>
              <a:buChar char="-"/>
            </a:pPr>
            <a:endParaRPr lang="en-GB" dirty="0">
              <a:solidFill>
                <a:schemeClr val="bg1"/>
              </a:solidFill>
            </a:endParaRPr>
          </a:p>
          <a:p>
            <a:pPr marL="1643521" lvl="2" indent="-285750">
              <a:buFontTx/>
              <a:buChar char="-"/>
            </a:pPr>
            <a:endParaRPr lang="en-GB" dirty="0">
              <a:solidFill>
                <a:schemeClr val="bg1"/>
              </a:solidFill>
            </a:endParaRPr>
          </a:p>
        </p:txBody>
      </p:sp>
      <p:sp>
        <p:nvSpPr>
          <p:cNvPr id="4" name="Rectangle 3"/>
          <p:cNvSpPr/>
          <p:nvPr/>
        </p:nvSpPr>
        <p:spPr>
          <a:xfrm>
            <a:off x="294710" y="3224225"/>
            <a:ext cx="6111875" cy="2667782"/>
          </a:xfrm>
          <a:prstGeom prst="rect">
            <a:avLst/>
          </a:prstGeom>
        </p:spPr>
        <p:txBody>
          <a:bodyPr>
            <a:spAutoFit/>
          </a:bodyPr>
          <a:lstStyle/>
          <a:p>
            <a:r>
              <a:rPr lang="en-NL" b="1" dirty="0">
                <a:solidFill>
                  <a:schemeClr val="bg1"/>
                </a:solidFill>
              </a:rPr>
              <a:t>Icy and rocky surface</a:t>
            </a:r>
            <a:r>
              <a:rPr lang="en-GB" b="1" dirty="0">
                <a:solidFill>
                  <a:schemeClr val="bg1"/>
                </a:solidFill>
              </a:rPr>
              <a:t>:</a:t>
            </a:r>
          </a:p>
          <a:p>
            <a:endParaRPr lang="en-GB" b="1" dirty="0">
              <a:solidFill>
                <a:schemeClr val="bg1"/>
              </a:solidFill>
            </a:endParaRPr>
          </a:p>
          <a:p>
            <a:pPr marL="781326" lvl="1">
              <a:lnSpc>
                <a:spcPct val="150000"/>
              </a:lnSpc>
            </a:pPr>
            <a:r>
              <a:rPr lang="en-GB" dirty="0">
                <a:solidFill>
                  <a:schemeClr val="bg1"/>
                </a:solidFill>
              </a:rPr>
              <a:t>“The surface is dominated by ice blocks between 10 and 100 meters across” </a:t>
            </a:r>
          </a:p>
          <a:p>
            <a:pPr marL="781326" lvl="1">
              <a:lnSpc>
                <a:spcPct val="150000"/>
              </a:lnSpc>
            </a:pPr>
            <a:endParaRPr lang="en-GB" dirty="0">
              <a:solidFill>
                <a:schemeClr val="bg1"/>
              </a:solidFill>
            </a:endParaRPr>
          </a:p>
          <a:p>
            <a:pPr marL="781326" lvl="1">
              <a:lnSpc>
                <a:spcPct val="150000"/>
              </a:lnSpc>
            </a:pPr>
            <a:r>
              <a:rPr lang="en-GB" dirty="0">
                <a:solidFill>
                  <a:schemeClr val="bg1"/>
                </a:solidFill>
              </a:rPr>
              <a:t>Ice formation on Enceladus very different</a:t>
            </a:r>
          </a:p>
          <a:p>
            <a:pPr marL="781326" lvl="1">
              <a:lnSpc>
                <a:spcPct val="150000"/>
              </a:lnSpc>
            </a:pPr>
            <a:r>
              <a:rPr lang="en-GB" dirty="0">
                <a:solidFill>
                  <a:schemeClr val="bg1"/>
                </a:solidFill>
              </a:rPr>
              <a:t>from earth </a:t>
            </a:r>
          </a:p>
        </p:txBody>
      </p:sp>
      <p:pic>
        <p:nvPicPr>
          <p:cNvPr id="7" name="Picture 6" descr="A close-up of a mountain&#10;&#10;Description automatically generated">
            <a:extLst>
              <a:ext uri="{FF2B5EF4-FFF2-40B4-BE49-F238E27FC236}">
                <a16:creationId xmlns:a16="http://schemas.microsoft.com/office/drawing/2014/main" id="{BAB5261E-7D43-D846-FBBF-F1272BFEEB5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06585" y="780146"/>
            <a:ext cx="5684044" cy="5297707"/>
          </a:xfrm>
          <a:prstGeom prst="rect">
            <a:avLst/>
          </a:prstGeom>
        </p:spPr>
      </p:pic>
    </p:spTree>
    <p:extLst>
      <p:ext uri="{BB962C8B-B14F-4D97-AF65-F5344CB8AC3E}">
        <p14:creationId xmlns:p14="http://schemas.microsoft.com/office/powerpoint/2010/main" val="2805415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b="32168"/>
          <a:stretch/>
        </p:blipFill>
        <p:spPr>
          <a:xfrm>
            <a:off x="0" y="0"/>
            <a:ext cx="12225338" cy="6888480"/>
          </a:xfrm>
          <a:prstGeom prst="rect">
            <a:avLst/>
          </a:prstGeom>
        </p:spPr>
      </p:pic>
      <p:sp>
        <p:nvSpPr>
          <p:cNvPr id="3" name="TextBox 2">
            <a:extLst>
              <a:ext uri="{FF2B5EF4-FFF2-40B4-BE49-F238E27FC236}">
                <a16:creationId xmlns:a16="http://schemas.microsoft.com/office/drawing/2014/main" id="{41C66AD5-6DC5-5B9B-D290-C438D24EE9AD}"/>
              </a:ext>
            </a:extLst>
          </p:cNvPr>
          <p:cNvSpPr txBox="1"/>
          <p:nvPr/>
        </p:nvSpPr>
        <p:spPr>
          <a:xfrm>
            <a:off x="8742770" y="6632397"/>
            <a:ext cx="3482568" cy="215444"/>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800" b="0" i="0" u="none" strike="noStrike" kern="1200" cap="none" spc="0" normalizeH="0" baseline="0" noProof="0" dirty="0">
                <a:ln>
                  <a:noFill/>
                </a:ln>
                <a:solidFill>
                  <a:srgbClr val="D9D9D9"/>
                </a:solidFill>
                <a:effectLst/>
                <a:uLnTx/>
                <a:uFillTx/>
                <a:latin typeface="Arial" panose="020B0604020202020204" pitchFamily="34" charset="0"/>
                <a:ea typeface="+mn-ea"/>
                <a:cs typeface="+mn-cs"/>
              </a:rPr>
              <a:t>Credit: Cassini, NASA/JPL/Space Science Institute</a:t>
            </a:r>
            <a:endParaRPr kumimoji="0" lang="en-GB" sz="800" b="0" i="0" u="none" strike="noStrike" kern="1200" cap="none" spc="0" normalizeH="0" baseline="0" noProof="0" dirty="0">
              <a:ln>
                <a:noFill/>
              </a:ln>
              <a:solidFill>
                <a:srgbClr val="D9D9D9"/>
              </a:solidFill>
              <a:effectLst/>
              <a:uLnTx/>
              <a:uFillTx/>
              <a:latin typeface="Arial" panose="020B0604020202020204"/>
              <a:ea typeface="+mn-ea"/>
              <a:cs typeface="+mn-cs"/>
            </a:endParaRPr>
          </a:p>
        </p:txBody>
      </p:sp>
      <p:grpSp>
        <p:nvGrpSpPr>
          <p:cNvPr id="5" name="Group 4"/>
          <p:cNvGrpSpPr/>
          <p:nvPr/>
        </p:nvGrpSpPr>
        <p:grpSpPr>
          <a:xfrm>
            <a:off x="9577684" y="4989541"/>
            <a:ext cx="1584000" cy="369332"/>
            <a:chOff x="1917044" y="5677881"/>
            <a:chExt cx="1584000" cy="369332"/>
          </a:xfrm>
        </p:grpSpPr>
        <p:sp>
          <p:nvSpPr>
            <p:cNvPr id="6" name="TextBox 5"/>
            <p:cNvSpPr txBox="1"/>
            <p:nvPr/>
          </p:nvSpPr>
          <p:spPr>
            <a:xfrm>
              <a:off x="2249623" y="5677881"/>
              <a:ext cx="918841" cy="369332"/>
            </a:xfrm>
            <a:prstGeom prst="rect">
              <a:avLst/>
            </a:prstGeom>
            <a:noFill/>
          </p:spPr>
          <p:txBody>
            <a:bodyPr wrap="none" rtlCol="0">
              <a:spAutoFit/>
            </a:bodyPr>
            <a:lstStyle/>
            <a:p>
              <a:r>
                <a:rPr lang="en-GB" b="1" dirty="0">
                  <a:solidFill>
                    <a:schemeClr val="bg1"/>
                  </a:solidFill>
                </a:rPr>
                <a:t>200m</a:t>
              </a:r>
              <a:endParaRPr lang="en-US" dirty="0">
                <a:solidFill>
                  <a:schemeClr val="bg1"/>
                </a:solidFill>
                <a:latin typeface="Arial" panose="020B0604020202020204" pitchFamily="34" charset="0"/>
                <a:ea typeface="MS PGothic" pitchFamily="34" charset="-128"/>
                <a:cs typeface="Arial" panose="020B0604020202020204" pitchFamily="34" charset="0"/>
              </a:endParaRPr>
            </a:p>
          </p:txBody>
        </p:sp>
        <p:cxnSp>
          <p:nvCxnSpPr>
            <p:cNvPr id="7" name="Straight Arrow Connector 6"/>
            <p:cNvCxnSpPr/>
            <p:nvPr/>
          </p:nvCxnSpPr>
          <p:spPr>
            <a:xfrm>
              <a:off x="1917044" y="6038076"/>
              <a:ext cx="1584000" cy="0"/>
            </a:xfrm>
            <a:prstGeom prst="straightConnector1">
              <a:avLst/>
            </a:prstGeom>
            <a:ln w="38100">
              <a:solidFill>
                <a:srgbClr val="FFFFFF"/>
              </a:solidFill>
              <a:headEnd type="triangl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581541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46BE2-151E-321C-C807-4DD4DE350D96}"/>
              </a:ext>
            </a:extLst>
          </p:cNvPr>
          <p:cNvSpPr>
            <a:spLocks noGrp="1"/>
          </p:cNvSpPr>
          <p:nvPr>
            <p:ph type="title"/>
          </p:nvPr>
        </p:nvSpPr>
        <p:spPr/>
        <p:txBody>
          <a:bodyPr/>
          <a:lstStyle/>
          <a:p>
            <a:r>
              <a:rPr lang="en-GB" dirty="0"/>
              <a:t>The Surface challenge</a:t>
            </a:r>
          </a:p>
        </p:txBody>
      </p:sp>
      <p:sp>
        <p:nvSpPr>
          <p:cNvPr id="3" name="Content Placeholder 2">
            <a:extLst>
              <a:ext uri="{FF2B5EF4-FFF2-40B4-BE49-F238E27FC236}">
                <a16:creationId xmlns:a16="http://schemas.microsoft.com/office/drawing/2014/main" id="{66CC758A-5CEC-78F6-65CB-DE7E80FFF2B1}"/>
              </a:ext>
            </a:extLst>
          </p:cNvPr>
          <p:cNvSpPr>
            <a:spLocks noGrp="1"/>
          </p:cNvSpPr>
          <p:nvPr>
            <p:ph idx="1"/>
          </p:nvPr>
        </p:nvSpPr>
        <p:spPr/>
        <p:txBody>
          <a:bodyPr/>
          <a:lstStyle/>
          <a:p>
            <a:pPr marL="285750" indent="-285750">
              <a:buFontTx/>
              <a:buChar char="-"/>
            </a:pPr>
            <a:r>
              <a:rPr lang="en-GB" dirty="0">
                <a:solidFill>
                  <a:schemeClr val="bg1"/>
                </a:solidFill>
              </a:rPr>
              <a:t>Landing on snow and ice is a unique challenge for the Enceladus lander</a:t>
            </a:r>
          </a:p>
          <a:p>
            <a:pPr marL="1643521" lvl="2" indent="-285750">
              <a:buFontTx/>
              <a:buChar char="-"/>
            </a:pPr>
            <a:endParaRPr lang="en-GB" dirty="0">
              <a:solidFill>
                <a:schemeClr val="bg1"/>
              </a:solidFill>
            </a:endParaRPr>
          </a:p>
        </p:txBody>
      </p:sp>
      <p:pic>
        <p:nvPicPr>
          <p:cNvPr id="4" name="MicrosoftTeams-video (1)">
            <a:hlinkClick r:id="" action="ppaction://media"/>
            <a:extLst>
              <a:ext uri="{FF2B5EF4-FFF2-40B4-BE49-F238E27FC236}">
                <a16:creationId xmlns:a16="http://schemas.microsoft.com/office/drawing/2014/main" id="{45CAE7D4-70AC-0CD6-AC54-D7D62441C85D}"/>
              </a:ext>
            </a:extLst>
          </p:cNvPr>
          <p:cNvPicPr>
            <a:picLocks noChangeAspect="1"/>
          </p:cNvPicPr>
          <p:nvPr>
            <a:videoFile r:link="rId1"/>
            <p:extLst>
              <p:ext uri="{DAA4B4D4-6D71-4841-9C94-3DE7FCFB9230}">
                <p14:media xmlns:p14="http://schemas.microsoft.com/office/powerpoint/2010/main" r:embed="rId2">
                  <p14:trim end="5967.7263"/>
                </p14:media>
              </p:ext>
            </p:extLst>
          </p:nvPr>
        </p:nvPicPr>
        <p:blipFill>
          <a:blip r:embed="rId4"/>
          <a:stretch>
            <a:fillRect/>
          </a:stretch>
        </p:blipFill>
        <p:spPr>
          <a:xfrm>
            <a:off x="6350" y="3175"/>
            <a:ext cx="12192000" cy="6858000"/>
          </a:xfrm>
          <a:prstGeom prst="rect">
            <a:avLst/>
          </a:prstGeom>
        </p:spPr>
      </p:pic>
    </p:spTree>
    <p:extLst>
      <p:ext uri="{BB962C8B-B14F-4D97-AF65-F5344CB8AC3E}">
        <p14:creationId xmlns:p14="http://schemas.microsoft.com/office/powerpoint/2010/main" val="1378909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1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remove"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0208F-FCBD-36A3-FFC2-FDAA1E9D1DF1}"/>
              </a:ext>
            </a:extLst>
          </p:cNvPr>
          <p:cNvSpPr>
            <a:spLocks noGrp="1"/>
          </p:cNvSpPr>
          <p:nvPr>
            <p:ph type="title"/>
          </p:nvPr>
        </p:nvSpPr>
        <p:spPr/>
        <p:txBody>
          <a:bodyPr/>
          <a:lstStyle/>
          <a:p>
            <a:r>
              <a:rPr lang="en-NL" dirty="0"/>
              <a:t>Remote Sensing the Surface Structure</a:t>
            </a:r>
          </a:p>
        </p:txBody>
      </p:sp>
      <p:sp>
        <p:nvSpPr>
          <p:cNvPr id="4" name="Freeform 3">
            <a:extLst>
              <a:ext uri="{FF2B5EF4-FFF2-40B4-BE49-F238E27FC236}">
                <a16:creationId xmlns:a16="http://schemas.microsoft.com/office/drawing/2014/main" id="{3441C2BF-5C4C-EC7D-932F-D3DDA212F6F3}"/>
              </a:ext>
            </a:extLst>
          </p:cNvPr>
          <p:cNvSpPr/>
          <p:nvPr/>
        </p:nvSpPr>
        <p:spPr>
          <a:xfrm>
            <a:off x="355882" y="5437648"/>
            <a:ext cx="11513574" cy="206477"/>
          </a:xfrm>
          <a:custGeom>
            <a:avLst/>
            <a:gdLst>
              <a:gd name="connsiteX0" fmla="*/ 0 w 11513574"/>
              <a:gd name="connsiteY0" fmla="*/ 88490 h 206477"/>
              <a:gd name="connsiteX1" fmla="*/ 49161 w 11513574"/>
              <a:gd name="connsiteY1" fmla="*/ 98323 h 206477"/>
              <a:gd name="connsiteX2" fmla="*/ 157316 w 11513574"/>
              <a:gd name="connsiteY2" fmla="*/ 68826 h 206477"/>
              <a:gd name="connsiteX3" fmla="*/ 255638 w 11513574"/>
              <a:gd name="connsiteY3" fmla="*/ 39329 h 206477"/>
              <a:gd name="connsiteX4" fmla="*/ 344129 w 11513574"/>
              <a:gd name="connsiteY4" fmla="*/ 9832 h 206477"/>
              <a:gd name="connsiteX5" fmla="*/ 373625 w 11513574"/>
              <a:gd name="connsiteY5" fmla="*/ 0 h 206477"/>
              <a:gd name="connsiteX6" fmla="*/ 432619 w 11513574"/>
              <a:gd name="connsiteY6" fmla="*/ 19664 h 206477"/>
              <a:gd name="connsiteX7" fmla="*/ 481780 w 11513574"/>
              <a:gd name="connsiteY7" fmla="*/ 68826 h 206477"/>
              <a:gd name="connsiteX8" fmla="*/ 550606 w 11513574"/>
              <a:gd name="connsiteY8" fmla="*/ 147484 h 206477"/>
              <a:gd name="connsiteX9" fmla="*/ 560438 w 11513574"/>
              <a:gd name="connsiteY9" fmla="*/ 176981 h 206477"/>
              <a:gd name="connsiteX10" fmla="*/ 589935 w 11513574"/>
              <a:gd name="connsiteY10" fmla="*/ 186813 h 206477"/>
              <a:gd name="connsiteX11" fmla="*/ 619432 w 11513574"/>
              <a:gd name="connsiteY11" fmla="*/ 206477 h 206477"/>
              <a:gd name="connsiteX12" fmla="*/ 688258 w 11513574"/>
              <a:gd name="connsiteY12" fmla="*/ 196645 h 206477"/>
              <a:gd name="connsiteX13" fmla="*/ 776748 w 11513574"/>
              <a:gd name="connsiteY13" fmla="*/ 176981 h 206477"/>
              <a:gd name="connsiteX14" fmla="*/ 855406 w 11513574"/>
              <a:gd name="connsiteY14" fmla="*/ 167148 h 206477"/>
              <a:gd name="connsiteX15" fmla="*/ 1012722 w 11513574"/>
              <a:gd name="connsiteY15" fmla="*/ 176981 h 206477"/>
              <a:gd name="connsiteX16" fmla="*/ 1091380 w 11513574"/>
              <a:gd name="connsiteY16" fmla="*/ 186813 h 206477"/>
              <a:gd name="connsiteX17" fmla="*/ 1209367 w 11513574"/>
              <a:gd name="connsiteY17" fmla="*/ 196645 h 206477"/>
              <a:gd name="connsiteX18" fmla="*/ 1474838 w 11513574"/>
              <a:gd name="connsiteY18" fmla="*/ 186813 h 206477"/>
              <a:gd name="connsiteX19" fmla="*/ 1573161 w 11513574"/>
              <a:gd name="connsiteY19" fmla="*/ 167148 h 206477"/>
              <a:gd name="connsiteX20" fmla="*/ 1681316 w 11513574"/>
              <a:gd name="connsiteY20" fmla="*/ 147484 h 206477"/>
              <a:gd name="connsiteX21" fmla="*/ 1789471 w 11513574"/>
              <a:gd name="connsiteY21" fmla="*/ 157316 h 206477"/>
              <a:gd name="connsiteX22" fmla="*/ 1907458 w 11513574"/>
              <a:gd name="connsiteY22" fmla="*/ 147484 h 206477"/>
              <a:gd name="connsiteX23" fmla="*/ 2025445 w 11513574"/>
              <a:gd name="connsiteY23" fmla="*/ 127819 h 206477"/>
              <a:gd name="connsiteX24" fmla="*/ 2143432 w 11513574"/>
              <a:gd name="connsiteY24" fmla="*/ 98323 h 206477"/>
              <a:gd name="connsiteX25" fmla="*/ 2182761 w 11513574"/>
              <a:gd name="connsiteY25" fmla="*/ 88490 h 206477"/>
              <a:gd name="connsiteX26" fmla="*/ 2222090 w 11513574"/>
              <a:gd name="connsiteY26" fmla="*/ 78658 h 206477"/>
              <a:gd name="connsiteX27" fmla="*/ 2320412 w 11513574"/>
              <a:gd name="connsiteY27" fmla="*/ 88490 h 206477"/>
              <a:gd name="connsiteX28" fmla="*/ 2379406 w 11513574"/>
              <a:gd name="connsiteY28" fmla="*/ 108155 h 206477"/>
              <a:gd name="connsiteX29" fmla="*/ 2566219 w 11513574"/>
              <a:gd name="connsiteY29" fmla="*/ 88490 h 206477"/>
              <a:gd name="connsiteX30" fmla="*/ 2625212 w 11513574"/>
              <a:gd name="connsiteY30" fmla="*/ 78658 h 206477"/>
              <a:gd name="connsiteX31" fmla="*/ 2684206 w 11513574"/>
              <a:gd name="connsiteY31" fmla="*/ 58994 h 206477"/>
              <a:gd name="connsiteX32" fmla="*/ 2713703 w 11513574"/>
              <a:gd name="connsiteY32" fmla="*/ 49161 h 206477"/>
              <a:gd name="connsiteX33" fmla="*/ 2762864 w 11513574"/>
              <a:gd name="connsiteY33" fmla="*/ 29497 h 206477"/>
              <a:gd name="connsiteX34" fmla="*/ 2802193 w 11513574"/>
              <a:gd name="connsiteY34" fmla="*/ 19664 h 206477"/>
              <a:gd name="connsiteX35" fmla="*/ 2880851 w 11513574"/>
              <a:gd name="connsiteY35" fmla="*/ 0 h 206477"/>
              <a:gd name="connsiteX36" fmla="*/ 2930012 w 11513574"/>
              <a:gd name="connsiteY36" fmla="*/ 9832 h 206477"/>
              <a:gd name="connsiteX37" fmla="*/ 2989006 w 11513574"/>
              <a:gd name="connsiteY37" fmla="*/ 88490 h 206477"/>
              <a:gd name="connsiteX38" fmla="*/ 3018503 w 11513574"/>
              <a:gd name="connsiteY38" fmla="*/ 108155 h 206477"/>
              <a:gd name="connsiteX39" fmla="*/ 3038167 w 11513574"/>
              <a:gd name="connsiteY39" fmla="*/ 137652 h 206477"/>
              <a:gd name="connsiteX40" fmla="*/ 3097161 w 11513574"/>
              <a:gd name="connsiteY40" fmla="*/ 176981 h 206477"/>
              <a:gd name="connsiteX41" fmla="*/ 3175819 w 11513574"/>
              <a:gd name="connsiteY41" fmla="*/ 206477 h 206477"/>
              <a:gd name="connsiteX42" fmla="*/ 3244645 w 11513574"/>
              <a:gd name="connsiteY42" fmla="*/ 196645 h 206477"/>
              <a:gd name="connsiteX43" fmla="*/ 3372464 w 11513574"/>
              <a:gd name="connsiteY43" fmla="*/ 167148 h 206477"/>
              <a:gd name="connsiteX44" fmla="*/ 3411793 w 11513574"/>
              <a:gd name="connsiteY44" fmla="*/ 157316 h 206477"/>
              <a:gd name="connsiteX45" fmla="*/ 3480619 w 11513574"/>
              <a:gd name="connsiteY45" fmla="*/ 137652 h 206477"/>
              <a:gd name="connsiteX46" fmla="*/ 3510116 w 11513574"/>
              <a:gd name="connsiteY46" fmla="*/ 127819 h 206477"/>
              <a:gd name="connsiteX47" fmla="*/ 3588774 w 11513574"/>
              <a:gd name="connsiteY47" fmla="*/ 108155 h 206477"/>
              <a:gd name="connsiteX48" fmla="*/ 3647767 w 11513574"/>
              <a:gd name="connsiteY48" fmla="*/ 88490 h 206477"/>
              <a:gd name="connsiteX49" fmla="*/ 3726425 w 11513574"/>
              <a:gd name="connsiteY49" fmla="*/ 68826 h 206477"/>
              <a:gd name="connsiteX50" fmla="*/ 3814916 w 11513574"/>
              <a:gd name="connsiteY50" fmla="*/ 108155 h 206477"/>
              <a:gd name="connsiteX51" fmla="*/ 3913238 w 11513574"/>
              <a:gd name="connsiteY51" fmla="*/ 137652 h 206477"/>
              <a:gd name="connsiteX52" fmla="*/ 4286864 w 11513574"/>
              <a:gd name="connsiteY52" fmla="*/ 117987 h 206477"/>
              <a:gd name="connsiteX53" fmla="*/ 4345858 w 11513574"/>
              <a:gd name="connsiteY53" fmla="*/ 108155 h 206477"/>
              <a:gd name="connsiteX54" fmla="*/ 4395019 w 11513574"/>
              <a:gd name="connsiteY54" fmla="*/ 98323 h 206477"/>
              <a:gd name="connsiteX55" fmla="*/ 4454012 w 11513574"/>
              <a:gd name="connsiteY55" fmla="*/ 88490 h 206477"/>
              <a:gd name="connsiteX56" fmla="*/ 4552335 w 11513574"/>
              <a:gd name="connsiteY56" fmla="*/ 68826 h 206477"/>
              <a:gd name="connsiteX57" fmla="*/ 4581832 w 11513574"/>
              <a:gd name="connsiteY57" fmla="*/ 88490 h 206477"/>
              <a:gd name="connsiteX58" fmla="*/ 4640825 w 11513574"/>
              <a:gd name="connsiteY58" fmla="*/ 108155 h 206477"/>
              <a:gd name="connsiteX59" fmla="*/ 4670322 w 11513574"/>
              <a:gd name="connsiteY59" fmla="*/ 117987 h 206477"/>
              <a:gd name="connsiteX60" fmla="*/ 4758812 w 11513574"/>
              <a:gd name="connsiteY60" fmla="*/ 127819 h 206477"/>
              <a:gd name="connsiteX61" fmla="*/ 4817806 w 11513574"/>
              <a:gd name="connsiteY61" fmla="*/ 117987 h 206477"/>
              <a:gd name="connsiteX62" fmla="*/ 5004619 w 11513574"/>
              <a:gd name="connsiteY62" fmla="*/ 98323 h 206477"/>
              <a:gd name="connsiteX63" fmla="*/ 5053780 w 11513574"/>
              <a:gd name="connsiteY63" fmla="*/ 88490 h 206477"/>
              <a:gd name="connsiteX64" fmla="*/ 5122606 w 11513574"/>
              <a:gd name="connsiteY64" fmla="*/ 78658 h 206477"/>
              <a:gd name="connsiteX65" fmla="*/ 5230761 w 11513574"/>
              <a:gd name="connsiteY65" fmla="*/ 58994 h 206477"/>
              <a:gd name="connsiteX66" fmla="*/ 5338916 w 11513574"/>
              <a:gd name="connsiteY66" fmla="*/ 49161 h 206477"/>
              <a:gd name="connsiteX67" fmla="*/ 5692877 w 11513574"/>
              <a:gd name="connsiteY67" fmla="*/ 78658 h 206477"/>
              <a:gd name="connsiteX68" fmla="*/ 6017342 w 11513574"/>
              <a:gd name="connsiteY68" fmla="*/ 58994 h 206477"/>
              <a:gd name="connsiteX69" fmla="*/ 6204154 w 11513574"/>
              <a:gd name="connsiteY69" fmla="*/ 29497 h 206477"/>
              <a:gd name="connsiteX70" fmla="*/ 6243483 w 11513574"/>
              <a:gd name="connsiteY70" fmla="*/ 19664 h 206477"/>
              <a:gd name="connsiteX71" fmla="*/ 6400800 w 11513574"/>
              <a:gd name="connsiteY71" fmla="*/ 0 h 206477"/>
              <a:gd name="connsiteX72" fmla="*/ 6508954 w 11513574"/>
              <a:gd name="connsiteY72" fmla="*/ 9832 h 206477"/>
              <a:gd name="connsiteX73" fmla="*/ 6567948 w 11513574"/>
              <a:gd name="connsiteY73" fmla="*/ 29497 h 206477"/>
              <a:gd name="connsiteX74" fmla="*/ 6617109 w 11513574"/>
              <a:gd name="connsiteY74" fmla="*/ 68826 h 206477"/>
              <a:gd name="connsiteX75" fmla="*/ 6676103 w 11513574"/>
              <a:gd name="connsiteY75" fmla="*/ 108155 h 206477"/>
              <a:gd name="connsiteX76" fmla="*/ 6705600 w 11513574"/>
              <a:gd name="connsiteY76" fmla="*/ 127819 h 206477"/>
              <a:gd name="connsiteX77" fmla="*/ 6735096 w 11513574"/>
              <a:gd name="connsiteY77" fmla="*/ 137652 h 206477"/>
              <a:gd name="connsiteX78" fmla="*/ 6921909 w 11513574"/>
              <a:gd name="connsiteY78" fmla="*/ 127819 h 206477"/>
              <a:gd name="connsiteX79" fmla="*/ 6980903 w 11513574"/>
              <a:gd name="connsiteY79" fmla="*/ 108155 h 206477"/>
              <a:gd name="connsiteX80" fmla="*/ 7010400 w 11513574"/>
              <a:gd name="connsiteY80" fmla="*/ 98323 h 206477"/>
              <a:gd name="connsiteX81" fmla="*/ 7157883 w 11513574"/>
              <a:gd name="connsiteY81" fmla="*/ 49161 h 206477"/>
              <a:gd name="connsiteX82" fmla="*/ 7216877 w 11513574"/>
              <a:gd name="connsiteY82" fmla="*/ 29497 h 206477"/>
              <a:gd name="connsiteX83" fmla="*/ 7246374 w 11513574"/>
              <a:gd name="connsiteY83" fmla="*/ 19664 h 206477"/>
              <a:gd name="connsiteX84" fmla="*/ 7384025 w 11513574"/>
              <a:gd name="connsiteY84" fmla="*/ 9832 h 206477"/>
              <a:gd name="connsiteX85" fmla="*/ 7502012 w 11513574"/>
              <a:gd name="connsiteY85" fmla="*/ 29497 h 206477"/>
              <a:gd name="connsiteX86" fmla="*/ 7590503 w 11513574"/>
              <a:gd name="connsiteY86" fmla="*/ 68826 h 206477"/>
              <a:gd name="connsiteX87" fmla="*/ 7639664 w 11513574"/>
              <a:gd name="connsiteY87" fmla="*/ 78658 h 206477"/>
              <a:gd name="connsiteX88" fmla="*/ 7678993 w 11513574"/>
              <a:gd name="connsiteY88" fmla="*/ 88490 h 206477"/>
              <a:gd name="connsiteX89" fmla="*/ 7816645 w 11513574"/>
              <a:gd name="connsiteY89" fmla="*/ 98323 h 206477"/>
              <a:gd name="connsiteX90" fmla="*/ 8052619 w 11513574"/>
              <a:gd name="connsiteY90" fmla="*/ 78658 h 206477"/>
              <a:gd name="connsiteX91" fmla="*/ 8111612 w 11513574"/>
              <a:gd name="connsiteY91" fmla="*/ 68826 h 206477"/>
              <a:gd name="connsiteX92" fmla="*/ 8209935 w 11513574"/>
              <a:gd name="connsiteY92" fmla="*/ 49161 h 206477"/>
              <a:gd name="connsiteX93" fmla="*/ 8268929 w 11513574"/>
              <a:gd name="connsiteY93" fmla="*/ 39329 h 206477"/>
              <a:gd name="connsiteX94" fmla="*/ 8357419 w 11513574"/>
              <a:gd name="connsiteY94" fmla="*/ 49161 h 206477"/>
              <a:gd name="connsiteX95" fmla="*/ 8416412 w 11513574"/>
              <a:gd name="connsiteY95" fmla="*/ 68826 h 206477"/>
              <a:gd name="connsiteX96" fmla="*/ 8445909 w 11513574"/>
              <a:gd name="connsiteY96" fmla="*/ 78658 h 206477"/>
              <a:gd name="connsiteX97" fmla="*/ 8691716 w 11513574"/>
              <a:gd name="connsiteY97" fmla="*/ 68826 h 206477"/>
              <a:gd name="connsiteX98" fmla="*/ 8790038 w 11513574"/>
              <a:gd name="connsiteY98" fmla="*/ 49161 h 206477"/>
              <a:gd name="connsiteX99" fmla="*/ 8839200 w 11513574"/>
              <a:gd name="connsiteY99" fmla="*/ 39329 h 206477"/>
              <a:gd name="connsiteX100" fmla="*/ 9026012 w 11513574"/>
              <a:gd name="connsiteY100" fmla="*/ 58994 h 206477"/>
              <a:gd name="connsiteX101" fmla="*/ 9085006 w 11513574"/>
              <a:gd name="connsiteY101" fmla="*/ 78658 h 206477"/>
              <a:gd name="connsiteX102" fmla="*/ 9114503 w 11513574"/>
              <a:gd name="connsiteY102" fmla="*/ 88490 h 206477"/>
              <a:gd name="connsiteX103" fmla="*/ 9606116 w 11513574"/>
              <a:gd name="connsiteY103" fmla="*/ 88490 h 206477"/>
              <a:gd name="connsiteX104" fmla="*/ 9674942 w 11513574"/>
              <a:gd name="connsiteY104" fmla="*/ 98323 h 206477"/>
              <a:gd name="connsiteX105" fmla="*/ 9871587 w 11513574"/>
              <a:gd name="connsiteY105" fmla="*/ 117987 h 206477"/>
              <a:gd name="connsiteX106" fmla="*/ 10205883 w 11513574"/>
              <a:gd name="connsiteY106" fmla="*/ 117987 h 206477"/>
              <a:gd name="connsiteX107" fmla="*/ 10323871 w 11513574"/>
              <a:gd name="connsiteY107" fmla="*/ 137652 h 206477"/>
              <a:gd name="connsiteX108" fmla="*/ 10432025 w 11513574"/>
              <a:gd name="connsiteY108" fmla="*/ 147484 h 206477"/>
              <a:gd name="connsiteX109" fmla="*/ 10687664 w 11513574"/>
              <a:gd name="connsiteY109" fmla="*/ 137652 h 206477"/>
              <a:gd name="connsiteX110" fmla="*/ 10835148 w 11513574"/>
              <a:gd name="connsiteY110" fmla="*/ 127819 h 206477"/>
              <a:gd name="connsiteX111" fmla="*/ 11149780 w 11513574"/>
              <a:gd name="connsiteY111" fmla="*/ 157316 h 206477"/>
              <a:gd name="connsiteX112" fmla="*/ 11513574 w 11513574"/>
              <a:gd name="connsiteY112" fmla="*/ 167148 h 206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1513574" h="206477">
                <a:moveTo>
                  <a:pt x="0" y="88490"/>
                </a:moveTo>
                <a:cubicBezTo>
                  <a:pt x="16387" y="91768"/>
                  <a:pt x="32499" y="99605"/>
                  <a:pt x="49161" y="98323"/>
                </a:cubicBezTo>
                <a:cubicBezTo>
                  <a:pt x="97120" y="94634"/>
                  <a:pt x="117808" y="80114"/>
                  <a:pt x="157316" y="68826"/>
                </a:cubicBezTo>
                <a:cubicBezTo>
                  <a:pt x="261327" y="39110"/>
                  <a:pt x="115455" y="86057"/>
                  <a:pt x="255638" y="39329"/>
                </a:cubicBezTo>
                <a:lnTo>
                  <a:pt x="344129" y="9832"/>
                </a:lnTo>
                <a:lnTo>
                  <a:pt x="373625" y="0"/>
                </a:lnTo>
                <a:cubicBezTo>
                  <a:pt x="393290" y="6555"/>
                  <a:pt x="421121" y="2417"/>
                  <a:pt x="432619" y="19664"/>
                </a:cubicBezTo>
                <a:cubicBezTo>
                  <a:pt x="458838" y="58993"/>
                  <a:pt x="442451" y="42606"/>
                  <a:pt x="481780" y="68826"/>
                </a:cubicBezTo>
                <a:cubicBezTo>
                  <a:pt x="527664" y="137651"/>
                  <a:pt x="501445" y="114709"/>
                  <a:pt x="550606" y="147484"/>
                </a:cubicBezTo>
                <a:cubicBezTo>
                  <a:pt x="553883" y="157316"/>
                  <a:pt x="553109" y="169652"/>
                  <a:pt x="560438" y="176981"/>
                </a:cubicBezTo>
                <a:cubicBezTo>
                  <a:pt x="567767" y="184310"/>
                  <a:pt x="580665" y="182178"/>
                  <a:pt x="589935" y="186813"/>
                </a:cubicBezTo>
                <a:cubicBezTo>
                  <a:pt x="600504" y="192098"/>
                  <a:pt x="609600" y="199922"/>
                  <a:pt x="619432" y="206477"/>
                </a:cubicBezTo>
                <a:cubicBezTo>
                  <a:pt x="642374" y="203200"/>
                  <a:pt x="665457" y="200791"/>
                  <a:pt x="688258" y="196645"/>
                </a:cubicBezTo>
                <a:cubicBezTo>
                  <a:pt x="795942" y="177067"/>
                  <a:pt x="649853" y="196504"/>
                  <a:pt x="776748" y="176981"/>
                </a:cubicBezTo>
                <a:cubicBezTo>
                  <a:pt x="802864" y="172963"/>
                  <a:pt x="829187" y="170426"/>
                  <a:pt x="855406" y="167148"/>
                </a:cubicBezTo>
                <a:cubicBezTo>
                  <a:pt x="907845" y="170426"/>
                  <a:pt x="960362" y="172618"/>
                  <a:pt x="1012722" y="176981"/>
                </a:cubicBezTo>
                <a:cubicBezTo>
                  <a:pt x="1039054" y="179175"/>
                  <a:pt x="1065088" y="184184"/>
                  <a:pt x="1091380" y="186813"/>
                </a:cubicBezTo>
                <a:cubicBezTo>
                  <a:pt x="1130649" y="190740"/>
                  <a:pt x="1170038" y="193368"/>
                  <a:pt x="1209367" y="196645"/>
                </a:cubicBezTo>
                <a:cubicBezTo>
                  <a:pt x="1297857" y="193368"/>
                  <a:pt x="1386577" y="193969"/>
                  <a:pt x="1474838" y="186813"/>
                </a:cubicBezTo>
                <a:cubicBezTo>
                  <a:pt x="1508152" y="184112"/>
                  <a:pt x="1540387" y="173703"/>
                  <a:pt x="1573161" y="167148"/>
                </a:cubicBezTo>
                <a:cubicBezTo>
                  <a:pt x="1641860" y="153408"/>
                  <a:pt x="1605851" y="160061"/>
                  <a:pt x="1681316" y="147484"/>
                </a:cubicBezTo>
                <a:cubicBezTo>
                  <a:pt x="1717368" y="150761"/>
                  <a:pt x="1753271" y="157316"/>
                  <a:pt x="1789471" y="157316"/>
                </a:cubicBezTo>
                <a:cubicBezTo>
                  <a:pt x="1828936" y="157316"/>
                  <a:pt x="1868210" y="151615"/>
                  <a:pt x="1907458" y="147484"/>
                </a:cubicBezTo>
                <a:cubicBezTo>
                  <a:pt x="1942827" y="143761"/>
                  <a:pt x="1989615" y="136087"/>
                  <a:pt x="2025445" y="127819"/>
                </a:cubicBezTo>
                <a:cubicBezTo>
                  <a:pt x="2064946" y="118703"/>
                  <a:pt x="2104103" y="108155"/>
                  <a:pt x="2143432" y="98323"/>
                </a:cubicBezTo>
                <a:lnTo>
                  <a:pt x="2182761" y="88490"/>
                </a:lnTo>
                <a:lnTo>
                  <a:pt x="2222090" y="78658"/>
                </a:lnTo>
                <a:cubicBezTo>
                  <a:pt x="2254864" y="81935"/>
                  <a:pt x="2288039" y="82420"/>
                  <a:pt x="2320412" y="88490"/>
                </a:cubicBezTo>
                <a:cubicBezTo>
                  <a:pt x="2340785" y="92310"/>
                  <a:pt x="2379406" y="108155"/>
                  <a:pt x="2379406" y="108155"/>
                </a:cubicBezTo>
                <a:cubicBezTo>
                  <a:pt x="2576487" y="94078"/>
                  <a:pt x="2456416" y="108455"/>
                  <a:pt x="2566219" y="88490"/>
                </a:cubicBezTo>
                <a:cubicBezTo>
                  <a:pt x="2585833" y="84924"/>
                  <a:pt x="2605872" y="83493"/>
                  <a:pt x="2625212" y="78658"/>
                </a:cubicBezTo>
                <a:cubicBezTo>
                  <a:pt x="2645321" y="73631"/>
                  <a:pt x="2664541" y="65549"/>
                  <a:pt x="2684206" y="58994"/>
                </a:cubicBezTo>
                <a:cubicBezTo>
                  <a:pt x="2694038" y="55717"/>
                  <a:pt x="2704080" y="53010"/>
                  <a:pt x="2713703" y="49161"/>
                </a:cubicBezTo>
                <a:cubicBezTo>
                  <a:pt x="2730090" y="42606"/>
                  <a:pt x="2746120" y="35078"/>
                  <a:pt x="2762864" y="29497"/>
                </a:cubicBezTo>
                <a:cubicBezTo>
                  <a:pt x="2775684" y="25224"/>
                  <a:pt x="2789200" y="23376"/>
                  <a:pt x="2802193" y="19664"/>
                </a:cubicBezTo>
                <a:cubicBezTo>
                  <a:pt x="2872727" y="-489"/>
                  <a:pt x="2780922" y="19985"/>
                  <a:pt x="2880851" y="0"/>
                </a:cubicBezTo>
                <a:cubicBezTo>
                  <a:pt x="2897238" y="3277"/>
                  <a:pt x="2915065" y="2358"/>
                  <a:pt x="2930012" y="9832"/>
                </a:cubicBezTo>
                <a:cubicBezTo>
                  <a:pt x="2960765" y="25208"/>
                  <a:pt x="2969201" y="65384"/>
                  <a:pt x="2989006" y="88490"/>
                </a:cubicBezTo>
                <a:cubicBezTo>
                  <a:pt x="2996696" y="97462"/>
                  <a:pt x="3008671" y="101600"/>
                  <a:pt x="3018503" y="108155"/>
                </a:cubicBezTo>
                <a:cubicBezTo>
                  <a:pt x="3025058" y="117987"/>
                  <a:pt x="3029274" y="129871"/>
                  <a:pt x="3038167" y="137652"/>
                </a:cubicBezTo>
                <a:cubicBezTo>
                  <a:pt x="3055953" y="153215"/>
                  <a:pt x="3074740" y="169508"/>
                  <a:pt x="3097161" y="176981"/>
                </a:cubicBezTo>
                <a:cubicBezTo>
                  <a:pt x="3143402" y="192394"/>
                  <a:pt x="3117035" y="182964"/>
                  <a:pt x="3175819" y="206477"/>
                </a:cubicBezTo>
                <a:cubicBezTo>
                  <a:pt x="3198761" y="203200"/>
                  <a:pt x="3221785" y="200455"/>
                  <a:pt x="3244645" y="196645"/>
                </a:cubicBezTo>
                <a:cubicBezTo>
                  <a:pt x="3290048" y="189078"/>
                  <a:pt x="3326531" y="178631"/>
                  <a:pt x="3372464" y="167148"/>
                </a:cubicBezTo>
                <a:cubicBezTo>
                  <a:pt x="3385574" y="163871"/>
                  <a:pt x="3398973" y="161589"/>
                  <a:pt x="3411793" y="157316"/>
                </a:cubicBezTo>
                <a:cubicBezTo>
                  <a:pt x="3482537" y="133735"/>
                  <a:pt x="3394171" y="162352"/>
                  <a:pt x="3480619" y="137652"/>
                </a:cubicBezTo>
                <a:cubicBezTo>
                  <a:pt x="3490584" y="134805"/>
                  <a:pt x="3500117" y="130546"/>
                  <a:pt x="3510116" y="127819"/>
                </a:cubicBezTo>
                <a:cubicBezTo>
                  <a:pt x="3536190" y="120708"/>
                  <a:pt x="3563135" y="116702"/>
                  <a:pt x="3588774" y="108155"/>
                </a:cubicBezTo>
                <a:cubicBezTo>
                  <a:pt x="3608438" y="101600"/>
                  <a:pt x="3627441" y="92555"/>
                  <a:pt x="3647767" y="88490"/>
                </a:cubicBezTo>
                <a:cubicBezTo>
                  <a:pt x="3707092" y="76626"/>
                  <a:pt x="3681075" y="83943"/>
                  <a:pt x="3726425" y="68826"/>
                </a:cubicBezTo>
                <a:cubicBezTo>
                  <a:pt x="3783173" y="106657"/>
                  <a:pt x="3727163" y="73055"/>
                  <a:pt x="3814916" y="108155"/>
                </a:cubicBezTo>
                <a:cubicBezTo>
                  <a:pt x="3879593" y="134025"/>
                  <a:pt x="3846771" y="124357"/>
                  <a:pt x="3913238" y="137652"/>
                </a:cubicBezTo>
                <a:cubicBezTo>
                  <a:pt x="4055571" y="132380"/>
                  <a:pt x="4155650" y="133423"/>
                  <a:pt x="4286864" y="117987"/>
                </a:cubicBezTo>
                <a:cubicBezTo>
                  <a:pt x="4306663" y="115658"/>
                  <a:pt x="4326244" y="111721"/>
                  <a:pt x="4345858" y="108155"/>
                </a:cubicBezTo>
                <a:cubicBezTo>
                  <a:pt x="4362300" y="105166"/>
                  <a:pt x="4378577" y="101313"/>
                  <a:pt x="4395019" y="98323"/>
                </a:cubicBezTo>
                <a:cubicBezTo>
                  <a:pt x="4414633" y="94757"/>
                  <a:pt x="4434418" y="92164"/>
                  <a:pt x="4454012" y="88490"/>
                </a:cubicBezTo>
                <a:cubicBezTo>
                  <a:pt x="4486863" y="82330"/>
                  <a:pt x="4552335" y="68826"/>
                  <a:pt x="4552335" y="68826"/>
                </a:cubicBezTo>
                <a:cubicBezTo>
                  <a:pt x="4562167" y="75381"/>
                  <a:pt x="4571034" y="83691"/>
                  <a:pt x="4581832" y="88490"/>
                </a:cubicBezTo>
                <a:cubicBezTo>
                  <a:pt x="4600774" y="96908"/>
                  <a:pt x="4621161" y="101600"/>
                  <a:pt x="4640825" y="108155"/>
                </a:cubicBezTo>
                <a:cubicBezTo>
                  <a:pt x="4650657" y="111432"/>
                  <a:pt x="4660021" y="116842"/>
                  <a:pt x="4670322" y="117987"/>
                </a:cubicBezTo>
                <a:lnTo>
                  <a:pt x="4758812" y="127819"/>
                </a:lnTo>
                <a:cubicBezTo>
                  <a:pt x="4778477" y="124542"/>
                  <a:pt x="4797992" y="120188"/>
                  <a:pt x="4817806" y="117987"/>
                </a:cubicBezTo>
                <a:cubicBezTo>
                  <a:pt x="4950655" y="103226"/>
                  <a:pt x="4901559" y="115500"/>
                  <a:pt x="5004619" y="98323"/>
                </a:cubicBezTo>
                <a:cubicBezTo>
                  <a:pt x="5021103" y="95576"/>
                  <a:pt x="5037296" y="91237"/>
                  <a:pt x="5053780" y="88490"/>
                </a:cubicBezTo>
                <a:cubicBezTo>
                  <a:pt x="5076640" y="84680"/>
                  <a:pt x="5099746" y="82468"/>
                  <a:pt x="5122606" y="78658"/>
                </a:cubicBezTo>
                <a:cubicBezTo>
                  <a:pt x="5174776" y="69963"/>
                  <a:pt x="5175013" y="65553"/>
                  <a:pt x="5230761" y="58994"/>
                </a:cubicBezTo>
                <a:cubicBezTo>
                  <a:pt x="5266713" y="54764"/>
                  <a:pt x="5302864" y="52439"/>
                  <a:pt x="5338916" y="49161"/>
                </a:cubicBezTo>
                <a:cubicBezTo>
                  <a:pt x="5594442" y="73497"/>
                  <a:pt x="5476409" y="64227"/>
                  <a:pt x="5692877" y="78658"/>
                </a:cubicBezTo>
                <a:cubicBezTo>
                  <a:pt x="5834876" y="72204"/>
                  <a:pt x="5892713" y="72842"/>
                  <a:pt x="6017342" y="58994"/>
                </a:cubicBezTo>
                <a:cubicBezTo>
                  <a:pt x="6051753" y="55170"/>
                  <a:pt x="6190425" y="32930"/>
                  <a:pt x="6204154" y="29497"/>
                </a:cubicBezTo>
                <a:cubicBezTo>
                  <a:pt x="6217264" y="26219"/>
                  <a:pt x="6230188" y="22081"/>
                  <a:pt x="6243483" y="19664"/>
                </a:cubicBezTo>
                <a:cubicBezTo>
                  <a:pt x="6287570" y="11648"/>
                  <a:pt x="6358582" y="4691"/>
                  <a:pt x="6400800" y="0"/>
                </a:cubicBezTo>
                <a:cubicBezTo>
                  <a:pt x="6436851" y="3277"/>
                  <a:pt x="6473305" y="3541"/>
                  <a:pt x="6508954" y="9832"/>
                </a:cubicBezTo>
                <a:cubicBezTo>
                  <a:pt x="6529367" y="13434"/>
                  <a:pt x="6567948" y="29497"/>
                  <a:pt x="6567948" y="29497"/>
                </a:cubicBezTo>
                <a:cubicBezTo>
                  <a:pt x="6604281" y="83999"/>
                  <a:pt x="6566824" y="40890"/>
                  <a:pt x="6617109" y="68826"/>
                </a:cubicBezTo>
                <a:cubicBezTo>
                  <a:pt x="6637769" y="80304"/>
                  <a:pt x="6656438" y="95045"/>
                  <a:pt x="6676103" y="108155"/>
                </a:cubicBezTo>
                <a:cubicBezTo>
                  <a:pt x="6685935" y="114710"/>
                  <a:pt x="6694390" y="124082"/>
                  <a:pt x="6705600" y="127819"/>
                </a:cubicBezTo>
                <a:lnTo>
                  <a:pt x="6735096" y="137652"/>
                </a:lnTo>
                <a:cubicBezTo>
                  <a:pt x="6797367" y="134374"/>
                  <a:pt x="6859996" y="135249"/>
                  <a:pt x="6921909" y="127819"/>
                </a:cubicBezTo>
                <a:cubicBezTo>
                  <a:pt x="6942490" y="125349"/>
                  <a:pt x="6961238" y="114710"/>
                  <a:pt x="6980903" y="108155"/>
                </a:cubicBezTo>
                <a:lnTo>
                  <a:pt x="7010400" y="98323"/>
                </a:lnTo>
                <a:lnTo>
                  <a:pt x="7157883" y="49161"/>
                </a:lnTo>
                <a:lnTo>
                  <a:pt x="7216877" y="29497"/>
                </a:lnTo>
                <a:cubicBezTo>
                  <a:pt x="7226709" y="26219"/>
                  <a:pt x="7236036" y="20402"/>
                  <a:pt x="7246374" y="19664"/>
                </a:cubicBezTo>
                <a:lnTo>
                  <a:pt x="7384025" y="9832"/>
                </a:lnTo>
                <a:cubicBezTo>
                  <a:pt x="7412076" y="12949"/>
                  <a:pt x="7469064" y="13023"/>
                  <a:pt x="7502012" y="29497"/>
                </a:cubicBezTo>
                <a:cubicBezTo>
                  <a:pt x="7556931" y="56957"/>
                  <a:pt x="7505959" y="51917"/>
                  <a:pt x="7590503" y="68826"/>
                </a:cubicBezTo>
                <a:cubicBezTo>
                  <a:pt x="7606890" y="72103"/>
                  <a:pt x="7623350" y="75033"/>
                  <a:pt x="7639664" y="78658"/>
                </a:cubicBezTo>
                <a:cubicBezTo>
                  <a:pt x="7652855" y="81589"/>
                  <a:pt x="7665563" y="86998"/>
                  <a:pt x="7678993" y="88490"/>
                </a:cubicBezTo>
                <a:cubicBezTo>
                  <a:pt x="7724713" y="93570"/>
                  <a:pt x="7770761" y="95045"/>
                  <a:pt x="7816645" y="98323"/>
                </a:cubicBezTo>
                <a:cubicBezTo>
                  <a:pt x="7895303" y="91768"/>
                  <a:pt x="7974762" y="91634"/>
                  <a:pt x="8052619" y="78658"/>
                </a:cubicBezTo>
                <a:cubicBezTo>
                  <a:pt x="8072283" y="75381"/>
                  <a:pt x="8092018" y="72500"/>
                  <a:pt x="8111612" y="68826"/>
                </a:cubicBezTo>
                <a:cubicBezTo>
                  <a:pt x="8144463" y="62666"/>
                  <a:pt x="8176966" y="54656"/>
                  <a:pt x="8209935" y="49161"/>
                </a:cubicBezTo>
                <a:lnTo>
                  <a:pt x="8268929" y="39329"/>
                </a:lnTo>
                <a:cubicBezTo>
                  <a:pt x="8298426" y="42606"/>
                  <a:pt x="8328317" y="43341"/>
                  <a:pt x="8357419" y="49161"/>
                </a:cubicBezTo>
                <a:cubicBezTo>
                  <a:pt x="8377745" y="53226"/>
                  <a:pt x="8396748" y="62271"/>
                  <a:pt x="8416412" y="68826"/>
                </a:cubicBezTo>
                <a:lnTo>
                  <a:pt x="8445909" y="78658"/>
                </a:lnTo>
                <a:cubicBezTo>
                  <a:pt x="8527845" y="75381"/>
                  <a:pt x="8609885" y="74105"/>
                  <a:pt x="8691716" y="68826"/>
                </a:cubicBezTo>
                <a:cubicBezTo>
                  <a:pt x="8732448" y="66198"/>
                  <a:pt x="8752782" y="57440"/>
                  <a:pt x="8790038" y="49161"/>
                </a:cubicBezTo>
                <a:cubicBezTo>
                  <a:pt x="8806352" y="45536"/>
                  <a:pt x="8822813" y="42606"/>
                  <a:pt x="8839200" y="39329"/>
                </a:cubicBezTo>
                <a:cubicBezTo>
                  <a:pt x="8932118" y="45523"/>
                  <a:pt x="8957547" y="38455"/>
                  <a:pt x="9026012" y="58994"/>
                </a:cubicBezTo>
                <a:cubicBezTo>
                  <a:pt x="9045866" y="64950"/>
                  <a:pt x="9065341" y="72103"/>
                  <a:pt x="9085006" y="78658"/>
                </a:cubicBezTo>
                <a:lnTo>
                  <a:pt x="9114503" y="88490"/>
                </a:lnTo>
                <a:cubicBezTo>
                  <a:pt x="9363584" y="76629"/>
                  <a:pt x="9324427" y="72840"/>
                  <a:pt x="9606116" y="88490"/>
                </a:cubicBezTo>
                <a:cubicBezTo>
                  <a:pt x="9629255" y="89776"/>
                  <a:pt x="9651970" y="95260"/>
                  <a:pt x="9674942" y="98323"/>
                </a:cubicBezTo>
                <a:cubicBezTo>
                  <a:pt x="9773111" y="111413"/>
                  <a:pt x="9756616" y="108406"/>
                  <a:pt x="9871587" y="117987"/>
                </a:cubicBezTo>
                <a:cubicBezTo>
                  <a:pt x="10028656" y="100535"/>
                  <a:pt x="9966122" y="103002"/>
                  <a:pt x="10205883" y="117987"/>
                </a:cubicBezTo>
                <a:cubicBezTo>
                  <a:pt x="10301134" y="123940"/>
                  <a:pt x="10244859" y="127775"/>
                  <a:pt x="10323871" y="137652"/>
                </a:cubicBezTo>
                <a:cubicBezTo>
                  <a:pt x="10359791" y="142142"/>
                  <a:pt x="10395974" y="144207"/>
                  <a:pt x="10432025" y="147484"/>
                </a:cubicBezTo>
                <a:lnTo>
                  <a:pt x="10687664" y="137652"/>
                </a:lnTo>
                <a:cubicBezTo>
                  <a:pt x="10736876" y="135251"/>
                  <a:pt x="10785878" y="127819"/>
                  <a:pt x="10835148" y="127819"/>
                </a:cubicBezTo>
                <a:cubicBezTo>
                  <a:pt x="10977042" y="127819"/>
                  <a:pt x="10998002" y="150717"/>
                  <a:pt x="11149780" y="157316"/>
                </a:cubicBezTo>
                <a:cubicBezTo>
                  <a:pt x="11421763" y="169141"/>
                  <a:pt x="11300470" y="167148"/>
                  <a:pt x="11513574" y="167148"/>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1" name="TextBox 10">
            <a:extLst>
              <a:ext uri="{FF2B5EF4-FFF2-40B4-BE49-F238E27FC236}">
                <a16:creationId xmlns:a16="http://schemas.microsoft.com/office/drawing/2014/main" id="{B88239F4-00F3-998F-AE33-27AD34AE68CA}"/>
              </a:ext>
            </a:extLst>
          </p:cNvPr>
          <p:cNvSpPr txBox="1"/>
          <p:nvPr/>
        </p:nvSpPr>
        <p:spPr>
          <a:xfrm>
            <a:off x="2965209" y="1218317"/>
            <a:ext cx="6506909" cy="646331"/>
          </a:xfrm>
          <a:prstGeom prst="rect">
            <a:avLst/>
          </a:prstGeom>
          <a:noFill/>
        </p:spPr>
        <p:txBody>
          <a:bodyPr wrap="none" rtlCol="0">
            <a:spAutoFit/>
          </a:bodyPr>
          <a:lstStyle/>
          <a:p>
            <a:pPr algn="ctr"/>
            <a:r>
              <a:rPr lang="en-NL" dirty="0">
                <a:solidFill>
                  <a:schemeClr val="bg1"/>
                </a:solidFill>
                <a:latin typeface="Arial" panose="020B0604020202020204" pitchFamily="34" charset="0"/>
                <a:ea typeface="MS PGothic" pitchFamily="34" charset="-128"/>
                <a:cs typeface="Arial" panose="020B0604020202020204" pitchFamily="34" charset="0"/>
              </a:rPr>
              <a:t>Can we measure (sub-) surface properties (e.g. density) with </a:t>
            </a:r>
          </a:p>
          <a:p>
            <a:pPr algn="ctr"/>
            <a:r>
              <a:rPr lang="en-NL" dirty="0">
                <a:solidFill>
                  <a:schemeClr val="bg1"/>
                </a:solidFill>
                <a:latin typeface="Arial" panose="020B0604020202020204" pitchFamily="34" charset="0"/>
                <a:ea typeface="MS PGothic" pitchFamily="34" charset="-128"/>
                <a:cs typeface="Arial" panose="020B0604020202020204" pitchFamily="34" charset="0"/>
              </a:rPr>
              <a:t>RF or LIDAR sensors from the lander during descend?</a:t>
            </a:r>
          </a:p>
        </p:txBody>
      </p:sp>
      <p:sp>
        <p:nvSpPr>
          <p:cNvPr id="13" name="Delay 12">
            <a:extLst>
              <a:ext uri="{FF2B5EF4-FFF2-40B4-BE49-F238E27FC236}">
                <a16:creationId xmlns:a16="http://schemas.microsoft.com/office/drawing/2014/main" id="{ACFB4370-F5F4-E1E1-6076-DD3F21FE5611}"/>
              </a:ext>
            </a:extLst>
          </p:cNvPr>
          <p:cNvSpPr/>
          <p:nvPr/>
        </p:nvSpPr>
        <p:spPr>
          <a:xfrm rot="5400000">
            <a:off x="3640242" y="2319797"/>
            <a:ext cx="473069" cy="1010265"/>
          </a:xfrm>
          <a:prstGeom prst="flowChartDelay">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grpSp>
        <p:nvGrpSpPr>
          <p:cNvPr id="32" name="Group 31">
            <a:extLst>
              <a:ext uri="{FF2B5EF4-FFF2-40B4-BE49-F238E27FC236}">
                <a16:creationId xmlns:a16="http://schemas.microsoft.com/office/drawing/2014/main" id="{3CDE0903-8BAF-D43A-1052-4DA7342CF709}"/>
              </a:ext>
            </a:extLst>
          </p:cNvPr>
          <p:cNvGrpSpPr/>
          <p:nvPr/>
        </p:nvGrpSpPr>
        <p:grpSpPr>
          <a:xfrm>
            <a:off x="3675216" y="3232969"/>
            <a:ext cx="403123" cy="2324100"/>
            <a:chOff x="6253316" y="2871019"/>
            <a:chExt cx="403123" cy="2324100"/>
          </a:xfrm>
        </p:grpSpPr>
        <p:cxnSp>
          <p:nvCxnSpPr>
            <p:cNvPr id="15" name="Straight Connector 14">
              <a:extLst>
                <a:ext uri="{FF2B5EF4-FFF2-40B4-BE49-F238E27FC236}">
                  <a16:creationId xmlns:a16="http://schemas.microsoft.com/office/drawing/2014/main" id="{18CD167E-139D-02A9-5D6D-ED7FAF8BB957}"/>
                </a:ext>
              </a:extLst>
            </p:cNvPr>
            <p:cNvCxnSpPr>
              <a:cxnSpLocks/>
            </p:cNvCxnSpPr>
            <p:nvPr/>
          </p:nvCxnSpPr>
          <p:spPr>
            <a:xfrm>
              <a:off x="6253316" y="2871019"/>
              <a:ext cx="403123"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6" name="Straight Connector 15">
              <a:extLst>
                <a:ext uri="{FF2B5EF4-FFF2-40B4-BE49-F238E27FC236}">
                  <a16:creationId xmlns:a16="http://schemas.microsoft.com/office/drawing/2014/main" id="{874D76CC-B140-10F7-7775-0F0E64CE9ED0}"/>
                </a:ext>
              </a:extLst>
            </p:cNvPr>
            <p:cNvCxnSpPr>
              <a:cxnSpLocks/>
            </p:cNvCxnSpPr>
            <p:nvPr/>
          </p:nvCxnSpPr>
          <p:spPr>
            <a:xfrm>
              <a:off x="6253316" y="3023419"/>
              <a:ext cx="403123"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7" name="Straight Connector 16">
              <a:extLst>
                <a:ext uri="{FF2B5EF4-FFF2-40B4-BE49-F238E27FC236}">
                  <a16:creationId xmlns:a16="http://schemas.microsoft.com/office/drawing/2014/main" id="{912F5B12-B1A6-F9E9-0C7B-5F4B61AF8A30}"/>
                </a:ext>
              </a:extLst>
            </p:cNvPr>
            <p:cNvCxnSpPr>
              <a:cxnSpLocks/>
            </p:cNvCxnSpPr>
            <p:nvPr/>
          </p:nvCxnSpPr>
          <p:spPr>
            <a:xfrm>
              <a:off x="6253316" y="3182169"/>
              <a:ext cx="403123"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8" name="Straight Connector 17">
              <a:extLst>
                <a:ext uri="{FF2B5EF4-FFF2-40B4-BE49-F238E27FC236}">
                  <a16:creationId xmlns:a16="http://schemas.microsoft.com/office/drawing/2014/main" id="{69775D7A-DBF7-D51F-6C34-17FC6C03513E}"/>
                </a:ext>
              </a:extLst>
            </p:cNvPr>
            <p:cNvCxnSpPr>
              <a:cxnSpLocks/>
            </p:cNvCxnSpPr>
            <p:nvPr/>
          </p:nvCxnSpPr>
          <p:spPr>
            <a:xfrm>
              <a:off x="6253316" y="3334569"/>
              <a:ext cx="403123"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9" name="Straight Connector 18">
              <a:extLst>
                <a:ext uri="{FF2B5EF4-FFF2-40B4-BE49-F238E27FC236}">
                  <a16:creationId xmlns:a16="http://schemas.microsoft.com/office/drawing/2014/main" id="{C0BC7626-176B-5C71-BB59-36A652676EEB}"/>
                </a:ext>
              </a:extLst>
            </p:cNvPr>
            <p:cNvCxnSpPr>
              <a:cxnSpLocks/>
            </p:cNvCxnSpPr>
            <p:nvPr/>
          </p:nvCxnSpPr>
          <p:spPr>
            <a:xfrm>
              <a:off x="6253316" y="3493319"/>
              <a:ext cx="403123"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0" name="Straight Connector 19">
              <a:extLst>
                <a:ext uri="{FF2B5EF4-FFF2-40B4-BE49-F238E27FC236}">
                  <a16:creationId xmlns:a16="http://schemas.microsoft.com/office/drawing/2014/main" id="{ACF28815-BDB8-D477-DB35-361F153F8B98}"/>
                </a:ext>
              </a:extLst>
            </p:cNvPr>
            <p:cNvCxnSpPr>
              <a:cxnSpLocks/>
            </p:cNvCxnSpPr>
            <p:nvPr/>
          </p:nvCxnSpPr>
          <p:spPr>
            <a:xfrm>
              <a:off x="6253316" y="3645719"/>
              <a:ext cx="403123"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1" name="Straight Connector 20">
              <a:extLst>
                <a:ext uri="{FF2B5EF4-FFF2-40B4-BE49-F238E27FC236}">
                  <a16:creationId xmlns:a16="http://schemas.microsoft.com/office/drawing/2014/main" id="{8CE28486-F469-A112-8D81-CB333265693A}"/>
                </a:ext>
              </a:extLst>
            </p:cNvPr>
            <p:cNvCxnSpPr>
              <a:cxnSpLocks/>
            </p:cNvCxnSpPr>
            <p:nvPr/>
          </p:nvCxnSpPr>
          <p:spPr>
            <a:xfrm>
              <a:off x="6253316" y="3804469"/>
              <a:ext cx="403123"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2" name="Straight Connector 21">
              <a:extLst>
                <a:ext uri="{FF2B5EF4-FFF2-40B4-BE49-F238E27FC236}">
                  <a16:creationId xmlns:a16="http://schemas.microsoft.com/office/drawing/2014/main" id="{41AF8004-EF40-75A5-1FDD-788861404B8E}"/>
                </a:ext>
              </a:extLst>
            </p:cNvPr>
            <p:cNvCxnSpPr>
              <a:cxnSpLocks/>
            </p:cNvCxnSpPr>
            <p:nvPr/>
          </p:nvCxnSpPr>
          <p:spPr>
            <a:xfrm>
              <a:off x="6253316" y="3956869"/>
              <a:ext cx="403123"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4" name="Straight Connector 23">
              <a:extLst>
                <a:ext uri="{FF2B5EF4-FFF2-40B4-BE49-F238E27FC236}">
                  <a16:creationId xmlns:a16="http://schemas.microsoft.com/office/drawing/2014/main" id="{51E5D3DF-93AB-F524-7647-ED6A1130C837}"/>
                </a:ext>
              </a:extLst>
            </p:cNvPr>
            <p:cNvCxnSpPr>
              <a:cxnSpLocks/>
            </p:cNvCxnSpPr>
            <p:nvPr/>
          </p:nvCxnSpPr>
          <p:spPr>
            <a:xfrm>
              <a:off x="6253316" y="4109269"/>
              <a:ext cx="403123"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5" name="Straight Connector 24">
              <a:extLst>
                <a:ext uri="{FF2B5EF4-FFF2-40B4-BE49-F238E27FC236}">
                  <a16:creationId xmlns:a16="http://schemas.microsoft.com/office/drawing/2014/main" id="{D849DA51-F1A8-AC7E-C019-3CAEACC5AFC9}"/>
                </a:ext>
              </a:extLst>
            </p:cNvPr>
            <p:cNvCxnSpPr>
              <a:cxnSpLocks/>
            </p:cNvCxnSpPr>
            <p:nvPr/>
          </p:nvCxnSpPr>
          <p:spPr>
            <a:xfrm>
              <a:off x="6253316" y="4261669"/>
              <a:ext cx="403123"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6" name="Straight Connector 25">
              <a:extLst>
                <a:ext uri="{FF2B5EF4-FFF2-40B4-BE49-F238E27FC236}">
                  <a16:creationId xmlns:a16="http://schemas.microsoft.com/office/drawing/2014/main" id="{E4FBB4A1-FF0C-55B1-ABFF-B6AC13A25BDF}"/>
                </a:ext>
              </a:extLst>
            </p:cNvPr>
            <p:cNvCxnSpPr>
              <a:cxnSpLocks/>
            </p:cNvCxnSpPr>
            <p:nvPr/>
          </p:nvCxnSpPr>
          <p:spPr>
            <a:xfrm>
              <a:off x="6253316" y="4420419"/>
              <a:ext cx="403123"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7" name="Straight Connector 26">
              <a:extLst>
                <a:ext uri="{FF2B5EF4-FFF2-40B4-BE49-F238E27FC236}">
                  <a16:creationId xmlns:a16="http://schemas.microsoft.com/office/drawing/2014/main" id="{01EEBE2C-8C67-FB58-AAAD-99A71A0EB2D5}"/>
                </a:ext>
              </a:extLst>
            </p:cNvPr>
            <p:cNvCxnSpPr>
              <a:cxnSpLocks/>
            </p:cNvCxnSpPr>
            <p:nvPr/>
          </p:nvCxnSpPr>
          <p:spPr>
            <a:xfrm>
              <a:off x="6253316" y="4572819"/>
              <a:ext cx="403123"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8" name="Straight Connector 27">
              <a:extLst>
                <a:ext uri="{FF2B5EF4-FFF2-40B4-BE49-F238E27FC236}">
                  <a16:creationId xmlns:a16="http://schemas.microsoft.com/office/drawing/2014/main" id="{CCB63D00-D68A-51CB-0660-25F4C45E8E95}"/>
                </a:ext>
              </a:extLst>
            </p:cNvPr>
            <p:cNvCxnSpPr>
              <a:cxnSpLocks/>
            </p:cNvCxnSpPr>
            <p:nvPr/>
          </p:nvCxnSpPr>
          <p:spPr>
            <a:xfrm>
              <a:off x="6253316" y="4731569"/>
              <a:ext cx="403123"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9" name="Straight Connector 28">
              <a:extLst>
                <a:ext uri="{FF2B5EF4-FFF2-40B4-BE49-F238E27FC236}">
                  <a16:creationId xmlns:a16="http://schemas.microsoft.com/office/drawing/2014/main" id="{7828C647-CE97-EDFC-79E0-4AF5EEB37963}"/>
                </a:ext>
              </a:extLst>
            </p:cNvPr>
            <p:cNvCxnSpPr>
              <a:cxnSpLocks/>
            </p:cNvCxnSpPr>
            <p:nvPr/>
          </p:nvCxnSpPr>
          <p:spPr>
            <a:xfrm>
              <a:off x="6253316" y="4883969"/>
              <a:ext cx="403123"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30" name="Straight Connector 29">
              <a:extLst>
                <a:ext uri="{FF2B5EF4-FFF2-40B4-BE49-F238E27FC236}">
                  <a16:creationId xmlns:a16="http://schemas.microsoft.com/office/drawing/2014/main" id="{E63524BA-2F9A-F65A-AEBD-A0A509480742}"/>
                </a:ext>
              </a:extLst>
            </p:cNvPr>
            <p:cNvCxnSpPr>
              <a:cxnSpLocks/>
            </p:cNvCxnSpPr>
            <p:nvPr/>
          </p:nvCxnSpPr>
          <p:spPr>
            <a:xfrm>
              <a:off x="6253316" y="5042719"/>
              <a:ext cx="403123"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31" name="Straight Connector 30">
              <a:extLst>
                <a:ext uri="{FF2B5EF4-FFF2-40B4-BE49-F238E27FC236}">
                  <a16:creationId xmlns:a16="http://schemas.microsoft.com/office/drawing/2014/main" id="{7364F9EF-2DC9-EDE2-EFB6-0055CDF4DCA0}"/>
                </a:ext>
              </a:extLst>
            </p:cNvPr>
            <p:cNvCxnSpPr>
              <a:cxnSpLocks/>
            </p:cNvCxnSpPr>
            <p:nvPr/>
          </p:nvCxnSpPr>
          <p:spPr>
            <a:xfrm>
              <a:off x="6253316" y="5195119"/>
              <a:ext cx="403123" cy="0"/>
            </a:xfrm>
            <a:prstGeom prst="line">
              <a:avLst/>
            </a:prstGeom>
          </p:spPr>
          <p:style>
            <a:lnRef idx="1">
              <a:schemeClr val="accent2"/>
            </a:lnRef>
            <a:fillRef idx="0">
              <a:schemeClr val="accent2"/>
            </a:fillRef>
            <a:effectRef idx="0">
              <a:schemeClr val="accent2"/>
            </a:effectRef>
            <a:fontRef idx="minor">
              <a:schemeClr val="tx1"/>
            </a:fontRef>
          </p:style>
        </p:cxnSp>
      </p:grpSp>
      <p:sp>
        <p:nvSpPr>
          <p:cNvPr id="33" name="TextBox 32">
            <a:extLst>
              <a:ext uri="{FF2B5EF4-FFF2-40B4-BE49-F238E27FC236}">
                <a16:creationId xmlns:a16="http://schemas.microsoft.com/office/drawing/2014/main" id="{319C6038-89DB-448D-14EE-04B9DAC2EE06}"/>
              </a:ext>
            </a:extLst>
          </p:cNvPr>
          <p:cNvSpPr txBox="1"/>
          <p:nvPr/>
        </p:nvSpPr>
        <p:spPr>
          <a:xfrm>
            <a:off x="7276132" y="2290362"/>
            <a:ext cx="4311550" cy="646331"/>
          </a:xfrm>
          <a:prstGeom prst="rect">
            <a:avLst/>
          </a:prstGeom>
          <a:noFill/>
        </p:spPr>
        <p:txBody>
          <a:bodyPr wrap="square" rtlCol="0">
            <a:spAutoFit/>
          </a:bodyPr>
          <a:lstStyle/>
          <a:p>
            <a:r>
              <a:rPr lang="en-US" dirty="0">
                <a:solidFill>
                  <a:schemeClr val="bg1"/>
                </a:solidFill>
                <a:latin typeface="Arial" panose="020B0604020202020204" pitchFamily="34" charset="0"/>
                <a:ea typeface="MS PGothic" pitchFamily="34" charset="-128"/>
                <a:cs typeface="Arial" panose="020B0604020202020204" pitchFamily="34" charset="0"/>
              </a:rPr>
              <a:t>Can we use this information</a:t>
            </a:r>
          </a:p>
          <a:p>
            <a:r>
              <a:rPr lang="en-US" dirty="0">
                <a:solidFill>
                  <a:schemeClr val="bg1"/>
                </a:solidFill>
                <a:latin typeface="Arial" panose="020B0604020202020204" pitchFamily="34" charset="0"/>
                <a:ea typeface="MS PGothic" pitchFamily="34" charset="-128"/>
                <a:cs typeface="Arial" panose="020B0604020202020204" pitchFamily="34" charset="0"/>
              </a:rPr>
              <a:t>to guide the lander to a safer location?</a:t>
            </a:r>
            <a:endParaRPr lang="en-NL" dirty="0">
              <a:solidFill>
                <a:schemeClr val="bg1"/>
              </a:solidFill>
              <a:latin typeface="Arial" panose="020B0604020202020204" pitchFamily="34" charset="0"/>
              <a:ea typeface="MS PGothic" pitchFamily="34" charset="-128"/>
              <a:cs typeface="Arial" panose="020B0604020202020204" pitchFamily="34" charset="0"/>
            </a:endParaRPr>
          </a:p>
        </p:txBody>
      </p:sp>
      <p:sp>
        <p:nvSpPr>
          <p:cNvPr id="34" name="Cloud 33">
            <a:extLst>
              <a:ext uri="{FF2B5EF4-FFF2-40B4-BE49-F238E27FC236}">
                <a16:creationId xmlns:a16="http://schemas.microsoft.com/office/drawing/2014/main" id="{CBE77DE1-EDC2-7A19-8323-3F3E3DA46BA4}"/>
              </a:ext>
            </a:extLst>
          </p:cNvPr>
          <p:cNvSpPr/>
          <p:nvPr/>
        </p:nvSpPr>
        <p:spPr>
          <a:xfrm>
            <a:off x="216000" y="5245919"/>
            <a:ext cx="876200" cy="469900"/>
          </a:xfrm>
          <a:prstGeom prst="cloud">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35" name="Cloud 34">
            <a:extLst>
              <a:ext uri="{FF2B5EF4-FFF2-40B4-BE49-F238E27FC236}">
                <a16:creationId xmlns:a16="http://schemas.microsoft.com/office/drawing/2014/main" id="{1D277859-0814-150A-D265-69868135B4DD}"/>
              </a:ext>
            </a:extLst>
          </p:cNvPr>
          <p:cNvSpPr/>
          <p:nvPr/>
        </p:nvSpPr>
        <p:spPr>
          <a:xfrm>
            <a:off x="1997277" y="5435683"/>
            <a:ext cx="403123" cy="308222"/>
          </a:xfrm>
          <a:prstGeom prst="cloud">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36" name="Cloud 35">
            <a:extLst>
              <a:ext uri="{FF2B5EF4-FFF2-40B4-BE49-F238E27FC236}">
                <a16:creationId xmlns:a16="http://schemas.microsoft.com/office/drawing/2014/main" id="{E3C790AC-AD73-A1DA-DC05-5C80CFDF767C}"/>
              </a:ext>
            </a:extLst>
          </p:cNvPr>
          <p:cNvSpPr/>
          <p:nvPr/>
        </p:nvSpPr>
        <p:spPr>
          <a:xfrm rot="16473466">
            <a:off x="1346898" y="5425661"/>
            <a:ext cx="182291" cy="606165"/>
          </a:xfrm>
          <a:prstGeom prst="cloud">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37" name="Cloud 36">
            <a:extLst>
              <a:ext uri="{FF2B5EF4-FFF2-40B4-BE49-F238E27FC236}">
                <a16:creationId xmlns:a16="http://schemas.microsoft.com/office/drawing/2014/main" id="{DF56634C-D498-571B-9C26-1871CD6D864A}"/>
              </a:ext>
            </a:extLst>
          </p:cNvPr>
          <p:cNvSpPr/>
          <p:nvPr/>
        </p:nvSpPr>
        <p:spPr>
          <a:xfrm rot="16446310">
            <a:off x="6189348" y="5240793"/>
            <a:ext cx="339006" cy="507718"/>
          </a:xfrm>
          <a:prstGeom prst="cloud">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38" name="Cloud 37">
            <a:extLst>
              <a:ext uri="{FF2B5EF4-FFF2-40B4-BE49-F238E27FC236}">
                <a16:creationId xmlns:a16="http://schemas.microsoft.com/office/drawing/2014/main" id="{D8691410-5CB9-DFE1-80D1-205C83B7CA7E}"/>
              </a:ext>
            </a:extLst>
          </p:cNvPr>
          <p:cNvSpPr/>
          <p:nvPr/>
        </p:nvSpPr>
        <p:spPr>
          <a:xfrm rot="15625729">
            <a:off x="3070347" y="5357243"/>
            <a:ext cx="336139" cy="511332"/>
          </a:xfrm>
          <a:prstGeom prst="cloud">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39" name="TextBox 38">
            <a:extLst>
              <a:ext uri="{FF2B5EF4-FFF2-40B4-BE49-F238E27FC236}">
                <a16:creationId xmlns:a16="http://schemas.microsoft.com/office/drawing/2014/main" id="{9D78D297-DF8B-3AEE-1350-0B2F615784AD}"/>
              </a:ext>
            </a:extLst>
          </p:cNvPr>
          <p:cNvSpPr txBox="1"/>
          <p:nvPr/>
        </p:nvSpPr>
        <p:spPr>
          <a:xfrm>
            <a:off x="3463842" y="2580746"/>
            <a:ext cx="825867" cy="369332"/>
          </a:xfrm>
          <a:prstGeom prst="rect">
            <a:avLst/>
          </a:prstGeom>
          <a:noFill/>
        </p:spPr>
        <p:txBody>
          <a:bodyPr wrap="none" rtlCol="0">
            <a:spAutoFit/>
          </a:bodyPr>
          <a:lstStyle/>
          <a:p>
            <a:pPr algn="l"/>
            <a:r>
              <a:rPr lang="en-NL" dirty="0">
                <a:latin typeface="Arial" panose="020B0604020202020204" pitchFamily="34" charset="0"/>
                <a:ea typeface="MS PGothic" pitchFamily="34" charset="-128"/>
                <a:cs typeface="Arial" panose="020B0604020202020204" pitchFamily="34" charset="0"/>
              </a:rPr>
              <a:t>lander</a:t>
            </a:r>
          </a:p>
        </p:txBody>
      </p:sp>
      <p:grpSp>
        <p:nvGrpSpPr>
          <p:cNvPr id="46" name="Group 45">
            <a:extLst>
              <a:ext uri="{FF2B5EF4-FFF2-40B4-BE49-F238E27FC236}">
                <a16:creationId xmlns:a16="http://schemas.microsoft.com/office/drawing/2014/main" id="{6BC60C32-3BDF-5A27-AA85-9A870210C04F}"/>
              </a:ext>
            </a:extLst>
          </p:cNvPr>
          <p:cNvGrpSpPr/>
          <p:nvPr/>
        </p:nvGrpSpPr>
        <p:grpSpPr>
          <a:xfrm>
            <a:off x="477420" y="2302378"/>
            <a:ext cx="1898750" cy="866788"/>
            <a:chOff x="5270400" y="2460612"/>
            <a:chExt cx="1898750" cy="866788"/>
          </a:xfrm>
        </p:grpSpPr>
        <p:cxnSp>
          <p:nvCxnSpPr>
            <p:cNvPr id="41" name="Straight Arrow Connector 40">
              <a:extLst>
                <a:ext uri="{FF2B5EF4-FFF2-40B4-BE49-F238E27FC236}">
                  <a16:creationId xmlns:a16="http://schemas.microsoft.com/office/drawing/2014/main" id="{F0E787D8-A7C6-52FB-125D-787156A67E2A}"/>
                </a:ext>
              </a:extLst>
            </p:cNvPr>
            <p:cNvCxnSpPr>
              <a:cxnSpLocks/>
            </p:cNvCxnSpPr>
            <p:nvPr/>
          </p:nvCxnSpPr>
          <p:spPr>
            <a:xfrm flipV="1">
              <a:off x="5270400" y="2460612"/>
              <a:ext cx="0" cy="866788"/>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cxnSp>
          <p:nvCxnSpPr>
            <p:cNvPr id="43" name="Straight Arrow Connector 42">
              <a:extLst>
                <a:ext uri="{FF2B5EF4-FFF2-40B4-BE49-F238E27FC236}">
                  <a16:creationId xmlns:a16="http://schemas.microsoft.com/office/drawing/2014/main" id="{6CB24132-97E8-5F5D-FD82-6F19D7300C06}"/>
                </a:ext>
              </a:extLst>
            </p:cNvPr>
            <p:cNvCxnSpPr>
              <a:cxnSpLocks/>
            </p:cNvCxnSpPr>
            <p:nvPr/>
          </p:nvCxnSpPr>
          <p:spPr>
            <a:xfrm flipV="1">
              <a:off x="5270400" y="3319789"/>
              <a:ext cx="1898750" cy="7611"/>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grpSp>
      <p:sp>
        <p:nvSpPr>
          <p:cNvPr id="47" name="Freeform 46">
            <a:extLst>
              <a:ext uri="{FF2B5EF4-FFF2-40B4-BE49-F238E27FC236}">
                <a16:creationId xmlns:a16="http://schemas.microsoft.com/office/drawing/2014/main" id="{AFDBC86E-6D47-8FF6-D97A-AEAD40A069E4}"/>
              </a:ext>
            </a:extLst>
          </p:cNvPr>
          <p:cNvSpPr/>
          <p:nvPr/>
        </p:nvSpPr>
        <p:spPr>
          <a:xfrm>
            <a:off x="501650" y="2457450"/>
            <a:ext cx="1778000" cy="490316"/>
          </a:xfrm>
          <a:custGeom>
            <a:avLst/>
            <a:gdLst>
              <a:gd name="connsiteX0" fmla="*/ 0 w 1778000"/>
              <a:gd name="connsiteY0" fmla="*/ 374650 h 490316"/>
              <a:gd name="connsiteX1" fmla="*/ 38100 w 1778000"/>
              <a:gd name="connsiteY1" fmla="*/ 323850 h 490316"/>
              <a:gd name="connsiteX2" fmla="*/ 63500 w 1778000"/>
              <a:gd name="connsiteY2" fmla="*/ 266700 h 490316"/>
              <a:gd name="connsiteX3" fmla="*/ 69850 w 1778000"/>
              <a:gd name="connsiteY3" fmla="*/ 165100 h 490316"/>
              <a:gd name="connsiteX4" fmla="*/ 82550 w 1778000"/>
              <a:gd name="connsiteY4" fmla="*/ 184150 h 490316"/>
              <a:gd name="connsiteX5" fmla="*/ 107950 w 1778000"/>
              <a:gd name="connsiteY5" fmla="*/ 247650 h 490316"/>
              <a:gd name="connsiteX6" fmla="*/ 127000 w 1778000"/>
              <a:gd name="connsiteY6" fmla="*/ 317500 h 490316"/>
              <a:gd name="connsiteX7" fmla="*/ 133350 w 1778000"/>
              <a:gd name="connsiteY7" fmla="*/ 361950 h 490316"/>
              <a:gd name="connsiteX8" fmla="*/ 152400 w 1778000"/>
              <a:gd name="connsiteY8" fmla="*/ 431800 h 490316"/>
              <a:gd name="connsiteX9" fmla="*/ 165100 w 1778000"/>
              <a:gd name="connsiteY9" fmla="*/ 381000 h 490316"/>
              <a:gd name="connsiteX10" fmla="*/ 171450 w 1778000"/>
              <a:gd name="connsiteY10" fmla="*/ 292100 h 490316"/>
              <a:gd name="connsiteX11" fmla="*/ 184150 w 1778000"/>
              <a:gd name="connsiteY11" fmla="*/ 215900 h 490316"/>
              <a:gd name="connsiteX12" fmla="*/ 190500 w 1778000"/>
              <a:gd name="connsiteY12" fmla="*/ 177800 h 490316"/>
              <a:gd name="connsiteX13" fmla="*/ 215900 w 1778000"/>
              <a:gd name="connsiteY13" fmla="*/ 215900 h 490316"/>
              <a:gd name="connsiteX14" fmla="*/ 222250 w 1778000"/>
              <a:gd name="connsiteY14" fmla="*/ 234950 h 490316"/>
              <a:gd name="connsiteX15" fmla="*/ 234950 w 1778000"/>
              <a:gd name="connsiteY15" fmla="*/ 254000 h 490316"/>
              <a:gd name="connsiteX16" fmla="*/ 247650 w 1778000"/>
              <a:gd name="connsiteY16" fmla="*/ 292100 h 490316"/>
              <a:gd name="connsiteX17" fmla="*/ 254000 w 1778000"/>
              <a:gd name="connsiteY17" fmla="*/ 311150 h 490316"/>
              <a:gd name="connsiteX18" fmla="*/ 260350 w 1778000"/>
              <a:gd name="connsiteY18" fmla="*/ 330200 h 490316"/>
              <a:gd name="connsiteX19" fmla="*/ 273050 w 1778000"/>
              <a:gd name="connsiteY19" fmla="*/ 311150 h 490316"/>
              <a:gd name="connsiteX20" fmla="*/ 285750 w 1778000"/>
              <a:gd name="connsiteY20" fmla="*/ 254000 h 490316"/>
              <a:gd name="connsiteX21" fmla="*/ 292100 w 1778000"/>
              <a:gd name="connsiteY21" fmla="*/ 228600 h 490316"/>
              <a:gd name="connsiteX22" fmla="*/ 304800 w 1778000"/>
              <a:gd name="connsiteY22" fmla="*/ 152400 h 490316"/>
              <a:gd name="connsiteX23" fmla="*/ 311150 w 1778000"/>
              <a:gd name="connsiteY23" fmla="*/ 114300 h 490316"/>
              <a:gd name="connsiteX24" fmla="*/ 336550 w 1778000"/>
              <a:gd name="connsiteY24" fmla="*/ 190500 h 490316"/>
              <a:gd name="connsiteX25" fmla="*/ 342900 w 1778000"/>
              <a:gd name="connsiteY25" fmla="*/ 209550 h 490316"/>
              <a:gd name="connsiteX26" fmla="*/ 349250 w 1778000"/>
              <a:gd name="connsiteY26" fmla="*/ 228600 h 490316"/>
              <a:gd name="connsiteX27" fmla="*/ 355600 w 1778000"/>
              <a:gd name="connsiteY27" fmla="*/ 254000 h 490316"/>
              <a:gd name="connsiteX28" fmla="*/ 368300 w 1778000"/>
              <a:gd name="connsiteY28" fmla="*/ 400050 h 490316"/>
              <a:gd name="connsiteX29" fmla="*/ 387350 w 1778000"/>
              <a:gd name="connsiteY29" fmla="*/ 438150 h 490316"/>
              <a:gd name="connsiteX30" fmla="*/ 393700 w 1778000"/>
              <a:gd name="connsiteY30" fmla="*/ 457200 h 490316"/>
              <a:gd name="connsiteX31" fmla="*/ 425450 w 1778000"/>
              <a:gd name="connsiteY31" fmla="*/ 463550 h 490316"/>
              <a:gd name="connsiteX32" fmla="*/ 438150 w 1778000"/>
              <a:gd name="connsiteY32" fmla="*/ 444500 h 490316"/>
              <a:gd name="connsiteX33" fmla="*/ 450850 w 1778000"/>
              <a:gd name="connsiteY33" fmla="*/ 406400 h 490316"/>
              <a:gd name="connsiteX34" fmla="*/ 457200 w 1778000"/>
              <a:gd name="connsiteY34" fmla="*/ 349250 h 490316"/>
              <a:gd name="connsiteX35" fmla="*/ 463550 w 1778000"/>
              <a:gd name="connsiteY35" fmla="*/ 330200 h 490316"/>
              <a:gd name="connsiteX36" fmla="*/ 476250 w 1778000"/>
              <a:gd name="connsiteY36" fmla="*/ 133350 h 490316"/>
              <a:gd name="connsiteX37" fmla="*/ 488950 w 1778000"/>
              <a:gd name="connsiteY37" fmla="*/ 95250 h 490316"/>
              <a:gd name="connsiteX38" fmla="*/ 495300 w 1778000"/>
              <a:gd name="connsiteY38" fmla="*/ 76200 h 490316"/>
              <a:gd name="connsiteX39" fmla="*/ 520700 w 1778000"/>
              <a:gd name="connsiteY39" fmla="*/ 38100 h 490316"/>
              <a:gd name="connsiteX40" fmla="*/ 533400 w 1778000"/>
              <a:gd name="connsiteY40" fmla="*/ 0 h 490316"/>
              <a:gd name="connsiteX41" fmla="*/ 539750 w 1778000"/>
              <a:gd name="connsiteY41" fmla="*/ 31750 h 490316"/>
              <a:gd name="connsiteX42" fmla="*/ 552450 w 1778000"/>
              <a:gd name="connsiteY42" fmla="*/ 82550 h 490316"/>
              <a:gd name="connsiteX43" fmla="*/ 558800 w 1778000"/>
              <a:gd name="connsiteY43" fmla="*/ 127000 h 490316"/>
              <a:gd name="connsiteX44" fmla="*/ 565150 w 1778000"/>
              <a:gd name="connsiteY44" fmla="*/ 184150 h 490316"/>
              <a:gd name="connsiteX45" fmla="*/ 571500 w 1778000"/>
              <a:gd name="connsiteY45" fmla="*/ 203200 h 490316"/>
              <a:gd name="connsiteX46" fmla="*/ 577850 w 1778000"/>
              <a:gd name="connsiteY46" fmla="*/ 247650 h 490316"/>
              <a:gd name="connsiteX47" fmla="*/ 584200 w 1778000"/>
              <a:gd name="connsiteY47" fmla="*/ 266700 h 490316"/>
              <a:gd name="connsiteX48" fmla="*/ 596900 w 1778000"/>
              <a:gd name="connsiteY48" fmla="*/ 317500 h 490316"/>
              <a:gd name="connsiteX49" fmla="*/ 615950 w 1778000"/>
              <a:gd name="connsiteY49" fmla="*/ 374650 h 490316"/>
              <a:gd name="connsiteX50" fmla="*/ 628650 w 1778000"/>
              <a:gd name="connsiteY50" fmla="*/ 412750 h 490316"/>
              <a:gd name="connsiteX51" fmla="*/ 635000 w 1778000"/>
              <a:gd name="connsiteY51" fmla="*/ 431800 h 490316"/>
              <a:gd name="connsiteX52" fmla="*/ 641350 w 1778000"/>
              <a:gd name="connsiteY52" fmla="*/ 457200 h 490316"/>
              <a:gd name="connsiteX53" fmla="*/ 622300 w 1778000"/>
              <a:gd name="connsiteY53" fmla="*/ 393700 h 490316"/>
              <a:gd name="connsiteX54" fmla="*/ 628650 w 1778000"/>
              <a:gd name="connsiteY54" fmla="*/ 177800 h 490316"/>
              <a:gd name="connsiteX55" fmla="*/ 635000 w 1778000"/>
              <a:gd name="connsiteY55" fmla="*/ 139700 h 490316"/>
              <a:gd name="connsiteX56" fmla="*/ 647700 w 1778000"/>
              <a:gd name="connsiteY56" fmla="*/ 101600 h 490316"/>
              <a:gd name="connsiteX57" fmla="*/ 685800 w 1778000"/>
              <a:gd name="connsiteY57" fmla="*/ 215900 h 490316"/>
              <a:gd name="connsiteX58" fmla="*/ 692150 w 1778000"/>
              <a:gd name="connsiteY58" fmla="*/ 234950 h 490316"/>
              <a:gd name="connsiteX59" fmla="*/ 698500 w 1778000"/>
              <a:gd name="connsiteY59" fmla="*/ 254000 h 490316"/>
              <a:gd name="connsiteX60" fmla="*/ 704850 w 1778000"/>
              <a:gd name="connsiteY60" fmla="*/ 292100 h 490316"/>
              <a:gd name="connsiteX61" fmla="*/ 730250 w 1778000"/>
              <a:gd name="connsiteY61" fmla="*/ 342900 h 490316"/>
              <a:gd name="connsiteX62" fmla="*/ 749300 w 1778000"/>
              <a:gd name="connsiteY62" fmla="*/ 361950 h 490316"/>
              <a:gd name="connsiteX63" fmla="*/ 755650 w 1778000"/>
              <a:gd name="connsiteY63" fmla="*/ 304800 h 490316"/>
              <a:gd name="connsiteX64" fmla="*/ 768350 w 1778000"/>
              <a:gd name="connsiteY64" fmla="*/ 323850 h 490316"/>
              <a:gd name="connsiteX65" fmla="*/ 774700 w 1778000"/>
              <a:gd name="connsiteY65" fmla="*/ 342900 h 490316"/>
              <a:gd name="connsiteX66" fmla="*/ 806450 w 1778000"/>
              <a:gd name="connsiteY66" fmla="*/ 387350 h 490316"/>
              <a:gd name="connsiteX67" fmla="*/ 812800 w 1778000"/>
              <a:gd name="connsiteY67" fmla="*/ 361950 h 490316"/>
              <a:gd name="connsiteX68" fmla="*/ 825500 w 1778000"/>
              <a:gd name="connsiteY68" fmla="*/ 317500 h 490316"/>
              <a:gd name="connsiteX69" fmla="*/ 831850 w 1778000"/>
              <a:gd name="connsiteY69" fmla="*/ 279400 h 490316"/>
              <a:gd name="connsiteX70" fmla="*/ 863600 w 1778000"/>
              <a:gd name="connsiteY70" fmla="*/ 336550 h 490316"/>
              <a:gd name="connsiteX71" fmla="*/ 876300 w 1778000"/>
              <a:gd name="connsiteY71" fmla="*/ 355600 h 490316"/>
              <a:gd name="connsiteX72" fmla="*/ 895350 w 1778000"/>
              <a:gd name="connsiteY72" fmla="*/ 393700 h 490316"/>
              <a:gd name="connsiteX73" fmla="*/ 901700 w 1778000"/>
              <a:gd name="connsiteY73" fmla="*/ 412750 h 490316"/>
              <a:gd name="connsiteX74" fmla="*/ 914400 w 1778000"/>
              <a:gd name="connsiteY74" fmla="*/ 431800 h 490316"/>
              <a:gd name="connsiteX75" fmla="*/ 920750 w 1778000"/>
              <a:gd name="connsiteY75" fmla="*/ 450850 h 490316"/>
              <a:gd name="connsiteX76" fmla="*/ 933450 w 1778000"/>
              <a:gd name="connsiteY76" fmla="*/ 469900 h 490316"/>
              <a:gd name="connsiteX77" fmla="*/ 939800 w 1778000"/>
              <a:gd name="connsiteY77" fmla="*/ 488950 h 490316"/>
              <a:gd name="connsiteX78" fmla="*/ 933450 w 1778000"/>
              <a:gd name="connsiteY78" fmla="*/ 450850 h 490316"/>
              <a:gd name="connsiteX79" fmla="*/ 946150 w 1778000"/>
              <a:gd name="connsiteY79" fmla="*/ 368300 h 490316"/>
              <a:gd name="connsiteX80" fmla="*/ 952500 w 1778000"/>
              <a:gd name="connsiteY80" fmla="*/ 336550 h 490316"/>
              <a:gd name="connsiteX81" fmla="*/ 958850 w 1778000"/>
              <a:gd name="connsiteY81" fmla="*/ 298450 h 490316"/>
              <a:gd name="connsiteX82" fmla="*/ 971550 w 1778000"/>
              <a:gd name="connsiteY82" fmla="*/ 260350 h 490316"/>
              <a:gd name="connsiteX83" fmla="*/ 977900 w 1778000"/>
              <a:gd name="connsiteY83" fmla="*/ 241300 h 490316"/>
              <a:gd name="connsiteX84" fmla="*/ 990600 w 1778000"/>
              <a:gd name="connsiteY84" fmla="*/ 184150 h 490316"/>
              <a:gd name="connsiteX85" fmla="*/ 996950 w 1778000"/>
              <a:gd name="connsiteY85" fmla="*/ 165100 h 490316"/>
              <a:gd name="connsiteX86" fmla="*/ 1009650 w 1778000"/>
              <a:gd name="connsiteY86" fmla="*/ 146050 h 490316"/>
              <a:gd name="connsiteX87" fmla="*/ 1016000 w 1778000"/>
              <a:gd name="connsiteY87" fmla="*/ 127000 h 490316"/>
              <a:gd name="connsiteX88" fmla="*/ 1041400 w 1778000"/>
              <a:gd name="connsiteY88" fmla="*/ 88900 h 490316"/>
              <a:gd name="connsiteX89" fmla="*/ 1054100 w 1778000"/>
              <a:gd name="connsiteY89" fmla="*/ 69850 h 490316"/>
              <a:gd name="connsiteX90" fmla="*/ 1073150 w 1778000"/>
              <a:gd name="connsiteY90" fmla="*/ 31750 h 490316"/>
              <a:gd name="connsiteX91" fmla="*/ 1085850 w 1778000"/>
              <a:gd name="connsiteY91" fmla="*/ 50800 h 490316"/>
              <a:gd name="connsiteX92" fmla="*/ 1098550 w 1778000"/>
              <a:gd name="connsiteY92" fmla="*/ 88900 h 490316"/>
              <a:gd name="connsiteX93" fmla="*/ 1111250 w 1778000"/>
              <a:gd name="connsiteY93" fmla="*/ 107950 h 490316"/>
              <a:gd name="connsiteX94" fmla="*/ 1123950 w 1778000"/>
              <a:gd name="connsiteY94" fmla="*/ 146050 h 490316"/>
              <a:gd name="connsiteX95" fmla="*/ 1130300 w 1778000"/>
              <a:gd name="connsiteY95" fmla="*/ 165100 h 490316"/>
              <a:gd name="connsiteX96" fmla="*/ 1149350 w 1778000"/>
              <a:gd name="connsiteY96" fmla="*/ 222250 h 490316"/>
              <a:gd name="connsiteX97" fmla="*/ 1155700 w 1778000"/>
              <a:gd name="connsiteY97" fmla="*/ 241300 h 490316"/>
              <a:gd name="connsiteX98" fmla="*/ 1162050 w 1778000"/>
              <a:gd name="connsiteY98" fmla="*/ 311150 h 490316"/>
              <a:gd name="connsiteX99" fmla="*/ 1174750 w 1778000"/>
              <a:gd name="connsiteY99" fmla="*/ 400050 h 490316"/>
              <a:gd name="connsiteX100" fmla="*/ 1168400 w 1778000"/>
              <a:gd name="connsiteY100" fmla="*/ 381000 h 490316"/>
              <a:gd name="connsiteX101" fmla="*/ 1181100 w 1778000"/>
              <a:gd name="connsiteY101" fmla="*/ 260350 h 490316"/>
              <a:gd name="connsiteX102" fmla="*/ 1187450 w 1778000"/>
              <a:gd name="connsiteY102" fmla="*/ 203200 h 490316"/>
              <a:gd name="connsiteX103" fmla="*/ 1193800 w 1778000"/>
              <a:gd name="connsiteY103" fmla="*/ 184150 h 490316"/>
              <a:gd name="connsiteX104" fmla="*/ 1219200 w 1778000"/>
              <a:gd name="connsiteY104" fmla="*/ 146050 h 490316"/>
              <a:gd name="connsiteX105" fmla="*/ 1244600 w 1778000"/>
              <a:gd name="connsiteY105" fmla="*/ 209550 h 490316"/>
              <a:gd name="connsiteX106" fmla="*/ 1250950 w 1778000"/>
              <a:gd name="connsiteY106" fmla="*/ 228600 h 490316"/>
              <a:gd name="connsiteX107" fmla="*/ 1263650 w 1778000"/>
              <a:gd name="connsiteY107" fmla="*/ 247650 h 490316"/>
              <a:gd name="connsiteX108" fmla="*/ 1276350 w 1778000"/>
              <a:gd name="connsiteY108" fmla="*/ 285750 h 490316"/>
              <a:gd name="connsiteX109" fmla="*/ 1282700 w 1778000"/>
              <a:gd name="connsiteY109" fmla="*/ 304800 h 490316"/>
              <a:gd name="connsiteX110" fmla="*/ 1295400 w 1778000"/>
              <a:gd name="connsiteY110" fmla="*/ 330200 h 490316"/>
              <a:gd name="connsiteX111" fmla="*/ 1308100 w 1778000"/>
              <a:gd name="connsiteY111" fmla="*/ 368300 h 490316"/>
              <a:gd name="connsiteX112" fmla="*/ 1320800 w 1778000"/>
              <a:gd name="connsiteY112" fmla="*/ 406400 h 490316"/>
              <a:gd name="connsiteX113" fmla="*/ 1327150 w 1778000"/>
              <a:gd name="connsiteY113" fmla="*/ 425450 h 490316"/>
              <a:gd name="connsiteX114" fmla="*/ 1333500 w 1778000"/>
              <a:gd name="connsiteY114" fmla="*/ 444500 h 490316"/>
              <a:gd name="connsiteX115" fmla="*/ 1339850 w 1778000"/>
              <a:gd name="connsiteY115" fmla="*/ 425450 h 490316"/>
              <a:gd name="connsiteX116" fmla="*/ 1352550 w 1778000"/>
              <a:gd name="connsiteY116" fmla="*/ 342900 h 490316"/>
              <a:gd name="connsiteX117" fmla="*/ 1390650 w 1778000"/>
              <a:gd name="connsiteY117" fmla="*/ 266700 h 490316"/>
              <a:gd name="connsiteX118" fmla="*/ 1403350 w 1778000"/>
              <a:gd name="connsiteY118" fmla="*/ 247650 h 490316"/>
              <a:gd name="connsiteX119" fmla="*/ 1416050 w 1778000"/>
              <a:gd name="connsiteY119" fmla="*/ 228600 h 490316"/>
              <a:gd name="connsiteX120" fmla="*/ 1435100 w 1778000"/>
              <a:gd name="connsiteY120" fmla="*/ 215900 h 490316"/>
              <a:gd name="connsiteX121" fmla="*/ 1466850 w 1778000"/>
              <a:gd name="connsiteY121" fmla="*/ 184150 h 490316"/>
              <a:gd name="connsiteX122" fmla="*/ 1485900 w 1778000"/>
              <a:gd name="connsiteY122" fmla="*/ 241300 h 490316"/>
              <a:gd name="connsiteX123" fmla="*/ 1498600 w 1778000"/>
              <a:gd name="connsiteY123" fmla="*/ 279400 h 490316"/>
              <a:gd name="connsiteX124" fmla="*/ 1504950 w 1778000"/>
              <a:gd name="connsiteY124" fmla="*/ 298450 h 490316"/>
              <a:gd name="connsiteX125" fmla="*/ 1517650 w 1778000"/>
              <a:gd name="connsiteY125" fmla="*/ 342900 h 490316"/>
              <a:gd name="connsiteX126" fmla="*/ 1530350 w 1778000"/>
              <a:gd name="connsiteY126" fmla="*/ 361950 h 490316"/>
              <a:gd name="connsiteX127" fmla="*/ 1536700 w 1778000"/>
              <a:gd name="connsiteY127" fmla="*/ 387350 h 490316"/>
              <a:gd name="connsiteX128" fmla="*/ 1543050 w 1778000"/>
              <a:gd name="connsiteY128" fmla="*/ 406400 h 490316"/>
              <a:gd name="connsiteX129" fmla="*/ 1549400 w 1778000"/>
              <a:gd name="connsiteY129" fmla="*/ 438150 h 490316"/>
              <a:gd name="connsiteX130" fmla="*/ 1562100 w 1778000"/>
              <a:gd name="connsiteY130" fmla="*/ 393700 h 490316"/>
              <a:gd name="connsiteX131" fmla="*/ 1581150 w 1778000"/>
              <a:gd name="connsiteY131" fmla="*/ 336550 h 490316"/>
              <a:gd name="connsiteX132" fmla="*/ 1587500 w 1778000"/>
              <a:gd name="connsiteY132" fmla="*/ 317500 h 490316"/>
              <a:gd name="connsiteX133" fmla="*/ 1593850 w 1778000"/>
              <a:gd name="connsiteY133" fmla="*/ 298450 h 490316"/>
              <a:gd name="connsiteX134" fmla="*/ 1619250 w 1778000"/>
              <a:gd name="connsiteY134" fmla="*/ 304800 h 490316"/>
              <a:gd name="connsiteX135" fmla="*/ 1638300 w 1778000"/>
              <a:gd name="connsiteY135" fmla="*/ 361950 h 490316"/>
              <a:gd name="connsiteX136" fmla="*/ 1644650 w 1778000"/>
              <a:gd name="connsiteY136" fmla="*/ 381000 h 490316"/>
              <a:gd name="connsiteX137" fmla="*/ 1663700 w 1778000"/>
              <a:gd name="connsiteY137" fmla="*/ 419100 h 490316"/>
              <a:gd name="connsiteX138" fmla="*/ 1682750 w 1778000"/>
              <a:gd name="connsiteY138" fmla="*/ 431800 h 490316"/>
              <a:gd name="connsiteX139" fmla="*/ 1695450 w 1778000"/>
              <a:gd name="connsiteY139" fmla="*/ 393700 h 490316"/>
              <a:gd name="connsiteX140" fmla="*/ 1701800 w 1778000"/>
              <a:gd name="connsiteY140" fmla="*/ 368300 h 490316"/>
              <a:gd name="connsiteX141" fmla="*/ 1714500 w 1778000"/>
              <a:gd name="connsiteY141" fmla="*/ 330200 h 490316"/>
              <a:gd name="connsiteX142" fmla="*/ 1733550 w 1778000"/>
              <a:gd name="connsiteY142" fmla="*/ 317500 h 490316"/>
              <a:gd name="connsiteX143" fmla="*/ 1752600 w 1778000"/>
              <a:gd name="connsiteY143" fmla="*/ 323850 h 490316"/>
              <a:gd name="connsiteX144" fmla="*/ 1778000 w 1778000"/>
              <a:gd name="connsiteY144" fmla="*/ 342900 h 490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1778000" h="490316">
                <a:moveTo>
                  <a:pt x="0" y="374650"/>
                </a:moveTo>
                <a:cubicBezTo>
                  <a:pt x="3239" y="370602"/>
                  <a:pt x="33045" y="335223"/>
                  <a:pt x="38100" y="323850"/>
                </a:cubicBezTo>
                <a:cubicBezTo>
                  <a:pt x="68327" y="255840"/>
                  <a:pt x="34758" y="309813"/>
                  <a:pt x="63500" y="266700"/>
                </a:cubicBezTo>
                <a:cubicBezTo>
                  <a:pt x="65617" y="232833"/>
                  <a:pt x="62220" y="198164"/>
                  <a:pt x="69850" y="165100"/>
                </a:cubicBezTo>
                <a:cubicBezTo>
                  <a:pt x="71566" y="157664"/>
                  <a:pt x="78764" y="177524"/>
                  <a:pt x="82550" y="184150"/>
                </a:cubicBezTo>
                <a:cubicBezTo>
                  <a:pt x="97499" y="210312"/>
                  <a:pt x="97542" y="216426"/>
                  <a:pt x="107950" y="247650"/>
                </a:cubicBezTo>
                <a:cubicBezTo>
                  <a:pt x="115700" y="270900"/>
                  <a:pt x="123419" y="292434"/>
                  <a:pt x="127000" y="317500"/>
                </a:cubicBezTo>
                <a:cubicBezTo>
                  <a:pt x="129117" y="332317"/>
                  <a:pt x="130415" y="347274"/>
                  <a:pt x="133350" y="361950"/>
                </a:cubicBezTo>
                <a:cubicBezTo>
                  <a:pt x="140512" y="397759"/>
                  <a:pt x="143277" y="404430"/>
                  <a:pt x="152400" y="431800"/>
                </a:cubicBezTo>
                <a:cubicBezTo>
                  <a:pt x="158873" y="412381"/>
                  <a:pt x="162742" y="403399"/>
                  <a:pt x="165100" y="381000"/>
                </a:cubicBezTo>
                <a:cubicBezTo>
                  <a:pt x="168210" y="351454"/>
                  <a:pt x="168633" y="321675"/>
                  <a:pt x="171450" y="292100"/>
                </a:cubicBezTo>
                <a:cubicBezTo>
                  <a:pt x="175101" y="253769"/>
                  <a:pt x="177912" y="250209"/>
                  <a:pt x="184150" y="215900"/>
                </a:cubicBezTo>
                <a:cubicBezTo>
                  <a:pt x="186453" y="203232"/>
                  <a:pt x="188383" y="190500"/>
                  <a:pt x="190500" y="177800"/>
                </a:cubicBezTo>
                <a:cubicBezTo>
                  <a:pt x="198967" y="190500"/>
                  <a:pt x="211073" y="201420"/>
                  <a:pt x="215900" y="215900"/>
                </a:cubicBezTo>
                <a:cubicBezTo>
                  <a:pt x="218017" y="222250"/>
                  <a:pt x="219257" y="228963"/>
                  <a:pt x="222250" y="234950"/>
                </a:cubicBezTo>
                <a:cubicBezTo>
                  <a:pt x="225663" y="241776"/>
                  <a:pt x="231850" y="247026"/>
                  <a:pt x="234950" y="254000"/>
                </a:cubicBezTo>
                <a:cubicBezTo>
                  <a:pt x="240387" y="266233"/>
                  <a:pt x="243417" y="279400"/>
                  <a:pt x="247650" y="292100"/>
                </a:cubicBezTo>
                <a:lnTo>
                  <a:pt x="254000" y="311150"/>
                </a:lnTo>
                <a:lnTo>
                  <a:pt x="260350" y="330200"/>
                </a:lnTo>
                <a:cubicBezTo>
                  <a:pt x="264583" y="323850"/>
                  <a:pt x="269637" y="317976"/>
                  <a:pt x="273050" y="311150"/>
                </a:cubicBezTo>
                <a:cubicBezTo>
                  <a:pt x="281289" y="294672"/>
                  <a:pt x="282498" y="270259"/>
                  <a:pt x="285750" y="254000"/>
                </a:cubicBezTo>
                <a:cubicBezTo>
                  <a:pt x="287462" y="245442"/>
                  <a:pt x="290492" y="237178"/>
                  <a:pt x="292100" y="228600"/>
                </a:cubicBezTo>
                <a:cubicBezTo>
                  <a:pt x="296845" y="203291"/>
                  <a:pt x="300567" y="177800"/>
                  <a:pt x="304800" y="152400"/>
                </a:cubicBezTo>
                <a:lnTo>
                  <a:pt x="311150" y="114300"/>
                </a:lnTo>
                <a:lnTo>
                  <a:pt x="336550" y="190500"/>
                </a:lnTo>
                <a:lnTo>
                  <a:pt x="342900" y="209550"/>
                </a:lnTo>
                <a:cubicBezTo>
                  <a:pt x="345017" y="215900"/>
                  <a:pt x="347627" y="222106"/>
                  <a:pt x="349250" y="228600"/>
                </a:cubicBezTo>
                <a:lnTo>
                  <a:pt x="355600" y="254000"/>
                </a:lnTo>
                <a:cubicBezTo>
                  <a:pt x="358033" y="290488"/>
                  <a:pt x="360713" y="358321"/>
                  <a:pt x="368300" y="400050"/>
                </a:cubicBezTo>
                <a:cubicBezTo>
                  <a:pt x="372860" y="425131"/>
                  <a:pt x="375729" y="414909"/>
                  <a:pt x="387350" y="438150"/>
                </a:cubicBezTo>
                <a:cubicBezTo>
                  <a:pt x="390343" y="444137"/>
                  <a:pt x="391583" y="450850"/>
                  <a:pt x="393700" y="457200"/>
                </a:cubicBezTo>
                <a:cubicBezTo>
                  <a:pt x="457200" y="414867"/>
                  <a:pt x="370417" y="463550"/>
                  <a:pt x="425450" y="463550"/>
                </a:cubicBezTo>
                <a:cubicBezTo>
                  <a:pt x="433082" y="463550"/>
                  <a:pt x="435050" y="451474"/>
                  <a:pt x="438150" y="444500"/>
                </a:cubicBezTo>
                <a:cubicBezTo>
                  <a:pt x="443587" y="432267"/>
                  <a:pt x="450850" y="406400"/>
                  <a:pt x="450850" y="406400"/>
                </a:cubicBezTo>
                <a:cubicBezTo>
                  <a:pt x="452967" y="387350"/>
                  <a:pt x="454049" y="368156"/>
                  <a:pt x="457200" y="349250"/>
                </a:cubicBezTo>
                <a:cubicBezTo>
                  <a:pt x="458300" y="342648"/>
                  <a:pt x="463056" y="336875"/>
                  <a:pt x="463550" y="330200"/>
                </a:cubicBezTo>
                <a:cubicBezTo>
                  <a:pt x="465129" y="308879"/>
                  <a:pt x="464297" y="185145"/>
                  <a:pt x="476250" y="133350"/>
                </a:cubicBezTo>
                <a:cubicBezTo>
                  <a:pt x="479260" y="120306"/>
                  <a:pt x="484717" y="107950"/>
                  <a:pt x="488950" y="95250"/>
                </a:cubicBezTo>
                <a:cubicBezTo>
                  <a:pt x="491067" y="88900"/>
                  <a:pt x="491587" y="81769"/>
                  <a:pt x="495300" y="76200"/>
                </a:cubicBezTo>
                <a:cubicBezTo>
                  <a:pt x="503767" y="63500"/>
                  <a:pt x="515873" y="52580"/>
                  <a:pt x="520700" y="38100"/>
                </a:cubicBezTo>
                <a:lnTo>
                  <a:pt x="533400" y="0"/>
                </a:lnTo>
                <a:cubicBezTo>
                  <a:pt x="535517" y="10583"/>
                  <a:pt x="537132" y="21279"/>
                  <a:pt x="539750" y="31750"/>
                </a:cubicBezTo>
                <a:cubicBezTo>
                  <a:pt x="552018" y="80824"/>
                  <a:pt x="540747" y="12335"/>
                  <a:pt x="552450" y="82550"/>
                </a:cubicBezTo>
                <a:cubicBezTo>
                  <a:pt x="554911" y="97313"/>
                  <a:pt x="556944" y="112148"/>
                  <a:pt x="558800" y="127000"/>
                </a:cubicBezTo>
                <a:cubicBezTo>
                  <a:pt x="561177" y="146019"/>
                  <a:pt x="561999" y="165244"/>
                  <a:pt x="565150" y="184150"/>
                </a:cubicBezTo>
                <a:cubicBezTo>
                  <a:pt x="566250" y="190752"/>
                  <a:pt x="569383" y="196850"/>
                  <a:pt x="571500" y="203200"/>
                </a:cubicBezTo>
                <a:cubicBezTo>
                  <a:pt x="573617" y="218017"/>
                  <a:pt x="574915" y="232974"/>
                  <a:pt x="577850" y="247650"/>
                </a:cubicBezTo>
                <a:cubicBezTo>
                  <a:pt x="579163" y="254214"/>
                  <a:pt x="582439" y="260242"/>
                  <a:pt x="584200" y="266700"/>
                </a:cubicBezTo>
                <a:cubicBezTo>
                  <a:pt x="588793" y="283539"/>
                  <a:pt x="591380" y="300941"/>
                  <a:pt x="596900" y="317500"/>
                </a:cubicBezTo>
                <a:lnTo>
                  <a:pt x="615950" y="374650"/>
                </a:lnTo>
                <a:lnTo>
                  <a:pt x="628650" y="412750"/>
                </a:lnTo>
                <a:cubicBezTo>
                  <a:pt x="630767" y="419100"/>
                  <a:pt x="633377" y="425306"/>
                  <a:pt x="635000" y="431800"/>
                </a:cubicBezTo>
                <a:cubicBezTo>
                  <a:pt x="637117" y="440267"/>
                  <a:pt x="647521" y="463371"/>
                  <a:pt x="641350" y="457200"/>
                </a:cubicBezTo>
                <a:cubicBezTo>
                  <a:pt x="630907" y="446757"/>
                  <a:pt x="624953" y="406964"/>
                  <a:pt x="622300" y="393700"/>
                </a:cubicBezTo>
                <a:cubicBezTo>
                  <a:pt x="624417" y="321733"/>
                  <a:pt x="625055" y="249708"/>
                  <a:pt x="628650" y="177800"/>
                </a:cubicBezTo>
                <a:cubicBezTo>
                  <a:pt x="629293" y="164941"/>
                  <a:pt x="631877" y="152191"/>
                  <a:pt x="635000" y="139700"/>
                </a:cubicBezTo>
                <a:cubicBezTo>
                  <a:pt x="638247" y="126713"/>
                  <a:pt x="647700" y="101600"/>
                  <a:pt x="647700" y="101600"/>
                </a:cubicBezTo>
                <a:lnTo>
                  <a:pt x="685800" y="215900"/>
                </a:lnTo>
                <a:lnTo>
                  <a:pt x="692150" y="234950"/>
                </a:lnTo>
                <a:cubicBezTo>
                  <a:pt x="694267" y="241300"/>
                  <a:pt x="697400" y="247398"/>
                  <a:pt x="698500" y="254000"/>
                </a:cubicBezTo>
                <a:cubicBezTo>
                  <a:pt x="700617" y="266700"/>
                  <a:pt x="702057" y="279531"/>
                  <a:pt x="704850" y="292100"/>
                </a:cubicBezTo>
                <a:cubicBezTo>
                  <a:pt x="709455" y="312821"/>
                  <a:pt x="718171" y="323919"/>
                  <a:pt x="730250" y="342900"/>
                </a:cubicBezTo>
                <a:cubicBezTo>
                  <a:pt x="760819" y="390936"/>
                  <a:pt x="759838" y="393565"/>
                  <a:pt x="749300" y="361950"/>
                </a:cubicBezTo>
                <a:cubicBezTo>
                  <a:pt x="751417" y="342900"/>
                  <a:pt x="747078" y="321944"/>
                  <a:pt x="755650" y="304800"/>
                </a:cubicBezTo>
                <a:cubicBezTo>
                  <a:pt x="759063" y="297974"/>
                  <a:pt x="764937" y="317024"/>
                  <a:pt x="768350" y="323850"/>
                </a:cubicBezTo>
                <a:cubicBezTo>
                  <a:pt x="771343" y="329837"/>
                  <a:pt x="771707" y="336913"/>
                  <a:pt x="774700" y="342900"/>
                </a:cubicBezTo>
                <a:cubicBezTo>
                  <a:pt x="779343" y="352185"/>
                  <a:pt x="802136" y="381597"/>
                  <a:pt x="806450" y="387350"/>
                </a:cubicBezTo>
                <a:cubicBezTo>
                  <a:pt x="808567" y="378883"/>
                  <a:pt x="810402" y="370341"/>
                  <a:pt x="812800" y="361950"/>
                </a:cubicBezTo>
                <a:cubicBezTo>
                  <a:pt x="820870" y="333707"/>
                  <a:pt x="818883" y="350585"/>
                  <a:pt x="825500" y="317500"/>
                </a:cubicBezTo>
                <a:cubicBezTo>
                  <a:pt x="828025" y="304875"/>
                  <a:pt x="829733" y="292100"/>
                  <a:pt x="831850" y="279400"/>
                </a:cubicBezTo>
                <a:cubicBezTo>
                  <a:pt x="843027" y="312930"/>
                  <a:pt x="834487" y="292881"/>
                  <a:pt x="863600" y="336550"/>
                </a:cubicBezTo>
                <a:cubicBezTo>
                  <a:pt x="867833" y="342900"/>
                  <a:pt x="873887" y="348360"/>
                  <a:pt x="876300" y="355600"/>
                </a:cubicBezTo>
                <a:cubicBezTo>
                  <a:pt x="892261" y="403483"/>
                  <a:pt x="870731" y="344461"/>
                  <a:pt x="895350" y="393700"/>
                </a:cubicBezTo>
                <a:cubicBezTo>
                  <a:pt x="898343" y="399687"/>
                  <a:pt x="898707" y="406763"/>
                  <a:pt x="901700" y="412750"/>
                </a:cubicBezTo>
                <a:cubicBezTo>
                  <a:pt x="905113" y="419576"/>
                  <a:pt x="910987" y="424974"/>
                  <a:pt x="914400" y="431800"/>
                </a:cubicBezTo>
                <a:cubicBezTo>
                  <a:pt x="917393" y="437787"/>
                  <a:pt x="917757" y="444863"/>
                  <a:pt x="920750" y="450850"/>
                </a:cubicBezTo>
                <a:cubicBezTo>
                  <a:pt x="924163" y="457676"/>
                  <a:pt x="930037" y="463074"/>
                  <a:pt x="933450" y="469900"/>
                </a:cubicBezTo>
                <a:cubicBezTo>
                  <a:pt x="936443" y="475887"/>
                  <a:pt x="939800" y="495643"/>
                  <a:pt x="939800" y="488950"/>
                </a:cubicBezTo>
                <a:cubicBezTo>
                  <a:pt x="939800" y="476075"/>
                  <a:pt x="935567" y="463550"/>
                  <a:pt x="933450" y="450850"/>
                </a:cubicBezTo>
                <a:cubicBezTo>
                  <a:pt x="946669" y="397975"/>
                  <a:pt x="933960" y="453627"/>
                  <a:pt x="946150" y="368300"/>
                </a:cubicBezTo>
                <a:cubicBezTo>
                  <a:pt x="947676" y="357616"/>
                  <a:pt x="950569" y="347169"/>
                  <a:pt x="952500" y="336550"/>
                </a:cubicBezTo>
                <a:cubicBezTo>
                  <a:pt x="954803" y="323882"/>
                  <a:pt x="955727" y="310941"/>
                  <a:pt x="958850" y="298450"/>
                </a:cubicBezTo>
                <a:cubicBezTo>
                  <a:pt x="962097" y="285463"/>
                  <a:pt x="967317" y="273050"/>
                  <a:pt x="971550" y="260350"/>
                </a:cubicBezTo>
                <a:cubicBezTo>
                  <a:pt x="973667" y="254000"/>
                  <a:pt x="976587" y="247864"/>
                  <a:pt x="977900" y="241300"/>
                </a:cubicBezTo>
                <a:cubicBezTo>
                  <a:pt x="982265" y="219476"/>
                  <a:pt x="984622" y="205075"/>
                  <a:pt x="990600" y="184150"/>
                </a:cubicBezTo>
                <a:cubicBezTo>
                  <a:pt x="992439" y="177714"/>
                  <a:pt x="993957" y="171087"/>
                  <a:pt x="996950" y="165100"/>
                </a:cubicBezTo>
                <a:cubicBezTo>
                  <a:pt x="1000363" y="158274"/>
                  <a:pt x="1006237" y="152876"/>
                  <a:pt x="1009650" y="146050"/>
                </a:cubicBezTo>
                <a:cubicBezTo>
                  <a:pt x="1012643" y="140063"/>
                  <a:pt x="1012749" y="132851"/>
                  <a:pt x="1016000" y="127000"/>
                </a:cubicBezTo>
                <a:cubicBezTo>
                  <a:pt x="1023413" y="113657"/>
                  <a:pt x="1032933" y="101600"/>
                  <a:pt x="1041400" y="88900"/>
                </a:cubicBezTo>
                <a:cubicBezTo>
                  <a:pt x="1045633" y="82550"/>
                  <a:pt x="1051687" y="77090"/>
                  <a:pt x="1054100" y="69850"/>
                </a:cubicBezTo>
                <a:cubicBezTo>
                  <a:pt x="1062863" y="43560"/>
                  <a:pt x="1056737" y="56369"/>
                  <a:pt x="1073150" y="31750"/>
                </a:cubicBezTo>
                <a:cubicBezTo>
                  <a:pt x="1077383" y="38100"/>
                  <a:pt x="1082750" y="43826"/>
                  <a:pt x="1085850" y="50800"/>
                </a:cubicBezTo>
                <a:cubicBezTo>
                  <a:pt x="1091287" y="63033"/>
                  <a:pt x="1091124" y="77761"/>
                  <a:pt x="1098550" y="88900"/>
                </a:cubicBezTo>
                <a:cubicBezTo>
                  <a:pt x="1102783" y="95250"/>
                  <a:pt x="1108150" y="100976"/>
                  <a:pt x="1111250" y="107950"/>
                </a:cubicBezTo>
                <a:cubicBezTo>
                  <a:pt x="1116687" y="120183"/>
                  <a:pt x="1119717" y="133350"/>
                  <a:pt x="1123950" y="146050"/>
                </a:cubicBezTo>
                <a:lnTo>
                  <a:pt x="1130300" y="165100"/>
                </a:lnTo>
                <a:lnTo>
                  <a:pt x="1149350" y="222250"/>
                </a:lnTo>
                <a:lnTo>
                  <a:pt x="1155700" y="241300"/>
                </a:lnTo>
                <a:cubicBezTo>
                  <a:pt x="1157817" y="264583"/>
                  <a:pt x="1159264" y="287937"/>
                  <a:pt x="1162050" y="311150"/>
                </a:cubicBezTo>
                <a:cubicBezTo>
                  <a:pt x="1165617" y="340871"/>
                  <a:pt x="1184216" y="428448"/>
                  <a:pt x="1174750" y="400050"/>
                </a:cubicBezTo>
                <a:lnTo>
                  <a:pt x="1168400" y="381000"/>
                </a:lnTo>
                <a:cubicBezTo>
                  <a:pt x="1172633" y="340783"/>
                  <a:pt x="1176792" y="300559"/>
                  <a:pt x="1181100" y="260350"/>
                </a:cubicBezTo>
                <a:cubicBezTo>
                  <a:pt x="1183142" y="241292"/>
                  <a:pt x="1181389" y="221384"/>
                  <a:pt x="1187450" y="203200"/>
                </a:cubicBezTo>
                <a:cubicBezTo>
                  <a:pt x="1189567" y="196850"/>
                  <a:pt x="1190549" y="190001"/>
                  <a:pt x="1193800" y="184150"/>
                </a:cubicBezTo>
                <a:cubicBezTo>
                  <a:pt x="1201213" y="170807"/>
                  <a:pt x="1219200" y="146050"/>
                  <a:pt x="1219200" y="146050"/>
                </a:cubicBezTo>
                <a:cubicBezTo>
                  <a:pt x="1237887" y="183424"/>
                  <a:pt x="1228907" y="162470"/>
                  <a:pt x="1244600" y="209550"/>
                </a:cubicBezTo>
                <a:cubicBezTo>
                  <a:pt x="1246717" y="215900"/>
                  <a:pt x="1247237" y="223031"/>
                  <a:pt x="1250950" y="228600"/>
                </a:cubicBezTo>
                <a:cubicBezTo>
                  <a:pt x="1255183" y="234950"/>
                  <a:pt x="1260550" y="240676"/>
                  <a:pt x="1263650" y="247650"/>
                </a:cubicBezTo>
                <a:cubicBezTo>
                  <a:pt x="1269087" y="259883"/>
                  <a:pt x="1272117" y="273050"/>
                  <a:pt x="1276350" y="285750"/>
                </a:cubicBezTo>
                <a:cubicBezTo>
                  <a:pt x="1278467" y="292100"/>
                  <a:pt x="1279707" y="298813"/>
                  <a:pt x="1282700" y="304800"/>
                </a:cubicBezTo>
                <a:cubicBezTo>
                  <a:pt x="1286933" y="313267"/>
                  <a:pt x="1291884" y="321411"/>
                  <a:pt x="1295400" y="330200"/>
                </a:cubicBezTo>
                <a:cubicBezTo>
                  <a:pt x="1300372" y="342629"/>
                  <a:pt x="1303867" y="355600"/>
                  <a:pt x="1308100" y="368300"/>
                </a:cubicBezTo>
                <a:lnTo>
                  <a:pt x="1320800" y="406400"/>
                </a:lnTo>
                <a:lnTo>
                  <a:pt x="1327150" y="425450"/>
                </a:lnTo>
                <a:lnTo>
                  <a:pt x="1333500" y="444500"/>
                </a:lnTo>
                <a:cubicBezTo>
                  <a:pt x="1335617" y="438150"/>
                  <a:pt x="1338653" y="432036"/>
                  <a:pt x="1339850" y="425450"/>
                </a:cubicBezTo>
                <a:cubicBezTo>
                  <a:pt x="1346873" y="386825"/>
                  <a:pt x="1343274" y="376911"/>
                  <a:pt x="1352550" y="342900"/>
                </a:cubicBezTo>
                <a:cubicBezTo>
                  <a:pt x="1364684" y="298409"/>
                  <a:pt x="1363973" y="306715"/>
                  <a:pt x="1390650" y="266700"/>
                </a:cubicBezTo>
                <a:lnTo>
                  <a:pt x="1403350" y="247650"/>
                </a:lnTo>
                <a:cubicBezTo>
                  <a:pt x="1407583" y="241300"/>
                  <a:pt x="1409700" y="232833"/>
                  <a:pt x="1416050" y="228600"/>
                </a:cubicBezTo>
                <a:lnTo>
                  <a:pt x="1435100" y="215900"/>
                </a:lnTo>
                <a:cubicBezTo>
                  <a:pt x="1435836" y="214796"/>
                  <a:pt x="1457647" y="176788"/>
                  <a:pt x="1466850" y="184150"/>
                </a:cubicBezTo>
                <a:lnTo>
                  <a:pt x="1485900" y="241300"/>
                </a:lnTo>
                <a:lnTo>
                  <a:pt x="1498600" y="279400"/>
                </a:lnTo>
                <a:cubicBezTo>
                  <a:pt x="1500717" y="285750"/>
                  <a:pt x="1503327" y="291956"/>
                  <a:pt x="1504950" y="298450"/>
                </a:cubicBezTo>
                <a:cubicBezTo>
                  <a:pt x="1506985" y="306588"/>
                  <a:pt x="1513095" y="333790"/>
                  <a:pt x="1517650" y="342900"/>
                </a:cubicBezTo>
                <a:cubicBezTo>
                  <a:pt x="1521063" y="349726"/>
                  <a:pt x="1526117" y="355600"/>
                  <a:pt x="1530350" y="361950"/>
                </a:cubicBezTo>
                <a:cubicBezTo>
                  <a:pt x="1532467" y="370417"/>
                  <a:pt x="1534302" y="378959"/>
                  <a:pt x="1536700" y="387350"/>
                </a:cubicBezTo>
                <a:cubicBezTo>
                  <a:pt x="1538539" y="393786"/>
                  <a:pt x="1541427" y="399906"/>
                  <a:pt x="1543050" y="406400"/>
                </a:cubicBezTo>
                <a:cubicBezTo>
                  <a:pt x="1545668" y="416871"/>
                  <a:pt x="1547283" y="427567"/>
                  <a:pt x="1549400" y="438150"/>
                </a:cubicBezTo>
                <a:cubicBezTo>
                  <a:pt x="1570740" y="374129"/>
                  <a:pt x="1538180" y="473434"/>
                  <a:pt x="1562100" y="393700"/>
                </a:cubicBezTo>
                <a:cubicBezTo>
                  <a:pt x="1567870" y="374466"/>
                  <a:pt x="1574800" y="355600"/>
                  <a:pt x="1581150" y="336550"/>
                </a:cubicBezTo>
                <a:lnTo>
                  <a:pt x="1587500" y="317500"/>
                </a:lnTo>
                <a:lnTo>
                  <a:pt x="1593850" y="298450"/>
                </a:lnTo>
                <a:cubicBezTo>
                  <a:pt x="1602317" y="300567"/>
                  <a:pt x="1614245" y="297650"/>
                  <a:pt x="1619250" y="304800"/>
                </a:cubicBezTo>
                <a:cubicBezTo>
                  <a:pt x="1630765" y="321251"/>
                  <a:pt x="1631950" y="342900"/>
                  <a:pt x="1638300" y="361950"/>
                </a:cubicBezTo>
                <a:lnTo>
                  <a:pt x="1644650" y="381000"/>
                </a:lnTo>
                <a:cubicBezTo>
                  <a:pt x="1649815" y="396494"/>
                  <a:pt x="1651390" y="406790"/>
                  <a:pt x="1663700" y="419100"/>
                </a:cubicBezTo>
                <a:cubicBezTo>
                  <a:pt x="1669096" y="424496"/>
                  <a:pt x="1676400" y="427567"/>
                  <a:pt x="1682750" y="431800"/>
                </a:cubicBezTo>
                <a:cubicBezTo>
                  <a:pt x="1686983" y="419100"/>
                  <a:pt x="1692203" y="406687"/>
                  <a:pt x="1695450" y="393700"/>
                </a:cubicBezTo>
                <a:cubicBezTo>
                  <a:pt x="1697567" y="385233"/>
                  <a:pt x="1699292" y="376659"/>
                  <a:pt x="1701800" y="368300"/>
                </a:cubicBezTo>
                <a:cubicBezTo>
                  <a:pt x="1705647" y="355478"/>
                  <a:pt x="1703361" y="337626"/>
                  <a:pt x="1714500" y="330200"/>
                </a:cubicBezTo>
                <a:lnTo>
                  <a:pt x="1733550" y="317500"/>
                </a:lnTo>
                <a:cubicBezTo>
                  <a:pt x="1739900" y="319617"/>
                  <a:pt x="1747373" y="319669"/>
                  <a:pt x="1752600" y="323850"/>
                </a:cubicBezTo>
                <a:cubicBezTo>
                  <a:pt x="1780815" y="346422"/>
                  <a:pt x="1750364" y="342900"/>
                  <a:pt x="1778000" y="342900"/>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48" name="TextBox 47">
            <a:extLst>
              <a:ext uri="{FF2B5EF4-FFF2-40B4-BE49-F238E27FC236}">
                <a16:creationId xmlns:a16="http://schemas.microsoft.com/office/drawing/2014/main" id="{0D55C19B-09BF-E513-1039-8AD105A2B412}"/>
              </a:ext>
            </a:extLst>
          </p:cNvPr>
          <p:cNvSpPr txBox="1"/>
          <p:nvPr/>
        </p:nvSpPr>
        <p:spPr>
          <a:xfrm>
            <a:off x="355882" y="1834964"/>
            <a:ext cx="1703864" cy="276999"/>
          </a:xfrm>
          <a:prstGeom prst="rect">
            <a:avLst/>
          </a:prstGeom>
          <a:noFill/>
        </p:spPr>
        <p:txBody>
          <a:bodyPr wrap="none" rtlCol="0">
            <a:spAutoFit/>
          </a:bodyPr>
          <a:lstStyle/>
          <a:p>
            <a:pPr algn="l"/>
            <a:r>
              <a:rPr lang="en-NL" sz="1200" dirty="0">
                <a:solidFill>
                  <a:schemeClr val="bg1"/>
                </a:solidFill>
                <a:latin typeface="Arial" panose="020B0604020202020204" pitchFamily="34" charset="0"/>
                <a:ea typeface="MS PGothic" pitchFamily="34" charset="-128"/>
                <a:cs typeface="Arial" panose="020B0604020202020204" pitchFamily="34" charset="0"/>
              </a:rPr>
              <a:t>Reflection Spectrum A</a:t>
            </a:r>
          </a:p>
        </p:txBody>
      </p:sp>
      <p:grpSp>
        <p:nvGrpSpPr>
          <p:cNvPr id="49" name="Group 48">
            <a:extLst>
              <a:ext uri="{FF2B5EF4-FFF2-40B4-BE49-F238E27FC236}">
                <a16:creationId xmlns:a16="http://schemas.microsoft.com/office/drawing/2014/main" id="{F759048A-1CEB-8812-F615-5AB4B372A4C3}"/>
              </a:ext>
            </a:extLst>
          </p:cNvPr>
          <p:cNvGrpSpPr/>
          <p:nvPr/>
        </p:nvGrpSpPr>
        <p:grpSpPr>
          <a:xfrm>
            <a:off x="501650" y="3863829"/>
            <a:ext cx="1898750" cy="866788"/>
            <a:chOff x="5270400" y="2460612"/>
            <a:chExt cx="1898750" cy="866788"/>
          </a:xfrm>
        </p:grpSpPr>
        <p:cxnSp>
          <p:nvCxnSpPr>
            <p:cNvPr id="50" name="Straight Arrow Connector 49">
              <a:extLst>
                <a:ext uri="{FF2B5EF4-FFF2-40B4-BE49-F238E27FC236}">
                  <a16:creationId xmlns:a16="http://schemas.microsoft.com/office/drawing/2014/main" id="{3634CB6A-AED7-CA70-B883-47FEE337789C}"/>
                </a:ext>
              </a:extLst>
            </p:cNvPr>
            <p:cNvCxnSpPr>
              <a:cxnSpLocks/>
            </p:cNvCxnSpPr>
            <p:nvPr/>
          </p:nvCxnSpPr>
          <p:spPr>
            <a:xfrm flipV="1">
              <a:off x="5270400" y="2460612"/>
              <a:ext cx="0" cy="866788"/>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cxnSp>
          <p:nvCxnSpPr>
            <p:cNvPr id="51" name="Straight Arrow Connector 50">
              <a:extLst>
                <a:ext uri="{FF2B5EF4-FFF2-40B4-BE49-F238E27FC236}">
                  <a16:creationId xmlns:a16="http://schemas.microsoft.com/office/drawing/2014/main" id="{8A180881-8366-3EF5-D064-D1437D34C2A8}"/>
                </a:ext>
              </a:extLst>
            </p:cNvPr>
            <p:cNvCxnSpPr>
              <a:cxnSpLocks/>
            </p:cNvCxnSpPr>
            <p:nvPr/>
          </p:nvCxnSpPr>
          <p:spPr>
            <a:xfrm flipV="1">
              <a:off x="5270400" y="3319789"/>
              <a:ext cx="1898750" cy="7611"/>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grpSp>
      <p:sp>
        <p:nvSpPr>
          <p:cNvPr id="53" name="TextBox 52">
            <a:extLst>
              <a:ext uri="{FF2B5EF4-FFF2-40B4-BE49-F238E27FC236}">
                <a16:creationId xmlns:a16="http://schemas.microsoft.com/office/drawing/2014/main" id="{30448EBC-3D4F-9AA1-6466-332DA8DBB84E}"/>
              </a:ext>
            </a:extLst>
          </p:cNvPr>
          <p:cNvSpPr txBox="1"/>
          <p:nvPr/>
        </p:nvSpPr>
        <p:spPr>
          <a:xfrm>
            <a:off x="405512" y="3500455"/>
            <a:ext cx="1712328" cy="276999"/>
          </a:xfrm>
          <a:prstGeom prst="rect">
            <a:avLst/>
          </a:prstGeom>
          <a:noFill/>
        </p:spPr>
        <p:txBody>
          <a:bodyPr wrap="none" rtlCol="0">
            <a:spAutoFit/>
          </a:bodyPr>
          <a:lstStyle/>
          <a:p>
            <a:pPr algn="l"/>
            <a:r>
              <a:rPr lang="en-NL" sz="1200" dirty="0">
                <a:solidFill>
                  <a:schemeClr val="bg1"/>
                </a:solidFill>
                <a:latin typeface="Arial" panose="020B0604020202020204" pitchFamily="34" charset="0"/>
                <a:ea typeface="MS PGothic" pitchFamily="34" charset="-128"/>
                <a:cs typeface="Arial" panose="020B0604020202020204" pitchFamily="34" charset="0"/>
              </a:rPr>
              <a:t>Reflection Spectrum B</a:t>
            </a:r>
          </a:p>
        </p:txBody>
      </p:sp>
      <p:sp>
        <p:nvSpPr>
          <p:cNvPr id="54" name="Freeform 53">
            <a:extLst>
              <a:ext uri="{FF2B5EF4-FFF2-40B4-BE49-F238E27FC236}">
                <a16:creationId xmlns:a16="http://schemas.microsoft.com/office/drawing/2014/main" id="{04BBDEC7-6D29-0B2E-DACC-8FADA3C8D83B}"/>
              </a:ext>
            </a:extLst>
          </p:cNvPr>
          <p:cNvSpPr/>
          <p:nvPr/>
        </p:nvSpPr>
        <p:spPr>
          <a:xfrm>
            <a:off x="527050" y="4336868"/>
            <a:ext cx="1733550" cy="120832"/>
          </a:xfrm>
          <a:custGeom>
            <a:avLst/>
            <a:gdLst>
              <a:gd name="connsiteX0" fmla="*/ 0 w 1733550"/>
              <a:gd name="connsiteY0" fmla="*/ 76382 h 120832"/>
              <a:gd name="connsiteX1" fmla="*/ 25400 w 1733550"/>
              <a:gd name="connsiteY1" fmla="*/ 44632 h 120832"/>
              <a:gd name="connsiteX2" fmla="*/ 63500 w 1733550"/>
              <a:gd name="connsiteY2" fmla="*/ 19232 h 120832"/>
              <a:gd name="connsiteX3" fmla="*/ 76200 w 1733550"/>
              <a:gd name="connsiteY3" fmla="*/ 182 h 120832"/>
              <a:gd name="connsiteX4" fmla="*/ 114300 w 1733550"/>
              <a:gd name="connsiteY4" fmla="*/ 12882 h 120832"/>
              <a:gd name="connsiteX5" fmla="*/ 152400 w 1733550"/>
              <a:gd name="connsiteY5" fmla="*/ 31932 h 120832"/>
              <a:gd name="connsiteX6" fmla="*/ 209550 w 1733550"/>
              <a:gd name="connsiteY6" fmla="*/ 76382 h 120832"/>
              <a:gd name="connsiteX7" fmla="*/ 234950 w 1733550"/>
              <a:gd name="connsiteY7" fmla="*/ 82732 h 120832"/>
              <a:gd name="connsiteX8" fmla="*/ 292100 w 1733550"/>
              <a:gd name="connsiteY8" fmla="*/ 63682 h 120832"/>
              <a:gd name="connsiteX9" fmla="*/ 311150 w 1733550"/>
              <a:gd name="connsiteY9" fmla="*/ 57332 h 120832"/>
              <a:gd name="connsiteX10" fmla="*/ 330200 w 1733550"/>
              <a:gd name="connsiteY10" fmla="*/ 50982 h 120832"/>
              <a:gd name="connsiteX11" fmla="*/ 381000 w 1733550"/>
              <a:gd name="connsiteY11" fmla="*/ 38282 h 120832"/>
              <a:gd name="connsiteX12" fmla="*/ 431800 w 1733550"/>
              <a:gd name="connsiteY12" fmla="*/ 50982 h 120832"/>
              <a:gd name="connsiteX13" fmla="*/ 444500 w 1733550"/>
              <a:gd name="connsiteY13" fmla="*/ 70032 h 120832"/>
              <a:gd name="connsiteX14" fmla="*/ 482600 w 1733550"/>
              <a:gd name="connsiteY14" fmla="*/ 95432 h 120832"/>
              <a:gd name="connsiteX15" fmla="*/ 501650 w 1733550"/>
              <a:gd name="connsiteY15" fmla="*/ 108132 h 120832"/>
              <a:gd name="connsiteX16" fmla="*/ 520700 w 1733550"/>
              <a:gd name="connsiteY16" fmla="*/ 120832 h 120832"/>
              <a:gd name="connsiteX17" fmla="*/ 558800 w 1733550"/>
              <a:gd name="connsiteY17" fmla="*/ 108132 h 120832"/>
              <a:gd name="connsiteX18" fmla="*/ 596900 w 1733550"/>
              <a:gd name="connsiteY18" fmla="*/ 82732 h 120832"/>
              <a:gd name="connsiteX19" fmla="*/ 615950 w 1733550"/>
              <a:gd name="connsiteY19" fmla="*/ 70032 h 120832"/>
              <a:gd name="connsiteX20" fmla="*/ 654050 w 1733550"/>
              <a:gd name="connsiteY20" fmla="*/ 57332 h 120832"/>
              <a:gd name="connsiteX21" fmla="*/ 673100 w 1733550"/>
              <a:gd name="connsiteY21" fmla="*/ 50982 h 120832"/>
              <a:gd name="connsiteX22" fmla="*/ 692150 w 1733550"/>
              <a:gd name="connsiteY22" fmla="*/ 38282 h 120832"/>
              <a:gd name="connsiteX23" fmla="*/ 704850 w 1733550"/>
              <a:gd name="connsiteY23" fmla="*/ 19232 h 120832"/>
              <a:gd name="connsiteX24" fmla="*/ 742950 w 1733550"/>
              <a:gd name="connsiteY24" fmla="*/ 182 h 120832"/>
              <a:gd name="connsiteX25" fmla="*/ 812800 w 1733550"/>
              <a:gd name="connsiteY25" fmla="*/ 6532 h 120832"/>
              <a:gd name="connsiteX26" fmla="*/ 869950 w 1733550"/>
              <a:gd name="connsiteY26" fmla="*/ 38282 h 120832"/>
              <a:gd name="connsiteX27" fmla="*/ 908050 w 1733550"/>
              <a:gd name="connsiteY27" fmla="*/ 70032 h 120832"/>
              <a:gd name="connsiteX28" fmla="*/ 946150 w 1733550"/>
              <a:gd name="connsiteY28" fmla="*/ 57332 h 120832"/>
              <a:gd name="connsiteX29" fmla="*/ 965200 w 1733550"/>
              <a:gd name="connsiteY29" fmla="*/ 44632 h 120832"/>
              <a:gd name="connsiteX30" fmla="*/ 1003300 w 1733550"/>
              <a:gd name="connsiteY30" fmla="*/ 31932 h 120832"/>
              <a:gd name="connsiteX31" fmla="*/ 1022350 w 1733550"/>
              <a:gd name="connsiteY31" fmla="*/ 25582 h 120832"/>
              <a:gd name="connsiteX32" fmla="*/ 1041400 w 1733550"/>
              <a:gd name="connsiteY32" fmla="*/ 19232 h 120832"/>
              <a:gd name="connsiteX33" fmla="*/ 1066800 w 1733550"/>
              <a:gd name="connsiteY33" fmla="*/ 12882 h 120832"/>
              <a:gd name="connsiteX34" fmla="*/ 1123950 w 1733550"/>
              <a:gd name="connsiteY34" fmla="*/ 25582 h 120832"/>
              <a:gd name="connsiteX35" fmla="*/ 1143000 w 1733550"/>
              <a:gd name="connsiteY35" fmla="*/ 38282 h 120832"/>
              <a:gd name="connsiteX36" fmla="*/ 1162050 w 1733550"/>
              <a:gd name="connsiteY36" fmla="*/ 44632 h 120832"/>
              <a:gd name="connsiteX37" fmla="*/ 1200150 w 1733550"/>
              <a:gd name="connsiteY37" fmla="*/ 70032 h 120832"/>
              <a:gd name="connsiteX38" fmla="*/ 1238250 w 1733550"/>
              <a:gd name="connsiteY38" fmla="*/ 82732 h 120832"/>
              <a:gd name="connsiteX39" fmla="*/ 1257300 w 1733550"/>
              <a:gd name="connsiteY39" fmla="*/ 89082 h 120832"/>
              <a:gd name="connsiteX40" fmla="*/ 1320800 w 1733550"/>
              <a:gd name="connsiteY40" fmla="*/ 70032 h 120832"/>
              <a:gd name="connsiteX41" fmla="*/ 1339850 w 1733550"/>
              <a:gd name="connsiteY41" fmla="*/ 63682 h 120832"/>
              <a:gd name="connsiteX42" fmla="*/ 1358900 w 1733550"/>
              <a:gd name="connsiteY42" fmla="*/ 57332 h 120832"/>
              <a:gd name="connsiteX43" fmla="*/ 1377950 w 1733550"/>
              <a:gd name="connsiteY43" fmla="*/ 44632 h 120832"/>
              <a:gd name="connsiteX44" fmla="*/ 1397000 w 1733550"/>
              <a:gd name="connsiteY44" fmla="*/ 38282 h 120832"/>
              <a:gd name="connsiteX45" fmla="*/ 1416050 w 1733550"/>
              <a:gd name="connsiteY45" fmla="*/ 25582 h 120832"/>
              <a:gd name="connsiteX46" fmla="*/ 1454150 w 1733550"/>
              <a:gd name="connsiteY46" fmla="*/ 12882 h 120832"/>
              <a:gd name="connsiteX47" fmla="*/ 1511300 w 1733550"/>
              <a:gd name="connsiteY47" fmla="*/ 44632 h 120832"/>
              <a:gd name="connsiteX48" fmla="*/ 1530350 w 1733550"/>
              <a:gd name="connsiteY48" fmla="*/ 57332 h 120832"/>
              <a:gd name="connsiteX49" fmla="*/ 1574800 w 1733550"/>
              <a:gd name="connsiteY49" fmla="*/ 50982 h 120832"/>
              <a:gd name="connsiteX50" fmla="*/ 1600200 w 1733550"/>
              <a:gd name="connsiteY50" fmla="*/ 44632 h 120832"/>
              <a:gd name="connsiteX51" fmla="*/ 1625600 w 1733550"/>
              <a:gd name="connsiteY51" fmla="*/ 50982 h 120832"/>
              <a:gd name="connsiteX52" fmla="*/ 1663700 w 1733550"/>
              <a:gd name="connsiteY52" fmla="*/ 57332 h 120832"/>
              <a:gd name="connsiteX53" fmla="*/ 1701800 w 1733550"/>
              <a:gd name="connsiteY53" fmla="*/ 70032 h 120832"/>
              <a:gd name="connsiteX54" fmla="*/ 1733550 w 1733550"/>
              <a:gd name="connsiteY54" fmla="*/ 82732 h 12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733550" h="120832">
                <a:moveTo>
                  <a:pt x="0" y="76382"/>
                </a:moveTo>
                <a:cubicBezTo>
                  <a:pt x="8467" y="65799"/>
                  <a:pt x="15326" y="53699"/>
                  <a:pt x="25400" y="44632"/>
                </a:cubicBezTo>
                <a:cubicBezTo>
                  <a:pt x="36745" y="34421"/>
                  <a:pt x="63500" y="19232"/>
                  <a:pt x="63500" y="19232"/>
                </a:cubicBezTo>
                <a:cubicBezTo>
                  <a:pt x="67733" y="12882"/>
                  <a:pt x="68627" y="1129"/>
                  <a:pt x="76200" y="182"/>
                </a:cubicBezTo>
                <a:cubicBezTo>
                  <a:pt x="89484" y="-1478"/>
                  <a:pt x="101600" y="8649"/>
                  <a:pt x="114300" y="12882"/>
                </a:cubicBezTo>
                <a:cubicBezTo>
                  <a:pt x="133393" y="19246"/>
                  <a:pt x="135987" y="18255"/>
                  <a:pt x="152400" y="31932"/>
                </a:cubicBezTo>
                <a:cubicBezTo>
                  <a:pt x="171618" y="47947"/>
                  <a:pt x="182037" y="69504"/>
                  <a:pt x="209550" y="76382"/>
                </a:cubicBezTo>
                <a:lnTo>
                  <a:pt x="234950" y="82732"/>
                </a:lnTo>
                <a:lnTo>
                  <a:pt x="292100" y="63682"/>
                </a:lnTo>
                <a:lnTo>
                  <a:pt x="311150" y="57332"/>
                </a:lnTo>
                <a:cubicBezTo>
                  <a:pt x="317500" y="55215"/>
                  <a:pt x="323706" y="52605"/>
                  <a:pt x="330200" y="50982"/>
                </a:cubicBezTo>
                <a:lnTo>
                  <a:pt x="381000" y="38282"/>
                </a:lnTo>
                <a:cubicBezTo>
                  <a:pt x="382581" y="38598"/>
                  <a:pt x="425291" y="45775"/>
                  <a:pt x="431800" y="50982"/>
                </a:cubicBezTo>
                <a:cubicBezTo>
                  <a:pt x="437759" y="55750"/>
                  <a:pt x="438757" y="65006"/>
                  <a:pt x="444500" y="70032"/>
                </a:cubicBezTo>
                <a:cubicBezTo>
                  <a:pt x="455987" y="80083"/>
                  <a:pt x="469900" y="86965"/>
                  <a:pt x="482600" y="95432"/>
                </a:cubicBezTo>
                <a:lnTo>
                  <a:pt x="501650" y="108132"/>
                </a:lnTo>
                <a:lnTo>
                  <a:pt x="520700" y="120832"/>
                </a:lnTo>
                <a:cubicBezTo>
                  <a:pt x="533400" y="116599"/>
                  <a:pt x="547661" y="115558"/>
                  <a:pt x="558800" y="108132"/>
                </a:cubicBezTo>
                <a:lnTo>
                  <a:pt x="596900" y="82732"/>
                </a:lnTo>
                <a:cubicBezTo>
                  <a:pt x="603250" y="78499"/>
                  <a:pt x="608710" y="72445"/>
                  <a:pt x="615950" y="70032"/>
                </a:cubicBezTo>
                <a:lnTo>
                  <a:pt x="654050" y="57332"/>
                </a:lnTo>
                <a:cubicBezTo>
                  <a:pt x="660400" y="55215"/>
                  <a:pt x="667531" y="54695"/>
                  <a:pt x="673100" y="50982"/>
                </a:cubicBezTo>
                <a:lnTo>
                  <a:pt x="692150" y="38282"/>
                </a:lnTo>
                <a:cubicBezTo>
                  <a:pt x="696383" y="31932"/>
                  <a:pt x="699454" y="24628"/>
                  <a:pt x="704850" y="19232"/>
                </a:cubicBezTo>
                <a:cubicBezTo>
                  <a:pt x="717160" y="6922"/>
                  <a:pt x="727456" y="5347"/>
                  <a:pt x="742950" y="182"/>
                </a:cubicBezTo>
                <a:cubicBezTo>
                  <a:pt x="766233" y="2299"/>
                  <a:pt x="789656" y="3226"/>
                  <a:pt x="812800" y="6532"/>
                </a:cubicBezTo>
                <a:cubicBezTo>
                  <a:pt x="834137" y="9580"/>
                  <a:pt x="854085" y="27705"/>
                  <a:pt x="869950" y="38282"/>
                </a:cubicBezTo>
                <a:cubicBezTo>
                  <a:pt x="896472" y="55963"/>
                  <a:pt x="883604" y="45586"/>
                  <a:pt x="908050" y="70032"/>
                </a:cubicBezTo>
                <a:cubicBezTo>
                  <a:pt x="920750" y="65799"/>
                  <a:pt x="935011" y="64758"/>
                  <a:pt x="946150" y="57332"/>
                </a:cubicBezTo>
                <a:cubicBezTo>
                  <a:pt x="952500" y="53099"/>
                  <a:pt x="958226" y="47732"/>
                  <a:pt x="965200" y="44632"/>
                </a:cubicBezTo>
                <a:cubicBezTo>
                  <a:pt x="977433" y="39195"/>
                  <a:pt x="990600" y="36165"/>
                  <a:pt x="1003300" y="31932"/>
                </a:cubicBezTo>
                <a:lnTo>
                  <a:pt x="1022350" y="25582"/>
                </a:lnTo>
                <a:cubicBezTo>
                  <a:pt x="1028700" y="23465"/>
                  <a:pt x="1034906" y="20855"/>
                  <a:pt x="1041400" y="19232"/>
                </a:cubicBezTo>
                <a:lnTo>
                  <a:pt x="1066800" y="12882"/>
                </a:lnTo>
                <a:cubicBezTo>
                  <a:pt x="1081433" y="15321"/>
                  <a:pt x="1108318" y="17766"/>
                  <a:pt x="1123950" y="25582"/>
                </a:cubicBezTo>
                <a:cubicBezTo>
                  <a:pt x="1130776" y="28995"/>
                  <a:pt x="1136174" y="34869"/>
                  <a:pt x="1143000" y="38282"/>
                </a:cubicBezTo>
                <a:cubicBezTo>
                  <a:pt x="1148987" y="41275"/>
                  <a:pt x="1156199" y="41381"/>
                  <a:pt x="1162050" y="44632"/>
                </a:cubicBezTo>
                <a:cubicBezTo>
                  <a:pt x="1175393" y="52045"/>
                  <a:pt x="1185670" y="65205"/>
                  <a:pt x="1200150" y="70032"/>
                </a:cubicBezTo>
                <a:lnTo>
                  <a:pt x="1238250" y="82732"/>
                </a:lnTo>
                <a:lnTo>
                  <a:pt x="1257300" y="89082"/>
                </a:lnTo>
                <a:cubicBezTo>
                  <a:pt x="1295687" y="79485"/>
                  <a:pt x="1274421" y="85492"/>
                  <a:pt x="1320800" y="70032"/>
                </a:cubicBezTo>
                <a:lnTo>
                  <a:pt x="1339850" y="63682"/>
                </a:lnTo>
                <a:cubicBezTo>
                  <a:pt x="1346200" y="61565"/>
                  <a:pt x="1353331" y="61045"/>
                  <a:pt x="1358900" y="57332"/>
                </a:cubicBezTo>
                <a:cubicBezTo>
                  <a:pt x="1365250" y="53099"/>
                  <a:pt x="1371124" y="48045"/>
                  <a:pt x="1377950" y="44632"/>
                </a:cubicBezTo>
                <a:cubicBezTo>
                  <a:pt x="1383937" y="41639"/>
                  <a:pt x="1391013" y="41275"/>
                  <a:pt x="1397000" y="38282"/>
                </a:cubicBezTo>
                <a:cubicBezTo>
                  <a:pt x="1403826" y="34869"/>
                  <a:pt x="1409076" y="28682"/>
                  <a:pt x="1416050" y="25582"/>
                </a:cubicBezTo>
                <a:cubicBezTo>
                  <a:pt x="1428283" y="20145"/>
                  <a:pt x="1454150" y="12882"/>
                  <a:pt x="1454150" y="12882"/>
                </a:cubicBezTo>
                <a:cubicBezTo>
                  <a:pt x="1487680" y="24059"/>
                  <a:pt x="1467631" y="15519"/>
                  <a:pt x="1511300" y="44632"/>
                </a:cubicBezTo>
                <a:lnTo>
                  <a:pt x="1530350" y="57332"/>
                </a:lnTo>
                <a:cubicBezTo>
                  <a:pt x="1545167" y="55215"/>
                  <a:pt x="1560074" y="53659"/>
                  <a:pt x="1574800" y="50982"/>
                </a:cubicBezTo>
                <a:cubicBezTo>
                  <a:pt x="1583386" y="49421"/>
                  <a:pt x="1591473" y="44632"/>
                  <a:pt x="1600200" y="44632"/>
                </a:cubicBezTo>
                <a:cubicBezTo>
                  <a:pt x="1608927" y="44632"/>
                  <a:pt x="1617042" y="49270"/>
                  <a:pt x="1625600" y="50982"/>
                </a:cubicBezTo>
                <a:cubicBezTo>
                  <a:pt x="1638225" y="53507"/>
                  <a:pt x="1651209" y="54209"/>
                  <a:pt x="1663700" y="57332"/>
                </a:cubicBezTo>
                <a:cubicBezTo>
                  <a:pt x="1676687" y="60579"/>
                  <a:pt x="1690661" y="62606"/>
                  <a:pt x="1701800" y="70032"/>
                </a:cubicBezTo>
                <a:cubicBezTo>
                  <a:pt x="1724372" y="85080"/>
                  <a:pt x="1713218" y="82732"/>
                  <a:pt x="1733550" y="82732"/>
                </a:cubicBezTo>
              </a:path>
            </a:pathLst>
          </a:cu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55" name="Cloud 54">
            <a:extLst>
              <a:ext uri="{FF2B5EF4-FFF2-40B4-BE49-F238E27FC236}">
                <a16:creationId xmlns:a16="http://schemas.microsoft.com/office/drawing/2014/main" id="{A7F06347-8206-F5C1-75B7-FD890AC36FA6}"/>
              </a:ext>
            </a:extLst>
          </p:cNvPr>
          <p:cNvSpPr/>
          <p:nvPr/>
        </p:nvSpPr>
        <p:spPr>
          <a:xfrm rot="15975173">
            <a:off x="5165925" y="5339876"/>
            <a:ext cx="339006" cy="693358"/>
          </a:xfrm>
          <a:prstGeom prst="cloud">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56" name="TextBox 55">
            <a:extLst>
              <a:ext uri="{FF2B5EF4-FFF2-40B4-BE49-F238E27FC236}">
                <a16:creationId xmlns:a16="http://schemas.microsoft.com/office/drawing/2014/main" id="{AAA2A334-4F9F-93AC-BECC-BBC2FE0D2BD1}"/>
              </a:ext>
            </a:extLst>
          </p:cNvPr>
          <p:cNvSpPr txBox="1"/>
          <p:nvPr/>
        </p:nvSpPr>
        <p:spPr>
          <a:xfrm>
            <a:off x="7386738" y="3385885"/>
            <a:ext cx="4311550" cy="1200329"/>
          </a:xfrm>
          <a:prstGeom prst="rect">
            <a:avLst/>
          </a:prstGeom>
          <a:noFill/>
        </p:spPr>
        <p:txBody>
          <a:bodyPr wrap="square" rtlCol="0">
            <a:spAutoFit/>
          </a:bodyPr>
          <a:lstStyle/>
          <a:p>
            <a:pPr algn="ctr"/>
            <a:r>
              <a:rPr lang="en-US" dirty="0">
                <a:solidFill>
                  <a:schemeClr val="bg1"/>
                </a:solidFill>
                <a:latin typeface="Arial" panose="020B0604020202020204" pitchFamily="34" charset="0"/>
                <a:ea typeface="MS PGothic" pitchFamily="34" charset="-128"/>
                <a:cs typeface="Arial" panose="020B0604020202020204" pitchFamily="34" charset="0"/>
              </a:rPr>
              <a:t>Is it possible to use the same device for</a:t>
            </a:r>
          </a:p>
          <a:p>
            <a:pPr marL="285750" indent="-285750">
              <a:buFont typeface="Arial" panose="020B0604020202020204" pitchFamily="34" charset="0"/>
              <a:buChar char="•"/>
            </a:pPr>
            <a:r>
              <a:rPr lang="en-US" dirty="0">
                <a:solidFill>
                  <a:schemeClr val="bg1"/>
                </a:solidFill>
                <a:latin typeface="Arial" panose="020B0604020202020204" pitchFamily="34" charset="0"/>
                <a:ea typeface="MS PGothic" pitchFamily="34" charset="-128"/>
                <a:cs typeface="Arial" panose="020B0604020202020204" pitchFamily="34" charset="0"/>
              </a:rPr>
              <a:t>Communication</a:t>
            </a:r>
          </a:p>
          <a:p>
            <a:pPr marL="285750" indent="-285750">
              <a:buFont typeface="Arial" panose="020B0604020202020204" pitchFamily="34" charset="0"/>
              <a:buChar char="•"/>
            </a:pPr>
            <a:r>
              <a:rPr lang="en-US" dirty="0">
                <a:solidFill>
                  <a:schemeClr val="bg1"/>
                </a:solidFill>
                <a:latin typeface="Arial" panose="020B0604020202020204" pitchFamily="34" charset="0"/>
                <a:ea typeface="MS PGothic" pitchFamily="34" charset="-128"/>
                <a:cs typeface="Arial" panose="020B0604020202020204" pitchFamily="34" charset="0"/>
              </a:rPr>
              <a:t>Altitude measurement</a:t>
            </a:r>
          </a:p>
          <a:p>
            <a:pPr marL="285750" indent="-285750">
              <a:buFont typeface="Arial" panose="020B0604020202020204" pitchFamily="34" charset="0"/>
              <a:buChar char="•"/>
            </a:pPr>
            <a:r>
              <a:rPr lang="en-US" dirty="0">
                <a:solidFill>
                  <a:schemeClr val="bg1"/>
                </a:solidFill>
                <a:latin typeface="Arial" panose="020B0604020202020204" pitchFamily="34" charset="0"/>
                <a:ea typeface="MS PGothic" pitchFamily="34" charset="-128"/>
                <a:cs typeface="Arial" panose="020B0604020202020204" pitchFamily="34" charset="0"/>
              </a:rPr>
              <a:t>Surface condition sensing</a:t>
            </a:r>
            <a:endParaRPr lang="en-NL" dirty="0">
              <a:solidFill>
                <a:schemeClr val="bg1"/>
              </a:solidFill>
              <a:latin typeface="Arial" panose="020B0604020202020204" pitchFamily="34" charset="0"/>
              <a:ea typeface="MS PGothic" pitchFamily="34" charset="-128"/>
              <a:cs typeface="Arial" panose="020B0604020202020204" pitchFamily="34" charset="0"/>
            </a:endParaRPr>
          </a:p>
        </p:txBody>
      </p:sp>
      <p:sp>
        <p:nvSpPr>
          <p:cNvPr id="57" name="TextBox 56">
            <a:extLst>
              <a:ext uri="{FF2B5EF4-FFF2-40B4-BE49-F238E27FC236}">
                <a16:creationId xmlns:a16="http://schemas.microsoft.com/office/drawing/2014/main" id="{90124E28-8CA3-7119-4C7F-E7FB66CB181D}"/>
              </a:ext>
            </a:extLst>
          </p:cNvPr>
          <p:cNvSpPr txBox="1"/>
          <p:nvPr/>
        </p:nvSpPr>
        <p:spPr>
          <a:xfrm>
            <a:off x="855891" y="5943663"/>
            <a:ext cx="1261949" cy="369332"/>
          </a:xfrm>
          <a:prstGeom prst="rect">
            <a:avLst/>
          </a:prstGeom>
          <a:noFill/>
        </p:spPr>
        <p:txBody>
          <a:bodyPr wrap="none" rtlCol="0">
            <a:spAutoFit/>
          </a:bodyPr>
          <a:lstStyle/>
          <a:p>
            <a:pPr algn="l"/>
            <a:r>
              <a:rPr lang="en-NL" dirty="0">
                <a:solidFill>
                  <a:schemeClr val="bg1"/>
                </a:solidFill>
                <a:latin typeface="Arial" panose="020B0604020202020204" pitchFamily="34" charset="0"/>
                <a:ea typeface="MS PGothic" pitchFamily="34" charset="-128"/>
                <a:cs typeface="Arial" panose="020B0604020202020204" pitchFamily="34" charset="0"/>
              </a:rPr>
              <a:t>Location A</a:t>
            </a:r>
          </a:p>
        </p:txBody>
      </p:sp>
      <p:sp>
        <p:nvSpPr>
          <p:cNvPr id="58" name="TextBox 57">
            <a:extLst>
              <a:ext uri="{FF2B5EF4-FFF2-40B4-BE49-F238E27FC236}">
                <a16:creationId xmlns:a16="http://schemas.microsoft.com/office/drawing/2014/main" id="{B539D9F5-DF87-9815-5FD5-852F96B6D33F}"/>
              </a:ext>
            </a:extLst>
          </p:cNvPr>
          <p:cNvSpPr txBox="1"/>
          <p:nvPr/>
        </p:nvSpPr>
        <p:spPr>
          <a:xfrm>
            <a:off x="3371644" y="5948399"/>
            <a:ext cx="1274708" cy="369332"/>
          </a:xfrm>
          <a:prstGeom prst="rect">
            <a:avLst/>
          </a:prstGeom>
          <a:noFill/>
        </p:spPr>
        <p:txBody>
          <a:bodyPr wrap="none" rtlCol="0">
            <a:spAutoFit/>
          </a:bodyPr>
          <a:lstStyle/>
          <a:p>
            <a:pPr algn="l"/>
            <a:r>
              <a:rPr lang="en-NL" dirty="0">
                <a:solidFill>
                  <a:schemeClr val="bg1"/>
                </a:solidFill>
                <a:latin typeface="Arial" panose="020B0604020202020204" pitchFamily="34" charset="0"/>
                <a:ea typeface="MS PGothic" pitchFamily="34" charset="-128"/>
                <a:cs typeface="Arial" panose="020B0604020202020204" pitchFamily="34" charset="0"/>
              </a:rPr>
              <a:t>Location B</a:t>
            </a:r>
          </a:p>
        </p:txBody>
      </p:sp>
    </p:spTree>
    <p:extLst>
      <p:ext uri="{BB962C8B-B14F-4D97-AF65-F5344CB8AC3E}">
        <p14:creationId xmlns:p14="http://schemas.microsoft.com/office/powerpoint/2010/main" val="7765576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23564C12-52C3-DA97-01A5-3CF66788E8E3}"/>
              </a:ext>
            </a:extLst>
          </p:cNvPr>
          <p:cNvSpPr/>
          <p:nvPr/>
        </p:nvSpPr>
        <p:spPr>
          <a:xfrm>
            <a:off x="863600" y="2705100"/>
            <a:ext cx="10883900" cy="2292350"/>
          </a:xfrm>
          <a:custGeom>
            <a:avLst/>
            <a:gdLst>
              <a:gd name="connsiteX0" fmla="*/ 234950 w 10883900"/>
              <a:gd name="connsiteY0" fmla="*/ 38100 h 2292350"/>
              <a:gd name="connsiteX1" fmla="*/ 3143250 w 10883900"/>
              <a:gd name="connsiteY1" fmla="*/ 38100 h 2292350"/>
              <a:gd name="connsiteX2" fmla="*/ 3606800 w 10883900"/>
              <a:gd name="connsiteY2" fmla="*/ 381000 h 2292350"/>
              <a:gd name="connsiteX3" fmla="*/ 4318000 w 10883900"/>
              <a:gd name="connsiteY3" fmla="*/ 603250 h 2292350"/>
              <a:gd name="connsiteX4" fmla="*/ 4927600 w 10883900"/>
              <a:gd name="connsiteY4" fmla="*/ 692150 h 2292350"/>
              <a:gd name="connsiteX5" fmla="*/ 5803900 w 10883900"/>
              <a:gd name="connsiteY5" fmla="*/ 711200 h 2292350"/>
              <a:gd name="connsiteX6" fmla="*/ 6007100 w 10883900"/>
              <a:gd name="connsiteY6" fmla="*/ 679450 h 2292350"/>
              <a:gd name="connsiteX7" fmla="*/ 6629400 w 10883900"/>
              <a:gd name="connsiteY7" fmla="*/ 552450 h 2292350"/>
              <a:gd name="connsiteX8" fmla="*/ 6953250 w 10883900"/>
              <a:gd name="connsiteY8" fmla="*/ 419100 h 2292350"/>
              <a:gd name="connsiteX9" fmla="*/ 7226300 w 10883900"/>
              <a:gd name="connsiteY9" fmla="*/ 292100 h 2292350"/>
              <a:gd name="connsiteX10" fmla="*/ 7486650 w 10883900"/>
              <a:gd name="connsiteY10" fmla="*/ 114300 h 2292350"/>
              <a:gd name="connsiteX11" fmla="*/ 7626350 w 10883900"/>
              <a:gd name="connsiteY11" fmla="*/ 31750 h 2292350"/>
              <a:gd name="connsiteX12" fmla="*/ 10674350 w 10883900"/>
              <a:gd name="connsiteY12" fmla="*/ 0 h 2292350"/>
              <a:gd name="connsiteX13" fmla="*/ 10883900 w 10883900"/>
              <a:gd name="connsiteY13" fmla="*/ 1524000 h 2292350"/>
              <a:gd name="connsiteX14" fmla="*/ 9886950 w 10883900"/>
              <a:gd name="connsiteY14" fmla="*/ 2286000 h 2292350"/>
              <a:gd name="connsiteX15" fmla="*/ 7385050 w 10883900"/>
              <a:gd name="connsiteY15" fmla="*/ 2101850 h 2292350"/>
              <a:gd name="connsiteX16" fmla="*/ 5892800 w 10883900"/>
              <a:gd name="connsiteY16" fmla="*/ 2292350 h 2292350"/>
              <a:gd name="connsiteX17" fmla="*/ 5607050 w 10883900"/>
              <a:gd name="connsiteY17" fmla="*/ 2159000 h 2292350"/>
              <a:gd name="connsiteX18" fmla="*/ 4565650 w 10883900"/>
              <a:gd name="connsiteY18" fmla="*/ 2209800 h 2292350"/>
              <a:gd name="connsiteX19" fmla="*/ 4495800 w 10883900"/>
              <a:gd name="connsiteY19" fmla="*/ 2209800 h 2292350"/>
              <a:gd name="connsiteX20" fmla="*/ 3384550 w 10883900"/>
              <a:gd name="connsiteY20" fmla="*/ 2171700 h 2292350"/>
              <a:gd name="connsiteX21" fmla="*/ 1695450 w 10883900"/>
              <a:gd name="connsiteY21" fmla="*/ 2190750 h 2292350"/>
              <a:gd name="connsiteX22" fmla="*/ 946150 w 10883900"/>
              <a:gd name="connsiteY22" fmla="*/ 2006600 h 2292350"/>
              <a:gd name="connsiteX23" fmla="*/ 387350 w 10883900"/>
              <a:gd name="connsiteY23" fmla="*/ 1708150 h 2292350"/>
              <a:gd name="connsiteX24" fmla="*/ 0 w 10883900"/>
              <a:gd name="connsiteY24" fmla="*/ 1276350 h 2292350"/>
              <a:gd name="connsiteX25" fmla="*/ 285750 w 10883900"/>
              <a:gd name="connsiteY25" fmla="*/ 933450 h 2292350"/>
              <a:gd name="connsiteX26" fmla="*/ 336550 w 10883900"/>
              <a:gd name="connsiteY26" fmla="*/ 698500 h 2292350"/>
              <a:gd name="connsiteX27" fmla="*/ 228600 w 10883900"/>
              <a:gd name="connsiteY27" fmla="*/ 539750 h 2292350"/>
              <a:gd name="connsiteX28" fmla="*/ 234950 w 10883900"/>
              <a:gd name="connsiteY28" fmla="*/ 38100 h 229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883900" h="2292350">
                <a:moveTo>
                  <a:pt x="234950" y="38100"/>
                </a:moveTo>
                <a:lnTo>
                  <a:pt x="3143250" y="38100"/>
                </a:lnTo>
                <a:lnTo>
                  <a:pt x="3606800" y="381000"/>
                </a:lnTo>
                <a:lnTo>
                  <a:pt x="4318000" y="603250"/>
                </a:lnTo>
                <a:lnTo>
                  <a:pt x="4927600" y="692150"/>
                </a:lnTo>
                <a:lnTo>
                  <a:pt x="5803900" y="711200"/>
                </a:lnTo>
                <a:lnTo>
                  <a:pt x="6007100" y="679450"/>
                </a:lnTo>
                <a:lnTo>
                  <a:pt x="6629400" y="552450"/>
                </a:lnTo>
                <a:lnTo>
                  <a:pt x="6953250" y="419100"/>
                </a:lnTo>
                <a:lnTo>
                  <a:pt x="7226300" y="292100"/>
                </a:lnTo>
                <a:lnTo>
                  <a:pt x="7486650" y="114300"/>
                </a:lnTo>
                <a:lnTo>
                  <a:pt x="7626350" y="31750"/>
                </a:lnTo>
                <a:lnTo>
                  <a:pt x="10674350" y="0"/>
                </a:lnTo>
                <a:lnTo>
                  <a:pt x="10883900" y="1524000"/>
                </a:lnTo>
                <a:lnTo>
                  <a:pt x="9886950" y="2286000"/>
                </a:lnTo>
                <a:lnTo>
                  <a:pt x="7385050" y="2101850"/>
                </a:lnTo>
                <a:lnTo>
                  <a:pt x="5892800" y="2292350"/>
                </a:lnTo>
                <a:lnTo>
                  <a:pt x="5607050" y="2159000"/>
                </a:lnTo>
                <a:lnTo>
                  <a:pt x="4565650" y="2209800"/>
                </a:lnTo>
                <a:lnTo>
                  <a:pt x="4495800" y="2209800"/>
                </a:lnTo>
                <a:lnTo>
                  <a:pt x="3384550" y="2171700"/>
                </a:lnTo>
                <a:lnTo>
                  <a:pt x="1695450" y="2190750"/>
                </a:lnTo>
                <a:lnTo>
                  <a:pt x="946150" y="2006600"/>
                </a:lnTo>
                <a:lnTo>
                  <a:pt x="387350" y="1708150"/>
                </a:lnTo>
                <a:lnTo>
                  <a:pt x="0" y="1276350"/>
                </a:lnTo>
                <a:lnTo>
                  <a:pt x="285750" y="933450"/>
                </a:lnTo>
                <a:lnTo>
                  <a:pt x="336550" y="698500"/>
                </a:lnTo>
                <a:lnTo>
                  <a:pt x="228600" y="539750"/>
                </a:lnTo>
                <a:cubicBezTo>
                  <a:pt x="230717" y="372533"/>
                  <a:pt x="232833" y="205317"/>
                  <a:pt x="234950" y="38100"/>
                </a:cubicBezTo>
                <a:close/>
              </a:path>
            </a:pathLst>
          </a:custGeom>
          <a:solidFill>
            <a:schemeClr val="tx1">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p>
        </p:txBody>
      </p:sp>
      <p:sp>
        <p:nvSpPr>
          <p:cNvPr id="20" name="Title 1">
            <a:extLst>
              <a:ext uri="{FF2B5EF4-FFF2-40B4-BE49-F238E27FC236}">
                <a16:creationId xmlns:a16="http://schemas.microsoft.com/office/drawing/2014/main" id="{9894B94A-04D9-8041-63CA-EEFB399173FA}"/>
              </a:ext>
            </a:extLst>
          </p:cNvPr>
          <p:cNvSpPr>
            <a:spLocks noGrp="1"/>
          </p:cNvSpPr>
          <p:nvPr>
            <p:ph type="title"/>
          </p:nvPr>
        </p:nvSpPr>
        <p:spPr>
          <a:xfrm>
            <a:off x="216000" y="160401"/>
            <a:ext cx="10108800" cy="553998"/>
          </a:xfrm>
        </p:spPr>
        <p:txBody>
          <a:bodyPr/>
          <a:lstStyle/>
          <a:p>
            <a:r>
              <a:rPr lang="en-NL" dirty="0"/>
              <a:t>Surviving on the Surface</a:t>
            </a:r>
          </a:p>
        </p:txBody>
      </p:sp>
      <p:sp>
        <p:nvSpPr>
          <p:cNvPr id="23" name="Content Placeholder 2">
            <a:extLst>
              <a:ext uri="{FF2B5EF4-FFF2-40B4-BE49-F238E27FC236}">
                <a16:creationId xmlns:a16="http://schemas.microsoft.com/office/drawing/2014/main" id="{1849B310-A079-668B-CC87-A1912F566FDB}"/>
              </a:ext>
            </a:extLst>
          </p:cNvPr>
          <p:cNvSpPr txBox="1">
            <a:spLocks/>
          </p:cNvSpPr>
          <p:nvPr/>
        </p:nvSpPr>
        <p:spPr>
          <a:xfrm>
            <a:off x="1775779" y="5084709"/>
            <a:ext cx="8939048" cy="1276580"/>
          </a:xfrm>
          <a:prstGeom prst="rect">
            <a:avLst/>
          </a:prstGeom>
        </p:spPr>
        <p:txBody>
          <a:bodyPr/>
          <a:lst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charset="0"/>
                <a:ea typeface="MS PGothic" pitchFamily="34" charset="-128"/>
                <a:cs typeface="Arial" charset="0"/>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dirty="0">
                <a:solidFill>
                  <a:srgbClr val="8197A6"/>
                </a:solidFill>
                <a:latin typeface="Arial" charset="0"/>
                <a:ea typeface="MS PGothic" pitchFamily="34" charset="-128"/>
                <a:cs typeface="Arial" charset="0"/>
              </a:defRPr>
            </a:lvl5pPr>
            <a:lvl6pPr marL="335661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a:lstStyle>
          <a:p>
            <a:pPr algn="ctr"/>
            <a:r>
              <a:rPr lang="en-GB" sz="2000" kern="0" dirty="0">
                <a:solidFill>
                  <a:schemeClr val="bg1"/>
                </a:solidFill>
              </a:rPr>
              <a:t>Need to d</a:t>
            </a:r>
            <a:r>
              <a:rPr lang="en-NL" sz="2000" kern="0" dirty="0">
                <a:solidFill>
                  <a:schemeClr val="bg1"/>
                </a:solidFill>
              </a:rPr>
              <a:t>emonstrate surface survival and operation over the full 2 –</a:t>
            </a:r>
            <a:r>
              <a:rPr lang="en-GB" sz="2000" kern="0" dirty="0">
                <a:solidFill>
                  <a:schemeClr val="bg1"/>
                </a:solidFill>
              </a:rPr>
              <a:t> 4 </a:t>
            </a:r>
            <a:r>
              <a:rPr lang="en-NL" sz="2000" kern="0" dirty="0">
                <a:solidFill>
                  <a:schemeClr val="bg1"/>
                </a:solidFill>
              </a:rPr>
              <a:t>weeks in a relevant environment (surface temperature at ~100K)</a:t>
            </a:r>
            <a:endParaRPr lang="en-GB" sz="2000" kern="0" dirty="0">
              <a:solidFill>
                <a:schemeClr val="bg1"/>
              </a:solidFill>
            </a:endParaRPr>
          </a:p>
          <a:p>
            <a:pPr algn="ctr"/>
            <a:r>
              <a:rPr lang="en-GB" sz="2000" b="1" kern="0" dirty="0">
                <a:solidFill>
                  <a:schemeClr val="bg1"/>
                </a:solidFill>
              </a:rPr>
              <a:t>Find balance between too cold and too hot</a:t>
            </a:r>
            <a:endParaRPr lang="en-NL" sz="2000" b="1" kern="0" dirty="0">
              <a:solidFill>
                <a:schemeClr val="bg1"/>
              </a:solidFill>
            </a:endParaRPr>
          </a:p>
        </p:txBody>
      </p:sp>
      <p:sp>
        <p:nvSpPr>
          <p:cNvPr id="24" name="Chord 23">
            <a:extLst>
              <a:ext uri="{FF2B5EF4-FFF2-40B4-BE49-F238E27FC236}">
                <a16:creationId xmlns:a16="http://schemas.microsoft.com/office/drawing/2014/main" id="{E885A838-8161-3463-98AB-3EE1791E9B56}"/>
              </a:ext>
            </a:extLst>
          </p:cNvPr>
          <p:cNvSpPr/>
          <p:nvPr/>
        </p:nvSpPr>
        <p:spPr>
          <a:xfrm rot="16200000">
            <a:off x="4877805" y="-208952"/>
            <a:ext cx="2714601" cy="4849353"/>
          </a:xfrm>
          <a:prstGeom prst="chord">
            <a:avLst>
              <a:gd name="adj1" fmla="val 5307941"/>
              <a:gd name="adj2" fmla="val 16303116"/>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p>
        </p:txBody>
      </p:sp>
      <p:cxnSp>
        <p:nvCxnSpPr>
          <p:cNvPr id="25" name="Straight Connector 24">
            <a:extLst>
              <a:ext uri="{FF2B5EF4-FFF2-40B4-BE49-F238E27FC236}">
                <a16:creationId xmlns:a16="http://schemas.microsoft.com/office/drawing/2014/main" id="{BEEFCC0A-DED1-BE2A-4133-E15FE4571070}"/>
              </a:ext>
            </a:extLst>
          </p:cNvPr>
          <p:cNvCxnSpPr>
            <a:cxnSpLocks/>
          </p:cNvCxnSpPr>
          <p:nvPr/>
        </p:nvCxnSpPr>
        <p:spPr>
          <a:xfrm>
            <a:off x="1046748" y="2715126"/>
            <a:ext cx="2966452" cy="0"/>
          </a:xfrm>
          <a:prstGeom prst="line">
            <a:avLst/>
          </a:prstGeom>
          <a:ln w="762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3C48DD99-D938-903D-10FA-F71CD06AC7F2}"/>
              </a:ext>
            </a:extLst>
          </p:cNvPr>
          <p:cNvCxnSpPr/>
          <p:nvPr/>
        </p:nvCxnSpPr>
        <p:spPr>
          <a:xfrm>
            <a:off x="8485560" y="2715126"/>
            <a:ext cx="3007894" cy="0"/>
          </a:xfrm>
          <a:prstGeom prst="line">
            <a:avLst/>
          </a:prstGeom>
          <a:ln w="762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47EF6A34-8C74-B259-FA9F-D8853F43372C}"/>
              </a:ext>
            </a:extLst>
          </p:cNvPr>
          <p:cNvSpPr txBox="1"/>
          <p:nvPr/>
        </p:nvSpPr>
        <p:spPr>
          <a:xfrm>
            <a:off x="104616" y="2504761"/>
            <a:ext cx="979755" cy="369332"/>
          </a:xfrm>
          <a:prstGeom prst="rect">
            <a:avLst/>
          </a:prstGeom>
          <a:noFill/>
        </p:spPr>
        <p:txBody>
          <a:bodyPr wrap="none" rtlCol="0">
            <a:spAutoFit/>
          </a:bodyPr>
          <a:lstStyle/>
          <a:p>
            <a:pPr algn="l"/>
            <a:r>
              <a:rPr lang="en-NL" dirty="0">
                <a:solidFill>
                  <a:schemeClr val="bg1"/>
                </a:solidFill>
                <a:latin typeface="Arial" panose="020B0604020202020204" pitchFamily="34" charset="0"/>
                <a:ea typeface="MS PGothic" pitchFamily="34" charset="-128"/>
                <a:cs typeface="Arial" panose="020B0604020202020204" pitchFamily="34" charset="0"/>
              </a:rPr>
              <a:t>Surface</a:t>
            </a:r>
          </a:p>
        </p:txBody>
      </p:sp>
      <p:sp>
        <p:nvSpPr>
          <p:cNvPr id="31" name="TextBox 30">
            <a:extLst>
              <a:ext uri="{FF2B5EF4-FFF2-40B4-BE49-F238E27FC236}">
                <a16:creationId xmlns:a16="http://schemas.microsoft.com/office/drawing/2014/main" id="{F539DE8F-103D-6FF3-2AE5-BBA7A851C7DA}"/>
              </a:ext>
            </a:extLst>
          </p:cNvPr>
          <p:cNvSpPr txBox="1"/>
          <p:nvPr/>
        </p:nvSpPr>
        <p:spPr>
          <a:xfrm>
            <a:off x="2151679" y="1227764"/>
            <a:ext cx="1013932" cy="369332"/>
          </a:xfrm>
          <a:prstGeom prst="rect">
            <a:avLst/>
          </a:prstGeom>
          <a:noFill/>
        </p:spPr>
        <p:txBody>
          <a:bodyPr wrap="none" rtlCol="0">
            <a:spAutoFit/>
          </a:bodyPr>
          <a:lstStyle/>
          <a:p>
            <a:pPr algn="l"/>
            <a:r>
              <a:rPr lang="en-NL" dirty="0">
                <a:solidFill>
                  <a:schemeClr val="bg1"/>
                </a:solidFill>
                <a:latin typeface="Arial" panose="020B0604020202020204" pitchFamily="34" charset="0"/>
                <a:ea typeface="MS PGothic" pitchFamily="34" charset="-128"/>
                <a:cs typeface="Arial" panose="020B0604020202020204" pitchFamily="34" charset="0"/>
              </a:rPr>
              <a:t>Vacuum</a:t>
            </a:r>
          </a:p>
        </p:txBody>
      </p:sp>
      <p:sp>
        <p:nvSpPr>
          <p:cNvPr id="32" name="TextBox 31">
            <a:extLst>
              <a:ext uri="{FF2B5EF4-FFF2-40B4-BE49-F238E27FC236}">
                <a16:creationId xmlns:a16="http://schemas.microsoft.com/office/drawing/2014/main" id="{09F10B46-A68E-8B1A-8949-815E51A4A695}"/>
              </a:ext>
            </a:extLst>
          </p:cNvPr>
          <p:cNvSpPr txBox="1"/>
          <p:nvPr/>
        </p:nvSpPr>
        <p:spPr>
          <a:xfrm>
            <a:off x="4145173" y="3786364"/>
            <a:ext cx="1992853" cy="369332"/>
          </a:xfrm>
          <a:prstGeom prst="rect">
            <a:avLst/>
          </a:prstGeom>
          <a:noFill/>
        </p:spPr>
        <p:txBody>
          <a:bodyPr wrap="none" rtlCol="0">
            <a:spAutoFit/>
          </a:bodyPr>
          <a:lstStyle/>
          <a:p>
            <a:pPr algn="l"/>
            <a:r>
              <a:rPr lang="en-NL" dirty="0">
                <a:latin typeface="Arial" panose="020B0604020202020204" pitchFamily="34" charset="0"/>
                <a:ea typeface="MS PGothic" pitchFamily="34" charset="-128"/>
                <a:cs typeface="Arial" panose="020B0604020202020204" pitchFamily="34" charset="0"/>
              </a:rPr>
              <a:t>Ice/Snow at 100K</a:t>
            </a:r>
          </a:p>
        </p:txBody>
      </p:sp>
      <p:sp>
        <p:nvSpPr>
          <p:cNvPr id="33" name="TextBox 32">
            <a:extLst>
              <a:ext uri="{FF2B5EF4-FFF2-40B4-BE49-F238E27FC236}">
                <a16:creationId xmlns:a16="http://schemas.microsoft.com/office/drawing/2014/main" id="{EF1F9DD4-559B-9070-A18A-10A7394E9B4E}"/>
              </a:ext>
            </a:extLst>
          </p:cNvPr>
          <p:cNvSpPr txBox="1"/>
          <p:nvPr/>
        </p:nvSpPr>
        <p:spPr>
          <a:xfrm>
            <a:off x="5842789" y="3351931"/>
            <a:ext cx="805029" cy="261610"/>
          </a:xfrm>
          <a:prstGeom prst="rect">
            <a:avLst/>
          </a:prstGeom>
          <a:noFill/>
        </p:spPr>
        <p:txBody>
          <a:bodyPr wrap="none" rtlCol="0">
            <a:spAutoFit/>
          </a:bodyPr>
          <a:lstStyle/>
          <a:p>
            <a:pPr algn="l"/>
            <a:r>
              <a:rPr lang="en-NL" sz="1100" dirty="0">
                <a:latin typeface="Arial" panose="020B0604020202020204" pitchFamily="34" charset="0"/>
                <a:ea typeface="MS PGothic" pitchFamily="34" charset="-128"/>
                <a:cs typeface="Arial" panose="020B0604020202020204" pitchFamily="34" charset="0"/>
              </a:rPr>
              <a:t>Ice Shield</a:t>
            </a:r>
          </a:p>
        </p:txBody>
      </p:sp>
      <p:sp>
        <p:nvSpPr>
          <p:cNvPr id="34" name="Rectangle 33">
            <a:extLst>
              <a:ext uri="{FF2B5EF4-FFF2-40B4-BE49-F238E27FC236}">
                <a16:creationId xmlns:a16="http://schemas.microsoft.com/office/drawing/2014/main" id="{C047C889-AB8D-A673-22DF-8D67EDD6FEBF}"/>
              </a:ext>
            </a:extLst>
          </p:cNvPr>
          <p:cNvSpPr/>
          <p:nvPr/>
        </p:nvSpPr>
        <p:spPr>
          <a:xfrm>
            <a:off x="4622800" y="2392084"/>
            <a:ext cx="493442" cy="225354"/>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NL" sz="700" dirty="0"/>
              <a:t>battery</a:t>
            </a:r>
          </a:p>
        </p:txBody>
      </p:sp>
      <p:sp>
        <p:nvSpPr>
          <p:cNvPr id="35" name="Rectangle 34">
            <a:extLst>
              <a:ext uri="{FF2B5EF4-FFF2-40B4-BE49-F238E27FC236}">
                <a16:creationId xmlns:a16="http://schemas.microsoft.com/office/drawing/2014/main" id="{15DB68AF-A0A9-107E-FEAA-7390D4EFD039}"/>
              </a:ext>
            </a:extLst>
          </p:cNvPr>
          <p:cNvSpPr/>
          <p:nvPr/>
        </p:nvSpPr>
        <p:spPr>
          <a:xfrm>
            <a:off x="5271686" y="2392084"/>
            <a:ext cx="654166" cy="225354"/>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NL" sz="700" dirty="0"/>
              <a:t>Instruments</a:t>
            </a:r>
          </a:p>
        </p:txBody>
      </p:sp>
      <p:sp>
        <p:nvSpPr>
          <p:cNvPr id="36" name="Rectangle 35">
            <a:extLst>
              <a:ext uri="{FF2B5EF4-FFF2-40B4-BE49-F238E27FC236}">
                <a16:creationId xmlns:a16="http://schemas.microsoft.com/office/drawing/2014/main" id="{B822B6EE-F279-EF82-C348-FA9B53668074}"/>
              </a:ext>
            </a:extLst>
          </p:cNvPr>
          <p:cNvSpPr/>
          <p:nvPr/>
        </p:nvSpPr>
        <p:spPr>
          <a:xfrm>
            <a:off x="6039636" y="2392084"/>
            <a:ext cx="493442" cy="225354"/>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NL" sz="700" dirty="0"/>
              <a:t>battery</a:t>
            </a:r>
          </a:p>
        </p:txBody>
      </p:sp>
      <p:sp>
        <p:nvSpPr>
          <p:cNvPr id="37" name="Rectangle 36">
            <a:extLst>
              <a:ext uri="{FF2B5EF4-FFF2-40B4-BE49-F238E27FC236}">
                <a16:creationId xmlns:a16="http://schemas.microsoft.com/office/drawing/2014/main" id="{5AEA209F-8BC4-1D56-BCAA-E9ADBCFC558E}"/>
              </a:ext>
            </a:extLst>
          </p:cNvPr>
          <p:cNvSpPr/>
          <p:nvPr/>
        </p:nvSpPr>
        <p:spPr>
          <a:xfrm>
            <a:off x="6729548" y="2392084"/>
            <a:ext cx="493442" cy="225354"/>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NL" sz="700" dirty="0"/>
              <a:t>OBC</a:t>
            </a:r>
          </a:p>
        </p:txBody>
      </p:sp>
      <p:sp>
        <p:nvSpPr>
          <p:cNvPr id="38" name="TextBox 37">
            <a:extLst>
              <a:ext uri="{FF2B5EF4-FFF2-40B4-BE49-F238E27FC236}">
                <a16:creationId xmlns:a16="http://schemas.microsoft.com/office/drawing/2014/main" id="{F79CA871-9168-63BD-EA9A-390D4E81FEC9}"/>
              </a:ext>
            </a:extLst>
          </p:cNvPr>
          <p:cNvSpPr txBox="1"/>
          <p:nvPr/>
        </p:nvSpPr>
        <p:spPr>
          <a:xfrm>
            <a:off x="5957880" y="1431935"/>
            <a:ext cx="697627" cy="369332"/>
          </a:xfrm>
          <a:prstGeom prst="rect">
            <a:avLst/>
          </a:prstGeom>
          <a:noFill/>
        </p:spPr>
        <p:txBody>
          <a:bodyPr wrap="none" rtlCol="0">
            <a:spAutoFit/>
          </a:bodyPr>
          <a:lstStyle/>
          <a:p>
            <a:pPr algn="l"/>
            <a:r>
              <a:rPr lang="en-NL" dirty="0">
                <a:solidFill>
                  <a:schemeClr val="bg1"/>
                </a:solidFill>
                <a:latin typeface="Arial" panose="020B0604020202020204" pitchFamily="34" charset="0"/>
                <a:ea typeface="MS PGothic" pitchFamily="34" charset="-128"/>
                <a:cs typeface="Arial" panose="020B0604020202020204" pitchFamily="34" charset="0"/>
              </a:rPr>
              <a:t>2</a:t>
            </a:r>
            <a:r>
              <a:rPr lang="en-GB" dirty="0">
                <a:solidFill>
                  <a:schemeClr val="bg1"/>
                </a:solidFill>
                <a:latin typeface="Arial" panose="020B0604020202020204" pitchFamily="34" charset="0"/>
                <a:ea typeface="MS PGothic" pitchFamily="34" charset="-128"/>
                <a:cs typeface="Arial" panose="020B0604020202020204" pitchFamily="34" charset="0"/>
              </a:rPr>
              <a:t>.5</a:t>
            </a:r>
            <a:r>
              <a:rPr lang="en-NL" dirty="0">
                <a:solidFill>
                  <a:schemeClr val="bg1"/>
                </a:solidFill>
                <a:latin typeface="Arial" panose="020B0604020202020204" pitchFamily="34" charset="0"/>
                <a:ea typeface="MS PGothic" pitchFamily="34" charset="-128"/>
                <a:cs typeface="Arial" panose="020B0604020202020204" pitchFamily="34" charset="0"/>
              </a:rPr>
              <a:t>m</a:t>
            </a:r>
          </a:p>
        </p:txBody>
      </p:sp>
      <p:cxnSp>
        <p:nvCxnSpPr>
          <p:cNvPr id="39" name="Straight Arrow Connector 38">
            <a:extLst>
              <a:ext uri="{FF2B5EF4-FFF2-40B4-BE49-F238E27FC236}">
                <a16:creationId xmlns:a16="http://schemas.microsoft.com/office/drawing/2014/main" id="{17787C04-7701-7B9D-AE41-9040B33E672B}"/>
              </a:ext>
            </a:extLst>
          </p:cNvPr>
          <p:cNvCxnSpPr/>
          <p:nvPr/>
        </p:nvCxnSpPr>
        <p:spPr>
          <a:xfrm>
            <a:off x="3810428" y="1822450"/>
            <a:ext cx="4800172" cy="0"/>
          </a:xfrm>
          <a:prstGeom prst="straightConnector1">
            <a:avLst/>
          </a:prstGeom>
          <a:ln>
            <a:headEnd type="triangle"/>
            <a:tailEnd type="triangle"/>
          </a:ln>
        </p:spPr>
        <p:style>
          <a:lnRef idx="2">
            <a:schemeClr val="accent6"/>
          </a:lnRef>
          <a:fillRef idx="0">
            <a:schemeClr val="accent6"/>
          </a:fillRef>
          <a:effectRef idx="1">
            <a:schemeClr val="accent6"/>
          </a:effectRef>
          <a:fontRef idx="minor">
            <a:schemeClr val="tx1"/>
          </a:fontRef>
        </p:style>
      </p:cxnSp>
      <p:sp>
        <p:nvSpPr>
          <p:cNvPr id="40" name="TextBox 39">
            <a:extLst>
              <a:ext uri="{FF2B5EF4-FFF2-40B4-BE49-F238E27FC236}">
                <a16:creationId xmlns:a16="http://schemas.microsoft.com/office/drawing/2014/main" id="{D3A1D19B-DCC6-2228-7924-8D720CABFEF2}"/>
              </a:ext>
            </a:extLst>
          </p:cNvPr>
          <p:cNvSpPr txBox="1"/>
          <p:nvPr/>
        </p:nvSpPr>
        <p:spPr>
          <a:xfrm>
            <a:off x="7733437" y="1155771"/>
            <a:ext cx="877163" cy="369332"/>
          </a:xfrm>
          <a:prstGeom prst="rect">
            <a:avLst/>
          </a:prstGeom>
          <a:noFill/>
        </p:spPr>
        <p:txBody>
          <a:bodyPr wrap="none" rtlCol="0">
            <a:spAutoFit/>
          </a:bodyPr>
          <a:lstStyle/>
          <a:p>
            <a:pPr algn="l"/>
            <a:r>
              <a:rPr lang="en-GB" dirty="0">
                <a:solidFill>
                  <a:schemeClr val="bg1"/>
                </a:solidFill>
                <a:latin typeface="Arial" panose="020B0604020202020204" pitchFamily="34" charset="0"/>
                <a:ea typeface="MS PGothic" pitchFamily="34" charset="-128"/>
                <a:cs typeface="Arial" panose="020B0604020202020204" pitchFamily="34" charset="0"/>
              </a:rPr>
              <a:t>6</a:t>
            </a:r>
            <a:r>
              <a:rPr lang="en-NL" dirty="0">
                <a:solidFill>
                  <a:schemeClr val="bg1"/>
                </a:solidFill>
                <a:latin typeface="Arial" panose="020B0604020202020204" pitchFamily="34" charset="0"/>
                <a:ea typeface="MS PGothic" pitchFamily="34" charset="-128"/>
                <a:cs typeface="Arial" panose="020B0604020202020204" pitchFamily="34" charset="0"/>
              </a:rPr>
              <a:t>00 kg</a:t>
            </a:r>
          </a:p>
        </p:txBody>
      </p:sp>
      <p:sp>
        <p:nvSpPr>
          <p:cNvPr id="41" name="Rectangle 40">
            <a:extLst>
              <a:ext uri="{FF2B5EF4-FFF2-40B4-BE49-F238E27FC236}">
                <a16:creationId xmlns:a16="http://schemas.microsoft.com/office/drawing/2014/main" id="{6AC84F5B-FE32-91E6-9DA6-083C902C6802}"/>
              </a:ext>
            </a:extLst>
          </p:cNvPr>
          <p:cNvSpPr/>
          <p:nvPr/>
        </p:nvSpPr>
        <p:spPr>
          <a:xfrm>
            <a:off x="7374365" y="2392487"/>
            <a:ext cx="493442" cy="225354"/>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NL" sz="700" dirty="0"/>
              <a:t>battery</a:t>
            </a:r>
          </a:p>
        </p:txBody>
      </p:sp>
      <p:sp>
        <p:nvSpPr>
          <p:cNvPr id="42" name="TextBox 41">
            <a:extLst>
              <a:ext uri="{FF2B5EF4-FFF2-40B4-BE49-F238E27FC236}">
                <a16:creationId xmlns:a16="http://schemas.microsoft.com/office/drawing/2014/main" id="{31884501-7387-EAA2-DD5E-579B31E619C1}"/>
              </a:ext>
            </a:extLst>
          </p:cNvPr>
          <p:cNvSpPr txBox="1"/>
          <p:nvPr/>
        </p:nvSpPr>
        <p:spPr>
          <a:xfrm>
            <a:off x="6003892" y="2161110"/>
            <a:ext cx="681597" cy="261610"/>
          </a:xfrm>
          <a:prstGeom prst="rect">
            <a:avLst/>
          </a:prstGeom>
          <a:noFill/>
        </p:spPr>
        <p:txBody>
          <a:bodyPr wrap="none" rtlCol="0">
            <a:spAutoFit/>
          </a:bodyPr>
          <a:lstStyle/>
          <a:p>
            <a:pPr algn="l"/>
            <a:r>
              <a:rPr lang="en-GB" sz="1100" dirty="0">
                <a:latin typeface="Arial" panose="020B0604020202020204" pitchFamily="34" charset="0"/>
                <a:ea typeface="MS PGothic" pitchFamily="34" charset="-128"/>
                <a:cs typeface="Arial" panose="020B0604020202020204" pitchFamily="34" charset="0"/>
              </a:rPr>
              <a:t>~</a:t>
            </a:r>
            <a:r>
              <a:rPr lang="en-NL" sz="1100" dirty="0">
                <a:latin typeface="Arial" panose="020B0604020202020204" pitchFamily="34" charset="0"/>
                <a:ea typeface="MS PGothic" pitchFamily="34" charset="-128"/>
                <a:cs typeface="Arial" panose="020B0604020202020204" pitchFamily="34" charset="0"/>
              </a:rPr>
              <a:t>20 C ?</a:t>
            </a:r>
          </a:p>
        </p:txBody>
      </p:sp>
      <p:sp>
        <p:nvSpPr>
          <p:cNvPr id="43" name="Chord 42">
            <a:extLst>
              <a:ext uri="{FF2B5EF4-FFF2-40B4-BE49-F238E27FC236}">
                <a16:creationId xmlns:a16="http://schemas.microsoft.com/office/drawing/2014/main" id="{FC902E26-134A-28CD-C25F-45CB3298692B}"/>
              </a:ext>
            </a:extLst>
          </p:cNvPr>
          <p:cNvSpPr/>
          <p:nvPr/>
        </p:nvSpPr>
        <p:spPr>
          <a:xfrm rot="16200000">
            <a:off x="4882903" y="-385679"/>
            <a:ext cx="2714601" cy="4859551"/>
          </a:xfrm>
          <a:prstGeom prst="chord">
            <a:avLst>
              <a:gd name="adj1" fmla="val 5547144"/>
              <a:gd name="adj2" fmla="val 16065428"/>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p>
        </p:txBody>
      </p:sp>
      <p:cxnSp>
        <p:nvCxnSpPr>
          <p:cNvPr id="3" name="Straight Arrow Connector 2"/>
          <p:cNvCxnSpPr/>
          <p:nvPr/>
        </p:nvCxnSpPr>
        <p:spPr>
          <a:xfrm>
            <a:off x="9075685" y="2663169"/>
            <a:ext cx="0" cy="872511"/>
          </a:xfrm>
          <a:prstGeom prst="straightConnector1">
            <a:avLst/>
          </a:prstGeom>
          <a:ln>
            <a:headEnd type="triangle"/>
            <a:tailEnd type="triangle"/>
          </a:ln>
        </p:spPr>
        <p:style>
          <a:lnRef idx="2">
            <a:schemeClr val="accent6"/>
          </a:lnRef>
          <a:fillRef idx="0">
            <a:schemeClr val="accent6"/>
          </a:fillRef>
          <a:effectRef idx="1">
            <a:schemeClr val="accent6"/>
          </a:effectRef>
          <a:fontRef idx="minor">
            <a:schemeClr val="tx1"/>
          </a:fontRef>
        </p:style>
      </p:cxnSp>
      <p:sp>
        <p:nvSpPr>
          <p:cNvPr id="27" name="TextBox 26">
            <a:extLst>
              <a:ext uri="{FF2B5EF4-FFF2-40B4-BE49-F238E27FC236}">
                <a16:creationId xmlns:a16="http://schemas.microsoft.com/office/drawing/2014/main" id="{09F10B46-A68E-8B1A-8949-815E51A4A695}"/>
              </a:ext>
            </a:extLst>
          </p:cNvPr>
          <p:cNvSpPr txBox="1"/>
          <p:nvPr/>
        </p:nvSpPr>
        <p:spPr>
          <a:xfrm>
            <a:off x="6685489" y="3620233"/>
            <a:ext cx="5121915" cy="646331"/>
          </a:xfrm>
          <a:prstGeom prst="rect">
            <a:avLst/>
          </a:prstGeom>
          <a:noFill/>
        </p:spPr>
        <p:txBody>
          <a:bodyPr wrap="none" rtlCol="0">
            <a:spAutoFit/>
          </a:bodyPr>
          <a:lstStyle/>
          <a:p>
            <a:pPr algn="l"/>
            <a:r>
              <a:rPr lang="en-GB" dirty="0">
                <a:latin typeface="Arial" panose="020B0604020202020204" pitchFamily="34" charset="0"/>
                <a:ea typeface="MS PGothic" pitchFamily="34" charset="-128"/>
                <a:cs typeface="Arial" panose="020B0604020202020204" pitchFamily="34" charset="0"/>
              </a:rPr>
              <a:t>Sink in depth depends on </a:t>
            </a:r>
          </a:p>
          <a:p>
            <a:pPr algn="l"/>
            <a:r>
              <a:rPr lang="en-GB" b="1" dirty="0">
                <a:latin typeface="Arial" panose="020B0604020202020204" pitchFamily="34" charset="0"/>
                <a:ea typeface="MS PGothic" pitchFamily="34" charset="-128"/>
                <a:cs typeface="Arial" panose="020B0604020202020204" pitchFamily="34" charset="0"/>
              </a:rPr>
              <a:t>surface properties </a:t>
            </a:r>
            <a:r>
              <a:rPr lang="en-GB" dirty="0">
                <a:latin typeface="Arial" panose="020B0604020202020204" pitchFamily="34" charset="0"/>
                <a:ea typeface="MS PGothic" pitchFamily="34" charset="-128"/>
                <a:cs typeface="Arial" panose="020B0604020202020204" pitchFamily="34" charset="0"/>
              </a:rPr>
              <a:t>and lander residual velocity</a:t>
            </a:r>
            <a:endParaRPr lang="en-NL" dirty="0">
              <a:latin typeface="Arial" panose="020B0604020202020204" pitchFamily="34" charset="0"/>
              <a:ea typeface="MS PGothic" pitchFamily="34" charset="-128"/>
              <a:cs typeface="Arial" panose="020B0604020202020204" pitchFamily="34" charset="0"/>
            </a:endParaRPr>
          </a:p>
        </p:txBody>
      </p:sp>
    </p:spTree>
    <p:extLst>
      <p:ext uri="{BB962C8B-B14F-4D97-AF65-F5344CB8AC3E}">
        <p14:creationId xmlns:p14="http://schemas.microsoft.com/office/powerpoint/2010/main" val="2922731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2" grpId="0"/>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descr="Image">
            <a:extLst>
              <a:ext uri="{FF2B5EF4-FFF2-40B4-BE49-F238E27FC236}">
                <a16:creationId xmlns:a16="http://schemas.microsoft.com/office/drawing/2014/main" id="{73ED303A-A034-7548-9B13-47061489E2DB}"/>
              </a:ext>
            </a:extLst>
          </p:cNvPr>
          <p:cNvPicPr>
            <a:picLocks noChangeAspect="1"/>
          </p:cNvPicPr>
          <p:nvPr/>
        </p:nvPicPr>
        <p:blipFill>
          <a:blip r:embed="rId3"/>
          <a:stretch>
            <a:fillRect/>
          </a:stretch>
        </p:blipFill>
        <p:spPr>
          <a:xfrm>
            <a:off x="158522" y="860991"/>
            <a:ext cx="1811160" cy="2671352"/>
          </a:xfrm>
          <a:prstGeom prst="rect">
            <a:avLst/>
          </a:prstGeom>
          <a:ln/>
        </p:spPr>
        <p:style>
          <a:lnRef idx="2">
            <a:schemeClr val="accent5">
              <a:shade val="50000"/>
            </a:schemeClr>
          </a:lnRef>
          <a:fillRef idx="1">
            <a:schemeClr val="accent5"/>
          </a:fillRef>
          <a:effectRef idx="0">
            <a:schemeClr val="accent5"/>
          </a:effectRef>
          <a:fontRef idx="minor">
            <a:schemeClr val="lt1"/>
          </a:fontRef>
        </p:style>
      </p:pic>
      <p:sp>
        <p:nvSpPr>
          <p:cNvPr id="3" name="1984">
            <a:extLst>
              <a:ext uri="{FF2B5EF4-FFF2-40B4-BE49-F238E27FC236}">
                <a16:creationId xmlns:a16="http://schemas.microsoft.com/office/drawing/2014/main" id="{ED8A01F1-DD49-234D-A5C5-F0ED277C91F7}"/>
              </a:ext>
            </a:extLst>
          </p:cNvPr>
          <p:cNvSpPr txBox="1"/>
          <p:nvPr/>
        </p:nvSpPr>
        <p:spPr>
          <a:xfrm>
            <a:off x="759679" y="3532343"/>
            <a:ext cx="506500" cy="29746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25376" tIns="25376" rIns="25376" bIns="25376" anchor="ctr">
            <a:spAutoFit/>
          </a:bodyPr>
          <a:lstStyle/>
          <a:p>
            <a:pPr defTabSz="1219170">
              <a:defRPr/>
            </a:pPr>
            <a:r>
              <a:rPr sz="1600" dirty="0">
                <a:solidFill>
                  <a:srgbClr val="FFFF00"/>
                </a:solidFill>
                <a:latin typeface="Arial" panose="020B0604020202020204" pitchFamily="34" charset="0"/>
                <a:cs typeface="Arial" panose="020B0604020202020204" pitchFamily="34" charset="0"/>
              </a:rPr>
              <a:t>1984</a:t>
            </a:r>
          </a:p>
        </p:txBody>
      </p:sp>
      <p:sp>
        <p:nvSpPr>
          <p:cNvPr id="4" name="Cornerstone missions:…">
            <a:extLst>
              <a:ext uri="{FF2B5EF4-FFF2-40B4-BE49-F238E27FC236}">
                <a16:creationId xmlns:a16="http://schemas.microsoft.com/office/drawing/2014/main" id="{C893262D-95AE-CA4D-9DAB-1ACC6D65AD74}"/>
              </a:ext>
            </a:extLst>
          </p:cNvPr>
          <p:cNvSpPr txBox="1"/>
          <p:nvPr/>
        </p:nvSpPr>
        <p:spPr>
          <a:xfrm>
            <a:off x="2088183" y="860991"/>
            <a:ext cx="7005377" cy="46148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5376" tIns="25376" rIns="25376" bIns="25376" anchor="ctr">
            <a:spAutoFit/>
          </a:bodyPr>
          <a:lstStyle/>
          <a:p>
            <a:pPr defTabSz="1219170">
              <a:defRPr/>
            </a:pPr>
            <a:r>
              <a:rPr sz="1333" b="1" dirty="0">
                <a:solidFill>
                  <a:srgbClr val="FFFF00"/>
                </a:solidFill>
                <a:latin typeface="Arial" panose="020B0604020202020204" pitchFamily="34" charset="0"/>
                <a:cs typeface="Arial" panose="020B0604020202020204" pitchFamily="34" charset="0"/>
              </a:rPr>
              <a:t>Cornerstone missions: </a:t>
            </a:r>
            <a:r>
              <a:rPr lang="en-GB" sz="1333" b="1" dirty="0">
                <a:solidFill>
                  <a:srgbClr val="FFFF00"/>
                </a:solidFill>
                <a:latin typeface="Arial" panose="020B0604020202020204" pitchFamily="34" charset="0"/>
                <a:cs typeface="Arial" panose="020B0604020202020204" pitchFamily="34" charset="0"/>
              </a:rPr>
              <a:t>    </a:t>
            </a:r>
            <a:r>
              <a:rPr sz="1333" dirty="0">
                <a:solidFill>
                  <a:srgbClr val="FFFF00"/>
                </a:solidFill>
                <a:latin typeface="Arial" panose="020B0604020202020204" pitchFamily="34" charset="0"/>
                <a:cs typeface="Arial" panose="020B0604020202020204" pitchFamily="34" charset="0"/>
              </a:rPr>
              <a:t>SOHO</a:t>
            </a:r>
            <a:r>
              <a:rPr lang="en-GB" sz="1333" dirty="0">
                <a:solidFill>
                  <a:srgbClr val="FFFF00"/>
                </a:solidFill>
                <a:latin typeface="Arial" panose="020B0604020202020204" pitchFamily="34" charset="0"/>
                <a:cs typeface="Arial" panose="020B0604020202020204" pitchFamily="34" charset="0"/>
              </a:rPr>
              <a:t>    </a:t>
            </a:r>
            <a:r>
              <a:rPr sz="1333" dirty="0">
                <a:solidFill>
                  <a:srgbClr val="FFFF00"/>
                </a:solidFill>
                <a:latin typeface="Arial" panose="020B0604020202020204" pitchFamily="34" charset="0"/>
                <a:cs typeface="Arial" panose="020B0604020202020204" pitchFamily="34" charset="0"/>
              </a:rPr>
              <a:t>Cluster/Cluster II</a:t>
            </a:r>
            <a:r>
              <a:rPr lang="en-GB" sz="1333" dirty="0">
                <a:solidFill>
                  <a:srgbClr val="FFFF00"/>
                </a:solidFill>
                <a:latin typeface="Arial" panose="020B0604020202020204" pitchFamily="34" charset="0"/>
                <a:cs typeface="Arial" panose="020B0604020202020204" pitchFamily="34" charset="0"/>
              </a:rPr>
              <a:t>    </a:t>
            </a:r>
            <a:r>
              <a:rPr sz="1333" dirty="0">
                <a:solidFill>
                  <a:srgbClr val="FFFF00"/>
                </a:solidFill>
                <a:latin typeface="Arial" panose="020B0604020202020204" pitchFamily="34" charset="0"/>
                <a:cs typeface="Arial" panose="020B0604020202020204" pitchFamily="34" charset="0"/>
              </a:rPr>
              <a:t> XMM-Newton</a:t>
            </a:r>
            <a:r>
              <a:rPr lang="en-GB" sz="1333" dirty="0">
                <a:solidFill>
                  <a:srgbClr val="FFFF00"/>
                </a:solidFill>
                <a:latin typeface="Arial" panose="020B0604020202020204" pitchFamily="34" charset="0"/>
                <a:cs typeface="Arial" panose="020B0604020202020204" pitchFamily="34" charset="0"/>
              </a:rPr>
              <a:t>    </a:t>
            </a:r>
            <a:r>
              <a:rPr sz="1333" dirty="0">
                <a:solidFill>
                  <a:srgbClr val="FFFF00"/>
                </a:solidFill>
                <a:latin typeface="Arial" panose="020B0604020202020204" pitchFamily="34" charset="0"/>
                <a:cs typeface="Arial" panose="020B0604020202020204" pitchFamily="34" charset="0"/>
              </a:rPr>
              <a:t>Rosetta</a:t>
            </a:r>
            <a:r>
              <a:rPr lang="en-GB" sz="1333" dirty="0">
                <a:solidFill>
                  <a:srgbClr val="FFFF00"/>
                </a:solidFill>
                <a:latin typeface="Arial" panose="020B0604020202020204" pitchFamily="34" charset="0"/>
                <a:cs typeface="Arial" panose="020B0604020202020204" pitchFamily="34" charset="0"/>
              </a:rPr>
              <a:t>    </a:t>
            </a:r>
            <a:r>
              <a:rPr sz="1333" dirty="0">
                <a:solidFill>
                  <a:srgbClr val="FFFF00"/>
                </a:solidFill>
                <a:latin typeface="Arial" panose="020B0604020202020204" pitchFamily="34" charset="0"/>
                <a:cs typeface="Arial" panose="020B0604020202020204" pitchFamily="34" charset="0"/>
              </a:rPr>
              <a:t>Herschel</a:t>
            </a:r>
          </a:p>
          <a:p>
            <a:pPr defTabSz="1219170">
              <a:defRPr/>
            </a:pPr>
            <a:r>
              <a:rPr sz="1333" b="1" dirty="0">
                <a:solidFill>
                  <a:srgbClr val="FFFF00"/>
                </a:solidFill>
                <a:latin typeface="Arial" panose="020B0604020202020204" pitchFamily="34" charset="0"/>
                <a:cs typeface="Arial" panose="020B0604020202020204" pitchFamily="34" charset="0"/>
              </a:rPr>
              <a:t>Medium-sized missions:</a:t>
            </a:r>
            <a:r>
              <a:rPr lang="en-US" sz="1333" b="1" dirty="0">
                <a:solidFill>
                  <a:srgbClr val="FFFF00"/>
                </a:solidFill>
                <a:latin typeface="Arial" panose="020B0604020202020204" pitchFamily="34" charset="0"/>
                <a:cs typeface="Arial" panose="020B0604020202020204" pitchFamily="34" charset="0"/>
              </a:rPr>
              <a:t>   </a:t>
            </a:r>
            <a:r>
              <a:rPr sz="1333" b="1" dirty="0">
                <a:solidFill>
                  <a:schemeClr val="accent2"/>
                </a:solidFill>
                <a:latin typeface="Arial" panose="020B0604020202020204" pitchFamily="34" charset="0"/>
                <a:cs typeface="Arial" panose="020B0604020202020204" pitchFamily="34" charset="0"/>
              </a:rPr>
              <a:t>Huygens (Cassini)</a:t>
            </a:r>
            <a:r>
              <a:rPr lang="en-GB" sz="1333" b="1" dirty="0">
                <a:solidFill>
                  <a:schemeClr val="accent2"/>
                </a:solidFill>
                <a:latin typeface="Arial" panose="020B0604020202020204" pitchFamily="34" charset="0"/>
                <a:cs typeface="Arial" panose="020B0604020202020204" pitchFamily="34" charset="0"/>
              </a:rPr>
              <a:t>    </a:t>
            </a:r>
            <a:r>
              <a:rPr sz="1333" b="1" dirty="0">
                <a:solidFill>
                  <a:schemeClr val="accent2"/>
                </a:solidFill>
                <a:latin typeface="Arial" panose="020B0604020202020204" pitchFamily="34" charset="0"/>
                <a:cs typeface="Arial" panose="020B0604020202020204" pitchFamily="34" charset="0"/>
              </a:rPr>
              <a:t> </a:t>
            </a:r>
            <a:r>
              <a:rPr sz="1333" dirty="0">
                <a:solidFill>
                  <a:srgbClr val="FFFF00"/>
                </a:solidFill>
                <a:latin typeface="Arial" panose="020B0604020202020204" pitchFamily="34" charset="0"/>
                <a:cs typeface="Arial" panose="020B0604020202020204" pitchFamily="34" charset="0"/>
              </a:rPr>
              <a:t>INTEGRAL </a:t>
            </a:r>
            <a:r>
              <a:rPr lang="en-GB" sz="1333" dirty="0">
                <a:solidFill>
                  <a:srgbClr val="FFFF00"/>
                </a:solidFill>
                <a:latin typeface="Arial" panose="020B0604020202020204" pitchFamily="34" charset="0"/>
                <a:cs typeface="Arial" panose="020B0604020202020204" pitchFamily="34" charset="0"/>
              </a:rPr>
              <a:t>     </a:t>
            </a:r>
            <a:r>
              <a:rPr sz="1333" dirty="0">
                <a:solidFill>
                  <a:srgbClr val="FFFF00"/>
                </a:solidFill>
                <a:latin typeface="Arial" panose="020B0604020202020204" pitchFamily="34" charset="0"/>
                <a:cs typeface="Arial" panose="020B0604020202020204" pitchFamily="34" charset="0"/>
              </a:rPr>
              <a:t>Planck</a:t>
            </a:r>
          </a:p>
        </p:txBody>
      </p:sp>
      <p:sp>
        <p:nvSpPr>
          <p:cNvPr id="5" name="1995">
            <a:extLst>
              <a:ext uri="{FF2B5EF4-FFF2-40B4-BE49-F238E27FC236}">
                <a16:creationId xmlns:a16="http://schemas.microsoft.com/office/drawing/2014/main" id="{981C2038-CB23-D941-9F54-4C1837AD3BB5}"/>
              </a:ext>
            </a:extLst>
          </p:cNvPr>
          <p:cNvSpPr txBox="1"/>
          <p:nvPr/>
        </p:nvSpPr>
        <p:spPr>
          <a:xfrm>
            <a:off x="2845967" y="4506857"/>
            <a:ext cx="506500" cy="29746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25376" tIns="25376" rIns="25376" bIns="25376" anchor="ctr">
            <a:spAutoFit/>
          </a:bodyPr>
          <a:lstStyle/>
          <a:p>
            <a:pPr defTabSz="1219170">
              <a:defRPr/>
            </a:pPr>
            <a:r>
              <a:rPr sz="1600" dirty="0">
                <a:solidFill>
                  <a:srgbClr val="FFFF00"/>
                </a:solidFill>
                <a:latin typeface="Arial" panose="020B0604020202020204" pitchFamily="34" charset="0"/>
                <a:cs typeface="Arial" panose="020B0604020202020204" pitchFamily="34" charset="0"/>
              </a:rPr>
              <a:t>1995</a:t>
            </a:r>
          </a:p>
        </p:txBody>
      </p:sp>
      <p:pic>
        <p:nvPicPr>
          <p:cNvPr id="6" name="Image" descr="Image">
            <a:extLst>
              <a:ext uri="{FF2B5EF4-FFF2-40B4-BE49-F238E27FC236}">
                <a16:creationId xmlns:a16="http://schemas.microsoft.com/office/drawing/2014/main" id="{EFB9959E-35AF-614A-9ED7-F691A07AECBB}"/>
              </a:ext>
            </a:extLst>
          </p:cNvPr>
          <p:cNvPicPr>
            <a:picLocks noChangeAspect="1"/>
          </p:cNvPicPr>
          <p:nvPr/>
        </p:nvPicPr>
        <p:blipFill>
          <a:blip r:embed="rId4"/>
          <a:stretch>
            <a:fillRect/>
          </a:stretch>
        </p:blipFill>
        <p:spPr>
          <a:xfrm>
            <a:off x="2199392" y="1840337"/>
            <a:ext cx="1819859" cy="2671352"/>
          </a:xfrm>
          <a:prstGeom prst="rect">
            <a:avLst/>
          </a:prstGeom>
          <a:ln/>
        </p:spPr>
        <p:style>
          <a:lnRef idx="2">
            <a:schemeClr val="accent5">
              <a:shade val="50000"/>
            </a:schemeClr>
          </a:lnRef>
          <a:fillRef idx="1">
            <a:schemeClr val="accent5"/>
          </a:fillRef>
          <a:effectRef idx="0">
            <a:schemeClr val="accent5"/>
          </a:effectRef>
          <a:fontRef idx="minor">
            <a:schemeClr val="lt1"/>
          </a:fontRef>
        </p:style>
      </p:pic>
      <p:sp>
        <p:nvSpPr>
          <p:cNvPr id="7" name="Gaia; LISA Pathfinder; BepiColombo">
            <a:extLst>
              <a:ext uri="{FF2B5EF4-FFF2-40B4-BE49-F238E27FC236}">
                <a16:creationId xmlns:a16="http://schemas.microsoft.com/office/drawing/2014/main" id="{B67DE10C-63BA-8C46-9604-3E9F3111C2EF}"/>
              </a:ext>
            </a:extLst>
          </p:cNvPr>
          <p:cNvSpPr txBox="1"/>
          <p:nvPr/>
        </p:nvSpPr>
        <p:spPr>
          <a:xfrm>
            <a:off x="4137752" y="1798379"/>
            <a:ext cx="1239265" cy="66660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25376" tIns="25376" rIns="25376" bIns="25376" anchor="ctr">
            <a:spAutoFit/>
          </a:bodyPr>
          <a:lstStyle/>
          <a:p>
            <a:pPr defTabSz="1219170">
              <a:defRPr/>
            </a:pPr>
            <a:r>
              <a:rPr sz="1333" dirty="0">
                <a:solidFill>
                  <a:srgbClr val="FFFF00"/>
                </a:solidFill>
                <a:latin typeface="Arial" panose="020B0604020202020204" pitchFamily="34" charset="0"/>
                <a:cs typeface="Arial" panose="020B0604020202020204" pitchFamily="34" charset="0"/>
              </a:rPr>
              <a:t>Gaia</a:t>
            </a:r>
            <a:br>
              <a:rPr lang="en-GB" sz="1333" dirty="0">
                <a:solidFill>
                  <a:srgbClr val="FFFF00"/>
                </a:solidFill>
                <a:latin typeface="Arial" panose="020B0604020202020204" pitchFamily="34" charset="0"/>
                <a:cs typeface="Arial" panose="020B0604020202020204" pitchFamily="34" charset="0"/>
              </a:rPr>
            </a:br>
            <a:r>
              <a:rPr sz="1333" dirty="0">
                <a:solidFill>
                  <a:srgbClr val="FFFF00"/>
                </a:solidFill>
                <a:latin typeface="Arial" panose="020B0604020202020204" pitchFamily="34" charset="0"/>
                <a:cs typeface="Arial" panose="020B0604020202020204" pitchFamily="34" charset="0"/>
              </a:rPr>
              <a:t>LISA Pathfinder</a:t>
            </a:r>
            <a:br>
              <a:rPr lang="en-GB" sz="1333" dirty="0">
                <a:solidFill>
                  <a:srgbClr val="FFFF00"/>
                </a:solidFill>
                <a:latin typeface="Arial" panose="020B0604020202020204" pitchFamily="34" charset="0"/>
                <a:cs typeface="Arial" panose="020B0604020202020204" pitchFamily="34" charset="0"/>
              </a:rPr>
            </a:br>
            <a:r>
              <a:rPr sz="1333" b="1" dirty="0">
                <a:solidFill>
                  <a:srgbClr val="FFFF00"/>
                </a:solidFill>
                <a:latin typeface="Arial" panose="020B0604020202020204" pitchFamily="34" charset="0"/>
                <a:cs typeface="Arial" panose="020B0604020202020204" pitchFamily="34" charset="0"/>
              </a:rPr>
              <a:t>BepiColombo</a:t>
            </a:r>
          </a:p>
        </p:txBody>
      </p:sp>
      <p:pic>
        <p:nvPicPr>
          <p:cNvPr id="8" name="Image" descr="Image">
            <a:extLst>
              <a:ext uri="{FF2B5EF4-FFF2-40B4-BE49-F238E27FC236}">
                <a16:creationId xmlns:a16="http://schemas.microsoft.com/office/drawing/2014/main" id="{E240EDB2-FDF2-9E4C-899D-9EC57591942E}"/>
              </a:ext>
            </a:extLst>
          </p:cNvPr>
          <p:cNvPicPr>
            <a:picLocks noChangeAspect="1"/>
          </p:cNvPicPr>
          <p:nvPr/>
        </p:nvPicPr>
        <p:blipFill>
          <a:blip r:embed="rId5"/>
          <a:stretch>
            <a:fillRect/>
          </a:stretch>
        </p:blipFill>
        <p:spPr>
          <a:xfrm>
            <a:off x="4155693" y="3502482"/>
            <a:ext cx="1872701" cy="2671353"/>
          </a:xfrm>
          <a:prstGeom prst="rect">
            <a:avLst/>
          </a:prstGeom>
          <a:ln/>
        </p:spPr>
        <p:style>
          <a:lnRef idx="2">
            <a:schemeClr val="accent5">
              <a:shade val="50000"/>
            </a:schemeClr>
          </a:lnRef>
          <a:fillRef idx="1">
            <a:schemeClr val="accent5"/>
          </a:fillRef>
          <a:effectRef idx="0">
            <a:schemeClr val="accent5"/>
          </a:effectRef>
          <a:fontRef idx="minor">
            <a:schemeClr val="lt1"/>
          </a:fontRef>
        </p:style>
      </p:pic>
      <p:sp>
        <p:nvSpPr>
          <p:cNvPr id="9" name="2005">
            <a:extLst>
              <a:ext uri="{FF2B5EF4-FFF2-40B4-BE49-F238E27FC236}">
                <a16:creationId xmlns:a16="http://schemas.microsoft.com/office/drawing/2014/main" id="{DD498B87-18F0-7440-AB71-3C9B569BDF20}"/>
              </a:ext>
            </a:extLst>
          </p:cNvPr>
          <p:cNvSpPr txBox="1"/>
          <p:nvPr/>
        </p:nvSpPr>
        <p:spPr>
          <a:xfrm>
            <a:off x="4878286" y="6146780"/>
            <a:ext cx="506500" cy="29746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25376" tIns="25376" rIns="25376" bIns="25376" anchor="ctr">
            <a:spAutoFit/>
          </a:bodyPr>
          <a:lstStyle/>
          <a:p>
            <a:pPr defTabSz="1219170">
              <a:defRPr/>
            </a:pPr>
            <a:r>
              <a:rPr sz="1600" dirty="0">
                <a:solidFill>
                  <a:srgbClr val="FFFF00"/>
                </a:solidFill>
                <a:latin typeface="Arial" panose="020B0604020202020204" pitchFamily="34" charset="0"/>
                <a:cs typeface="Arial" panose="020B0604020202020204" pitchFamily="34" charset="0"/>
              </a:rPr>
              <a:t>2005</a:t>
            </a:r>
          </a:p>
        </p:txBody>
      </p:sp>
      <p:pic>
        <p:nvPicPr>
          <p:cNvPr id="10" name="Voyage_2050_Poster_portrait_625.jpg" descr="Voyage_2050_Poster_portrait_625.jpg">
            <a:extLst>
              <a:ext uri="{FF2B5EF4-FFF2-40B4-BE49-F238E27FC236}">
                <a16:creationId xmlns:a16="http://schemas.microsoft.com/office/drawing/2014/main" id="{42F0D266-FEBB-E144-B341-832066B6F9A8}"/>
              </a:ext>
            </a:extLst>
          </p:cNvPr>
          <p:cNvPicPr>
            <a:picLocks noChangeAspect="1"/>
          </p:cNvPicPr>
          <p:nvPr/>
        </p:nvPicPr>
        <p:blipFill>
          <a:blip r:embed="rId6"/>
          <a:stretch>
            <a:fillRect/>
          </a:stretch>
        </p:blipFill>
        <p:spPr>
          <a:xfrm>
            <a:off x="9638540" y="1069807"/>
            <a:ext cx="2392067" cy="3387163"/>
          </a:xfrm>
          <a:prstGeom prst="rect">
            <a:avLst/>
          </a:prstGeom>
          <a:ln/>
        </p:spPr>
        <p:style>
          <a:lnRef idx="2">
            <a:schemeClr val="accent5">
              <a:shade val="50000"/>
            </a:schemeClr>
          </a:lnRef>
          <a:fillRef idx="1">
            <a:schemeClr val="accent5"/>
          </a:fillRef>
          <a:effectRef idx="0">
            <a:schemeClr val="accent5"/>
          </a:effectRef>
          <a:fontRef idx="minor">
            <a:schemeClr val="lt1"/>
          </a:fontRef>
        </p:style>
      </p:pic>
      <p:sp>
        <p:nvSpPr>
          <p:cNvPr id="11" name="2021">
            <a:extLst>
              <a:ext uri="{FF2B5EF4-FFF2-40B4-BE49-F238E27FC236}">
                <a16:creationId xmlns:a16="http://schemas.microsoft.com/office/drawing/2014/main" id="{65426F5F-7FEF-F840-A298-9CC28F09C4C9}"/>
              </a:ext>
            </a:extLst>
          </p:cNvPr>
          <p:cNvSpPr txBox="1"/>
          <p:nvPr/>
        </p:nvSpPr>
        <p:spPr>
          <a:xfrm>
            <a:off x="10629583" y="4511689"/>
            <a:ext cx="506500" cy="29746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25376" tIns="25376" rIns="25376" bIns="25376" anchor="ctr">
            <a:spAutoFit/>
          </a:bodyPr>
          <a:lstStyle/>
          <a:p>
            <a:pPr defTabSz="1219170">
              <a:defRPr/>
            </a:pPr>
            <a:r>
              <a:rPr sz="1600" dirty="0">
                <a:solidFill>
                  <a:srgbClr val="FFFF00"/>
                </a:solidFill>
                <a:latin typeface="Arial" panose="020B0604020202020204" pitchFamily="34" charset="0"/>
                <a:cs typeface="Arial" panose="020B0604020202020204" pitchFamily="34" charset="0"/>
              </a:rPr>
              <a:t>2021</a:t>
            </a:r>
          </a:p>
        </p:txBody>
      </p:sp>
      <p:sp>
        <p:nvSpPr>
          <p:cNvPr id="13" name="L-class missions:…">
            <a:extLst>
              <a:ext uri="{FF2B5EF4-FFF2-40B4-BE49-F238E27FC236}">
                <a16:creationId xmlns:a16="http://schemas.microsoft.com/office/drawing/2014/main" id="{12201F3B-9B0E-554B-83E7-66FB0F738468}"/>
              </a:ext>
            </a:extLst>
          </p:cNvPr>
          <p:cNvSpPr txBox="1"/>
          <p:nvPr/>
        </p:nvSpPr>
        <p:spPr>
          <a:xfrm>
            <a:off x="6141492" y="3607498"/>
            <a:ext cx="3505295" cy="251269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5376" tIns="25376" rIns="25376" bIns="25376" anchor="ctr">
            <a:spAutoFit/>
          </a:bodyPr>
          <a:lstStyle/>
          <a:p>
            <a:pPr defTabSz="1219170">
              <a:defRPr/>
            </a:pPr>
            <a:r>
              <a:rPr sz="1333" b="1" dirty="0">
                <a:solidFill>
                  <a:srgbClr val="FFFF00"/>
                </a:solidFill>
                <a:latin typeface="Arial" panose="020B0604020202020204" pitchFamily="34" charset="0"/>
                <a:cs typeface="Arial" panose="020B0604020202020204" pitchFamily="34" charset="0"/>
              </a:rPr>
              <a:t>L-class missions: </a:t>
            </a:r>
            <a:br>
              <a:rPr lang="en-GB" sz="1333" dirty="0">
                <a:solidFill>
                  <a:srgbClr val="FFFF00"/>
                </a:solidFill>
                <a:latin typeface="Arial" panose="020B0604020202020204" pitchFamily="34" charset="0"/>
                <a:cs typeface="Arial" panose="020B0604020202020204" pitchFamily="34" charset="0"/>
              </a:rPr>
            </a:br>
            <a:r>
              <a:rPr sz="1333" dirty="0">
                <a:solidFill>
                  <a:srgbClr val="FFFF00"/>
                </a:solidFill>
                <a:latin typeface="Arial" panose="020B0604020202020204" pitchFamily="34" charset="0"/>
                <a:cs typeface="Arial" panose="020B0604020202020204" pitchFamily="34" charset="0"/>
              </a:rPr>
              <a:t>JUICE [L1]</a:t>
            </a:r>
            <a:r>
              <a:rPr lang="en-GB" sz="1333" dirty="0">
                <a:solidFill>
                  <a:srgbClr val="FFFF00"/>
                </a:solidFill>
                <a:latin typeface="Arial" panose="020B0604020202020204" pitchFamily="34" charset="0"/>
                <a:cs typeface="Arial" panose="020B0604020202020204" pitchFamily="34" charset="0"/>
              </a:rPr>
              <a:t>      </a:t>
            </a:r>
            <a:r>
              <a:rPr sz="1333" dirty="0">
                <a:solidFill>
                  <a:srgbClr val="FFFF00"/>
                </a:solidFill>
                <a:latin typeface="Arial" panose="020B0604020202020204" pitchFamily="34" charset="0"/>
                <a:cs typeface="Arial" panose="020B0604020202020204" pitchFamily="34" charset="0"/>
              </a:rPr>
              <a:t>Athena [L2]</a:t>
            </a:r>
            <a:r>
              <a:rPr lang="en-GB" sz="1333" dirty="0">
                <a:solidFill>
                  <a:srgbClr val="FFFF00"/>
                </a:solidFill>
                <a:latin typeface="Arial" panose="020B0604020202020204" pitchFamily="34" charset="0"/>
                <a:cs typeface="Arial" panose="020B0604020202020204" pitchFamily="34" charset="0"/>
              </a:rPr>
              <a:t>    </a:t>
            </a:r>
            <a:r>
              <a:rPr sz="1333" dirty="0">
                <a:solidFill>
                  <a:srgbClr val="FFFF00"/>
                </a:solidFill>
                <a:latin typeface="Arial" panose="020B0604020202020204" pitchFamily="34" charset="0"/>
                <a:cs typeface="Arial" panose="020B0604020202020204" pitchFamily="34" charset="0"/>
              </a:rPr>
              <a:t> </a:t>
            </a:r>
            <a:r>
              <a:rPr lang="en-GB" sz="1333" dirty="0">
                <a:solidFill>
                  <a:srgbClr val="FFFF00"/>
                </a:solidFill>
                <a:latin typeface="Arial" panose="020B0604020202020204" pitchFamily="34" charset="0"/>
                <a:cs typeface="Arial" panose="020B0604020202020204" pitchFamily="34" charset="0"/>
              </a:rPr>
              <a:t> </a:t>
            </a:r>
            <a:r>
              <a:rPr sz="1333" dirty="0">
                <a:solidFill>
                  <a:srgbClr val="FFFF00"/>
                </a:solidFill>
                <a:latin typeface="Arial" panose="020B0604020202020204" pitchFamily="34" charset="0"/>
                <a:cs typeface="Arial" panose="020B0604020202020204" pitchFamily="34" charset="0"/>
              </a:rPr>
              <a:t>LISA [L3]</a:t>
            </a:r>
          </a:p>
          <a:p>
            <a:pPr defTabSz="1219170">
              <a:defRPr/>
            </a:pPr>
            <a:br>
              <a:rPr lang="en-GB" sz="1333" dirty="0">
                <a:solidFill>
                  <a:srgbClr val="FFFF00"/>
                </a:solidFill>
                <a:latin typeface="Arial" panose="020B0604020202020204" pitchFamily="34" charset="0"/>
                <a:cs typeface="Arial" panose="020B0604020202020204" pitchFamily="34" charset="0"/>
              </a:rPr>
            </a:br>
            <a:r>
              <a:rPr sz="1333" b="1" dirty="0">
                <a:solidFill>
                  <a:srgbClr val="FFFF00"/>
                </a:solidFill>
                <a:latin typeface="Arial" panose="020B0604020202020204" pitchFamily="34" charset="0"/>
                <a:cs typeface="Arial" panose="020B0604020202020204" pitchFamily="34" charset="0"/>
              </a:rPr>
              <a:t>M-class missions: </a:t>
            </a:r>
            <a:br>
              <a:rPr lang="en-GB" sz="1333" dirty="0">
                <a:solidFill>
                  <a:srgbClr val="FFFF00"/>
                </a:solidFill>
                <a:latin typeface="Arial" panose="020B0604020202020204" pitchFamily="34" charset="0"/>
                <a:cs typeface="Arial" panose="020B0604020202020204" pitchFamily="34" charset="0"/>
              </a:rPr>
            </a:br>
            <a:r>
              <a:rPr sz="1333" dirty="0">
                <a:solidFill>
                  <a:srgbClr val="FFFF00"/>
                </a:solidFill>
                <a:latin typeface="Arial" panose="020B0604020202020204" pitchFamily="34" charset="0"/>
                <a:cs typeface="Arial" panose="020B0604020202020204" pitchFamily="34" charset="0"/>
              </a:rPr>
              <a:t>Solar Orbiter [M1]</a:t>
            </a:r>
            <a:r>
              <a:rPr lang="en-GB" sz="1333" dirty="0">
                <a:solidFill>
                  <a:srgbClr val="FFFF00"/>
                </a:solidFill>
                <a:latin typeface="Arial" panose="020B0604020202020204" pitchFamily="34" charset="0"/>
                <a:cs typeface="Arial" panose="020B0604020202020204" pitchFamily="34" charset="0"/>
              </a:rPr>
              <a:t>    </a:t>
            </a:r>
            <a:r>
              <a:rPr sz="1333" dirty="0">
                <a:solidFill>
                  <a:srgbClr val="FFFF00"/>
                </a:solidFill>
                <a:latin typeface="Arial" panose="020B0604020202020204" pitchFamily="34" charset="0"/>
                <a:cs typeface="Arial" panose="020B0604020202020204" pitchFamily="34" charset="0"/>
              </a:rPr>
              <a:t>Euclid [M2]; </a:t>
            </a:r>
            <a:br>
              <a:rPr lang="en-GB" sz="1333" dirty="0">
                <a:solidFill>
                  <a:srgbClr val="FFFF00"/>
                </a:solidFill>
                <a:latin typeface="Arial" panose="020B0604020202020204" pitchFamily="34" charset="0"/>
                <a:cs typeface="Arial" panose="020B0604020202020204" pitchFamily="34" charset="0"/>
              </a:rPr>
            </a:br>
            <a:r>
              <a:rPr sz="1333" dirty="0">
                <a:solidFill>
                  <a:srgbClr val="FFFF00"/>
                </a:solidFill>
                <a:latin typeface="Arial" panose="020B0604020202020204" pitchFamily="34" charset="0"/>
                <a:cs typeface="Arial" panose="020B0604020202020204" pitchFamily="34" charset="0"/>
              </a:rPr>
              <a:t>PLATO [M3]</a:t>
            </a:r>
            <a:r>
              <a:rPr lang="en-US" sz="1333" dirty="0">
                <a:solidFill>
                  <a:srgbClr val="FFFF00"/>
                </a:solidFill>
                <a:latin typeface="Arial" panose="020B0604020202020204" pitchFamily="34" charset="0"/>
                <a:cs typeface="Arial" panose="020B0604020202020204" pitchFamily="34" charset="0"/>
              </a:rPr>
              <a:t>             ARIEL [M4]; </a:t>
            </a:r>
            <a:br>
              <a:rPr lang="en-US" sz="1333" dirty="0">
                <a:solidFill>
                  <a:srgbClr val="FFFF00"/>
                </a:solidFill>
                <a:latin typeface="Arial" panose="020B0604020202020204" pitchFamily="34" charset="0"/>
                <a:cs typeface="Arial" panose="020B0604020202020204" pitchFamily="34" charset="0"/>
              </a:rPr>
            </a:br>
            <a:r>
              <a:rPr lang="en-US" sz="1333" dirty="0">
                <a:solidFill>
                  <a:srgbClr val="FFFF00"/>
                </a:solidFill>
                <a:latin typeface="Arial" panose="020B0604020202020204" pitchFamily="34" charset="0"/>
                <a:cs typeface="Arial" panose="020B0604020202020204" pitchFamily="34" charset="0"/>
              </a:rPr>
              <a:t>EnVision [M5]</a:t>
            </a:r>
            <a:endParaRPr sz="1333" dirty="0">
              <a:solidFill>
                <a:srgbClr val="FFFF00"/>
              </a:solidFill>
              <a:latin typeface="Arial" panose="020B0604020202020204" pitchFamily="34" charset="0"/>
              <a:cs typeface="Arial" panose="020B0604020202020204" pitchFamily="34" charset="0"/>
            </a:endParaRPr>
          </a:p>
          <a:p>
            <a:pPr defTabSz="1219170">
              <a:defRPr/>
            </a:pPr>
            <a:endParaRPr lang="en-GB" sz="1333" dirty="0">
              <a:solidFill>
                <a:srgbClr val="FFFF00"/>
              </a:solidFill>
              <a:latin typeface="Arial" panose="020B0604020202020204" pitchFamily="34" charset="0"/>
              <a:cs typeface="Arial" panose="020B0604020202020204" pitchFamily="34" charset="0"/>
            </a:endParaRPr>
          </a:p>
          <a:p>
            <a:pPr defTabSz="1219170">
              <a:defRPr/>
            </a:pPr>
            <a:r>
              <a:rPr sz="1333" b="1" dirty="0">
                <a:solidFill>
                  <a:srgbClr val="FFFF00"/>
                </a:solidFill>
                <a:latin typeface="Arial" panose="020B0604020202020204" pitchFamily="34" charset="0"/>
                <a:cs typeface="Arial" panose="020B0604020202020204" pitchFamily="34" charset="0"/>
              </a:rPr>
              <a:t>S</a:t>
            </a:r>
            <a:r>
              <a:rPr lang="en-US" sz="1333" b="1" dirty="0">
                <a:solidFill>
                  <a:srgbClr val="FFFF00"/>
                </a:solidFill>
                <a:latin typeface="Arial" panose="020B0604020202020204" pitchFamily="34" charset="0"/>
                <a:cs typeface="Arial" panose="020B0604020202020204" pitchFamily="34" charset="0"/>
              </a:rPr>
              <a:t>/F</a:t>
            </a:r>
            <a:r>
              <a:rPr sz="1333" b="1" dirty="0">
                <a:solidFill>
                  <a:srgbClr val="FFFF00"/>
                </a:solidFill>
                <a:latin typeface="Arial" panose="020B0604020202020204" pitchFamily="34" charset="0"/>
                <a:cs typeface="Arial" panose="020B0604020202020204" pitchFamily="34" charset="0"/>
              </a:rPr>
              <a:t>-class mission</a:t>
            </a:r>
            <a:r>
              <a:rPr lang="en-US" sz="1333" b="1" dirty="0">
                <a:solidFill>
                  <a:srgbClr val="FFFF00"/>
                </a:solidFill>
                <a:latin typeface="Arial" panose="020B0604020202020204" pitchFamily="34" charset="0"/>
                <a:cs typeface="Arial" panose="020B0604020202020204" pitchFamily="34" charset="0"/>
              </a:rPr>
              <a:t>s</a:t>
            </a:r>
            <a:r>
              <a:rPr sz="1333" b="1" dirty="0">
                <a:solidFill>
                  <a:srgbClr val="FFFF00"/>
                </a:solidFill>
                <a:latin typeface="Arial" panose="020B0604020202020204" pitchFamily="34" charset="0"/>
                <a:cs typeface="Arial" panose="020B0604020202020204" pitchFamily="34" charset="0"/>
              </a:rPr>
              <a:t>:</a:t>
            </a:r>
            <a:r>
              <a:rPr lang="en-US" sz="1333" b="1" dirty="0">
                <a:solidFill>
                  <a:srgbClr val="FFFF00"/>
                </a:solidFill>
                <a:latin typeface="Arial" panose="020B0604020202020204" pitchFamily="34" charset="0"/>
                <a:cs typeface="Arial" panose="020B0604020202020204" pitchFamily="34" charset="0"/>
              </a:rPr>
              <a:t> </a:t>
            </a:r>
            <a:br>
              <a:rPr lang="en-US" sz="1333" dirty="0">
                <a:solidFill>
                  <a:srgbClr val="FFFF00"/>
                </a:solidFill>
                <a:latin typeface="Arial" panose="020B0604020202020204" pitchFamily="34" charset="0"/>
                <a:cs typeface="Arial" panose="020B0604020202020204" pitchFamily="34" charset="0"/>
              </a:rPr>
            </a:br>
            <a:r>
              <a:rPr sz="1333" dirty="0">
                <a:solidFill>
                  <a:srgbClr val="FFFF00"/>
                </a:solidFill>
                <a:latin typeface="Arial" panose="020B0604020202020204" pitchFamily="34" charset="0"/>
                <a:cs typeface="Arial" panose="020B0604020202020204" pitchFamily="34" charset="0"/>
              </a:rPr>
              <a:t>CHEOPS [S1]</a:t>
            </a:r>
            <a:r>
              <a:rPr lang="en-US" sz="1333" dirty="0">
                <a:solidFill>
                  <a:srgbClr val="FFFF00"/>
                </a:solidFill>
                <a:latin typeface="Arial" panose="020B0604020202020204" pitchFamily="34" charset="0"/>
                <a:cs typeface="Arial" panose="020B0604020202020204" pitchFamily="34" charset="0"/>
              </a:rPr>
              <a:t>          Comet Interceptor [F1]</a:t>
            </a:r>
            <a:endParaRPr sz="1333" dirty="0">
              <a:solidFill>
                <a:srgbClr val="FFFF00"/>
              </a:solidFill>
              <a:latin typeface="Arial" panose="020B0604020202020204" pitchFamily="34" charset="0"/>
              <a:cs typeface="Arial" panose="020B0604020202020204" pitchFamily="34" charset="0"/>
            </a:endParaRPr>
          </a:p>
          <a:p>
            <a:pPr defTabSz="1219170">
              <a:defRPr/>
            </a:pPr>
            <a:br>
              <a:rPr lang="en-GB" sz="1333" dirty="0">
                <a:solidFill>
                  <a:srgbClr val="FFFF00"/>
                </a:solidFill>
                <a:latin typeface="Arial" panose="020B0604020202020204" pitchFamily="34" charset="0"/>
                <a:cs typeface="Arial" panose="020B0604020202020204" pitchFamily="34" charset="0"/>
              </a:rPr>
            </a:br>
            <a:r>
              <a:rPr sz="1333" dirty="0">
                <a:solidFill>
                  <a:srgbClr val="FFFF00"/>
                </a:solidFill>
                <a:latin typeface="Arial" panose="020B0604020202020204" pitchFamily="34" charset="0"/>
                <a:cs typeface="Arial" panose="020B0604020202020204" pitchFamily="34" charset="0"/>
              </a:rPr>
              <a:t>ESA-CAS mission:</a:t>
            </a:r>
            <a:r>
              <a:rPr lang="en-US" sz="1333" dirty="0">
                <a:solidFill>
                  <a:srgbClr val="FFFF00"/>
                </a:solidFill>
                <a:latin typeface="Arial" panose="020B0604020202020204" pitchFamily="34" charset="0"/>
                <a:cs typeface="Arial" panose="020B0604020202020204" pitchFamily="34" charset="0"/>
              </a:rPr>
              <a:t> </a:t>
            </a:r>
            <a:r>
              <a:rPr sz="1333" dirty="0">
                <a:solidFill>
                  <a:srgbClr val="FFFF00"/>
                </a:solidFill>
                <a:latin typeface="Arial" panose="020B0604020202020204" pitchFamily="34" charset="0"/>
                <a:cs typeface="Arial" panose="020B0604020202020204" pitchFamily="34" charset="0"/>
              </a:rPr>
              <a:t>SMILE</a:t>
            </a:r>
          </a:p>
        </p:txBody>
      </p:sp>
      <p:sp>
        <p:nvSpPr>
          <p:cNvPr id="14" name="Fundamentals of the Science Programme">
            <a:extLst>
              <a:ext uri="{FF2B5EF4-FFF2-40B4-BE49-F238E27FC236}">
                <a16:creationId xmlns:a16="http://schemas.microsoft.com/office/drawing/2014/main" id="{3C024426-0515-589E-5E7D-4D8A5473203F}"/>
              </a:ext>
            </a:extLst>
          </p:cNvPr>
          <p:cNvSpPr txBox="1">
            <a:spLocks/>
          </p:cNvSpPr>
          <p:nvPr/>
        </p:nvSpPr>
        <p:spPr>
          <a:xfrm>
            <a:off x="215583" y="92703"/>
            <a:ext cx="10414000" cy="584776"/>
          </a:xfrm>
          <a:prstGeom prst="rect">
            <a:avLst/>
          </a:prstGeom>
        </p:spPr>
        <p:txBody>
          <a:bodyPr/>
          <a:lstStyle>
            <a:lvl1pPr algn="ctr" rtl="0" eaLnBrk="1" fontAlgn="base" hangingPunct="1">
              <a:spcBef>
                <a:spcPct val="0"/>
              </a:spcBef>
              <a:spcAft>
                <a:spcPct val="0"/>
              </a:spcAft>
              <a:defRPr lang="en-GB" sz="2200" b="0" dirty="0" smtClean="0">
                <a:solidFill>
                  <a:srgbClr val="FFFF00"/>
                </a:solidFill>
                <a:latin typeface="Verdana"/>
                <a:ea typeface="+mj-ea"/>
                <a:cs typeface="Verdana"/>
              </a:defRPr>
            </a:lvl1pPr>
            <a:lvl2pPr algn="l" rtl="0" eaLnBrk="1" fontAlgn="base" hangingPunct="1">
              <a:spcBef>
                <a:spcPct val="0"/>
              </a:spcBef>
              <a:spcAft>
                <a:spcPct val="0"/>
              </a:spcAft>
              <a:defRPr sz="2200" b="1">
                <a:solidFill>
                  <a:schemeClr val="bg1"/>
                </a:solidFill>
                <a:latin typeface="Verdana" pitchFamily="34" charset="0"/>
              </a:defRPr>
            </a:lvl2pPr>
            <a:lvl3pPr algn="l" rtl="0" eaLnBrk="1" fontAlgn="base" hangingPunct="1">
              <a:spcBef>
                <a:spcPct val="0"/>
              </a:spcBef>
              <a:spcAft>
                <a:spcPct val="0"/>
              </a:spcAft>
              <a:defRPr sz="2200" b="1">
                <a:solidFill>
                  <a:schemeClr val="bg1"/>
                </a:solidFill>
                <a:latin typeface="Verdana" pitchFamily="34" charset="0"/>
              </a:defRPr>
            </a:lvl3pPr>
            <a:lvl4pPr algn="l" rtl="0" eaLnBrk="1" fontAlgn="base" hangingPunct="1">
              <a:spcBef>
                <a:spcPct val="0"/>
              </a:spcBef>
              <a:spcAft>
                <a:spcPct val="0"/>
              </a:spcAft>
              <a:defRPr sz="2200" b="1">
                <a:solidFill>
                  <a:schemeClr val="bg1"/>
                </a:solidFill>
                <a:latin typeface="Verdana" pitchFamily="34" charset="0"/>
              </a:defRPr>
            </a:lvl4pPr>
            <a:lvl5pPr algn="l" rtl="0" eaLnBrk="1" fontAlgn="base" hangingPunct="1">
              <a:spcBef>
                <a:spcPct val="0"/>
              </a:spcBef>
              <a:spcAft>
                <a:spcPct val="0"/>
              </a:spcAft>
              <a:defRPr sz="2200" b="1">
                <a:solidFill>
                  <a:schemeClr val="bg1"/>
                </a:solidFill>
                <a:latin typeface="Verdana" pitchFamily="34" charset="0"/>
              </a:defRPr>
            </a:lvl5pPr>
            <a:lvl6pPr marL="457200" algn="l" rtl="0" eaLnBrk="1" fontAlgn="base" hangingPunct="1">
              <a:spcBef>
                <a:spcPct val="0"/>
              </a:spcBef>
              <a:spcAft>
                <a:spcPct val="0"/>
              </a:spcAft>
              <a:defRPr sz="2200" b="1">
                <a:solidFill>
                  <a:schemeClr val="bg1"/>
                </a:solidFill>
                <a:latin typeface="Verdana" pitchFamily="34" charset="0"/>
              </a:defRPr>
            </a:lvl6pPr>
            <a:lvl7pPr marL="914400" algn="l" rtl="0" eaLnBrk="1" fontAlgn="base" hangingPunct="1">
              <a:spcBef>
                <a:spcPct val="0"/>
              </a:spcBef>
              <a:spcAft>
                <a:spcPct val="0"/>
              </a:spcAft>
              <a:defRPr sz="2200" b="1">
                <a:solidFill>
                  <a:schemeClr val="bg1"/>
                </a:solidFill>
                <a:latin typeface="Verdana" pitchFamily="34" charset="0"/>
              </a:defRPr>
            </a:lvl7pPr>
            <a:lvl8pPr marL="1371600" algn="l" rtl="0" eaLnBrk="1" fontAlgn="base" hangingPunct="1">
              <a:spcBef>
                <a:spcPct val="0"/>
              </a:spcBef>
              <a:spcAft>
                <a:spcPct val="0"/>
              </a:spcAft>
              <a:defRPr sz="2200" b="1">
                <a:solidFill>
                  <a:schemeClr val="bg1"/>
                </a:solidFill>
                <a:latin typeface="Verdana" pitchFamily="34" charset="0"/>
              </a:defRPr>
            </a:lvl8pPr>
            <a:lvl9pPr marL="1828800" algn="l" rtl="0" eaLnBrk="1" fontAlgn="base" hangingPunct="1">
              <a:spcBef>
                <a:spcPct val="0"/>
              </a:spcBef>
              <a:spcAft>
                <a:spcPct val="0"/>
              </a:spcAft>
              <a:defRPr sz="2200" b="1">
                <a:solidFill>
                  <a:schemeClr val="bg1"/>
                </a:solidFill>
                <a:latin typeface="Verdana" pitchFamily="34" charset="0"/>
              </a:defRPr>
            </a:lvl9pPr>
          </a:lstStyle>
          <a:p>
            <a:pPr algn="l"/>
            <a:r>
              <a:rPr lang="en-GB" sz="3200" b="1" dirty="0">
                <a:solidFill>
                  <a:schemeClr val="bg1"/>
                </a:solidFill>
                <a:latin typeface="Arial" panose="020B0604020202020204" pitchFamily="34" charset="0"/>
                <a:cs typeface="Arial" panose="020B0604020202020204" pitchFamily="34" charset="0"/>
              </a:rPr>
              <a:t>ESA Science Programme – Strategic Planning</a:t>
            </a:r>
          </a:p>
        </p:txBody>
      </p:sp>
    </p:spTree>
    <p:extLst>
      <p:ext uri="{BB962C8B-B14F-4D97-AF65-F5344CB8AC3E}">
        <p14:creationId xmlns:p14="http://schemas.microsoft.com/office/powerpoint/2010/main" val="5103100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ED5D6B-ED01-B15A-F41F-45F9BD3F6507}"/>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F00A05D4-9525-DDE8-DB10-081A7E1B81E9}"/>
              </a:ext>
            </a:extLst>
          </p:cNvPr>
          <p:cNvSpPr>
            <a:spLocks noGrp="1"/>
          </p:cNvSpPr>
          <p:nvPr>
            <p:ph type="title"/>
          </p:nvPr>
        </p:nvSpPr>
        <p:spPr>
          <a:xfrm>
            <a:off x="103754" y="182055"/>
            <a:ext cx="11850584" cy="552780"/>
          </a:xfrm>
        </p:spPr>
        <p:txBody>
          <a:bodyPr/>
          <a:lstStyle/>
          <a:p>
            <a:r>
              <a:rPr lang="en-GB" sz="2992" dirty="0"/>
              <a:t>All L4 and SCI Activities Full Details</a:t>
            </a:r>
          </a:p>
        </p:txBody>
      </p:sp>
      <p:pic>
        <p:nvPicPr>
          <p:cNvPr id="11" name="Picture 10">
            <a:extLst>
              <a:ext uri="{FF2B5EF4-FFF2-40B4-BE49-F238E27FC236}">
                <a16:creationId xmlns:a16="http://schemas.microsoft.com/office/drawing/2014/main" id="{69C2B377-A4DC-EDC8-B7F3-29C91C9E7BFF}"/>
              </a:ext>
            </a:extLst>
          </p:cNvPr>
          <p:cNvPicPr>
            <a:picLocks noChangeAspect="1"/>
          </p:cNvPicPr>
          <p:nvPr/>
        </p:nvPicPr>
        <p:blipFill>
          <a:blip r:embed="rId2"/>
          <a:srcRect t="4045"/>
          <a:stretch>
            <a:fillRect/>
          </a:stretch>
        </p:blipFill>
        <p:spPr>
          <a:xfrm>
            <a:off x="611754" y="1215276"/>
            <a:ext cx="8916609" cy="2891485"/>
          </a:xfrm>
          <a:prstGeom prst="rect">
            <a:avLst/>
          </a:prstGeom>
        </p:spPr>
      </p:pic>
      <p:sp>
        <p:nvSpPr>
          <p:cNvPr id="14" name="TextBox 13">
            <a:extLst>
              <a:ext uri="{FF2B5EF4-FFF2-40B4-BE49-F238E27FC236}">
                <a16:creationId xmlns:a16="http://schemas.microsoft.com/office/drawing/2014/main" id="{036A24D2-1EC9-56F8-C095-4B0D386BE7DE}"/>
              </a:ext>
            </a:extLst>
          </p:cNvPr>
          <p:cNvSpPr txBox="1"/>
          <p:nvPr/>
        </p:nvSpPr>
        <p:spPr>
          <a:xfrm>
            <a:off x="937716" y="4293520"/>
            <a:ext cx="5998193" cy="707694"/>
          </a:xfrm>
          <a:prstGeom prst="rect">
            <a:avLst/>
          </a:prstGeom>
          <a:noFill/>
        </p:spPr>
        <p:txBody>
          <a:bodyPr wrap="square">
            <a:spAutoFit/>
          </a:bodyPr>
          <a:lstStyle/>
          <a:p>
            <a:r>
              <a:rPr lang="en-GB" sz="1333" dirty="0">
                <a:hlinkClick r:id="rId3"/>
              </a:rPr>
              <a:t>https://sci.esa.int/web/sci-ft/-/47731-european-space-agency-science-programme-technology-development-plan-programme-of-work</a:t>
            </a:r>
            <a:endParaRPr lang="en-NL" sz="1333" dirty="0"/>
          </a:p>
        </p:txBody>
      </p:sp>
      <p:pic>
        <p:nvPicPr>
          <p:cNvPr id="15" name="Picture 14">
            <a:extLst>
              <a:ext uri="{FF2B5EF4-FFF2-40B4-BE49-F238E27FC236}">
                <a16:creationId xmlns:a16="http://schemas.microsoft.com/office/drawing/2014/main" id="{2A897706-63AE-5849-B644-24D189DEC128}"/>
              </a:ext>
            </a:extLst>
          </p:cNvPr>
          <p:cNvPicPr>
            <a:picLocks noChangeAspect="1"/>
          </p:cNvPicPr>
          <p:nvPr/>
        </p:nvPicPr>
        <p:blipFill>
          <a:blip r:embed="rId4"/>
          <a:stretch>
            <a:fillRect/>
          </a:stretch>
        </p:blipFill>
        <p:spPr>
          <a:xfrm>
            <a:off x="9934238" y="4213454"/>
            <a:ext cx="1595528" cy="1575521"/>
          </a:xfrm>
          <a:prstGeom prst="rect">
            <a:avLst/>
          </a:prstGeom>
        </p:spPr>
      </p:pic>
      <p:sp>
        <p:nvSpPr>
          <p:cNvPr id="16" name="TextBox 15">
            <a:extLst>
              <a:ext uri="{FF2B5EF4-FFF2-40B4-BE49-F238E27FC236}">
                <a16:creationId xmlns:a16="http://schemas.microsoft.com/office/drawing/2014/main" id="{1B60CD92-BD4C-B101-AE2E-5540B864361F}"/>
              </a:ext>
            </a:extLst>
          </p:cNvPr>
          <p:cNvSpPr txBox="1"/>
          <p:nvPr/>
        </p:nvSpPr>
        <p:spPr>
          <a:xfrm>
            <a:off x="937716" y="5263068"/>
            <a:ext cx="6251520" cy="379656"/>
          </a:xfrm>
          <a:prstGeom prst="rect">
            <a:avLst/>
          </a:prstGeom>
          <a:noFill/>
        </p:spPr>
        <p:txBody>
          <a:bodyPr wrap="none" rtlCol="0">
            <a:spAutoFit/>
          </a:bodyPr>
          <a:lstStyle/>
          <a:p>
            <a:r>
              <a:rPr lang="en-NL" sz="1867" dirty="0">
                <a:solidFill>
                  <a:schemeClr val="bg1"/>
                </a:solidFill>
              </a:rPr>
              <a:t>Update to current version with new activities soon</a:t>
            </a:r>
          </a:p>
        </p:txBody>
      </p:sp>
      <p:pic>
        <p:nvPicPr>
          <p:cNvPr id="17" name="Picture 16">
            <a:extLst>
              <a:ext uri="{FF2B5EF4-FFF2-40B4-BE49-F238E27FC236}">
                <a16:creationId xmlns:a16="http://schemas.microsoft.com/office/drawing/2014/main" id="{35D13E5C-8C3B-C9D0-8FFE-06C8C5D38081}"/>
              </a:ext>
            </a:extLst>
          </p:cNvPr>
          <p:cNvPicPr>
            <a:picLocks noChangeAspect="1"/>
          </p:cNvPicPr>
          <p:nvPr/>
        </p:nvPicPr>
        <p:blipFill>
          <a:blip r:embed="rId5"/>
          <a:stretch>
            <a:fillRect/>
          </a:stretch>
        </p:blipFill>
        <p:spPr>
          <a:xfrm>
            <a:off x="9757286" y="1106225"/>
            <a:ext cx="1949432" cy="275123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0740684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D23E295-D626-C811-E87B-ECD6734C9F8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225338" cy="6876752"/>
          </a:xfrm>
          <a:prstGeom prst="rect">
            <a:avLst/>
          </a:prstGeom>
        </p:spPr>
      </p:pic>
      <p:sp>
        <p:nvSpPr>
          <p:cNvPr id="2" name="TextBox 1">
            <a:extLst>
              <a:ext uri="{FF2B5EF4-FFF2-40B4-BE49-F238E27FC236}">
                <a16:creationId xmlns:a16="http://schemas.microsoft.com/office/drawing/2014/main" id="{BCAED1C6-383C-DD99-8F8D-2B6459845C44}"/>
              </a:ext>
            </a:extLst>
          </p:cNvPr>
          <p:cNvSpPr txBox="1"/>
          <p:nvPr/>
        </p:nvSpPr>
        <p:spPr>
          <a:xfrm>
            <a:off x="142240" y="111760"/>
            <a:ext cx="3990195" cy="1015663"/>
          </a:xfrm>
          <a:prstGeom prst="rect">
            <a:avLst/>
          </a:prstGeom>
          <a:noFill/>
        </p:spPr>
        <p:txBody>
          <a:bodyPr wrap="none" rtlCol="0">
            <a:spAutoFit/>
          </a:bodyPr>
          <a:lstStyle/>
          <a:p>
            <a:pPr algn="l"/>
            <a:r>
              <a:rPr lang="en-NL" sz="6000" dirty="0">
                <a:solidFill>
                  <a:schemeClr val="bg1"/>
                </a:solidFill>
                <a:latin typeface="Arial" panose="020B0604020202020204" pitchFamily="34" charset="0"/>
                <a:ea typeface="MS PGothic" pitchFamily="34" charset="-128"/>
                <a:cs typeface="Arial" panose="020B0604020202020204" pitchFamily="34" charset="0"/>
              </a:rPr>
              <a:t>Thank you!</a:t>
            </a:r>
          </a:p>
        </p:txBody>
      </p:sp>
    </p:spTree>
    <p:extLst>
      <p:ext uri="{BB962C8B-B14F-4D97-AF65-F5344CB8AC3E}">
        <p14:creationId xmlns:p14="http://schemas.microsoft.com/office/powerpoint/2010/main" val="1686672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DEF975-3FB0-A452-6561-1CE2EAE7EF53}"/>
              </a:ext>
            </a:extLst>
          </p:cNvPr>
          <p:cNvSpPr/>
          <p:nvPr/>
        </p:nvSpPr>
        <p:spPr>
          <a:xfrm>
            <a:off x="-63944" y="-63944"/>
            <a:ext cx="12373175" cy="7014663"/>
          </a:xfrm>
          <a:prstGeom prst="rect">
            <a:avLst/>
          </a:prstGeom>
          <a:solidFill>
            <a:srgbClr val="000306"/>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dirty="0"/>
          </a:p>
        </p:txBody>
      </p:sp>
      <p:pic>
        <p:nvPicPr>
          <p:cNvPr id="2" name="Picture 12">
            <a:extLst>
              <a:ext uri="{FF2B5EF4-FFF2-40B4-BE49-F238E27FC236}">
                <a16:creationId xmlns:a16="http://schemas.microsoft.com/office/drawing/2014/main" id="{A7A3EBFD-7A74-E4D5-494D-43F8FE24281F}"/>
              </a:ext>
            </a:extLst>
          </p:cNvPr>
          <p:cNvPicPr>
            <a:picLocks noChangeAspect="1"/>
          </p:cNvPicPr>
          <p:nvPr/>
        </p:nvPicPr>
        <p:blipFill>
          <a:blip r:embed="rId3"/>
          <a:stretch>
            <a:fillRect/>
          </a:stretch>
        </p:blipFill>
        <p:spPr>
          <a:xfrm>
            <a:off x="-63944" y="-63945"/>
            <a:ext cx="12481880" cy="7021059"/>
          </a:xfrm>
          <a:prstGeom prst="rect">
            <a:avLst/>
          </a:prstGeom>
        </p:spPr>
      </p:pic>
      <p:sp>
        <p:nvSpPr>
          <p:cNvPr id="9" name="TextBox 8">
            <a:extLst>
              <a:ext uri="{FF2B5EF4-FFF2-40B4-BE49-F238E27FC236}">
                <a16:creationId xmlns:a16="http://schemas.microsoft.com/office/drawing/2014/main" id="{012B5CE5-8713-A337-F0BF-4C58B8588034}"/>
              </a:ext>
            </a:extLst>
          </p:cNvPr>
          <p:cNvSpPr txBox="1"/>
          <p:nvPr/>
        </p:nvSpPr>
        <p:spPr>
          <a:xfrm>
            <a:off x="134281" y="54494"/>
            <a:ext cx="4904510" cy="461665"/>
          </a:xfrm>
          <a:prstGeom prst="rect">
            <a:avLst/>
          </a:prstGeom>
          <a:noFill/>
        </p:spPr>
        <p:txBody>
          <a:bodyPr wrap="square" rtlCol="0">
            <a:spAutoFit/>
          </a:bodyPr>
          <a:lstStyle/>
          <a:p>
            <a:pPr algn="l"/>
            <a:r>
              <a:rPr lang="en-GB" sz="2400" b="1" dirty="0">
                <a:solidFill>
                  <a:schemeClr val="bg1"/>
                </a:solidFill>
                <a:latin typeface="Arial" panose="020B0604020202020204" pitchFamily="34" charset="0"/>
                <a:ea typeface="MS PGothic" pitchFamily="34" charset="-128"/>
                <a:cs typeface="Arial" panose="020B0604020202020204" pitchFamily="34" charset="0"/>
              </a:rPr>
              <a:t>ESA VOYAGE 2050 PROGRAM</a:t>
            </a:r>
          </a:p>
        </p:txBody>
      </p:sp>
      <p:sp>
        <p:nvSpPr>
          <p:cNvPr id="3" name="Rectangle 2">
            <a:extLst>
              <a:ext uri="{FF2B5EF4-FFF2-40B4-BE49-F238E27FC236}">
                <a16:creationId xmlns:a16="http://schemas.microsoft.com/office/drawing/2014/main" id="{31B3D7EB-9EE8-ABA6-0660-11FE4A1843ED}"/>
              </a:ext>
            </a:extLst>
          </p:cNvPr>
          <p:cNvSpPr/>
          <p:nvPr/>
        </p:nvSpPr>
        <p:spPr>
          <a:xfrm>
            <a:off x="2139043" y="837474"/>
            <a:ext cx="2717025" cy="830997"/>
          </a:xfrm>
          <a:prstGeom prst="rect">
            <a:avLst/>
          </a:prstGeom>
        </p:spPr>
        <p:txBody>
          <a:bodyPr wrap="square">
            <a:spAutoFit/>
          </a:bodyPr>
          <a:lstStyle/>
          <a:p>
            <a:pPr algn="ctr"/>
            <a:r>
              <a:rPr lang="en-GB" sz="2400" b="1" dirty="0">
                <a:solidFill>
                  <a:schemeClr val="bg1"/>
                </a:solidFill>
              </a:rPr>
              <a:t>Moons of the giant planets</a:t>
            </a:r>
            <a:endParaRPr lang="en-GB" sz="2400" dirty="0">
              <a:solidFill>
                <a:schemeClr val="bg1"/>
              </a:solidFill>
            </a:endParaRPr>
          </a:p>
        </p:txBody>
      </p:sp>
      <p:sp>
        <p:nvSpPr>
          <p:cNvPr id="4" name="Rectangle 3">
            <a:extLst>
              <a:ext uri="{FF2B5EF4-FFF2-40B4-BE49-F238E27FC236}">
                <a16:creationId xmlns:a16="http://schemas.microsoft.com/office/drawing/2014/main" id="{1E847F6F-53F3-E39D-977B-A00562F044E3}"/>
              </a:ext>
            </a:extLst>
          </p:cNvPr>
          <p:cNvSpPr/>
          <p:nvPr/>
        </p:nvSpPr>
        <p:spPr>
          <a:xfrm>
            <a:off x="6634341" y="1131388"/>
            <a:ext cx="2253198" cy="738664"/>
          </a:xfrm>
          <a:prstGeom prst="rect">
            <a:avLst/>
          </a:prstGeom>
        </p:spPr>
        <p:txBody>
          <a:bodyPr wrap="square">
            <a:spAutoFit/>
          </a:bodyPr>
          <a:lstStyle/>
          <a:p>
            <a:pPr algn="ctr"/>
            <a:r>
              <a:rPr lang="en-GB" sz="1400" dirty="0">
                <a:solidFill>
                  <a:srgbClr val="FFFFFF"/>
                </a:solidFill>
              </a:rPr>
              <a:t>From temperate exoplanets to the Milky Way</a:t>
            </a:r>
            <a:endParaRPr lang="en-GB" sz="1400" dirty="0"/>
          </a:p>
        </p:txBody>
      </p:sp>
      <p:sp>
        <p:nvSpPr>
          <p:cNvPr id="5" name="Rectangle 4">
            <a:extLst>
              <a:ext uri="{FF2B5EF4-FFF2-40B4-BE49-F238E27FC236}">
                <a16:creationId xmlns:a16="http://schemas.microsoft.com/office/drawing/2014/main" id="{9F7948A8-8E4E-49A9-850A-96B4024C1AB8}"/>
              </a:ext>
            </a:extLst>
          </p:cNvPr>
          <p:cNvSpPr/>
          <p:nvPr/>
        </p:nvSpPr>
        <p:spPr>
          <a:xfrm>
            <a:off x="10519310" y="1131388"/>
            <a:ext cx="1706028" cy="738664"/>
          </a:xfrm>
          <a:prstGeom prst="rect">
            <a:avLst/>
          </a:prstGeom>
        </p:spPr>
        <p:txBody>
          <a:bodyPr wrap="square">
            <a:spAutoFit/>
          </a:bodyPr>
          <a:lstStyle/>
          <a:p>
            <a:pPr algn="ctr"/>
            <a:r>
              <a:rPr lang="en-GB" sz="1400" dirty="0">
                <a:solidFill>
                  <a:srgbClr val="FFFFFF"/>
                </a:solidFill>
              </a:rPr>
              <a:t>New physical probes of the early Universe</a:t>
            </a:r>
            <a:endParaRPr lang="en-GB" sz="1400" dirty="0"/>
          </a:p>
        </p:txBody>
      </p:sp>
    </p:spTree>
    <p:extLst>
      <p:ext uri="{BB962C8B-B14F-4D97-AF65-F5344CB8AC3E}">
        <p14:creationId xmlns:p14="http://schemas.microsoft.com/office/powerpoint/2010/main" val="2400937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6281F3A2-11D5-46E2-FA38-035517C71B58}"/>
              </a:ext>
            </a:extLst>
          </p:cNvPr>
          <p:cNvSpPr>
            <a:spLocks noGrp="1"/>
          </p:cNvSpPr>
          <p:nvPr>
            <p:ph type="title"/>
          </p:nvPr>
        </p:nvSpPr>
        <p:spPr/>
        <p:txBody>
          <a:bodyPr/>
          <a:lstStyle/>
          <a:p>
            <a:r>
              <a:rPr lang="it-IT" dirty="0"/>
              <a:t>Cassini - Huygens </a:t>
            </a:r>
            <a:endParaRPr lang="en-GB" dirty="0"/>
          </a:p>
        </p:txBody>
      </p:sp>
      <p:pic>
        <p:nvPicPr>
          <p:cNvPr id="7" name="Picture 6">
            <a:extLst>
              <a:ext uri="{FF2B5EF4-FFF2-40B4-BE49-F238E27FC236}">
                <a16:creationId xmlns:a16="http://schemas.microsoft.com/office/drawing/2014/main" id="{E5F2CB1B-9E8C-7450-DF35-0B5F9653AA07}"/>
              </a:ext>
            </a:extLst>
          </p:cNvPr>
          <p:cNvPicPr>
            <a:picLocks noChangeAspect="1"/>
          </p:cNvPicPr>
          <p:nvPr/>
        </p:nvPicPr>
        <p:blipFill rotWithShape="1">
          <a:blip r:embed="rId5"/>
          <a:srcRect l="15522" r="1837"/>
          <a:stretch>
            <a:fillRect/>
          </a:stretch>
        </p:blipFill>
        <p:spPr>
          <a:xfrm>
            <a:off x="-1" y="937723"/>
            <a:ext cx="5955169" cy="5404579"/>
          </a:xfrm>
          <a:prstGeom prst="rect">
            <a:avLst/>
          </a:prstGeom>
        </p:spPr>
      </p:pic>
      <p:sp>
        <p:nvSpPr>
          <p:cNvPr id="2" name="TextBox 1">
            <a:extLst>
              <a:ext uri="{FF2B5EF4-FFF2-40B4-BE49-F238E27FC236}">
                <a16:creationId xmlns:a16="http://schemas.microsoft.com/office/drawing/2014/main" id="{BFF8D9E2-901E-0F33-638F-BE1D542B3898}"/>
              </a:ext>
            </a:extLst>
          </p:cNvPr>
          <p:cNvSpPr txBox="1"/>
          <p:nvPr/>
        </p:nvSpPr>
        <p:spPr>
          <a:xfrm>
            <a:off x="207265" y="6126858"/>
            <a:ext cx="2544973" cy="215444"/>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800" b="0" i="0" u="none" strike="noStrike" kern="1200" cap="none" spc="0" normalizeH="0" baseline="0" noProof="0" dirty="0">
                <a:ln>
                  <a:noFill/>
                </a:ln>
                <a:solidFill>
                  <a:srgbClr val="D9D9D9"/>
                </a:solidFill>
                <a:effectLst/>
                <a:uLnTx/>
                <a:uFillTx/>
                <a:latin typeface="Arial" panose="020B0604020202020204" pitchFamily="34" charset="0"/>
                <a:ea typeface="+mn-ea"/>
                <a:cs typeface="+mn-cs"/>
              </a:rPr>
              <a:t>Credit: Cassini, NASA/JPL/Space Science Institute</a:t>
            </a:r>
            <a:endParaRPr kumimoji="0" lang="en-GB" sz="800" b="0" i="0" u="none" strike="noStrike" kern="1200" cap="none" spc="0" normalizeH="0" baseline="0" noProof="0" dirty="0">
              <a:ln>
                <a:noFill/>
              </a:ln>
              <a:solidFill>
                <a:srgbClr val="D9D9D9"/>
              </a:solidFill>
              <a:effectLst/>
              <a:uLnTx/>
              <a:uFillTx/>
              <a:latin typeface="Arial" panose="020B0604020202020204"/>
              <a:ea typeface="+mn-ea"/>
              <a:cs typeface="+mn-cs"/>
            </a:endParaRPr>
          </a:p>
        </p:txBody>
      </p:sp>
      <p:pic>
        <p:nvPicPr>
          <p:cNvPr id="4" name="Huygens landing">
            <a:hlinkClick r:id="" action="ppaction://media"/>
            <a:extLst>
              <a:ext uri="{FF2B5EF4-FFF2-40B4-BE49-F238E27FC236}">
                <a16:creationId xmlns:a16="http://schemas.microsoft.com/office/drawing/2014/main" id="{D260C434-53D9-451A-2AB2-568E157CC715}"/>
              </a:ext>
            </a:extLst>
          </p:cNvPr>
          <p:cNvPicPr>
            <a:picLocks noChangeAspect="1"/>
          </p:cNvPicPr>
          <p:nvPr>
            <a:videoFile r:link="rId1"/>
            <p:extLst>
              <p:ext uri="{DAA4B4D4-6D71-4841-9C94-3DE7FCFB9230}">
                <p14:media xmlns:p14="http://schemas.microsoft.com/office/powerpoint/2010/main" r:embed="rId2">
                  <p14:trim st="22043.3796" end="7212.2811"/>
                </p14:media>
              </p:ext>
            </p:extLst>
          </p:nvPr>
        </p:nvPicPr>
        <p:blipFill>
          <a:blip r:embed="rId6"/>
          <a:srcRect l="13364" r="12846"/>
          <a:stretch>
            <a:fillRect/>
          </a:stretch>
        </p:blipFill>
        <p:spPr>
          <a:xfrm>
            <a:off x="6069471" y="1276058"/>
            <a:ext cx="6092380" cy="4644219"/>
          </a:xfrm>
          <a:prstGeom prst="rect">
            <a:avLst/>
          </a:prstGeom>
        </p:spPr>
      </p:pic>
    </p:spTree>
    <p:extLst>
      <p:ext uri="{BB962C8B-B14F-4D97-AF65-F5344CB8AC3E}">
        <p14:creationId xmlns:p14="http://schemas.microsoft.com/office/powerpoint/2010/main" val="107839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62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aturn_Enceladus-FlyIn - HD">
            <a:hlinkClick r:id="" action="ppaction://media"/>
            <a:extLst>
              <a:ext uri="{FF2B5EF4-FFF2-40B4-BE49-F238E27FC236}">
                <a16:creationId xmlns:a16="http://schemas.microsoft.com/office/drawing/2014/main" id="{2D970392-7DF1-01CE-4635-99E0FF5D4814}"/>
              </a:ext>
            </a:extLst>
          </p:cNvPr>
          <p:cNvPicPr>
            <a:picLocks noChangeAspect="1"/>
          </p:cNvPicPr>
          <p:nvPr>
            <a:videoFile r:link="rId1"/>
            <p:extLst>
              <p:ext uri="{DAA4B4D4-6D71-4841-9C94-3DE7FCFB9230}">
                <p14:media xmlns:p14="http://schemas.microsoft.com/office/powerpoint/2010/main" r:embed="rId2">
                  <p14:trim st="5145.4302" end="5249.4272"/>
                </p14:media>
              </p:ext>
            </p:extLst>
          </p:nvPr>
        </p:nvPicPr>
        <p:blipFill>
          <a:blip r:embed="rId4"/>
          <a:stretch>
            <a:fillRect/>
          </a:stretch>
        </p:blipFill>
        <p:spPr>
          <a:xfrm>
            <a:off x="16669" y="0"/>
            <a:ext cx="12192000" cy="6858000"/>
          </a:xfrm>
          <a:prstGeom prst="rect">
            <a:avLst/>
          </a:prstGeom>
        </p:spPr>
      </p:pic>
    </p:spTree>
    <p:extLst>
      <p:ext uri="{BB962C8B-B14F-4D97-AF65-F5344CB8AC3E}">
        <p14:creationId xmlns:p14="http://schemas.microsoft.com/office/powerpoint/2010/main" val="262181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760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78531AF-32DC-3545-C155-F222E7CF9238}"/>
              </a:ext>
            </a:extLst>
          </p:cNvPr>
          <p:cNvSpPr/>
          <p:nvPr/>
        </p:nvSpPr>
        <p:spPr>
          <a:xfrm>
            <a:off x="82362" y="5467216"/>
            <a:ext cx="12060614" cy="1320445"/>
          </a:xfrm>
          <a:prstGeom prst="rect">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srgbClr val="FEFFFF"/>
              </a:solidFill>
              <a:effectLst/>
              <a:uLnTx/>
              <a:uFillTx/>
              <a:latin typeface="Arial" panose="020B0604020202020204"/>
              <a:ea typeface="+mn-ea"/>
              <a:cs typeface="+mn-cs"/>
            </a:endParaRPr>
          </a:p>
        </p:txBody>
      </p:sp>
      <p:sp>
        <p:nvSpPr>
          <p:cNvPr id="3" name="Rectangle 2">
            <a:extLst>
              <a:ext uri="{FF2B5EF4-FFF2-40B4-BE49-F238E27FC236}">
                <a16:creationId xmlns:a16="http://schemas.microsoft.com/office/drawing/2014/main" id="{5AE4A53B-534A-F679-1BC0-C84D1AA578E7}"/>
              </a:ext>
            </a:extLst>
          </p:cNvPr>
          <p:cNvSpPr/>
          <p:nvPr/>
        </p:nvSpPr>
        <p:spPr>
          <a:xfrm>
            <a:off x="2289196" y="70339"/>
            <a:ext cx="9718431" cy="1320445"/>
          </a:xfrm>
          <a:prstGeom prst="rect">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srgbClr val="FEFFFF"/>
              </a:solidFill>
              <a:effectLst/>
              <a:uLnTx/>
              <a:uFillTx/>
              <a:latin typeface="Arial" panose="020B0604020202020204"/>
              <a:ea typeface="+mn-ea"/>
              <a:cs typeface="+mn-cs"/>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rcRect l="21189" r="15160"/>
          <a:stretch>
            <a:fillRect/>
          </a:stretch>
        </p:blipFill>
        <p:spPr>
          <a:xfrm>
            <a:off x="1094015" y="69680"/>
            <a:ext cx="10531928" cy="6717981"/>
          </a:xfrm>
          <a:prstGeom prst="rect">
            <a:avLst/>
          </a:prstGeom>
        </p:spPr>
      </p:pic>
      <p:sp>
        <p:nvSpPr>
          <p:cNvPr id="6" name="TextBox 5">
            <a:extLst>
              <a:ext uri="{FF2B5EF4-FFF2-40B4-BE49-F238E27FC236}">
                <a16:creationId xmlns:a16="http://schemas.microsoft.com/office/drawing/2014/main" id="{2DCA7E29-F52E-2045-9118-C45FB6A88CA4}"/>
              </a:ext>
            </a:extLst>
          </p:cNvPr>
          <p:cNvSpPr txBox="1"/>
          <p:nvPr/>
        </p:nvSpPr>
        <p:spPr>
          <a:xfrm>
            <a:off x="1569720" y="6478807"/>
            <a:ext cx="2544973" cy="215444"/>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800" b="0" i="0" u="none" strike="noStrike" kern="1200" cap="none" spc="0" normalizeH="0" baseline="0" noProof="0" dirty="0">
                <a:ln>
                  <a:noFill/>
                </a:ln>
                <a:solidFill>
                  <a:srgbClr val="D9D9D9"/>
                </a:solidFill>
                <a:effectLst/>
                <a:uLnTx/>
                <a:uFillTx/>
                <a:latin typeface="Arial" panose="020B0604020202020204" pitchFamily="34" charset="0"/>
                <a:ea typeface="+mn-ea"/>
                <a:cs typeface="+mn-cs"/>
              </a:rPr>
              <a:t>Credit: Cassini, NASA/JPL/Space Science Institute</a:t>
            </a:r>
            <a:endParaRPr kumimoji="0" lang="en-GB" sz="800" b="0" i="0" u="none" strike="noStrike" kern="1200" cap="none" spc="0" normalizeH="0" baseline="0" noProof="0" dirty="0">
              <a:ln>
                <a:noFill/>
              </a:ln>
              <a:solidFill>
                <a:srgbClr val="D9D9D9"/>
              </a:solidFill>
              <a:effectLst/>
              <a:uLnTx/>
              <a:uFillTx/>
              <a:latin typeface="Arial" panose="020B0604020202020204"/>
              <a:ea typeface="+mn-ea"/>
              <a:cs typeface="+mn-cs"/>
            </a:endParaRPr>
          </a:p>
        </p:txBody>
      </p:sp>
    </p:spTree>
    <p:extLst>
      <p:ext uri="{BB962C8B-B14F-4D97-AF65-F5344CB8AC3E}">
        <p14:creationId xmlns:p14="http://schemas.microsoft.com/office/powerpoint/2010/main" val="35506235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79711561-5890-59FE-4725-68C40A43B978}"/>
              </a:ext>
            </a:extLst>
          </p:cNvPr>
          <p:cNvPicPr>
            <a:picLocks noChangeAspect="1"/>
          </p:cNvPicPr>
          <p:nvPr/>
        </p:nvPicPr>
        <p:blipFill>
          <a:blip r:embed="rId2"/>
          <a:stretch>
            <a:fillRect/>
          </a:stretch>
        </p:blipFill>
        <p:spPr>
          <a:xfrm>
            <a:off x="0" y="0"/>
            <a:ext cx="12225338" cy="6876753"/>
          </a:xfrm>
          <a:prstGeom prst="rect">
            <a:avLst/>
          </a:prstGeom>
        </p:spPr>
      </p:pic>
      <p:sp>
        <p:nvSpPr>
          <p:cNvPr id="9" name="TextBox 8">
            <a:extLst>
              <a:ext uri="{FF2B5EF4-FFF2-40B4-BE49-F238E27FC236}">
                <a16:creationId xmlns:a16="http://schemas.microsoft.com/office/drawing/2014/main" id="{012B5CE5-8713-A337-F0BF-4C58B8588034}"/>
              </a:ext>
            </a:extLst>
          </p:cNvPr>
          <p:cNvSpPr txBox="1"/>
          <p:nvPr/>
        </p:nvSpPr>
        <p:spPr>
          <a:xfrm>
            <a:off x="297020" y="231102"/>
            <a:ext cx="2244436" cy="461665"/>
          </a:xfrm>
          <a:prstGeom prst="rect">
            <a:avLst/>
          </a:prstGeom>
          <a:noFill/>
        </p:spPr>
        <p:txBody>
          <a:bodyPr wrap="square" rtlCol="0">
            <a:spAutoFit/>
          </a:bodyPr>
          <a:lstStyle/>
          <a:p>
            <a:pPr algn="l"/>
            <a:r>
              <a:rPr lang="en-GB" sz="2400" b="1" dirty="0">
                <a:solidFill>
                  <a:schemeClr val="bg1"/>
                </a:solidFill>
                <a:latin typeface="Arial" panose="020B0604020202020204" pitchFamily="34" charset="0"/>
                <a:ea typeface="MS PGothic" pitchFamily="34" charset="-128"/>
                <a:cs typeface="Arial" panose="020B0604020202020204" pitchFamily="34" charset="0"/>
              </a:rPr>
              <a:t>ENCELADUS</a:t>
            </a:r>
          </a:p>
        </p:txBody>
      </p:sp>
      <p:sp>
        <p:nvSpPr>
          <p:cNvPr id="3" name="TextBox 2">
            <a:extLst>
              <a:ext uri="{FF2B5EF4-FFF2-40B4-BE49-F238E27FC236}">
                <a16:creationId xmlns:a16="http://schemas.microsoft.com/office/drawing/2014/main" id="{23321D95-F136-E8E2-9EE6-D7B7D264981C}"/>
              </a:ext>
            </a:extLst>
          </p:cNvPr>
          <p:cNvSpPr txBox="1"/>
          <p:nvPr/>
        </p:nvSpPr>
        <p:spPr>
          <a:xfrm>
            <a:off x="7905110" y="3074072"/>
            <a:ext cx="4218711" cy="3370666"/>
          </a:xfrm>
          <a:prstGeom prst="rect">
            <a:avLst/>
          </a:prstGeom>
          <a:noFill/>
          <a:ln w="9525">
            <a:noFill/>
          </a:ln>
          <a:effectLst>
            <a:outerShdw blurRad="50800" dist="38100" dir="2700000" algn="tl" rotWithShape="0">
              <a:prstClr val="black">
                <a:alpha val="40000"/>
              </a:prstClr>
            </a:outerShdw>
          </a:effectLst>
        </p:spPr>
        <p:txBody>
          <a:bodyPr wrap="square" rtlCol="0">
            <a:spAutoFit/>
          </a:bodyPr>
          <a:lstStyle/>
          <a:p>
            <a:pPr marL="285750" indent="-285750" algn="l">
              <a:lnSpc>
                <a:spcPct val="150000"/>
              </a:lnSpc>
              <a:buFont typeface="Arial" panose="020B0604020202020204" pitchFamily="34" charset="0"/>
              <a:buChar char="•"/>
            </a:pPr>
            <a:r>
              <a:rPr lang="en-GB" sz="1600" dirty="0">
                <a:solidFill>
                  <a:schemeClr val="bg1"/>
                </a:solidFill>
                <a:latin typeface="Arial" panose="020B0604020202020204" pitchFamily="34" charset="0"/>
                <a:ea typeface="MS PGothic" pitchFamily="34" charset="-128"/>
                <a:cs typeface="Arial" panose="020B0604020202020204" pitchFamily="34" charset="0"/>
              </a:rPr>
              <a:t>504 km diameter </a:t>
            </a:r>
            <a:r>
              <a:rPr lang="en-GB" sz="1200" i="1" dirty="0">
                <a:solidFill>
                  <a:schemeClr val="bg1"/>
                </a:solidFill>
                <a:latin typeface="Arial" panose="020B0604020202020204" pitchFamily="34" charset="0"/>
                <a:ea typeface="MS PGothic" pitchFamily="34" charset="-128"/>
                <a:cs typeface="Arial" panose="020B0604020202020204" pitchFamily="34" charset="0"/>
              </a:rPr>
              <a:t>(6x smaller than Earth’s moon)</a:t>
            </a:r>
          </a:p>
          <a:p>
            <a:pPr marL="285750" indent="-285750" algn="l">
              <a:lnSpc>
                <a:spcPct val="150000"/>
              </a:lnSpc>
              <a:buFont typeface="Arial" panose="020B0604020202020204" pitchFamily="34" charset="0"/>
              <a:buChar char="•"/>
            </a:pPr>
            <a:r>
              <a:rPr lang="en-GB" sz="1600" dirty="0">
                <a:solidFill>
                  <a:schemeClr val="bg1"/>
                </a:solidFill>
                <a:latin typeface="Arial" panose="020B0604020202020204" pitchFamily="34" charset="0"/>
                <a:ea typeface="MS PGothic" pitchFamily="34" charset="-128"/>
                <a:cs typeface="Arial" panose="020B0604020202020204" pitchFamily="34" charset="0"/>
              </a:rPr>
              <a:t>Surface gravity: 0.0116 g </a:t>
            </a:r>
            <a:r>
              <a:rPr lang="en-GB" sz="1200" i="1" dirty="0">
                <a:solidFill>
                  <a:schemeClr val="bg1"/>
                </a:solidFill>
                <a:latin typeface="Arial" panose="020B0604020202020204" pitchFamily="34" charset="0"/>
                <a:ea typeface="MS PGothic" pitchFamily="34" charset="-128"/>
                <a:cs typeface="Arial" panose="020B0604020202020204" pitchFamily="34" charset="0"/>
              </a:rPr>
              <a:t>(1% of Earth gravity)</a:t>
            </a:r>
          </a:p>
          <a:p>
            <a:pPr marL="285750" indent="-285750" algn="l">
              <a:lnSpc>
                <a:spcPct val="150000"/>
              </a:lnSpc>
              <a:buFont typeface="Arial" panose="020B0604020202020204" pitchFamily="34" charset="0"/>
              <a:buChar char="•"/>
            </a:pPr>
            <a:r>
              <a:rPr lang="en-GB" sz="1600" dirty="0">
                <a:solidFill>
                  <a:schemeClr val="bg1"/>
                </a:solidFill>
                <a:latin typeface="Arial" panose="020B0604020202020204" pitchFamily="34" charset="0"/>
                <a:ea typeface="MS PGothic" pitchFamily="34" charset="-128"/>
                <a:cs typeface="Arial" panose="020B0604020202020204" pitchFamily="34" charset="0"/>
              </a:rPr>
              <a:t>Mean surface temperature: -198</a:t>
            </a:r>
            <a:r>
              <a:rPr lang="en-GB" sz="1600" dirty="0">
                <a:solidFill>
                  <a:schemeClr val="bg1"/>
                </a:solidFill>
                <a:ea typeface="Verdana" panose="020B0604030504040204" pitchFamily="34" charset="0"/>
                <a:cs typeface="Arial" panose="020B0604020202020204" pitchFamily="34" charset="0"/>
              </a:rPr>
              <a:t>°</a:t>
            </a:r>
            <a:r>
              <a:rPr lang="en-GB" sz="1600" dirty="0">
                <a:solidFill>
                  <a:schemeClr val="bg1"/>
                </a:solidFill>
                <a:latin typeface="Arial" panose="020B0604020202020204" pitchFamily="34" charset="0"/>
                <a:ea typeface="MS PGothic" pitchFamily="34" charset="-128"/>
                <a:cs typeface="Arial" panose="020B0604020202020204" pitchFamily="34" charset="0"/>
              </a:rPr>
              <a:t>C</a:t>
            </a:r>
          </a:p>
          <a:p>
            <a:pPr marL="285750" indent="-285750" algn="l">
              <a:lnSpc>
                <a:spcPct val="150000"/>
              </a:lnSpc>
              <a:buFont typeface="Arial" panose="020B0604020202020204" pitchFamily="34" charset="0"/>
              <a:buChar char="•"/>
            </a:pPr>
            <a:r>
              <a:rPr lang="en-GB" sz="1600" dirty="0">
                <a:solidFill>
                  <a:schemeClr val="bg1"/>
                </a:solidFill>
                <a:latin typeface="Arial" panose="020B0604020202020204" pitchFamily="34" charset="0"/>
                <a:ea typeface="MS PGothic" pitchFamily="34" charset="-128"/>
                <a:cs typeface="Arial" panose="020B0604020202020204" pitchFamily="34" charset="0"/>
              </a:rPr>
              <a:t>Geologically active, plumes observed on south pole</a:t>
            </a:r>
          </a:p>
          <a:p>
            <a:pPr marL="285750" indent="-285750">
              <a:lnSpc>
                <a:spcPct val="150000"/>
              </a:lnSpc>
              <a:buFont typeface="Arial" panose="020B0604020202020204" pitchFamily="34" charset="0"/>
              <a:buChar char="•"/>
            </a:pPr>
            <a:r>
              <a:rPr lang="en-GB" sz="1600" dirty="0">
                <a:solidFill>
                  <a:schemeClr val="bg1"/>
                </a:solidFill>
                <a:latin typeface="Arial" panose="020B0604020202020204" pitchFamily="34" charset="0"/>
                <a:ea typeface="MS PGothic" pitchFamily="34" charset="-128"/>
                <a:cs typeface="Arial" panose="020B0604020202020204" pitchFamily="34" charset="0"/>
              </a:rPr>
              <a:t>Sub-subsurface liquid ocean containing the six elements critical for life as we know it</a:t>
            </a:r>
          </a:p>
          <a:p>
            <a:pPr marL="285750" indent="-285750" algn="l">
              <a:lnSpc>
                <a:spcPct val="150000"/>
              </a:lnSpc>
              <a:buFont typeface="Arial" panose="020B0604020202020204" pitchFamily="34" charset="0"/>
              <a:buChar char="•"/>
            </a:pPr>
            <a:endParaRPr lang="en-GB" sz="1600" dirty="0">
              <a:solidFill>
                <a:schemeClr val="bg1"/>
              </a:solidFill>
              <a:latin typeface="Arial" panose="020B0604020202020204" pitchFamily="34" charset="0"/>
              <a:ea typeface="MS PGothic" pitchFamily="34" charset="-128"/>
              <a:cs typeface="Arial" panose="020B0604020202020204" pitchFamily="34" charset="0"/>
            </a:endParaRPr>
          </a:p>
        </p:txBody>
      </p:sp>
      <p:grpSp>
        <p:nvGrpSpPr>
          <p:cNvPr id="17" name="Group 16">
            <a:extLst>
              <a:ext uri="{FF2B5EF4-FFF2-40B4-BE49-F238E27FC236}">
                <a16:creationId xmlns:a16="http://schemas.microsoft.com/office/drawing/2014/main" id="{57C55C28-C9C3-228C-2AD0-4B8F31E37D76}"/>
              </a:ext>
            </a:extLst>
          </p:cNvPr>
          <p:cNvGrpSpPr/>
          <p:nvPr/>
        </p:nvGrpSpPr>
        <p:grpSpPr>
          <a:xfrm>
            <a:off x="1799797" y="3074072"/>
            <a:ext cx="1992378" cy="1992377"/>
            <a:chOff x="533546" y="3980417"/>
            <a:chExt cx="1992378" cy="1992377"/>
          </a:xfrm>
        </p:grpSpPr>
        <p:sp>
          <p:nvSpPr>
            <p:cNvPr id="4" name="Oval 3">
              <a:extLst>
                <a:ext uri="{FF2B5EF4-FFF2-40B4-BE49-F238E27FC236}">
                  <a16:creationId xmlns:a16="http://schemas.microsoft.com/office/drawing/2014/main" id="{61AB851F-988C-87FC-89A9-456D71C55195}"/>
                </a:ext>
              </a:extLst>
            </p:cNvPr>
            <p:cNvSpPr/>
            <p:nvPr/>
          </p:nvSpPr>
          <p:spPr>
            <a:xfrm>
              <a:off x="533546" y="3980417"/>
              <a:ext cx="1992378" cy="1992377"/>
            </a:xfrm>
            <a:prstGeom prst="ellipse">
              <a:avLst/>
            </a:prstGeom>
            <a:blipFill>
              <a:blip r:embed="rId3"/>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AD5DBD61-FB5A-B016-6899-0898D10120C0}"/>
                </a:ext>
              </a:extLst>
            </p:cNvPr>
            <p:cNvSpPr txBox="1"/>
            <p:nvPr/>
          </p:nvSpPr>
          <p:spPr>
            <a:xfrm>
              <a:off x="790974" y="4472329"/>
              <a:ext cx="975669" cy="584775"/>
            </a:xfrm>
            <a:prstGeom prst="rect">
              <a:avLst/>
            </a:prstGeom>
            <a:noFill/>
          </p:spPr>
          <p:txBody>
            <a:bodyPr wrap="square" rtlCol="0">
              <a:spAutoFit/>
            </a:bodyPr>
            <a:lstStyle/>
            <a:p>
              <a:pPr algn="ctr"/>
              <a:r>
                <a:rPr lang="en-GB" sz="1600" b="1" dirty="0">
                  <a:solidFill>
                    <a:schemeClr val="bg1"/>
                  </a:solidFill>
                  <a:latin typeface="Arial" panose="020B0604020202020204" pitchFamily="34" charset="0"/>
                  <a:ea typeface="MS PGothic" pitchFamily="34" charset="-128"/>
                  <a:cs typeface="Arial" panose="020B0604020202020204" pitchFamily="34" charset="0"/>
                </a:rPr>
                <a:t>Liquid water</a:t>
              </a:r>
            </a:p>
          </p:txBody>
        </p:sp>
      </p:grpSp>
      <p:grpSp>
        <p:nvGrpSpPr>
          <p:cNvPr id="16" name="Group 15">
            <a:extLst>
              <a:ext uri="{FF2B5EF4-FFF2-40B4-BE49-F238E27FC236}">
                <a16:creationId xmlns:a16="http://schemas.microsoft.com/office/drawing/2014/main" id="{430DA701-9FCA-3EC0-8F0D-4464F2366A32}"/>
              </a:ext>
            </a:extLst>
          </p:cNvPr>
          <p:cNvGrpSpPr/>
          <p:nvPr/>
        </p:nvGrpSpPr>
        <p:grpSpPr>
          <a:xfrm>
            <a:off x="3401374" y="3074072"/>
            <a:ext cx="2114344" cy="1992377"/>
            <a:chOff x="2135123" y="3980417"/>
            <a:chExt cx="2114344" cy="1992377"/>
          </a:xfrm>
        </p:grpSpPr>
        <p:sp>
          <p:nvSpPr>
            <p:cNvPr id="5" name="Oval 4">
              <a:extLst>
                <a:ext uri="{FF2B5EF4-FFF2-40B4-BE49-F238E27FC236}">
                  <a16:creationId xmlns:a16="http://schemas.microsoft.com/office/drawing/2014/main" id="{D924B8DA-0A1C-A671-BFD4-A5E103ABE791}"/>
                </a:ext>
              </a:extLst>
            </p:cNvPr>
            <p:cNvSpPr/>
            <p:nvPr/>
          </p:nvSpPr>
          <p:spPr>
            <a:xfrm>
              <a:off x="2135123" y="3980417"/>
              <a:ext cx="1992378" cy="1992377"/>
            </a:xfrm>
            <a:prstGeom prst="ellipse">
              <a:avLst/>
            </a:prstGeom>
            <a:blipFill>
              <a:blip r:embed="rId4"/>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Box 12">
              <a:extLst>
                <a:ext uri="{FF2B5EF4-FFF2-40B4-BE49-F238E27FC236}">
                  <a16:creationId xmlns:a16="http://schemas.microsoft.com/office/drawing/2014/main" id="{7F94D671-BD45-7614-3ED9-D7AFB9FB2EDF}"/>
                </a:ext>
              </a:extLst>
            </p:cNvPr>
            <p:cNvSpPr txBox="1"/>
            <p:nvPr/>
          </p:nvSpPr>
          <p:spPr>
            <a:xfrm>
              <a:off x="2771945" y="4715811"/>
              <a:ext cx="1477522" cy="584775"/>
            </a:xfrm>
            <a:prstGeom prst="rect">
              <a:avLst/>
            </a:prstGeom>
            <a:noFill/>
          </p:spPr>
          <p:txBody>
            <a:bodyPr wrap="square" rtlCol="0">
              <a:spAutoFit/>
            </a:bodyPr>
            <a:lstStyle/>
            <a:p>
              <a:pPr algn="ctr"/>
              <a:r>
                <a:rPr lang="en-GB" sz="1600" b="1" dirty="0">
                  <a:solidFill>
                    <a:schemeClr val="bg1"/>
                  </a:solidFill>
                  <a:latin typeface="Arial" panose="020B0604020202020204" pitchFamily="34" charset="0"/>
                  <a:ea typeface="MS PGothic" pitchFamily="34" charset="-128"/>
                  <a:cs typeface="Arial" panose="020B0604020202020204" pitchFamily="34" charset="0"/>
                </a:rPr>
                <a:t>Source of energy</a:t>
              </a:r>
            </a:p>
          </p:txBody>
        </p:sp>
      </p:grpSp>
      <p:grpSp>
        <p:nvGrpSpPr>
          <p:cNvPr id="15" name="Group 14">
            <a:extLst>
              <a:ext uri="{FF2B5EF4-FFF2-40B4-BE49-F238E27FC236}">
                <a16:creationId xmlns:a16="http://schemas.microsoft.com/office/drawing/2014/main" id="{2CE9C419-97A5-6F7B-AAE4-C9B6639B98E4}"/>
              </a:ext>
            </a:extLst>
          </p:cNvPr>
          <p:cNvGrpSpPr/>
          <p:nvPr/>
        </p:nvGrpSpPr>
        <p:grpSpPr>
          <a:xfrm>
            <a:off x="2541456" y="4172856"/>
            <a:ext cx="1992378" cy="1992377"/>
            <a:chOff x="1275205" y="5079201"/>
            <a:chExt cx="1992378" cy="1992377"/>
          </a:xfrm>
        </p:grpSpPr>
        <p:sp>
          <p:nvSpPr>
            <p:cNvPr id="7" name="Oval 6">
              <a:extLst>
                <a:ext uri="{FF2B5EF4-FFF2-40B4-BE49-F238E27FC236}">
                  <a16:creationId xmlns:a16="http://schemas.microsoft.com/office/drawing/2014/main" id="{68BB88A4-D453-536C-E6C3-5CB242708980}"/>
                </a:ext>
              </a:extLst>
            </p:cNvPr>
            <p:cNvSpPr/>
            <p:nvPr/>
          </p:nvSpPr>
          <p:spPr>
            <a:xfrm>
              <a:off x="1275205" y="5079201"/>
              <a:ext cx="1992378" cy="1992377"/>
            </a:xfrm>
            <a:prstGeom prst="ellipse">
              <a:avLst/>
            </a:prstGeom>
            <a:blipFill>
              <a:blip r:embed="rId5"/>
              <a:stretch>
                <a:fillRect l="-27677" r="-27677"/>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extBox 13">
              <a:extLst>
                <a:ext uri="{FF2B5EF4-FFF2-40B4-BE49-F238E27FC236}">
                  <a16:creationId xmlns:a16="http://schemas.microsoft.com/office/drawing/2014/main" id="{EFAC886F-FCD3-FA6F-1E88-08A5576FC8CF}"/>
                </a:ext>
              </a:extLst>
            </p:cNvPr>
            <p:cNvSpPr txBox="1"/>
            <p:nvPr/>
          </p:nvSpPr>
          <p:spPr>
            <a:xfrm>
              <a:off x="1501936" y="6081811"/>
              <a:ext cx="1492706" cy="584775"/>
            </a:xfrm>
            <a:prstGeom prst="rect">
              <a:avLst/>
            </a:prstGeom>
            <a:noFill/>
          </p:spPr>
          <p:txBody>
            <a:bodyPr wrap="square" rtlCol="0">
              <a:spAutoFit/>
            </a:bodyPr>
            <a:lstStyle/>
            <a:p>
              <a:pPr algn="ctr"/>
              <a:r>
                <a:rPr lang="en-GB" sz="1600" b="1" dirty="0">
                  <a:solidFill>
                    <a:schemeClr val="bg1"/>
                  </a:solidFill>
                  <a:latin typeface="Arial" panose="020B0604020202020204" pitchFamily="34" charset="0"/>
                  <a:ea typeface="MS PGothic" pitchFamily="34" charset="-128"/>
                  <a:cs typeface="Arial" panose="020B0604020202020204" pitchFamily="34" charset="0"/>
                </a:rPr>
                <a:t>Elements (CHNOPS)</a:t>
              </a:r>
            </a:p>
          </p:txBody>
        </p:sp>
      </p:grpSp>
      <p:grpSp>
        <p:nvGrpSpPr>
          <p:cNvPr id="20" name="Group 19"/>
          <p:cNvGrpSpPr/>
          <p:nvPr/>
        </p:nvGrpSpPr>
        <p:grpSpPr>
          <a:xfrm>
            <a:off x="2917602" y="3748128"/>
            <a:ext cx="1292226" cy="1292226"/>
            <a:chOff x="3684195" y="5408525"/>
            <a:chExt cx="1292226" cy="1292226"/>
          </a:xfrm>
        </p:grpSpPr>
        <p:sp>
          <p:nvSpPr>
            <p:cNvPr id="10" name="Oval 9">
              <a:extLst>
                <a:ext uri="{FF2B5EF4-FFF2-40B4-BE49-F238E27FC236}">
                  <a16:creationId xmlns:a16="http://schemas.microsoft.com/office/drawing/2014/main" id="{C0FB23BB-97F3-98DA-558F-91B681A35B9E}"/>
                </a:ext>
              </a:extLst>
            </p:cNvPr>
            <p:cNvSpPr/>
            <p:nvPr/>
          </p:nvSpPr>
          <p:spPr>
            <a:xfrm>
              <a:off x="3684195" y="5408525"/>
              <a:ext cx="1292226" cy="129222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a:extLst>
                <a:ext uri="{FF2B5EF4-FFF2-40B4-BE49-F238E27FC236}">
                  <a16:creationId xmlns:a16="http://schemas.microsoft.com/office/drawing/2014/main" id="{AC11E3F4-805B-B1D5-50F0-AF9B1BB581B5}"/>
                </a:ext>
              </a:extLst>
            </p:cNvPr>
            <p:cNvSpPr txBox="1"/>
            <p:nvPr/>
          </p:nvSpPr>
          <p:spPr>
            <a:xfrm>
              <a:off x="3684195" y="5885361"/>
              <a:ext cx="1292226" cy="338554"/>
            </a:xfrm>
            <a:prstGeom prst="rect">
              <a:avLst/>
            </a:prstGeom>
            <a:noFill/>
          </p:spPr>
          <p:txBody>
            <a:bodyPr wrap="square" rtlCol="0">
              <a:spAutoFit/>
            </a:bodyPr>
            <a:lstStyle/>
            <a:p>
              <a:pPr algn="ctr"/>
              <a:r>
                <a:rPr lang="en-GB" sz="1600" b="1" dirty="0">
                  <a:solidFill>
                    <a:schemeClr val="bg1"/>
                  </a:solidFill>
                  <a:latin typeface="Arial" panose="020B0604020202020204" pitchFamily="34" charset="0"/>
                  <a:ea typeface="MS PGothic" pitchFamily="34" charset="-128"/>
                  <a:cs typeface="Arial" panose="020B0604020202020204" pitchFamily="34" charset="0"/>
                </a:rPr>
                <a:t>Habitability</a:t>
              </a:r>
            </a:p>
          </p:txBody>
        </p:sp>
      </p:grpSp>
    </p:spTree>
    <p:extLst>
      <p:ext uri="{BB962C8B-B14F-4D97-AF65-F5344CB8AC3E}">
        <p14:creationId xmlns:p14="http://schemas.microsoft.com/office/powerpoint/2010/main" val="1203142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atellite on the snow&#10;&#10;AI-generated content may be incorrect.">
            <a:extLst>
              <a:ext uri="{FF2B5EF4-FFF2-40B4-BE49-F238E27FC236}">
                <a16:creationId xmlns:a16="http://schemas.microsoft.com/office/drawing/2014/main" id="{8394C612-2E63-1F85-BD38-38E24FA2E0C5}"/>
              </a:ext>
            </a:extLst>
          </p:cNvPr>
          <p:cNvPicPr>
            <a:picLocks noChangeAspect="1"/>
          </p:cNvPicPr>
          <p:nvPr/>
        </p:nvPicPr>
        <p:blipFill>
          <a:blip r:embed="rId3">
            <a:extLst>
              <a:ext uri="{28A0092B-C50C-407E-A947-70E740481C1C}">
                <a14:useLocalDpi xmlns:a14="http://schemas.microsoft.com/office/drawing/2010/main" val="0"/>
              </a:ext>
            </a:extLst>
          </a:blip>
          <a:srcRect r="10320"/>
          <a:stretch>
            <a:fillRect/>
          </a:stretch>
        </p:blipFill>
        <p:spPr>
          <a:xfrm>
            <a:off x="0" y="1"/>
            <a:ext cx="12222353" cy="6857999"/>
          </a:xfrm>
          <a:prstGeom prst="rect">
            <a:avLst/>
          </a:prstGeom>
        </p:spPr>
      </p:pic>
      <p:pic>
        <p:nvPicPr>
          <p:cNvPr id="7" name="Picture 6" descr="A satellite in space with solar panels&#10;&#10;AI-generated content may be incorrect.">
            <a:extLst>
              <a:ext uri="{FF2B5EF4-FFF2-40B4-BE49-F238E27FC236}">
                <a16:creationId xmlns:a16="http://schemas.microsoft.com/office/drawing/2014/main" id="{547A6D81-6B58-1B2D-3FC3-A2D0EAA71A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01527" y="318751"/>
            <a:ext cx="3553359" cy="2087598"/>
          </a:xfrm>
          <a:prstGeom prst="rect">
            <a:avLst/>
          </a:prstGeom>
        </p:spPr>
      </p:pic>
      <p:sp>
        <p:nvSpPr>
          <p:cNvPr id="9" name="TextBox 8">
            <a:extLst>
              <a:ext uri="{FF2B5EF4-FFF2-40B4-BE49-F238E27FC236}">
                <a16:creationId xmlns:a16="http://schemas.microsoft.com/office/drawing/2014/main" id="{012B5CE5-8713-A337-F0BF-4C58B8588034}"/>
              </a:ext>
            </a:extLst>
          </p:cNvPr>
          <p:cNvSpPr txBox="1"/>
          <p:nvPr/>
        </p:nvSpPr>
        <p:spPr>
          <a:xfrm>
            <a:off x="147070" y="198226"/>
            <a:ext cx="6780504" cy="461665"/>
          </a:xfrm>
          <a:prstGeom prst="rect">
            <a:avLst/>
          </a:prstGeom>
          <a:noFill/>
        </p:spPr>
        <p:txBody>
          <a:bodyPr wrap="square" rtlCol="0">
            <a:spAutoFit/>
          </a:bodyPr>
          <a:lstStyle/>
          <a:p>
            <a:pPr algn="l"/>
            <a:r>
              <a:rPr lang="en-GB" sz="2400" b="1" dirty="0">
                <a:solidFill>
                  <a:schemeClr val="bg1"/>
                </a:solidFill>
                <a:latin typeface="Arial" panose="020B0604020202020204" pitchFamily="34" charset="0"/>
                <a:ea typeface="MS PGothic" pitchFamily="34" charset="-128"/>
                <a:cs typeface="Arial" panose="020B0604020202020204" pitchFamily="34" charset="0"/>
              </a:rPr>
              <a:t>L4: THE MISSION TO ENCELADUS</a:t>
            </a:r>
          </a:p>
        </p:txBody>
      </p:sp>
      <p:sp>
        <p:nvSpPr>
          <p:cNvPr id="4" name="Content Placeholder 2">
            <a:extLst>
              <a:ext uri="{FF2B5EF4-FFF2-40B4-BE49-F238E27FC236}">
                <a16:creationId xmlns:a16="http://schemas.microsoft.com/office/drawing/2014/main" id="{414C2329-172D-16C1-380E-3C4B3203F249}"/>
              </a:ext>
            </a:extLst>
          </p:cNvPr>
          <p:cNvSpPr>
            <a:spLocks noGrp="1"/>
          </p:cNvSpPr>
          <p:nvPr>
            <p:ph idx="1"/>
          </p:nvPr>
        </p:nvSpPr>
        <p:spPr>
          <a:xfrm>
            <a:off x="474451" y="1140018"/>
            <a:ext cx="6859609" cy="3670298"/>
          </a:xfrm>
        </p:spPr>
        <p:txBody>
          <a:bodyPr/>
          <a:lstStyle/>
          <a:p>
            <a:r>
              <a:rPr lang="en-GB" b="1" i="1" dirty="0">
                <a:solidFill>
                  <a:schemeClr val="bg1"/>
                </a:solidFill>
              </a:rPr>
              <a:t>Mission objectives:</a:t>
            </a:r>
          </a:p>
          <a:p>
            <a:endParaRPr lang="en-GB" i="1" dirty="0">
              <a:solidFill>
                <a:schemeClr val="bg1"/>
              </a:solidFill>
            </a:endParaRPr>
          </a:p>
          <a:p>
            <a:pPr marL="285750" indent="-285750">
              <a:lnSpc>
                <a:spcPct val="100000"/>
              </a:lnSpc>
              <a:spcAft>
                <a:spcPts val="4200"/>
              </a:spcAft>
              <a:buFont typeface="Arial" panose="020B0604020202020204" pitchFamily="34" charset="0"/>
              <a:buChar char="•"/>
            </a:pPr>
            <a:r>
              <a:rPr lang="en-GB" b="1" dirty="0">
                <a:solidFill>
                  <a:schemeClr val="bg1"/>
                </a:solidFill>
              </a:rPr>
              <a:t>Sampling</a:t>
            </a:r>
            <a:r>
              <a:rPr lang="en-GB" dirty="0">
                <a:solidFill>
                  <a:schemeClr val="bg1"/>
                </a:solidFill>
              </a:rPr>
              <a:t> of the plumes with an orbiter</a:t>
            </a:r>
          </a:p>
          <a:p>
            <a:pPr marL="285750" indent="-285750">
              <a:lnSpc>
                <a:spcPct val="100000"/>
              </a:lnSpc>
              <a:spcAft>
                <a:spcPts val="4200"/>
              </a:spcAft>
              <a:buFont typeface="Arial" panose="020B0604020202020204" pitchFamily="34" charset="0"/>
              <a:buChar char="•"/>
            </a:pPr>
            <a:r>
              <a:rPr lang="en-GB" b="1" dirty="0">
                <a:solidFill>
                  <a:schemeClr val="bg1"/>
                </a:solidFill>
              </a:rPr>
              <a:t>Soft landing </a:t>
            </a:r>
            <a:r>
              <a:rPr lang="en-GB" dirty="0">
                <a:solidFill>
                  <a:schemeClr val="bg1"/>
                </a:solidFill>
              </a:rPr>
              <a:t>on the South pole of Enceladus, perform several weeks </a:t>
            </a:r>
            <a:r>
              <a:rPr lang="en-GB" b="1" dirty="0">
                <a:solidFill>
                  <a:schemeClr val="bg1"/>
                </a:solidFill>
              </a:rPr>
              <a:t>of in-situ science on ground including the collection and analysis of a significant surface sample</a:t>
            </a:r>
          </a:p>
          <a:p>
            <a:pPr marL="285750" indent="-285750">
              <a:lnSpc>
                <a:spcPct val="100000"/>
              </a:lnSpc>
              <a:spcAft>
                <a:spcPts val="4200"/>
              </a:spcAft>
              <a:buFont typeface="Arial" panose="020B0604020202020204" pitchFamily="34" charset="0"/>
              <a:buChar char="•"/>
            </a:pPr>
            <a:r>
              <a:rPr lang="en-GB" altLang="en-US" dirty="0">
                <a:solidFill>
                  <a:schemeClr val="bg1"/>
                </a:solidFill>
              </a:rPr>
              <a:t>Include </a:t>
            </a:r>
            <a:r>
              <a:rPr lang="en-GB" altLang="en-US" b="1" dirty="0">
                <a:solidFill>
                  <a:schemeClr val="bg1"/>
                </a:solidFill>
              </a:rPr>
              <a:t>fly-bys</a:t>
            </a:r>
            <a:r>
              <a:rPr lang="en-GB" altLang="en-US" dirty="0">
                <a:solidFill>
                  <a:schemeClr val="bg1"/>
                </a:solidFill>
              </a:rPr>
              <a:t> of other moons (i.e. Titan, Mimas, Rhea, …)</a:t>
            </a:r>
            <a:endParaRPr lang="en-GB" dirty="0">
              <a:solidFill>
                <a:schemeClr val="bg1"/>
              </a:solidFill>
            </a:endParaRPr>
          </a:p>
        </p:txBody>
      </p:sp>
      <p:sp>
        <p:nvSpPr>
          <p:cNvPr id="18" name="TextBox 17">
            <a:extLst>
              <a:ext uri="{FF2B5EF4-FFF2-40B4-BE49-F238E27FC236}">
                <a16:creationId xmlns:a16="http://schemas.microsoft.com/office/drawing/2014/main" id="{04E33490-5284-6912-DE92-F48D5F92B7AD}"/>
              </a:ext>
            </a:extLst>
          </p:cNvPr>
          <p:cNvSpPr txBox="1"/>
          <p:nvPr/>
        </p:nvSpPr>
        <p:spPr>
          <a:xfrm>
            <a:off x="8001527" y="6305279"/>
            <a:ext cx="1581150" cy="416011"/>
          </a:xfrm>
          <a:prstGeom prst="rect">
            <a:avLst/>
          </a:prstGeom>
          <a:noFill/>
        </p:spPr>
        <p:txBody>
          <a:bodyPr wrap="square" rtlCol="0">
            <a:spAutoFit/>
          </a:bodyPr>
          <a:lstStyle/>
          <a:p>
            <a:pPr algn="ctr">
              <a:lnSpc>
                <a:spcPct val="150000"/>
              </a:lnSpc>
            </a:pPr>
            <a:r>
              <a:rPr lang="en-GB" sz="1600" b="1" dirty="0">
                <a:solidFill>
                  <a:schemeClr val="bg1"/>
                </a:solidFill>
                <a:latin typeface="Arial" panose="020B0604020202020204" pitchFamily="34" charset="0"/>
                <a:ea typeface="MS PGothic" pitchFamily="34" charset="-128"/>
                <a:cs typeface="Arial" panose="020B0604020202020204" pitchFamily="34" charset="0"/>
              </a:rPr>
              <a:t>Lander</a:t>
            </a:r>
            <a:endParaRPr lang="en-GB" b="1" dirty="0">
              <a:solidFill>
                <a:schemeClr val="bg1"/>
              </a:solidFill>
              <a:latin typeface="Arial" panose="020B0604020202020204" pitchFamily="34" charset="0"/>
              <a:ea typeface="MS PGothic" pitchFamily="34" charset="-128"/>
              <a:cs typeface="Arial" panose="020B0604020202020204" pitchFamily="34" charset="0"/>
            </a:endParaRPr>
          </a:p>
        </p:txBody>
      </p:sp>
      <p:sp>
        <p:nvSpPr>
          <p:cNvPr id="22" name="TextBox 21">
            <a:extLst>
              <a:ext uri="{FF2B5EF4-FFF2-40B4-BE49-F238E27FC236}">
                <a16:creationId xmlns:a16="http://schemas.microsoft.com/office/drawing/2014/main" id="{DAAC98A7-9B9A-1FB5-20B7-00B115ED4B3F}"/>
              </a:ext>
            </a:extLst>
          </p:cNvPr>
          <p:cNvSpPr txBox="1"/>
          <p:nvPr/>
        </p:nvSpPr>
        <p:spPr>
          <a:xfrm>
            <a:off x="7030687" y="1990338"/>
            <a:ext cx="3944712" cy="416011"/>
          </a:xfrm>
          <a:prstGeom prst="rect">
            <a:avLst/>
          </a:prstGeom>
          <a:noFill/>
        </p:spPr>
        <p:txBody>
          <a:bodyPr wrap="square" rtlCol="0">
            <a:spAutoFit/>
          </a:bodyPr>
          <a:lstStyle/>
          <a:p>
            <a:pPr algn="ctr">
              <a:lnSpc>
                <a:spcPct val="150000"/>
              </a:lnSpc>
            </a:pPr>
            <a:r>
              <a:rPr lang="en-GB" sz="1600" b="1" dirty="0">
                <a:solidFill>
                  <a:schemeClr val="bg1"/>
                </a:solidFill>
                <a:latin typeface="Arial" panose="020B0604020202020204" pitchFamily="34" charset="0"/>
                <a:ea typeface="MS PGothic" pitchFamily="34" charset="-128"/>
                <a:cs typeface="Arial" panose="020B0604020202020204" pitchFamily="34" charset="0"/>
              </a:rPr>
              <a:t>Orbiter</a:t>
            </a:r>
            <a:endParaRPr lang="en-GB" b="1" dirty="0">
              <a:solidFill>
                <a:schemeClr val="bg1"/>
              </a:solidFill>
              <a:latin typeface="Arial" panose="020B0604020202020204" pitchFamily="34" charset="0"/>
              <a:ea typeface="MS PGothic" pitchFamily="34" charset="-128"/>
              <a:cs typeface="Arial" panose="020B0604020202020204" pitchFamily="34" charset="0"/>
            </a:endParaRPr>
          </a:p>
        </p:txBody>
      </p:sp>
    </p:spTree>
    <p:extLst>
      <p:ext uri="{BB962C8B-B14F-4D97-AF65-F5344CB8AC3E}">
        <p14:creationId xmlns:p14="http://schemas.microsoft.com/office/powerpoint/2010/main" val="4143981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atellite on the snow&#10;&#10;AI-generated content may be incorrect.">
            <a:extLst>
              <a:ext uri="{FF2B5EF4-FFF2-40B4-BE49-F238E27FC236}">
                <a16:creationId xmlns:a16="http://schemas.microsoft.com/office/drawing/2014/main" id="{EA91A9C9-F9DA-C5AC-909D-87A11404CEA7}"/>
              </a:ext>
            </a:extLst>
          </p:cNvPr>
          <p:cNvPicPr>
            <a:picLocks noChangeAspect="1"/>
          </p:cNvPicPr>
          <p:nvPr/>
        </p:nvPicPr>
        <p:blipFill>
          <a:blip r:embed="rId3">
            <a:extLst>
              <a:ext uri="{28A0092B-C50C-407E-A947-70E740481C1C}">
                <a14:useLocalDpi xmlns:a14="http://schemas.microsoft.com/office/drawing/2010/main" val="0"/>
              </a:ext>
            </a:extLst>
          </a:blip>
          <a:srcRect r="10320"/>
          <a:stretch>
            <a:fillRect/>
          </a:stretch>
        </p:blipFill>
        <p:spPr>
          <a:xfrm>
            <a:off x="0" y="1"/>
            <a:ext cx="12222353" cy="6857999"/>
          </a:xfrm>
          <a:prstGeom prst="rect">
            <a:avLst/>
          </a:prstGeom>
        </p:spPr>
      </p:pic>
      <p:sp>
        <p:nvSpPr>
          <p:cNvPr id="9" name="TextBox 8">
            <a:extLst>
              <a:ext uri="{FF2B5EF4-FFF2-40B4-BE49-F238E27FC236}">
                <a16:creationId xmlns:a16="http://schemas.microsoft.com/office/drawing/2014/main" id="{012B5CE5-8713-A337-F0BF-4C58B8588034}"/>
              </a:ext>
            </a:extLst>
          </p:cNvPr>
          <p:cNvSpPr txBox="1"/>
          <p:nvPr/>
        </p:nvSpPr>
        <p:spPr>
          <a:xfrm>
            <a:off x="147070" y="198226"/>
            <a:ext cx="5029087" cy="461665"/>
          </a:xfrm>
          <a:prstGeom prst="rect">
            <a:avLst/>
          </a:prstGeom>
          <a:noFill/>
        </p:spPr>
        <p:txBody>
          <a:bodyPr wrap="square" rtlCol="0">
            <a:spAutoFit/>
          </a:bodyPr>
          <a:lstStyle/>
          <a:p>
            <a:pPr algn="l"/>
            <a:r>
              <a:rPr lang="en-GB" sz="2400" b="1" dirty="0">
                <a:solidFill>
                  <a:schemeClr val="bg1"/>
                </a:solidFill>
                <a:latin typeface="Arial" panose="020B0604020202020204" pitchFamily="34" charset="0"/>
                <a:ea typeface="MS PGothic" pitchFamily="34" charset="-128"/>
                <a:cs typeface="Arial" panose="020B0604020202020204" pitchFamily="34" charset="0"/>
              </a:rPr>
              <a:t>THE MISSION TIMELINE</a:t>
            </a:r>
          </a:p>
        </p:txBody>
      </p:sp>
      <p:grpSp>
        <p:nvGrpSpPr>
          <p:cNvPr id="46" name="Group 45">
            <a:extLst>
              <a:ext uri="{FF2B5EF4-FFF2-40B4-BE49-F238E27FC236}">
                <a16:creationId xmlns:a16="http://schemas.microsoft.com/office/drawing/2014/main" id="{68B94474-944A-8253-C6E1-8CCF04BD5DED}"/>
              </a:ext>
            </a:extLst>
          </p:cNvPr>
          <p:cNvGrpSpPr/>
          <p:nvPr/>
        </p:nvGrpSpPr>
        <p:grpSpPr>
          <a:xfrm>
            <a:off x="709933" y="2568033"/>
            <a:ext cx="11515405" cy="2377398"/>
            <a:chOff x="709933" y="2568033"/>
            <a:chExt cx="11515405" cy="2377398"/>
          </a:xfrm>
        </p:grpSpPr>
        <p:grpSp>
          <p:nvGrpSpPr>
            <p:cNvPr id="4" name="Group 3">
              <a:extLst>
                <a:ext uri="{FF2B5EF4-FFF2-40B4-BE49-F238E27FC236}">
                  <a16:creationId xmlns:a16="http://schemas.microsoft.com/office/drawing/2014/main" id="{A94B2B0F-426E-39DC-7258-D1F7932E499E}"/>
                </a:ext>
              </a:extLst>
            </p:cNvPr>
            <p:cNvGrpSpPr/>
            <p:nvPr/>
          </p:nvGrpSpPr>
          <p:grpSpPr>
            <a:xfrm>
              <a:off x="709933" y="3680387"/>
              <a:ext cx="812090" cy="803380"/>
              <a:chOff x="575497" y="4105208"/>
              <a:chExt cx="812090" cy="803380"/>
            </a:xfrm>
          </p:grpSpPr>
          <p:sp>
            <p:nvSpPr>
              <p:cNvPr id="6" name="TextBox 5">
                <a:extLst>
                  <a:ext uri="{FF2B5EF4-FFF2-40B4-BE49-F238E27FC236}">
                    <a16:creationId xmlns:a16="http://schemas.microsoft.com/office/drawing/2014/main" id="{CC757E0E-8D95-E906-1AC9-FB1BEA4833AA}"/>
                  </a:ext>
                </a:extLst>
              </p:cNvPr>
              <p:cNvSpPr txBox="1"/>
              <p:nvPr/>
            </p:nvSpPr>
            <p:spPr>
              <a:xfrm>
                <a:off x="575497" y="4354590"/>
                <a:ext cx="812090" cy="553998"/>
              </a:xfrm>
              <a:prstGeom prst="rect">
                <a:avLst/>
              </a:prstGeom>
              <a:noFill/>
            </p:spPr>
            <p:txBody>
              <a:bodyPr wrap="square" rtlCol="0">
                <a:spAutoFit/>
              </a:bodyPr>
              <a:lstStyle/>
              <a:p>
                <a:pPr algn="ctr"/>
                <a:r>
                  <a:rPr lang="en-GB" sz="1600" b="1" dirty="0">
                    <a:solidFill>
                      <a:schemeClr val="bg1"/>
                    </a:solidFill>
                    <a:latin typeface="Arial" panose="020B0604020202020204" pitchFamily="34" charset="0"/>
                    <a:ea typeface="MS PGothic" pitchFamily="34" charset="-128"/>
                    <a:cs typeface="Arial" panose="020B0604020202020204" pitchFamily="34" charset="0"/>
                  </a:rPr>
                  <a:t>Today</a:t>
                </a:r>
              </a:p>
              <a:p>
                <a:pPr algn="ctr"/>
                <a:r>
                  <a:rPr lang="en-GB" sz="1400" dirty="0">
                    <a:solidFill>
                      <a:schemeClr val="accent5">
                        <a:lumMod val="20000"/>
                        <a:lumOff val="80000"/>
                      </a:schemeClr>
                    </a:solidFill>
                    <a:latin typeface="Arial" panose="020B0604020202020204" pitchFamily="34" charset="0"/>
                    <a:ea typeface="MS PGothic" pitchFamily="34" charset="-128"/>
                    <a:cs typeface="Arial" panose="020B0604020202020204" pitchFamily="34" charset="0"/>
                  </a:rPr>
                  <a:t>2026</a:t>
                </a:r>
                <a:endParaRPr lang="en-GB" dirty="0">
                  <a:solidFill>
                    <a:schemeClr val="accent5">
                      <a:lumMod val="20000"/>
                      <a:lumOff val="80000"/>
                    </a:schemeClr>
                  </a:solidFill>
                  <a:latin typeface="Arial" panose="020B0604020202020204" pitchFamily="34" charset="0"/>
                  <a:ea typeface="MS PGothic" pitchFamily="34" charset="-128"/>
                  <a:cs typeface="Arial" panose="020B0604020202020204" pitchFamily="34" charset="0"/>
                </a:endParaRPr>
              </a:p>
            </p:txBody>
          </p:sp>
          <p:cxnSp>
            <p:nvCxnSpPr>
              <p:cNvPr id="10" name="Straight Connector 9">
                <a:extLst>
                  <a:ext uri="{FF2B5EF4-FFF2-40B4-BE49-F238E27FC236}">
                    <a16:creationId xmlns:a16="http://schemas.microsoft.com/office/drawing/2014/main" id="{9C3D7D0E-8FC9-22C0-9174-7FA09E1BDD5F}"/>
                  </a:ext>
                </a:extLst>
              </p:cNvPr>
              <p:cNvCxnSpPr>
                <a:cxnSpLocks/>
                <a:endCxn id="6" idx="0"/>
              </p:cNvCxnSpPr>
              <p:nvPr/>
            </p:nvCxnSpPr>
            <p:spPr>
              <a:xfrm>
                <a:off x="979942" y="4105208"/>
                <a:ext cx="1600" cy="249382"/>
              </a:xfrm>
              <a:prstGeom prst="line">
                <a:avLst/>
              </a:prstGeom>
              <a:ln w="190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nvGrpSpPr>
            <p:cNvPr id="15" name="Group 14">
              <a:extLst>
                <a:ext uri="{FF2B5EF4-FFF2-40B4-BE49-F238E27FC236}">
                  <a16:creationId xmlns:a16="http://schemas.microsoft.com/office/drawing/2014/main" id="{44E62F7A-CB89-354A-479D-0B7FA319C802}"/>
                </a:ext>
              </a:extLst>
            </p:cNvPr>
            <p:cNvGrpSpPr/>
            <p:nvPr/>
          </p:nvGrpSpPr>
          <p:grpSpPr>
            <a:xfrm>
              <a:off x="9419242" y="3721964"/>
              <a:ext cx="1432811" cy="1223467"/>
              <a:chOff x="9257950" y="4146785"/>
              <a:chExt cx="1432811" cy="1223467"/>
            </a:xfrm>
          </p:grpSpPr>
          <p:sp>
            <p:nvSpPr>
              <p:cNvPr id="20" name="TextBox 19">
                <a:extLst>
                  <a:ext uri="{FF2B5EF4-FFF2-40B4-BE49-F238E27FC236}">
                    <a16:creationId xmlns:a16="http://schemas.microsoft.com/office/drawing/2014/main" id="{9E69D6FE-EE1A-9934-E79D-38D41A16DA31}"/>
                  </a:ext>
                </a:extLst>
              </p:cNvPr>
              <p:cNvSpPr txBox="1"/>
              <p:nvPr/>
            </p:nvSpPr>
            <p:spPr>
              <a:xfrm>
                <a:off x="9257950" y="4354589"/>
                <a:ext cx="1432811" cy="1015663"/>
              </a:xfrm>
              <a:prstGeom prst="rect">
                <a:avLst/>
              </a:prstGeom>
              <a:noFill/>
            </p:spPr>
            <p:txBody>
              <a:bodyPr wrap="square" rtlCol="0">
                <a:spAutoFit/>
              </a:bodyPr>
              <a:lstStyle/>
              <a:p>
                <a:pPr algn="ctr"/>
                <a:r>
                  <a:rPr lang="en-GB" sz="1600" b="1" dirty="0">
                    <a:solidFill>
                      <a:schemeClr val="bg1"/>
                    </a:solidFill>
                    <a:latin typeface="Arial" panose="020B0604020202020204" pitchFamily="34" charset="0"/>
                    <a:ea typeface="MS PGothic" pitchFamily="34" charset="-128"/>
                    <a:cs typeface="Arial" panose="020B0604020202020204" pitchFamily="34" charset="0"/>
                  </a:rPr>
                  <a:t>Landing on Enceladus</a:t>
                </a:r>
              </a:p>
              <a:p>
                <a:pPr algn="ctr"/>
                <a:r>
                  <a:rPr lang="en-GB" sz="1400" dirty="0">
                    <a:solidFill>
                      <a:schemeClr val="accent5">
                        <a:lumMod val="20000"/>
                        <a:lumOff val="80000"/>
                      </a:schemeClr>
                    </a:solidFill>
                    <a:latin typeface="Arial" panose="020B0604020202020204" pitchFamily="34" charset="0"/>
                    <a:ea typeface="MS PGothic" pitchFamily="34" charset="-128"/>
                    <a:cs typeface="Arial" panose="020B0604020202020204" pitchFamily="34" charset="0"/>
                  </a:rPr>
                  <a:t>Several weeks on the surface</a:t>
                </a:r>
                <a:endParaRPr lang="en-GB" dirty="0">
                  <a:solidFill>
                    <a:schemeClr val="accent5">
                      <a:lumMod val="20000"/>
                      <a:lumOff val="80000"/>
                    </a:schemeClr>
                  </a:solidFill>
                  <a:latin typeface="Arial" panose="020B0604020202020204" pitchFamily="34" charset="0"/>
                  <a:ea typeface="MS PGothic" pitchFamily="34" charset="-128"/>
                  <a:cs typeface="Arial" panose="020B0604020202020204" pitchFamily="34" charset="0"/>
                </a:endParaRPr>
              </a:p>
            </p:txBody>
          </p:sp>
          <p:cxnSp>
            <p:nvCxnSpPr>
              <p:cNvPr id="22" name="Straight Connector 21">
                <a:extLst>
                  <a:ext uri="{FF2B5EF4-FFF2-40B4-BE49-F238E27FC236}">
                    <a16:creationId xmlns:a16="http://schemas.microsoft.com/office/drawing/2014/main" id="{E4323FEA-1A4C-79AC-2F9A-4B6D045BA0AE}"/>
                  </a:ext>
                </a:extLst>
              </p:cNvPr>
              <p:cNvCxnSpPr>
                <a:cxnSpLocks/>
                <a:endCxn id="20" idx="0"/>
              </p:cNvCxnSpPr>
              <p:nvPr/>
            </p:nvCxnSpPr>
            <p:spPr>
              <a:xfrm>
                <a:off x="9974356" y="4146785"/>
                <a:ext cx="0" cy="207804"/>
              </a:xfrm>
              <a:prstGeom prst="line">
                <a:avLst/>
              </a:prstGeom>
              <a:ln w="190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29" name="TextBox 28">
              <a:extLst>
                <a:ext uri="{FF2B5EF4-FFF2-40B4-BE49-F238E27FC236}">
                  <a16:creationId xmlns:a16="http://schemas.microsoft.com/office/drawing/2014/main" id="{C33BA9A3-62C1-4544-369E-9B27DEA95BCB}"/>
                </a:ext>
              </a:extLst>
            </p:cNvPr>
            <p:cNvSpPr txBox="1"/>
            <p:nvPr/>
          </p:nvSpPr>
          <p:spPr>
            <a:xfrm>
              <a:off x="1926468" y="3721964"/>
              <a:ext cx="1902160" cy="800219"/>
            </a:xfrm>
            <a:prstGeom prst="rect">
              <a:avLst/>
            </a:prstGeom>
            <a:noFill/>
          </p:spPr>
          <p:txBody>
            <a:bodyPr wrap="square" rtlCol="0">
              <a:spAutoFit/>
            </a:bodyPr>
            <a:lstStyle/>
            <a:p>
              <a:pPr algn="ctr"/>
              <a:r>
                <a:rPr lang="en-GB" sz="1600" b="1" dirty="0">
                  <a:solidFill>
                    <a:schemeClr val="bg1"/>
                  </a:solidFill>
                  <a:latin typeface="Arial" panose="020B0604020202020204" pitchFamily="34" charset="0"/>
                  <a:ea typeface="MS PGothic" pitchFamily="34" charset="-128"/>
                  <a:cs typeface="Arial" panose="020B0604020202020204" pitchFamily="34" charset="0"/>
                </a:rPr>
                <a:t>Mission definition phase</a:t>
              </a:r>
            </a:p>
            <a:p>
              <a:pPr algn="ctr"/>
              <a:r>
                <a:rPr lang="en-GB" sz="1400" dirty="0">
                  <a:solidFill>
                    <a:schemeClr val="accent5">
                      <a:lumMod val="20000"/>
                      <a:lumOff val="80000"/>
                    </a:schemeClr>
                  </a:solidFill>
                  <a:latin typeface="Arial" panose="020B0604020202020204" pitchFamily="34" charset="0"/>
                  <a:ea typeface="MS PGothic" pitchFamily="34" charset="-128"/>
                  <a:cs typeface="Arial" panose="020B0604020202020204" pitchFamily="34" charset="0"/>
                </a:rPr>
                <a:t>2025 - 2034</a:t>
              </a:r>
              <a:endParaRPr lang="en-GB" dirty="0">
                <a:solidFill>
                  <a:schemeClr val="accent5">
                    <a:lumMod val="20000"/>
                    <a:lumOff val="80000"/>
                  </a:schemeClr>
                </a:solidFill>
                <a:latin typeface="Arial" panose="020B0604020202020204" pitchFamily="34" charset="0"/>
                <a:ea typeface="MS PGothic" pitchFamily="34" charset="-128"/>
                <a:cs typeface="Arial" panose="020B0604020202020204" pitchFamily="34" charset="0"/>
              </a:endParaRPr>
            </a:p>
          </p:txBody>
        </p:sp>
        <p:grpSp>
          <p:nvGrpSpPr>
            <p:cNvPr id="31" name="Group 30">
              <a:extLst>
                <a:ext uri="{FF2B5EF4-FFF2-40B4-BE49-F238E27FC236}">
                  <a16:creationId xmlns:a16="http://schemas.microsoft.com/office/drawing/2014/main" id="{0A2A481E-E473-EE32-A872-3F4C041D0817}"/>
                </a:ext>
              </a:extLst>
            </p:cNvPr>
            <p:cNvGrpSpPr/>
            <p:nvPr/>
          </p:nvGrpSpPr>
          <p:grpSpPr>
            <a:xfrm>
              <a:off x="4478493" y="2571193"/>
              <a:ext cx="1116652" cy="1109192"/>
              <a:chOff x="4299783" y="2996014"/>
              <a:chExt cx="1116652" cy="1109192"/>
            </a:xfrm>
          </p:grpSpPr>
          <p:sp>
            <p:nvSpPr>
              <p:cNvPr id="33" name="TextBox 32">
                <a:extLst>
                  <a:ext uri="{FF2B5EF4-FFF2-40B4-BE49-F238E27FC236}">
                    <a16:creationId xmlns:a16="http://schemas.microsoft.com/office/drawing/2014/main" id="{DD2E4EB3-38AD-2DC0-04D2-31EF15F62DB6}"/>
                  </a:ext>
                </a:extLst>
              </p:cNvPr>
              <p:cNvSpPr txBox="1"/>
              <p:nvPr/>
            </p:nvSpPr>
            <p:spPr>
              <a:xfrm>
                <a:off x="4299783" y="2996014"/>
                <a:ext cx="1116652" cy="800219"/>
              </a:xfrm>
              <a:prstGeom prst="rect">
                <a:avLst/>
              </a:prstGeom>
              <a:noFill/>
            </p:spPr>
            <p:txBody>
              <a:bodyPr wrap="square" rtlCol="0">
                <a:spAutoFit/>
              </a:bodyPr>
              <a:lstStyle/>
              <a:p>
                <a:pPr algn="ctr"/>
                <a:r>
                  <a:rPr lang="en-GB" sz="1600" b="1" dirty="0">
                    <a:solidFill>
                      <a:schemeClr val="bg1"/>
                    </a:solidFill>
                    <a:latin typeface="Arial" panose="020B0604020202020204" pitchFamily="34" charset="0"/>
                    <a:ea typeface="MS PGothic" pitchFamily="34" charset="-128"/>
                    <a:cs typeface="Arial" panose="020B0604020202020204" pitchFamily="34" charset="0"/>
                  </a:rPr>
                  <a:t>Mission adoption</a:t>
                </a:r>
              </a:p>
              <a:p>
                <a:pPr algn="ctr"/>
                <a:r>
                  <a:rPr lang="en-GB" sz="1400" dirty="0">
                    <a:solidFill>
                      <a:schemeClr val="accent5">
                        <a:lumMod val="20000"/>
                        <a:lumOff val="80000"/>
                      </a:schemeClr>
                    </a:solidFill>
                    <a:latin typeface="Arial" panose="020B0604020202020204" pitchFamily="34" charset="0"/>
                    <a:ea typeface="MS PGothic" pitchFamily="34" charset="-128"/>
                    <a:cs typeface="Arial" panose="020B0604020202020204" pitchFamily="34" charset="0"/>
                  </a:rPr>
                  <a:t>2034</a:t>
                </a:r>
                <a:endParaRPr lang="en-GB" dirty="0">
                  <a:solidFill>
                    <a:schemeClr val="accent5">
                      <a:lumMod val="20000"/>
                      <a:lumOff val="80000"/>
                    </a:schemeClr>
                  </a:solidFill>
                  <a:latin typeface="Arial" panose="020B0604020202020204" pitchFamily="34" charset="0"/>
                  <a:ea typeface="MS PGothic" pitchFamily="34" charset="-128"/>
                  <a:cs typeface="Arial" panose="020B0604020202020204" pitchFamily="34" charset="0"/>
                </a:endParaRPr>
              </a:p>
            </p:txBody>
          </p:sp>
          <p:cxnSp>
            <p:nvCxnSpPr>
              <p:cNvPr id="34" name="Straight Connector 33">
                <a:extLst>
                  <a:ext uri="{FF2B5EF4-FFF2-40B4-BE49-F238E27FC236}">
                    <a16:creationId xmlns:a16="http://schemas.microsoft.com/office/drawing/2014/main" id="{92ED7C11-A649-2A9E-7ACF-3724D12661D1}"/>
                  </a:ext>
                </a:extLst>
              </p:cNvPr>
              <p:cNvCxnSpPr>
                <a:cxnSpLocks/>
                <a:stCxn id="33" idx="2"/>
              </p:cNvCxnSpPr>
              <p:nvPr/>
            </p:nvCxnSpPr>
            <p:spPr>
              <a:xfrm>
                <a:off x="4858109" y="3796233"/>
                <a:ext cx="0" cy="308973"/>
              </a:xfrm>
              <a:prstGeom prst="line">
                <a:avLst/>
              </a:prstGeom>
              <a:ln w="190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8EAE6441-350F-DD7C-7DF1-65B78B0E0F1C}"/>
                </a:ext>
              </a:extLst>
            </p:cNvPr>
            <p:cNvSpPr txBox="1"/>
            <p:nvPr/>
          </p:nvSpPr>
          <p:spPr>
            <a:xfrm>
              <a:off x="4949291" y="3929767"/>
              <a:ext cx="1851181" cy="800219"/>
            </a:xfrm>
            <a:prstGeom prst="rect">
              <a:avLst/>
            </a:prstGeom>
            <a:noFill/>
          </p:spPr>
          <p:txBody>
            <a:bodyPr wrap="square" rtlCol="0">
              <a:spAutoFit/>
            </a:bodyPr>
            <a:lstStyle/>
            <a:p>
              <a:pPr algn="ctr"/>
              <a:r>
                <a:rPr lang="en-GB" sz="1600" b="1" dirty="0">
                  <a:solidFill>
                    <a:schemeClr val="bg1"/>
                  </a:solidFill>
                  <a:latin typeface="Arial" panose="020B0604020202020204" pitchFamily="34" charset="0"/>
                  <a:ea typeface="MS PGothic" pitchFamily="34" charset="-128"/>
                  <a:cs typeface="Arial" panose="020B0604020202020204" pitchFamily="34" charset="0"/>
                </a:rPr>
                <a:t>Implementation phase</a:t>
              </a:r>
            </a:p>
            <a:p>
              <a:pPr algn="ctr"/>
              <a:r>
                <a:rPr lang="en-GB" sz="1400" dirty="0">
                  <a:solidFill>
                    <a:schemeClr val="accent5">
                      <a:lumMod val="20000"/>
                      <a:lumOff val="80000"/>
                    </a:schemeClr>
                  </a:solidFill>
                  <a:latin typeface="Arial" panose="020B0604020202020204" pitchFamily="34" charset="0"/>
                  <a:ea typeface="MS PGothic" pitchFamily="34" charset="-128"/>
                  <a:cs typeface="Arial" panose="020B0604020202020204" pitchFamily="34" charset="0"/>
                </a:rPr>
                <a:t>2035 - 2040</a:t>
              </a:r>
              <a:endParaRPr lang="en-GB" dirty="0">
                <a:solidFill>
                  <a:schemeClr val="accent5">
                    <a:lumMod val="20000"/>
                    <a:lumOff val="80000"/>
                  </a:schemeClr>
                </a:solidFill>
                <a:latin typeface="Arial" panose="020B0604020202020204" pitchFamily="34" charset="0"/>
                <a:ea typeface="MS PGothic" pitchFamily="34" charset="-128"/>
                <a:cs typeface="Arial" panose="020B0604020202020204" pitchFamily="34" charset="0"/>
              </a:endParaRPr>
            </a:p>
          </p:txBody>
        </p:sp>
        <p:grpSp>
          <p:nvGrpSpPr>
            <p:cNvPr id="38" name="Group 37">
              <a:extLst>
                <a:ext uri="{FF2B5EF4-FFF2-40B4-BE49-F238E27FC236}">
                  <a16:creationId xmlns:a16="http://schemas.microsoft.com/office/drawing/2014/main" id="{9C1F5259-10C6-D120-4141-CA8850FB9281}"/>
                </a:ext>
              </a:extLst>
            </p:cNvPr>
            <p:cNvGrpSpPr/>
            <p:nvPr/>
          </p:nvGrpSpPr>
          <p:grpSpPr>
            <a:xfrm>
              <a:off x="6177826" y="2817414"/>
              <a:ext cx="986308" cy="862971"/>
              <a:chOff x="5827666" y="3242235"/>
              <a:chExt cx="986308" cy="862971"/>
            </a:xfrm>
          </p:grpSpPr>
          <p:sp>
            <p:nvSpPr>
              <p:cNvPr id="39" name="TextBox 38">
                <a:extLst>
                  <a:ext uri="{FF2B5EF4-FFF2-40B4-BE49-F238E27FC236}">
                    <a16:creationId xmlns:a16="http://schemas.microsoft.com/office/drawing/2014/main" id="{346A9081-31C8-12AB-1EAD-B803A42BE33E}"/>
                  </a:ext>
                </a:extLst>
              </p:cNvPr>
              <p:cNvSpPr txBox="1"/>
              <p:nvPr/>
            </p:nvSpPr>
            <p:spPr>
              <a:xfrm>
                <a:off x="5827666" y="3242235"/>
                <a:ext cx="986308" cy="553998"/>
              </a:xfrm>
              <a:prstGeom prst="rect">
                <a:avLst/>
              </a:prstGeom>
              <a:noFill/>
            </p:spPr>
            <p:txBody>
              <a:bodyPr wrap="square" rtlCol="0">
                <a:spAutoFit/>
              </a:bodyPr>
              <a:lstStyle/>
              <a:p>
                <a:pPr algn="ctr"/>
                <a:r>
                  <a:rPr lang="en-GB" sz="1600" b="1" dirty="0">
                    <a:solidFill>
                      <a:schemeClr val="bg1"/>
                    </a:solidFill>
                    <a:latin typeface="Arial" panose="020B0604020202020204" pitchFamily="34" charset="0"/>
                    <a:ea typeface="MS PGothic" pitchFamily="34" charset="-128"/>
                    <a:cs typeface="Arial" panose="020B0604020202020204" pitchFamily="34" charset="0"/>
                  </a:rPr>
                  <a:t>Launch</a:t>
                </a:r>
              </a:p>
              <a:p>
                <a:pPr algn="ctr"/>
                <a:r>
                  <a:rPr lang="en-GB" sz="1400" dirty="0">
                    <a:solidFill>
                      <a:schemeClr val="accent5">
                        <a:lumMod val="20000"/>
                        <a:lumOff val="80000"/>
                      </a:schemeClr>
                    </a:solidFill>
                    <a:latin typeface="Arial" panose="020B0604020202020204" pitchFamily="34" charset="0"/>
                    <a:ea typeface="MS PGothic" pitchFamily="34" charset="-128"/>
                    <a:cs typeface="Arial" panose="020B0604020202020204" pitchFamily="34" charset="0"/>
                  </a:rPr>
                  <a:t>2040s</a:t>
                </a:r>
                <a:endParaRPr lang="en-GB" dirty="0">
                  <a:solidFill>
                    <a:schemeClr val="accent5">
                      <a:lumMod val="20000"/>
                      <a:lumOff val="80000"/>
                    </a:schemeClr>
                  </a:solidFill>
                  <a:latin typeface="Arial" panose="020B0604020202020204" pitchFamily="34" charset="0"/>
                  <a:ea typeface="MS PGothic" pitchFamily="34" charset="-128"/>
                  <a:cs typeface="Arial" panose="020B0604020202020204" pitchFamily="34" charset="0"/>
                </a:endParaRPr>
              </a:p>
            </p:txBody>
          </p:sp>
          <p:cxnSp>
            <p:nvCxnSpPr>
              <p:cNvPr id="40" name="Straight Connector 39">
                <a:extLst>
                  <a:ext uri="{FF2B5EF4-FFF2-40B4-BE49-F238E27FC236}">
                    <a16:creationId xmlns:a16="http://schemas.microsoft.com/office/drawing/2014/main" id="{1591AACA-9037-28F0-7FF2-44D157588A32}"/>
                  </a:ext>
                </a:extLst>
              </p:cNvPr>
              <p:cNvCxnSpPr>
                <a:cxnSpLocks/>
              </p:cNvCxnSpPr>
              <p:nvPr/>
            </p:nvCxnSpPr>
            <p:spPr>
              <a:xfrm>
                <a:off x="6336060" y="3796233"/>
                <a:ext cx="0" cy="308973"/>
              </a:xfrm>
              <a:prstGeom prst="line">
                <a:avLst/>
              </a:prstGeom>
              <a:ln w="190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2BA0C173-FD9D-879A-757B-69753261BEF4}"/>
                </a:ext>
              </a:extLst>
            </p:cNvPr>
            <p:cNvGrpSpPr/>
            <p:nvPr/>
          </p:nvGrpSpPr>
          <p:grpSpPr>
            <a:xfrm>
              <a:off x="7603473" y="2568033"/>
              <a:ext cx="2393746" cy="1112352"/>
              <a:chOff x="8121258" y="2992854"/>
              <a:chExt cx="2393746" cy="1112352"/>
            </a:xfrm>
          </p:grpSpPr>
          <p:sp>
            <p:nvSpPr>
              <p:cNvPr id="42" name="TextBox 41">
                <a:extLst>
                  <a:ext uri="{FF2B5EF4-FFF2-40B4-BE49-F238E27FC236}">
                    <a16:creationId xmlns:a16="http://schemas.microsoft.com/office/drawing/2014/main" id="{62422920-007F-4434-FD22-73C319E00B2D}"/>
                  </a:ext>
                </a:extLst>
              </p:cNvPr>
              <p:cNvSpPr txBox="1"/>
              <p:nvPr/>
            </p:nvSpPr>
            <p:spPr>
              <a:xfrm>
                <a:off x="8121258" y="2992854"/>
                <a:ext cx="2393746" cy="800219"/>
              </a:xfrm>
              <a:prstGeom prst="rect">
                <a:avLst/>
              </a:prstGeom>
              <a:noFill/>
            </p:spPr>
            <p:txBody>
              <a:bodyPr wrap="square" rtlCol="0">
                <a:spAutoFit/>
              </a:bodyPr>
              <a:lstStyle/>
              <a:p>
                <a:pPr algn="ctr"/>
                <a:r>
                  <a:rPr lang="en-GB" sz="1600" b="1" dirty="0">
                    <a:solidFill>
                      <a:schemeClr val="bg1"/>
                    </a:solidFill>
                    <a:latin typeface="Arial" panose="020B0604020202020204" pitchFamily="34" charset="0"/>
                    <a:ea typeface="MS PGothic" pitchFamily="34" charset="-128"/>
                    <a:cs typeface="Arial" panose="020B0604020202020204" pitchFamily="34" charset="0"/>
                  </a:rPr>
                  <a:t>Tour of Saturn moons, plume sampling</a:t>
                </a:r>
              </a:p>
              <a:p>
                <a:pPr algn="ctr"/>
                <a:r>
                  <a:rPr lang="en-GB" sz="1400" dirty="0">
                    <a:solidFill>
                      <a:schemeClr val="accent5">
                        <a:lumMod val="20000"/>
                        <a:lumOff val="80000"/>
                      </a:schemeClr>
                    </a:solidFill>
                    <a:latin typeface="Arial" panose="020B0604020202020204" pitchFamily="34" charset="0"/>
                    <a:ea typeface="MS PGothic" pitchFamily="34" charset="-128"/>
                    <a:cs typeface="Arial" panose="020B0604020202020204" pitchFamily="34" charset="0"/>
                  </a:rPr>
                  <a:t>3 years</a:t>
                </a:r>
                <a:endParaRPr lang="en-GB" dirty="0">
                  <a:solidFill>
                    <a:schemeClr val="accent5">
                      <a:lumMod val="20000"/>
                      <a:lumOff val="80000"/>
                    </a:schemeClr>
                  </a:solidFill>
                  <a:latin typeface="Arial" panose="020B0604020202020204" pitchFamily="34" charset="0"/>
                  <a:ea typeface="MS PGothic" pitchFamily="34" charset="-128"/>
                  <a:cs typeface="Arial" panose="020B0604020202020204" pitchFamily="34" charset="0"/>
                </a:endParaRPr>
              </a:p>
            </p:txBody>
          </p:sp>
          <p:cxnSp>
            <p:nvCxnSpPr>
              <p:cNvPr id="43" name="Straight Connector 42">
                <a:extLst>
                  <a:ext uri="{FF2B5EF4-FFF2-40B4-BE49-F238E27FC236}">
                    <a16:creationId xmlns:a16="http://schemas.microsoft.com/office/drawing/2014/main" id="{3F95B33E-8EE3-A134-76FD-A1A1F66488C5}"/>
                  </a:ext>
                </a:extLst>
              </p:cNvPr>
              <p:cNvCxnSpPr>
                <a:cxnSpLocks/>
                <a:stCxn id="42" idx="2"/>
              </p:cNvCxnSpPr>
              <p:nvPr/>
            </p:nvCxnSpPr>
            <p:spPr>
              <a:xfrm>
                <a:off x="9318131" y="3793073"/>
                <a:ext cx="0" cy="312133"/>
              </a:xfrm>
              <a:prstGeom prst="line">
                <a:avLst/>
              </a:prstGeom>
              <a:ln w="190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FEEB2A24-BB59-BAFB-5A35-ED20F6EBF7BB}"/>
                </a:ext>
              </a:extLst>
            </p:cNvPr>
            <p:cNvGrpSpPr/>
            <p:nvPr/>
          </p:nvGrpSpPr>
          <p:grpSpPr>
            <a:xfrm>
              <a:off x="7179297" y="3680385"/>
              <a:ext cx="1851181" cy="803380"/>
              <a:chOff x="7210577" y="4105206"/>
              <a:chExt cx="1851181" cy="803380"/>
            </a:xfrm>
          </p:grpSpPr>
          <p:sp>
            <p:nvSpPr>
              <p:cNvPr id="45" name="TextBox 44">
                <a:extLst>
                  <a:ext uri="{FF2B5EF4-FFF2-40B4-BE49-F238E27FC236}">
                    <a16:creationId xmlns:a16="http://schemas.microsoft.com/office/drawing/2014/main" id="{50A25DF3-BA34-B311-6D81-B9CDD79A4B2F}"/>
                  </a:ext>
                </a:extLst>
              </p:cNvPr>
              <p:cNvSpPr txBox="1"/>
              <p:nvPr/>
            </p:nvSpPr>
            <p:spPr>
              <a:xfrm>
                <a:off x="7210577" y="4354588"/>
                <a:ext cx="1851181" cy="553998"/>
              </a:xfrm>
              <a:prstGeom prst="rect">
                <a:avLst/>
              </a:prstGeom>
              <a:noFill/>
            </p:spPr>
            <p:txBody>
              <a:bodyPr wrap="square" rtlCol="0">
                <a:spAutoFit/>
              </a:bodyPr>
              <a:lstStyle/>
              <a:p>
                <a:pPr algn="ctr"/>
                <a:r>
                  <a:rPr lang="en-GB" sz="1600" b="1" dirty="0">
                    <a:solidFill>
                      <a:schemeClr val="bg1"/>
                    </a:solidFill>
                    <a:latin typeface="Arial" panose="020B0604020202020204" pitchFamily="34" charset="0"/>
                    <a:ea typeface="MS PGothic" pitchFamily="34" charset="-128"/>
                    <a:cs typeface="Arial" panose="020B0604020202020204" pitchFamily="34" charset="0"/>
                  </a:rPr>
                  <a:t>Arrival at Saturn</a:t>
                </a:r>
              </a:p>
              <a:p>
                <a:pPr algn="ctr"/>
                <a:r>
                  <a:rPr lang="en-GB" sz="1400" dirty="0">
                    <a:solidFill>
                      <a:schemeClr val="accent5">
                        <a:lumMod val="20000"/>
                        <a:lumOff val="80000"/>
                      </a:schemeClr>
                    </a:solidFill>
                    <a:latin typeface="Arial" panose="020B0604020202020204" pitchFamily="34" charset="0"/>
                    <a:ea typeface="MS PGothic" pitchFamily="34" charset="-128"/>
                    <a:cs typeface="Arial" panose="020B0604020202020204" pitchFamily="34" charset="0"/>
                  </a:rPr>
                  <a:t>2050s</a:t>
                </a:r>
                <a:endParaRPr lang="en-GB" dirty="0">
                  <a:solidFill>
                    <a:schemeClr val="accent5">
                      <a:lumMod val="20000"/>
                      <a:lumOff val="80000"/>
                    </a:schemeClr>
                  </a:solidFill>
                  <a:latin typeface="Arial" panose="020B0604020202020204" pitchFamily="34" charset="0"/>
                  <a:ea typeface="MS PGothic" pitchFamily="34" charset="-128"/>
                  <a:cs typeface="Arial" panose="020B0604020202020204" pitchFamily="34" charset="0"/>
                </a:endParaRPr>
              </a:p>
            </p:txBody>
          </p:sp>
          <p:cxnSp>
            <p:nvCxnSpPr>
              <p:cNvPr id="47" name="Straight Connector 46">
                <a:extLst>
                  <a:ext uri="{FF2B5EF4-FFF2-40B4-BE49-F238E27FC236}">
                    <a16:creationId xmlns:a16="http://schemas.microsoft.com/office/drawing/2014/main" id="{25267856-D142-6BF4-7FA1-B638328DA1D6}"/>
                  </a:ext>
                </a:extLst>
              </p:cNvPr>
              <p:cNvCxnSpPr>
                <a:cxnSpLocks/>
                <a:endCxn id="45" idx="0"/>
              </p:cNvCxnSpPr>
              <p:nvPr/>
            </p:nvCxnSpPr>
            <p:spPr>
              <a:xfrm>
                <a:off x="8136168" y="4105206"/>
                <a:ext cx="0" cy="249382"/>
              </a:xfrm>
              <a:prstGeom prst="line">
                <a:avLst/>
              </a:prstGeom>
              <a:ln w="190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grpSp>
        <p:cxnSp>
          <p:nvCxnSpPr>
            <p:cNvPr id="48" name="Straight Arrow Connector 47">
              <a:extLst>
                <a:ext uri="{FF2B5EF4-FFF2-40B4-BE49-F238E27FC236}">
                  <a16:creationId xmlns:a16="http://schemas.microsoft.com/office/drawing/2014/main" id="{E87BAF10-2D45-82D3-C476-4BC408BC2C36}"/>
                </a:ext>
              </a:extLst>
            </p:cNvPr>
            <p:cNvCxnSpPr>
              <a:cxnSpLocks/>
            </p:cNvCxnSpPr>
            <p:nvPr/>
          </p:nvCxnSpPr>
          <p:spPr>
            <a:xfrm>
              <a:off x="818639" y="3680387"/>
              <a:ext cx="11406699" cy="0"/>
            </a:xfrm>
            <a:prstGeom prst="straightConnector1">
              <a:avLst/>
            </a:prstGeom>
            <a:ln w="34925">
              <a:solidFill>
                <a:schemeClr val="bg1"/>
              </a:solidFill>
              <a:prstDash val="sysDot"/>
              <a:tailEnd type="triangle"/>
            </a:ln>
          </p:spPr>
          <p:style>
            <a:lnRef idx="1">
              <a:schemeClr val="accent6"/>
            </a:lnRef>
            <a:fillRef idx="0">
              <a:schemeClr val="accent6"/>
            </a:fillRef>
            <a:effectRef idx="0">
              <a:schemeClr val="accent6"/>
            </a:effectRef>
            <a:fontRef idx="minor">
              <a:schemeClr val="tx1"/>
            </a:fontRef>
          </p:style>
        </p:cxnSp>
      </p:grpSp>
    </p:spTree>
    <p:extLst>
      <p:ext uri="{BB962C8B-B14F-4D97-AF65-F5344CB8AC3E}">
        <p14:creationId xmlns:p14="http://schemas.microsoft.com/office/powerpoint/2010/main" val="3065608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SA_Presentation_DARK">
  <a:themeElements>
    <a:clrScheme name="ESA Presentation 2020 Dark">
      <a:dk1>
        <a:srgbClr val="003249"/>
      </a:dk1>
      <a:lt1>
        <a:srgbClr val="FEFFFF"/>
      </a:lt1>
      <a:dk2>
        <a:srgbClr val="335E6E"/>
      </a:dk2>
      <a:lt2>
        <a:srgbClr val="E7E8E3"/>
      </a:lt2>
      <a:accent1>
        <a:srgbClr val="00AE9C"/>
      </a:accent1>
      <a:accent2>
        <a:srgbClr val="EC1A2F"/>
      </a:accent2>
      <a:accent3>
        <a:srgbClr val="FBAB18"/>
      </a:accent3>
      <a:accent4>
        <a:srgbClr val="009BDA"/>
      </a:accent4>
      <a:accent5>
        <a:srgbClr val="8096A6"/>
      </a:accent5>
      <a:accent6>
        <a:srgbClr val="E7E8E3"/>
      </a:accent6>
      <a:hlink>
        <a:srgbClr val="6DCFF6"/>
      </a:hlink>
      <a:folHlink>
        <a:srgbClr val="009BD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l">
          <a:defRPr dirty="0">
            <a:solidFill>
              <a:srgbClr val="8197A6"/>
            </a:solidFill>
            <a:latin typeface="Arial" panose="020B0604020202020204" pitchFamily="34" charset="0"/>
            <a:ea typeface="MS PGothic" pitchFamily="34" charset="-128"/>
            <a:cs typeface="Arial" panose="020B0604020202020204" pitchFamily="34" charset="0"/>
          </a:defRPr>
        </a:defPPr>
      </a:lstStyle>
    </a:txDef>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5B9979CE-F6D6-4CDA-8589-F8B43FE72354}" vid="{343751ED-C8BE-41FE-9861-56AE543A0A1D}"/>
    </a:ext>
  </a:extLst>
</a:theme>
</file>

<file path=ppt/theme/theme2.xml><?xml version="1.0" encoding="utf-8"?>
<a:theme xmlns:a="http://schemas.openxmlformats.org/drawingml/2006/main" name="ESA_Presentation_DARK_BG">
  <a:themeElements>
    <a:clrScheme name="ESA Presentation 2020 Dark">
      <a:dk1>
        <a:srgbClr val="003249"/>
      </a:dk1>
      <a:lt1>
        <a:srgbClr val="FEFFFF"/>
      </a:lt1>
      <a:dk2>
        <a:srgbClr val="335E6E"/>
      </a:dk2>
      <a:lt2>
        <a:srgbClr val="E7E8E3"/>
      </a:lt2>
      <a:accent1>
        <a:srgbClr val="00AE9C"/>
      </a:accent1>
      <a:accent2>
        <a:srgbClr val="EC1A2F"/>
      </a:accent2>
      <a:accent3>
        <a:srgbClr val="FBAB18"/>
      </a:accent3>
      <a:accent4>
        <a:srgbClr val="009BDA"/>
      </a:accent4>
      <a:accent5>
        <a:srgbClr val="8096A6"/>
      </a:accent5>
      <a:accent6>
        <a:srgbClr val="E7E8E3"/>
      </a:accent6>
      <a:hlink>
        <a:srgbClr val="6DCFF6"/>
      </a:hlink>
      <a:folHlink>
        <a:srgbClr val="009BD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l">
          <a:defRPr dirty="0" err="1">
            <a:solidFill>
              <a:srgbClr val="8197A6"/>
            </a:solidFill>
            <a:latin typeface="Arial" panose="020B0604020202020204" pitchFamily="34" charset="0"/>
            <a:ea typeface="MS PGothic" pitchFamily="34" charset="-128"/>
            <a:cs typeface="Arial" panose="020B0604020202020204" pitchFamily="34" charset="0"/>
          </a:defRPr>
        </a:defPPr>
      </a:lstStyle>
    </a:txDef>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5B9979CE-F6D6-4CDA-8589-F8B43FE72354}" vid="{AD79EE79-A995-4046-BA78-7E1194A8FF29}"/>
    </a:ext>
  </a:extLst>
</a:theme>
</file>

<file path=ppt/theme/theme3.xml><?xml version="1.0" encoding="utf-8"?>
<a:theme xmlns:a="http://schemas.openxmlformats.org/drawingml/2006/main" name="ESA_Presentation_CLEAR">
  <a:themeElements>
    <a:clrScheme name="ESA Presentation 2020 Light">
      <a:dk1>
        <a:srgbClr val="003249"/>
      </a:dk1>
      <a:lt1>
        <a:srgbClr val="FEFFFF"/>
      </a:lt1>
      <a:dk2>
        <a:srgbClr val="335E6E"/>
      </a:dk2>
      <a:lt2>
        <a:srgbClr val="E7E8E3"/>
      </a:lt2>
      <a:accent1>
        <a:srgbClr val="75C8AE"/>
      </a:accent1>
      <a:accent2>
        <a:srgbClr val="F06669"/>
      </a:accent2>
      <a:accent3>
        <a:srgbClr val="FFCC4D"/>
      </a:accent3>
      <a:accent4>
        <a:srgbClr val="6DCFF6"/>
      </a:accent4>
      <a:accent5>
        <a:srgbClr val="8096A6"/>
      </a:accent5>
      <a:accent6>
        <a:srgbClr val="E7E8E3"/>
      </a:accent6>
      <a:hlink>
        <a:srgbClr val="009BDA"/>
      </a:hlink>
      <a:folHlink>
        <a:srgbClr val="75C8A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l">
          <a:defRPr dirty="0">
            <a:solidFill>
              <a:srgbClr val="8197A6"/>
            </a:solidFill>
            <a:latin typeface="Arial" panose="020B0604020202020204" pitchFamily="34" charset="0"/>
            <a:ea typeface="MS PGothic" pitchFamily="34" charset="-128"/>
            <a:cs typeface="Arial" panose="020B0604020202020204" pitchFamily="34" charset="0"/>
          </a:defRPr>
        </a:defPPr>
      </a:lstStyle>
    </a:txDef>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5B9979CE-F6D6-4CDA-8589-F8B43FE72354}" vid="{6B3D98F0-8F27-4BB1-98E2-0EFA105C5170}"/>
    </a:ext>
  </a:extLst>
</a:theme>
</file>

<file path=ppt/theme/theme4.xml><?xml version="1.0" encoding="utf-8"?>
<a:theme xmlns:a="http://schemas.openxmlformats.org/drawingml/2006/main" name="ESA_Presentation_CLEAR_BG">
  <a:themeElements>
    <a:clrScheme name="ESA Presentation 2020 Light">
      <a:dk1>
        <a:srgbClr val="003249"/>
      </a:dk1>
      <a:lt1>
        <a:srgbClr val="FEFFFF"/>
      </a:lt1>
      <a:dk2>
        <a:srgbClr val="335E6E"/>
      </a:dk2>
      <a:lt2>
        <a:srgbClr val="E7E8E3"/>
      </a:lt2>
      <a:accent1>
        <a:srgbClr val="75C8AE"/>
      </a:accent1>
      <a:accent2>
        <a:srgbClr val="F06669"/>
      </a:accent2>
      <a:accent3>
        <a:srgbClr val="FFCC4D"/>
      </a:accent3>
      <a:accent4>
        <a:srgbClr val="6DCFF6"/>
      </a:accent4>
      <a:accent5>
        <a:srgbClr val="8096A6"/>
      </a:accent5>
      <a:accent6>
        <a:srgbClr val="E7E8E3"/>
      </a:accent6>
      <a:hlink>
        <a:srgbClr val="009BDA"/>
      </a:hlink>
      <a:folHlink>
        <a:srgbClr val="75C8A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5B9979CE-F6D6-4CDA-8589-F8B43FE72354}" vid="{EF168943-AA5F-4FD6-96A2-54A85FF01414}"/>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E45E55BB00E084A8CDFB22E3AFBED9A" ma:contentTypeVersion="14" ma:contentTypeDescription="Create a new document." ma:contentTypeScope="" ma:versionID="1f1740949eee79a03ade627d206a5589">
  <xsd:schema xmlns:xsd="http://www.w3.org/2001/XMLSchema" xmlns:xs="http://www.w3.org/2001/XMLSchema" xmlns:p="http://schemas.microsoft.com/office/2006/metadata/properties" xmlns:ns2="29ac2537-ceb8-474a-9d90-fe9b63b0253a" xmlns:ns3="06316bf8-c85b-4501-8b23-40d0b3291b2b" targetNamespace="http://schemas.microsoft.com/office/2006/metadata/properties" ma:root="true" ma:fieldsID="c9fec1e8ca6b6f8e24d4d167e1689db1" ns2:_="" ns3:_="">
    <xsd:import namespace="29ac2537-ceb8-474a-9d90-fe9b63b0253a"/>
    <xsd:import namespace="06316bf8-c85b-4501-8b23-40d0b3291b2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LengthInSecond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9ac2537-ceb8-474a-9d90-fe9b63b025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b688d343-e684-46db-b94f-a4cae8ed196c"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DateTaken" ma:index="21"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6316bf8-c85b-4501-8b23-40d0b3291b2b"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13d9f0ac-a367-4ea8-97cc-9072dcc9c3ec}" ma:internalName="TaxCatchAll" ma:showField="CatchAllData" ma:web="06316bf8-c85b-4501-8b23-40d0b3291b2b">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29ac2537-ceb8-474a-9d90-fe9b63b0253a">
      <Terms xmlns="http://schemas.microsoft.com/office/infopath/2007/PartnerControls"/>
    </lcf76f155ced4ddcb4097134ff3c332f>
    <TaxCatchAll xmlns="06316bf8-c85b-4501-8b23-40d0b3291b2b" xsi:nil="true"/>
  </documentManagement>
</p:properties>
</file>

<file path=customXml/itemProps1.xml><?xml version="1.0" encoding="utf-8"?>
<ds:datastoreItem xmlns:ds="http://schemas.openxmlformats.org/officeDocument/2006/customXml" ds:itemID="{548D79E0-F545-4A75-B39D-7B8AF1D9BA85}">
  <ds:schemaRefs>
    <ds:schemaRef ds:uri="http://schemas.microsoft.com/sharepoint/v3/contenttype/forms"/>
  </ds:schemaRefs>
</ds:datastoreItem>
</file>

<file path=customXml/itemProps2.xml><?xml version="1.0" encoding="utf-8"?>
<ds:datastoreItem xmlns:ds="http://schemas.openxmlformats.org/officeDocument/2006/customXml" ds:itemID="{C98EE328-E9E9-4481-A14B-D78C34501AE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9ac2537-ceb8-474a-9d90-fe9b63b0253a"/>
    <ds:schemaRef ds:uri="06316bf8-c85b-4501-8b23-40d0b3291b2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E22279E-2C4C-4C93-8498-455A58D1433E}">
  <ds:schemaRefs>
    <ds:schemaRef ds:uri="http://purl.org/dc/dcmitype/"/>
    <ds:schemaRef ds:uri="http://schemas.microsoft.com/office/infopath/2007/PartnerControls"/>
    <ds:schemaRef ds:uri="http://schemas.microsoft.com/office/2006/documentManagement/types"/>
    <ds:schemaRef ds:uri="http://purl.org/dc/elements/1.1/"/>
    <ds:schemaRef ds:uri="http://purl.org/dc/terms/"/>
    <ds:schemaRef ds:uri="http://schemas.openxmlformats.org/package/2006/metadata/core-properties"/>
    <ds:schemaRef ds:uri="http://schemas.microsoft.com/office/2006/metadata/properties"/>
    <ds:schemaRef ds:uri="06316bf8-c85b-4501-8b23-40d0b3291b2b"/>
    <ds:schemaRef ds:uri="29ac2537-ceb8-474a-9d90-fe9b63b0253a"/>
    <ds:schemaRef ds:uri="http://www.w3.org/XML/1998/namespace"/>
  </ds:schemaRefs>
</ds:datastoreItem>
</file>

<file path=docMetadata/LabelInfo.xml><?xml version="1.0" encoding="utf-8"?>
<clbl:labelList xmlns:clbl="http://schemas.microsoft.com/office/2020/mipLabelMetadata">
  <clbl:label id="{3976fa30-1907-4356-8241-62ea5e1c0256}" enabled="1" method="Standard" siteId="{9a5cacd0-2bef-4dd7-ac5c-7ebe1f54f495}" removed="0"/>
</clbl:labelList>
</file>

<file path=docProps/app.xml><?xml version="1.0" encoding="utf-8"?>
<Properties xmlns="http://schemas.openxmlformats.org/officeDocument/2006/extended-properties" xmlns:vt="http://schemas.openxmlformats.org/officeDocument/2006/docPropsVTypes">
  <Template>ESA Presentation</Template>
  <TotalTime>4316</TotalTime>
  <Words>824</Words>
  <Application>Microsoft Office PowerPoint</Application>
  <PresentationFormat>Custom</PresentationFormat>
  <Paragraphs>151</Paragraphs>
  <Slides>21</Slides>
  <Notes>6</Notes>
  <HiddenSlides>0</HiddenSlides>
  <MMClips>3</MMClips>
  <ScaleCrop>false</ScaleCrop>
  <HeadingPairs>
    <vt:vector size="4" baseType="variant">
      <vt:variant>
        <vt:lpstr>Theme</vt:lpstr>
      </vt:variant>
      <vt:variant>
        <vt:i4>4</vt:i4>
      </vt:variant>
      <vt:variant>
        <vt:lpstr>Slide Titles</vt:lpstr>
      </vt:variant>
      <vt:variant>
        <vt:i4>21</vt:i4>
      </vt:variant>
    </vt:vector>
  </HeadingPairs>
  <TitlesOfParts>
    <vt:vector size="25" baseType="lpstr">
      <vt:lpstr>ESA_Presentation_DARK</vt:lpstr>
      <vt:lpstr>ESA_Presentation_DARK_BG</vt:lpstr>
      <vt:lpstr>ESA_Presentation_CLEAR</vt:lpstr>
      <vt:lpstr>ESA_Presentation_CLEAR_BG</vt:lpstr>
      <vt:lpstr>PowerPoint Presentation</vt:lpstr>
      <vt:lpstr>PowerPoint Presentation</vt:lpstr>
      <vt:lpstr>PowerPoint Presentation</vt:lpstr>
      <vt:lpstr>Cassini - Huygens </vt:lpstr>
      <vt:lpstr>PowerPoint Presentation</vt:lpstr>
      <vt:lpstr>PowerPoint Presentation</vt:lpstr>
      <vt:lpstr>PowerPoint Presentation</vt:lpstr>
      <vt:lpstr>PowerPoint Presentation</vt:lpstr>
      <vt:lpstr>PowerPoint Presentation</vt:lpstr>
      <vt:lpstr>Technology Development Challenges</vt:lpstr>
      <vt:lpstr>L4 Moons of the Giant Planets  It will be cold, dark and far far away from home</vt:lpstr>
      <vt:lpstr>L4 Technology Needs and Building Blocks</vt:lpstr>
      <vt:lpstr>How to land and survive on the surface</vt:lpstr>
      <vt:lpstr>Autonomous Landing </vt:lpstr>
      <vt:lpstr>The Surface challenge</vt:lpstr>
      <vt:lpstr>PowerPoint Presentation</vt:lpstr>
      <vt:lpstr>The Surface challenge</vt:lpstr>
      <vt:lpstr>Remote Sensing the Surface Structure</vt:lpstr>
      <vt:lpstr>Surviving on the Surface</vt:lpstr>
      <vt:lpstr>All L4 and SCI Activities Full Details</vt:lpstr>
      <vt:lpstr>PowerPoint Presentation</vt:lpstr>
    </vt:vector>
  </TitlesOfParts>
  <Manager/>
  <Company>ESA</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L4 Strawman Payload and Payload Technology Development Plan</dc:title>
  <dc:subject>L4 Strawman Payload and Payload Technology Development Plan</dc:subject>
  <dc:creator>B. Ordoubadian, T.-M. Bründl, M. Haag, M. Linder, A. Stefanescu, S. Wittig</dc:creator>
  <cp:keywords/>
  <dc:description/>
  <cp:lastModifiedBy>Sven Wittig</cp:lastModifiedBy>
  <cp:revision>89</cp:revision>
  <cp:lastPrinted>2008-08-26T16:26:23Z</cp:lastPrinted>
  <dcterms:created xsi:type="dcterms:W3CDTF">2025-03-17T09:16:07Z</dcterms:created>
  <dcterms:modified xsi:type="dcterms:W3CDTF">2026-01-20T16:21:52Z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Title">
    <vt:lpwstr>TITLE OF PRESENTATION</vt:lpwstr>
  </property>
  <property fmtid="{D5CDD505-2E9C-101B-9397-08002B2CF9AE}" pid="3" name="PSubtitle">
    <vt:lpwstr>TITLE OF PRESENTATION</vt:lpwstr>
  </property>
  <property fmtid="{D5CDD505-2E9C-101B-9397-08002B2CF9AE}" pid="4" name="PAuthor">
    <vt:lpwstr>B. Ordoubadian, T.-M. Bründl, M. Haag, M. Linder, A. Stefanescu, S. Wittig</vt:lpwstr>
  </property>
  <property fmtid="{D5CDD505-2E9C-101B-9397-08002B2CF9AE}" pid="5" name="PPlace">
    <vt:lpwstr/>
  </property>
  <property fmtid="{D5CDD505-2E9C-101B-9397-08002B2CF9AE}" pid="6" name="PDate">
    <vt:lpwstr>DD/MM/YYYY</vt:lpwstr>
  </property>
  <property fmtid="{D5CDD505-2E9C-101B-9397-08002B2CF9AE}" pid="7" name="PProgramme">
    <vt:lpwstr/>
  </property>
  <property fmtid="{D5CDD505-2E9C-101B-9397-08002B2CF9AE}" pid="8" name="PEmail">
    <vt:lpwstr/>
  </property>
  <property fmtid="{D5CDD505-2E9C-101B-9397-08002B2CF9AE}" pid="9" name="PClassification">
    <vt:lpwstr>ESA UNCLASSIFIED – For Official Use</vt:lpwstr>
  </property>
  <property fmtid="{D5CDD505-2E9C-101B-9397-08002B2CF9AE}" pid="10" name="POptionButton1">
    <vt:bool>true</vt:bool>
  </property>
  <property fmtid="{D5CDD505-2E9C-101B-9397-08002B2CF9AE}" pid="11" name="POptionButton2">
    <vt:bool>false</vt:bool>
  </property>
  <property fmtid="{D5CDD505-2E9C-101B-9397-08002B2CF9AE}" pid="12" name="ESAVersion">
    <vt:lpwstr>5GV2.0</vt:lpwstr>
  </property>
  <property fmtid="{D5CDD505-2E9C-101B-9397-08002B2CF9AE}" pid="13" name="ShowESADialog1">
    <vt:bool>true</vt:bool>
  </property>
  <property fmtid="{D5CDD505-2E9C-101B-9397-08002B2CF9AE}" pid="14" name="ContentTypeId">
    <vt:lpwstr>0x0101007E45E55BB00E084A8CDFB22E3AFBED9A</vt:lpwstr>
  </property>
  <property fmtid="{D5CDD505-2E9C-101B-9397-08002B2CF9AE}" pid="15" name="Document Type">
    <vt:lpwstr>HO - Handout / Presentation</vt:lpwstr>
  </property>
  <property fmtid="{D5CDD505-2E9C-101B-9397-08002B2CF9AE}" pid="16" name="Reference">
    <vt:lpwstr/>
  </property>
  <property fmtid="{D5CDD505-2E9C-101B-9397-08002B2CF9AE}" pid="17" name="Classification">
    <vt:lpwstr>ESA UNCLASSIFIED – Releasable to the Public</vt:lpwstr>
  </property>
  <property fmtid="{D5CDD505-2E9C-101B-9397-08002B2CF9AE}" pid="18" name="Classification Caveat">
    <vt:lpwstr/>
  </property>
  <property fmtid="{D5CDD505-2E9C-101B-9397-08002B2CF9AE}" pid="19" name="Status">
    <vt:lpwstr>Draft</vt:lpwstr>
  </property>
  <property fmtid="{D5CDD505-2E9C-101B-9397-08002B2CF9AE}" pid="20" name="bmsSiteName">
    <vt:lpwstr/>
  </property>
  <property fmtid="{D5CDD505-2E9C-101B-9397-08002B2CF9AE}" pid="21" name="Originating Organisation">
    <vt:lpwstr>ESTEC</vt:lpwstr>
  </property>
  <property fmtid="{D5CDD505-2E9C-101B-9397-08002B2CF9AE}" pid="22" name="Distribution">
    <vt:lpwstr/>
  </property>
  <property fmtid="{D5CDD505-2E9C-101B-9397-08002B2CF9AE}" pid="23" name="bmsSitename2">
    <vt:lpwstr/>
  </property>
  <property fmtid="{D5CDD505-2E9C-101B-9397-08002B2CF9AE}" pid="24" name="bmsAddress">
    <vt:lpwstr/>
  </property>
  <property fmtid="{D5CDD505-2E9C-101B-9397-08002B2CF9AE}" pid="25" name="bmsPlace">
    <vt:lpwstr/>
  </property>
  <property fmtid="{D5CDD505-2E9C-101B-9397-08002B2CF9AE}" pid="26" name="bmsPhoneFax">
    <vt:lpwstr/>
  </property>
  <property fmtid="{D5CDD505-2E9C-101B-9397-08002B2CF9AE}" pid="27" name="Issue">
    <vt:i4>0</vt:i4>
  </property>
  <property fmtid="{D5CDD505-2E9C-101B-9397-08002B2CF9AE}" pid="28" name="Revision">
    <vt:i4>1</vt:i4>
  </property>
  <property fmtid="{D5CDD505-2E9C-101B-9397-08002B2CF9AE}" pid="29" name="Organisational_x0020_entity">
    <vt:lpwstr>ESTEC</vt:lpwstr>
  </property>
  <property fmtid="{D5CDD505-2E9C-101B-9397-08002B2CF9AE}" pid="30" name="_dlc_DocIdItemGuid">
    <vt:lpwstr>5f0bab48-4ce0-4eab-83cc-d71b5b88219f</vt:lpwstr>
  </property>
  <property fmtid="{D5CDD505-2E9C-101B-9397-08002B2CF9AE}" pid="31" name="Organisational entity">
    <vt:lpwstr/>
  </property>
  <property fmtid="{D5CDD505-2E9C-101B-9397-08002B2CF9AE}" pid="32" name="IconOverlay">
    <vt:lpwstr/>
  </property>
  <property fmtid="{D5CDD505-2E9C-101B-9397-08002B2CF9AE}" pid="33" name="Document ID Value">
    <vt:lpwstr>PKKMWAM5UKCP-1108600927-1303</vt:lpwstr>
  </property>
  <property fmtid="{D5CDD505-2E9C-101B-9397-08002B2CF9AE}" pid="34" name="MSIP_Label_3976fa30-1907-4356-8241-62ea5e1c0256_Enabled">
    <vt:lpwstr>true</vt:lpwstr>
  </property>
  <property fmtid="{D5CDD505-2E9C-101B-9397-08002B2CF9AE}" pid="35" name="MSIP_Label_3976fa30-1907-4356-8241-62ea5e1c0256_SetDate">
    <vt:lpwstr>2020-09-30T12:03:24Z</vt:lpwstr>
  </property>
  <property fmtid="{D5CDD505-2E9C-101B-9397-08002B2CF9AE}" pid="36" name="MSIP_Label_3976fa30-1907-4356-8241-62ea5e1c0256_Method">
    <vt:lpwstr>Standard</vt:lpwstr>
  </property>
  <property fmtid="{D5CDD505-2E9C-101B-9397-08002B2CF9AE}" pid="37" name="MSIP_Label_3976fa30-1907-4356-8241-62ea5e1c0256_Name">
    <vt:lpwstr>ESA UNCLASSIFIED – For ESA Official Use Only</vt:lpwstr>
  </property>
  <property fmtid="{D5CDD505-2E9C-101B-9397-08002B2CF9AE}" pid="38" name="MSIP_Label_3976fa30-1907-4356-8241-62ea5e1c0256_SiteId">
    <vt:lpwstr>9a5cacd0-2bef-4dd7-ac5c-7ebe1f54f495</vt:lpwstr>
  </property>
  <property fmtid="{D5CDD505-2E9C-101B-9397-08002B2CF9AE}" pid="39" name="MSIP_Label_3976fa30-1907-4356-8241-62ea5e1c0256_ActionId">
    <vt:lpwstr>12cffb5a-e4fd-4993-a937-3b8906224a24</vt:lpwstr>
  </property>
  <property fmtid="{D5CDD505-2E9C-101B-9397-08002B2CF9AE}" pid="40" name="MSIP_Label_3976fa30-1907-4356-8241-62ea5e1c0256_ContentBits">
    <vt:lpwstr>0</vt:lpwstr>
  </property>
  <property fmtid="{D5CDD505-2E9C-101B-9397-08002B2CF9AE}" pid="41" name="Issue Date">
    <vt:filetime>2025-06-22T22:00:00Z</vt:filetime>
  </property>
</Properties>
</file>