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8" r:id="rId3"/>
  </p:sldMasterIdLst>
  <p:notesMasterIdLst>
    <p:notesMasterId r:id="rId20"/>
  </p:notesMasterIdLst>
  <p:handoutMasterIdLst>
    <p:handoutMasterId r:id="rId21"/>
  </p:handoutMasterIdLst>
  <p:sldIdLst>
    <p:sldId id="11440" r:id="rId4"/>
    <p:sldId id="484" r:id="rId5"/>
    <p:sldId id="2147470374" r:id="rId6"/>
    <p:sldId id="3584" r:id="rId7"/>
    <p:sldId id="3582" r:id="rId8"/>
    <p:sldId id="3583" r:id="rId9"/>
    <p:sldId id="11441" r:id="rId10"/>
    <p:sldId id="3579" r:id="rId11"/>
    <p:sldId id="11442" r:id="rId12"/>
    <p:sldId id="11444" r:id="rId13"/>
    <p:sldId id="11446" r:id="rId14"/>
    <p:sldId id="11445" r:id="rId15"/>
    <p:sldId id="11448" r:id="rId16"/>
    <p:sldId id="473" r:id="rId17"/>
    <p:sldId id="2147375810" r:id="rId18"/>
    <p:sldId id="261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  <a:srgbClr val="FF9797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4E81EA-4B13-4A75-8F64-C01A8899F111}" v="1" dt="2026-01-21T08:41:57.078"/>
    <p1510:client id="{80D2E44D-29A2-4AE7-AA53-21603A53D2C6}" v="658" dt="2026-01-21T01:28:18.1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6502" autoAdjust="0"/>
  </p:normalViewPr>
  <p:slideViewPr>
    <p:cSldViewPr snapToGrid="0">
      <p:cViewPr varScale="1">
        <p:scale>
          <a:sx n="106" d="100"/>
          <a:sy n="106" d="100"/>
        </p:scale>
        <p:origin x="6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75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üller  Deborah (W&amp;W)" userId="607dddc4-2b2a-4e07-a453-9f17ed936040" providerId="ADAL" clId="{0FAFD42C-D628-4E3B-97BE-CA202702DC0D}"/>
    <pc:docChg chg="undo custSel addSld delSld modSld sldOrd addMainMaster modMainMaster">
      <pc:chgData name="Müller  Deborah (W&amp;W)" userId="607dddc4-2b2a-4e07-a453-9f17ed936040" providerId="ADAL" clId="{0FAFD42C-D628-4E3B-97BE-CA202702DC0D}" dt="2026-01-21T08:42:54.512" v="7407" actId="123"/>
      <pc:docMkLst>
        <pc:docMk/>
      </pc:docMkLst>
      <pc:sldChg chg="delSp modSp del mod">
        <pc:chgData name="Müller  Deborah (W&amp;W)" userId="607dddc4-2b2a-4e07-a453-9f17ed936040" providerId="ADAL" clId="{0FAFD42C-D628-4E3B-97BE-CA202702DC0D}" dt="2026-01-20T11:19:20.392" v="529" actId="47"/>
        <pc:sldMkLst>
          <pc:docMk/>
          <pc:sldMk cId="0" sldId="258"/>
        </pc:sldMkLst>
        <pc:spChg chg="mod">
          <ac:chgData name="Müller  Deborah (W&amp;W)" userId="607dddc4-2b2a-4e07-a453-9f17ed936040" providerId="ADAL" clId="{0FAFD42C-D628-4E3B-97BE-CA202702DC0D}" dt="2026-01-20T11:18:53.553" v="521" actId="21"/>
          <ac:spMkLst>
            <pc:docMk/>
            <pc:sldMk cId="0" sldId="258"/>
            <ac:spMk id="3" creationId="{00000000-0000-0000-0000-000000000000}"/>
          </ac:spMkLst>
        </pc:spChg>
        <pc:picChg chg="del">
          <ac:chgData name="Müller  Deborah (W&amp;W)" userId="607dddc4-2b2a-4e07-a453-9f17ed936040" providerId="ADAL" clId="{0FAFD42C-D628-4E3B-97BE-CA202702DC0D}" dt="2026-01-20T10:47:56.077" v="327" actId="478"/>
          <ac:picMkLst>
            <pc:docMk/>
            <pc:sldMk cId="0" sldId="258"/>
            <ac:picMk id="11" creationId="{B592B949-D686-E8FF-8CFF-30E551B4CDD8}"/>
          </ac:picMkLst>
        </pc:picChg>
      </pc:sldChg>
      <pc:sldChg chg="delSp modSp add mod">
        <pc:chgData name="Müller  Deborah (W&amp;W)" userId="607dddc4-2b2a-4e07-a453-9f17ed936040" providerId="ADAL" clId="{0FAFD42C-D628-4E3B-97BE-CA202702DC0D}" dt="2026-01-21T00:30:17.572" v="5676" actId="1076"/>
        <pc:sldMkLst>
          <pc:docMk/>
          <pc:sldMk cId="0" sldId="261"/>
        </pc:sldMkLst>
        <pc:spChg chg="mod">
          <ac:chgData name="Müller  Deborah (W&amp;W)" userId="607dddc4-2b2a-4e07-a453-9f17ed936040" providerId="ADAL" clId="{0FAFD42C-D628-4E3B-97BE-CA202702DC0D}" dt="2026-01-21T00:30:10.061" v="5674" actId="6549"/>
          <ac:spMkLst>
            <pc:docMk/>
            <pc:sldMk cId="0" sldId="261"/>
            <ac:spMk id="2" creationId="{00000000-0000-0000-0000-000000000000}"/>
          </ac:spMkLst>
        </pc:spChg>
        <pc:spChg chg="del">
          <ac:chgData name="Müller  Deborah (W&amp;W)" userId="607dddc4-2b2a-4e07-a453-9f17ed936040" providerId="ADAL" clId="{0FAFD42C-D628-4E3B-97BE-CA202702DC0D}" dt="2026-01-20T10:14:16.433" v="266" actId="478"/>
          <ac:spMkLst>
            <pc:docMk/>
            <pc:sldMk cId="0" sldId="261"/>
            <ac:spMk id="5" creationId="{00000000-0000-0000-0000-000000000000}"/>
          </ac:spMkLst>
        </pc:spChg>
        <pc:picChg chg="del">
          <ac:chgData name="Müller  Deborah (W&amp;W)" userId="607dddc4-2b2a-4e07-a453-9f17ed936040" providerId="ADAL" clId="{0FAFD42C-D628-4E3B-97BE-CA202702DC0D}" dt="2026-01-20T10:14:15.042" v="265" actId="478"/>
          <ac:picMkLst>
            <pc:docMk/>
            <pc:sldMk cId="0" sldId="261"/>
            <ac:picMk id="9" creationId="{3B003810-B055-480D-BCC6-B1C3AFF39598}"/>
          </ac:picMkLst>
        </pc:picChg>
        <pc:picChg chg="mod">
          <ac:chgData name="Müller  Deborah (W&amp;W)" userId="607dddc4-2b2a-4e07-a453-9f17ed936040" providerId="ADAL" clId="{0FAFD42C-D628-4E3B-97BE-CA202702DC0D}" dt="2026-01-21T00:30:17.572" v="5676" actId="1076"/>
          <ac:picMkLst>
            <pc:docMk/>
            <pc:sldMk cId="0" sldId="261"/>
            <ac:picMk id="1026" creationId="{1B3DFF7A-7E9B-3A78-75EA-01F889BD7DB3}"/>
          </ac:picMkLst>
        </pc:picChg>
      </pc:sldChg>
      <pc:sldChg chg="delSp modSp add del mod ord modShow">
        <pc:chgData name="Müller  Deborah (W&amp;W)" userId="607dddc4-2b2a-4e07-a453-9f17ed936040" providerId="ADAL" clId="{0FAFD42C-D628-4E3B-97BE-CA202702DC0D}" dt="2026-01-21T08:39:37.065" v="7392" actId="47"/>
        <pc:sldMkLst>
          <pc:docMk/>
          <pc:sldMk cId="2084430008" sldId="279"/>
        </pc:sldMkLst>
        <pc:spChg chg="mod">
          <ac:chgData name="Müller  Deborah (W&amp;W)" userId="607dddc4-2b2a-4e07-a453-9f17ed936040" providerId="ADAL" clId="{0FAFD42C-D628-4E3B-97BE-CA202702DC0D}" dt="2026-01-20T11:50:56.639" v="1368" actId="207"/>
          <ac:spMkLst>
            <pc:docMk/>
            <pc:sldMk cId="2084430008" sldId="279"/>
            <ac:spMk id="8" creationId="{00000000-0000-0000-0000-000000000000}"/>
          </ac:spMkLst>
        </pc:spChg>
        <pc:spChg chg="del">
          <ac:chgData name="Müller  Deborah (W&amp;W)" userId="607dddc4-2b2a-4e07-a453-9f17ed936040" providerId="ADAL" clId="{0FAFD42C-D628-4E3B-97BE-CA202702DC0D}" dt="2026-01-20T10:14:34.018" v="288" actId="478"/>
          <ac:spMkLst>
            <pc:docMk/>
            <pc:sldMk cId="2084430008" sldId="279"/>
            <ac:spMk id="10" creationId="{00000000-0000-0000-0000-000000000000}"/>
          </ac:spMkLst>
        </pc:spChg>
        <pc:spChg chg="del mod">
          <ac:chgData name="Müller  Deborah (W&amp;W)" userId="607dddc4-2b2a-4e07-a453-9f17ed936040" providerId="ADAL" clId="{0FAFD42C-D628-4E3B-97BE-CA202702DC0D}" dt="2026-01-20T10:14:35.796" v="289" actId="478"/>
          <ac:spMkLst>
            <pc:docMk/>
            <pc:sldMk cId="2084430008" sldId="279"/>
            <ac:spMk id="13" creationId="{00000000-0000-0000-0000-000000000000}"/>
          </ac:spMkLst>
        </pc:spChg>
        <pc:picChg chg="del">
          <ac:chgData name="Müller  Deborah (W&amp;W)" userId="607dddc4-2b2a-4e07-a453-9f17ed936040" providerId="ADAL" clId="{0FAFD42C-D628-4E3B-97BE-CA202702DC0D}" dt="2026-01-20T10:14:36.642" v="290" actId="478"/>
          <ac:picMkLst>
            <pc:docMk/>
            <pc:sldMk cId="2084430008" sldId="279"/>
            <ac:picMk id="12" creationId="{D243E92D-23B0-4DAF-B820-D3C9B4FED803}"/>
          </ac:picMkLst>
        </pc:picChg>
      </pc:sldChg>
      <pc:sldChg chg="modSp mod">
        <pc:chgData name="Müller  Deborah (W&amp;W)" userId="607dddc4-2b2a-4e07-a453-9f17ed936040" providerId="ADAL" clId="{0FAFD42C-D628-4E3B-97BE-CA202702DC0D}" dt="2026-01-21T08:42:12.689" v="7400" actId="108"/>
        <pc:sldMkLst>
          <pc:docMk/>
          <pc:sldMk cId="3029469340" sldId="473"/>
        </pc:sldMkLst>
        <pc:spChg chg="mod">
          <ac:chgData name="Müller  Deborah (W&amp;W)" userId="607dddc4-2b2a-4e07-a453-9f17ed936040" providerId="ADAL" clId="{0FAFD42C-D628-4E3B-97BE-CA202702DC0D}" dt="2026-01-21T00:27:30.552" v="5629" actId="20577"/>
          <ac:spMkLst>
            <pc:docMk/>
            <pc:sldMk cId="3029469340" sldId="473"/>
            <ac:spMk id="2" creationId="{29467C98-E669-63DD-4316-C77FE7972476}"/>
          </ac:spMkLst>
        </pc:spChg>
        <pc:spChg chg="mod">
          <ac:chgData name="Müller  Deborah (W&amp;W)" userId="607dddc4-2b2a-4e07-a453-9f17ed936040" providerId="ADAL" clId="{0FAFD42C-D628-4E3B-97BE-CA202702DC0D}" dt="2026-01-21T08:42:12.689" v="7400" actId="108"/>
          <ac:spMkLst>
            <pc:docMk/>
            <pc:sldMk cId="3029469340" sldId="473"/>
            <ac:spMk id="4" creationId="{6E0CEBAC-F24A-6B25-A868-5792FED8D823}"/>
          </ac:spMkLst>
        </pc:spChg>
        <pc:picChg chg="mod">
          <ac:chgData name="Müller  Deborah (W&amp;W)" userId="607dddc4-2b2a-4e07-a453-9f17ed936040" providerId="ADAL" clId="{0FAFD42C-D628-4E3B-97BE-CA202702DC0D}" dt="2026-01-21T00:27:42.486" v="5630" actId="1076"/>
          <ac:picMkLst>
            <pc:docMk/>
            <pc:sldMk cId="3029469340" sldId="473"/>
            <ac:picMk id="8" creationId="{D86F5928-A771-77EE-9CCF-85BE986AD726}"/>
          </ac:picMkLst>
        </pc:picChg>
      </pc:sldChg>
      <pc:sldChg chg="modSp add del mod">
        <pc:chgData name="Müller  Deborah (W&amp;W)" userId="607dddc4-2b2a-4e07-a453-9f17ed936040" providerId="ADAL" clId="{0FAFD42C-D628-4E3B-97BE-CA202702DC0D}" dt="2026-01-20T12:43:43.126" v="3276" actId="47"/>
        <pc:sldMkLst>
          <pc:docMk/>
          <pc:sldMk cId="4172692379" sldId="475"/>
        </pc:sldMkLst>
        <pc:spChg chg="mod">
          <ac:chgData name="Müller  Deborah (W&amp;W)" userId="607dddc4-2b2a-4e07-a453-9f17ed936040" providerId="ADAL" clId="{0FAFD42C-D628-4E3B-97BE-CA202702DC0D}" dt="2026-01-20T12:42:11.506" v="3230" actId="1076"/>
          <ac:spMkLst>
            <pc:docMk/>
            <pc:sldMk cId="4172692379" sldId="475"/>
            <ac:spMk id="2" creationId="{29467C98-E669-63DD-4316-C77FE7972476}"/>
          </ac:spMkLst>
        </pc:spChg>
        <pc:spChg chg="mod">
          <ac:chgData name="Müller  Deborah (W&amp;W)" userId="607dddc4-2b2a-4e07-a453-9f17ed936040" providerId="ADAL" clId="{0FAFD42C-D628-4E3B-97BE-CA202702DC0D}" dt="2026-01-20T12:41:53.864" v="3229" actId="20577"/>
          <ac:spMkLst>
            <pc:docMk/>
            <pc:sldMk cId="4172692379" sldId="475"/>
            <ac:spMk id="7" creationId="{00000000-0000-0000-0000-000000000000}"/>
          </ac:spMkLst>
        </pc:spChg>
      </pc:sldChg>
      <pc:sldChg chg="modSp add del mod ord">
        <pc:chgData name="Müller  Deborah (W&amp;W)" userId="607dddc4-2b2a-4e07-a453-9f17ed936040" providerId="ADAL" clId="{0FAFD42C-D628-4E3B-97BE-CA202702DC0D}" dt="2026-01-20T11:48:44.632" v="1306" actId="47"/>
        <pc:sldMkLst>
          <pc:docMk/>
          <pc:sldMk cId="2363944296" sldId="479"/>
        </pc:sldMkLst>
        <pc:grpChg chg="mod">
          <ac:chgData name="Müller  Deborah (W&amp;W)" userId="607dddc4-2b2a-4e07-a453-9f17ed936040" providerId="ADAL" clId="{0FAFD42C-D628-4E3B-97BE-CA202702DC0D}" dt="2026-01-20T11:48:29.379" v="1298" actId="1076"/>
          <ac:grpSpMkLst>
            <pc:docMk/>
            <pc:sldMk cId="2363944296" sldId="479"/>
            <ac:grpSpMk id="2" creationId="{B1F2CD9C-341D-6BB6-8547-480DBC2605F8}"/>
          </ac:grpSpMkLst>
        </pc:grpChg>
        <pc:graphicFrameChg chg="mod">
          <ac:chgData name="Müller  Deborah (W&amp;W)" userId="607dddc4-2b2a-4e07-a453-9f17ed936040" providerId="ADAL" clId="{0FAFD42C-D628-4E3B-97BE-CA202702DC0D}" dt="2026-01-20T11:48:15.717" v="1292"/>
          <ac:graphicFrameMkLst>
            <pc:docMk/>
            <pc:sldMk cId="2363944296" sldId="479"/>
            <ac:graphicFrameMk id="16" creationId="{F8D42D88-2DD3-1AAE-3A84-A1C35F308CBA}"/>
          </ac:graphicFrameMkLst>
        </pc:graphicFrameChg>
        <pc:picChg chg="mod">
          <ac:chgData name="Müller  Deborah (W&amp;W)" userId="607dddc4-2b2a-4e07-a453-9f17ed936040" providerId="ADAL" clId="{0FAFD42C-D628-4E3B-97BE-CA202702DC0D}" dt="2026-01-20T11:47:08.840" v="1227" actId="1076"/>
          <ac:picMkLst>
            <pc:docMk/>
            <pc:sldMk cId="2363944296" sldId="479"/>
            <ac:picMk id="27" creationId="{B078DD6C-9BBE-E0B1-3E08-B1BEFF3F5610}"/>
          </ac:picMkLst>
        </pc:picChg>
      </pc:sldChg>
      <pc:sldChg chg="delSp modSp mod setBg">
        <pc:chgData name="Müller  Deborah (W&amp;W)" userId="607dddc4-2b2a-4e07-a453-9f17ed936040" providerId="ADAL" clId="{0FAFD42C-D628-4E3B-97BE-CA202702DC0D}" dt="2026-01-21T08:41:57.078" v="7399"/>
        <pc:sldMkLst>
          <pc:docMk/>
          <pc:sldMk cId="1783849756" sldId="484"/>
        </pc:sldMkLst>
        <pc:spChg chg="mod">
          <ac:chgData name="Müller  Deborah (W&amp;W)" userId="607dddc4-2b2a-4e07-a453-9f17ed936040" providerId="ADAL" clId="{0FAFD42C-D628-4E3B-97BE-CA202702DC0D}" dt="2026-01-21T08:41:57.078" v="7399"/>
          <ac:spMkLst>
            <pc:docMk/>
            <pc:sldMk cId="1783849756" sldId="484"/>
            <ac:spMk id="6" creationId="{378C0703-A403-91D3-AAE0-36F4B67932FF}"/>
          </ac:spMkLst>
        </pc:spChg>
        <pc:spChg chg="mod">
          <ac:chgData name="Müller  Deborah (W&amp;W)" userId="607dddc4-2b2a-4e07-a453-9f17ed936040" providerId="ADAL" clId="{0FAFD42C-D628-4E3B-97BE-CA202702DC0D}" dt="2026-01-21T00:13:25.635" v="5451" actId="14100"/>
          <ac:spMkLst>
            <pc:docMk/>
            <pc:sldMk cId="1783849756" sldId="484"/>
            <ac:spMk id="12" creationId="{2658B79E-9105-FED6-ECB6-F4450B3F4BC6}"/>
          </ac:spMkLst>
        </pc:spChg>
        <pc:spChg chg="del">
          <ac:chgData name="Müller  Deborah (W&amp;W)" userId="607dddc4-2b2a-4e07-a453-9f17ed936040" providerId="ADAL" clId="{0FAFD42C-D628-4E3B-97BE-CA202702DC0D}" dt="2026-01-21T00:23:47.197" v="5567" actId="478"/>
          <ac:spMkLst>
            <pc:docMk/>
            <pc:sldMk cId="1783849756" sldId="484"/>
            <ac:spMk id="15" creationId="{B3DD656C-3978-00DA-D085-5A285C601C70}"/>
          </ac:spMkLst>
        </pc:spChg>
        <pc:picChg chg="mod">
          <ac:chgData name="Müller  Deborah (W&amp;W)" userId="607dddc4-2b2a-4e07-a453-9f17ed936040" providerId="ADAL" clId="{0FAFD42C-D628-4E3B-97BE-CA202702DC0D}" dt="2026-01-21T00:13:06.809" v="5446" actId="1076"/>
          <ac:picMkLst>
            <pc:docMk/>
            <pc:sldMk cId="1783849756" sldId="484"/>
            <ac:picMk id="11" creationId="{92C09063-1253-7D68-388A-40FA1F411305}"/>
          </ac:picMkLst>
        </pc:picChg>
      </pc:sldChg>
      <pc:sldChg chg="modSp add del mod ord">
        <pc:chgData name="Müller  Deborah (W&amp;W)" userId="607dddc4-2b2a-4e07-a453-9f17ed936040" providerId="ADAL" clId="{0FAFD42C-D628-4E3B-97BE-CA202702DC0D}" dt="2026-01-21T08:39:37.065" v="7392" actId="47"/>
        <pc:sldMkLst>
          <pc:docMk/>
          <pc:sldMk cId="1911990134" sldId="963"/>
        </pc:sldMkLst>
        <pc:spChg chg="mod">
          <ac:chgData name="Müller  Deborah (W&amp;W)" userId="607dddc4-2b2a-4e07-a453-9f17ed936040" providerId="ADAL" clId="{0FAFD42C-D628-4E3B-97BE-CA202702DC0D}" dt="2026-01-20T10:46:27.292" v="306" actId="20577"/>
          <ac:spMkLst>
            <pc:docMk/>
            <pc:sldMk cId="1911990134" sldId="963"/>
            <ac:spMk id="9" creationId="{00000000-0000-0000-0000-000000000000}"/>
          </ac:spMkLst>
        </pc:spChg>
      </pc:sldChg>
      <pc:sldChg chg="modSp del mod">
        <pc:chgData name="Müller  Deborah (W&amp;W)" userId="607dddc4-2b2a-4e07-a453-9f17ed936040" providerId="ADAL" clId="{0FAFD42C-D628-4E3B-97BE-CA202702DC0D}" dt="2026-01-20T11:36:03.889" v="951" actId="47"/>
        <pc:sldMkLst>
          <pc:docMk/>
          <pc:sldMk cId="4153278899" sldId="3562"/>
        </pc:sldMkLst>
        <pc:spChg chg="mod">
          <ac:chgData name="Müller  Deborah (W&amp;W)" userId="607dddc4-2b2a-4e07-a453-9f17ed936040" providerId="ADAL" clId="{0FAFD42C-D628-4E3B-97BE-CA202702DC0D}" dt="2026-01-20T11:34:44.802" v="941" actId="27636"/>
          <ac:spMkLst>
            <pc:docMk/>
            <pc:sldMk cId="4153278899" sldId="3562"/>
            <ac:spMk id="5" creationId="{75825EE9-6F1D-4CF4-08EC-B41C72BF25D7}"/>
          </ac:spMkLst>
        </pc:spChg>
        <pc:spChg chg="mod">
          <ac:chgData name="Müller  Deborah (W&amp;W)" userId="607dddc4-2b2a-4e07-a453-9f17ed936040" providerId="ADAL" clId="{0FAFD42C-D628-4E3B-97BE-CA202702DC0D}" dt="2026-01-20T11:31:17.941" v="780" actId="21"/>
          <ac:spMkLst>
            <pc:docMk/>
            <pc:sldMk cId="4153278899" sldId="3562"/>
            <ac:spMk id="18" creationId="{B47CDC2D-ED2D-B728-1E16-6F2873F5450E}"/>
          </ac:spMkLst>
        </pc:spChg>
      </pc:sldChg>
      <pc:sldChg chg="addSp delSp modSp del mod ord delAnim modAnim modNotesTx">
        <pc:chgData name="Müller  Deborah (W&amp;W)" userId="607dddc4-2b2a-4e07-a453-9f17ed936040" providerId="ADAL" clId="{0FAFD42C-D628-4E3B-97BE-CA202702DC0D}" dt="2026-01-20T12:10:39.763" v="2493" actId="47"/>
        <pc:sldMkLst>
          <pc:docMk/>
          <pc:sldMk cId="3187805795" sldId="3563"/>
        </pc:sldMkLst>
        <pc:spChg chg="del mod">
          <ac:chgData name="Müller  Deborah (W&amp;W)" userId="607dddc4-2b2a-4e07-a453-9f17ed936040" providerId="ADAL" clId="{0FAFD42C-D628-4E3B-97BE-CA202702DC0D}" dt="2026-01-20T12:03:58.277" v="2241" actId="478"/>
          <ac:spMkLst>
            <pc:docMk/>
            <pc:sldMk cId="3187805795" sldId="3563"/>
            <ac:spMk id="5" creationId="{9931B690-CB56-949B-B2AF-20C0FA24BC00}"/>
          </ac:spMkLst>
        </pc:spChg>
        <pc:spChg chg="del">
          <ac:chgData name="Müller  Deborah (W&amp;W)" userId="607dddc4-2b2a-4e07-a453-9f17ed936040" providerId="ADAL" clId="{0FAFD42C-D628-4E3B-97BE-CA202702DC0D}" dt="2026-01-20T11:55:36.529" v="1399" actId="478"/>
          <ac:spMkLst>
            <pc:docMk/>
            <pc:sldMk cId="3187805795" sldId="3563"/>
            <ac:spMk id="6" creationId="{81E15928-6BC4-BABC-04D3-8D12EA045954}"/>
          </ac:spMkLst>
        </pc:spChg>
        <pc:spChg chg="add del mod">
          <ac:chgData name="Müller  Deborah (W&amp;W)" userId="607dddc4-2b2a-4e07-a453-9f17ed936040" providerId="ADAL" clId="{0FAFD42C-D628-4E3B-97BE-CA202702DC0D}" dt="2026-01-20T12:03:59.954" v="2242" actId="478"/>
          <ac:spMkLst>
            <pc:docMk/>
            <pc:sldMk cId="3187805795" sldId="3563"/>
            <ac:spMk id="7" creationId="{66CB1CC8-C392-C24A-A537-FAAB4BC44173}"/>
          </ac:spMkLst>
        </pc:spChg>
        <pc:graphicFrameChg chg="add del mod modGraphic">
          <ac:chgData name="Müller  Deborah (W&amp;W)" userId="607dddc4-2b2a-4e07-a453-9f17ed936040" providerId="ADAL" clId="{0FAFD42C-D628-4E3B-97BE-CA202702DC0D}" dt="2026-01-20T12:09:43.568" v="2476" actId="21"/>
          <ac:graphicFrameMkLst>
            <pc:docMk/>
            <pc:sldMk cId="3187805795" sldId="3563"/>
            <ac:graphicFrameMk id="3" creationId="{9D6A9B70-D8A7-A3AD-69CA-A1F40182A524}"/>
          </ac:graphicFrameMkLst>
        </pc:graphicFrameChg>
        <pc:picChg chg="del">
          <ac:chgData name="Müller  Deborah (W&amp;W)" userId="607dddc4-2b2a-4e07-a453-9f17ed936040" providerId="ADAL" clId="{0FAFD42C-D628-4E3B-97BE-CA202702DC0D}" dt="2026-01-20T11:55:30.387" v="1393" actId="478"/>
          <ac:picMkLst>
            <pc:docMk/>
            <pc:sldMk cId="3187805795" sldId="3563"/>
            <ac:picMk id="2" creationId="{445C990C-020F-81F8-621E-0A54019A5C98}"/>
          </ac:picMkLst>
        </pc:picChg>
        <pc:picChg chg="del">
          <ac:chgData name="Müller  Deborah (W&amp;W)" userId="607dddc4-2b2a-4e07-a453-9f17ed936040" providerId="ADAL" clId="{0FAFD42C-D628-4E3B-97BE-CA202702DC0D}" dt="2026-01-20T11:55:31.258" v="1394" actId="478"/>
          <ac:picMkLst>
            <pc:docMk/>
            <pc:sldMk cId="3187805795" sldId="3563"/>
            <ac:picMk id="11" creationId="{4E65235A-6329-1995-C992-06DB13512E82}"/>
          </ac:picMkLst>
        </pc:picChg>
        <pc:picChg chg="del">
          <ac:chgData name="Müller  Deborah (W&amp;W)" userId="607dddc4-2b2a-4e07-a453-9f17ed936040" providerId="ADAL" clId="{0FAFD42C-D628-4E3B-97BE-CA202702DC0D}" dt="2026-01-20T11:55:37.216" v="1400" actId="478"/>
          <ac:picMkLst>
            <pc:docMk/>
            <pc:sldMk cId="3187805795" sldId="3563"/>
            <ac:picMk id="12" creationId="{9B2811FB-54F8-6812-4BB8-1DDD3EC09CC2}"/>
          </ac:picMkLst>
        </pc:picChg>
        <pc:picChg chg="del">
          <ac:chgData name="Müller  Deborah (W&amp;W)" userId="607dddc4-2b2a-4e07-a453-9f17ed936040" providerId="ADAL" clId="{0FAFD42C-D628-4E3B-97BE-CA202702DC0D}" dt="2026-01-20T11:55:31.902" v="1395" actId="478"/>
          <ac:picMkLst>
            <pc:docMk/>
            <pc:sldMk cId="3187805795" sldId="3563"/>
            <ac:picMk id="13" creationId="{62F72BC8-B6DF-5EF5-B7B3-7D30C1B7A210}"/>
          </ac:picMkLst>
        </pc:picChg>
        <pc:picChg chg="del">
          <ac:chgData name="Müller  Deborah (W&amp;W)" userId="607dddc4-2b2a-4e07-a453-9f17ed936040" providerId="ADAL" clId="{0FAFD42C-D628-4E3B-97BE-CA202702DC0D}" dt="2026-01-20T11:55:32.427" v="1396" actId="478"/>
          <ac:picMkLst>
            <pc:docMk/>
            <pc:sldMk cId="3187805795" sldId="3563"/>
            <ac:picMk id="14" creationId="{0DCC84BC-FCE1-1E45-380B-AF94062B9653}"/>
          </ac:picMkLst>
        </pc:picChg>
        <pc:picChg chg="del">
          <ac:chgData name="Müller  Deborah (W&amp;W)" userId="607dddc4-2b2a-4e07-a453-9f17ed936040" providerId="ADAL" clId="{0FAFD42C-D628-4E3B-97BE-CA202702DC0D}" dt="2026-01-20T11:55:32.828" v="1397" actId="478"/>
          <ac:picMkLst>
            <pc:docMk/>
            <pc:sldMk cId="3187805795" sldId="3563"/>
            <ac:picMk id="15" creationId="{58269968-2555-16B0-242E-FDBF6FD9DA85}"/>
          </ac:picMkLst>
        </pc:picChg>
        <pc:picChg chg="del">
          <ac:chgData name="Müller  Deborah (W&amp;W)" userId="607dddc4-2b2a-4e07-a453-9f17ed936040" providerId="ADAL" clId="{0FAFD42C-D628-4E3B-97BE-CA202702DC0D}" dt="2026-01-20T11:55:38.065" v="1401" actId="478"/>
          <ac:picMkLst>
            <pc:docMk/>
            <pc:sldMk cId="3187805795" sldId="3563"/>
            <ac:picMk id="16" creationId="{662B0DD1-F126-083A-20E9-C2A74FD09929}"/>
          </ac:picMkLst>
        </pc:picChg>
        <pc:picChg chg="del mod">
          <ac:chgData name="Müller  Deborah (W&amp;W)" userId="607dddc4-2b2a-4e07-a453-9f17ed936040" providerId="ADAL" clId="{0FAFD42C-D628-4E3B-97BE-CA202702DC0D}" dt="2026-01-20T11:55:42.200" v="1403" actId="21"/>
          <ac:picMkLst>
            <pc:docMk/>
            <pc:sldMk cId="3187805795" sldId="3563"/>
            <ac:picMk id="17" creationId="{B8E44F53-2D9B-7302-603A-55CF6A91B99C}"/>
          </ac:picMkLst>
        </pc:picChg>
      </pc:sldChg>
      <pc:sldChg chg="delSp modSp del mod">
        <pc:chgData name="Müller  Deborah (W&amp;W)" userId="607dddc4-2b2a-4e07-a453-9f17ed936040" providerId="ADAL" clId="{0FAFD42C-D628-4E3B-97BE-CA202702DC0D}" dt="2026-01-20T11:37:40.617" v="1005" actId="47"/>
        <pc:sldMkLst>
          <pc:docMk/>
          <pc:sldMk cId="3232103414" sldId="3564"/>
        </pc:sldMkLst>
        <pc:picChg chg="del">
          <ac:chgData name="Müller  Deborah (W&amp;W)" userId="607dddc4-2b2a-4e07-a453-9f17ed936040" providerId="ADAL" clId="{0FAFD42C-D628-4E3B-97BE-CA202702DC0D}" dt="2026-01-20T10:19:30.795" v="297" actId="478"/>
          <ac:picMkLst>
            <pc:docMk/>
            <pc:sldMk cId="3232103414" sldId="3564"/>
            <ac:picMk id="8" creationId="{A6F46C2F-EE06-F94D-71D6-60B1618AFD48}"/>
          </ac:picMkLst>
        </pc:picChg>
        <pc:picChg chg="del">
          <ac:chgData name="Müller  Deborah (W&amp;W)" userId="607dddc4-2b2a-4e07-a453-9f17ed936040" providerId="ADAL" clId="{0FAFD42C-D628-4E3B-97BE-CA202702DC0D}" dt="2026-01-20T10:19:38.106" v="300" actId="478"/>
          <ac:picMkLst>
            <pc:docMk/>
            <pc:sldMk cId="3232103414" sldId="3564"/>
            <ac:picMk id="12" creationId="{5EC0D316-99F7-0718-F5FA-3F9A53D46369}"/>
          </ac:picMkLst>
        </pc:picChg>
        <pc:picChg chg="del">
          <ac:chgData name="Müller  Deborah (W&amp;W)" userId="607dddc4-2b2a-4e07-a453-9f17ed936040" providerId="ADAL" clId="{0FAFD42C-D628-4E3B-97BE-CA202702DC0D}" dt="2026-01-20T10:19:31.962" v="298" actId="478"/>
          <ac:picMkLst>
            <pc:docMk/>
            <pc:sldMk cId="3232103414" sldId="3564"/>
            <ac:picMk id="16" creationId="{643E13DF-5270-5F62-0B8D-13F918878C01}"/>
          </ac:picMkLst>
        </pc:picChg>
        <pc:picChg chg="mod">
          <ac:chgData name="Müller  Deborah (W&amp;W)" userId="607dddc4-2b2a-4e07-a453-9f17ed936040" providerId="ADAL" clId="{0FAFD42C-D628-4E3B-97BE-CA202702DC0D}" dt="2026-01-20T10:19:36.294" v="299" actId="1076"/>
          <ac:picMkLst>
            <pc:docMk/>
            <pc:sldMk cId="3232103414" sldId="3564"/>
            <ac:picMk id="17" creationId="{7E5436A8-465B-2F88-72C7-66908157CFFC}"/>
          </ac:picMkLst>
        </pc:picChg>
      </pc:sldChg>
      <pc:sldChg chg="delSp modSp del mod">
        <pc:chgData name="Müller  Deborah (W&amp;W)" userId="607dddc4-2b2a-4e07-a453-9f17ed936040" providerId="ADAL" clId="{0FAFD42C-D628-4E3B-97BE-CA202702DC0D}" dt="2026-01-20T11:37:38.563" v="1004" actId="47"/>
        <pc:sldMkLst>
          <pc:docMk/>
          <pc:sldMk cId="1864280090" sldId="3565"/>
        </pc:sldMkLst>
        <pc:spChg chg="del">
          <ac:chgData name="Müller  Deborah (W&amp;W)" userId="607dddc4-2b2a-4e07-a453-9f17ed936040" providerId="ADAL" clId="{0FAFD42C-D628-4E3B-97BE-CA202702DC0D}" dt="2026-01-20T11:37:02.319" v="985" actId="478"/>
          <ac:spMkLst>
            <pc:docMk/>
            <pc:sldMk cId="1864280090" sldId="3565"/>
            <ac:spMk id="10" creationId="{651E9170-C40F-76F1-7353-86E3ED1878F8}"/>
          </ac:spMkLst>
        </pc:spChg>
        <pc:picChg chg="del mod">
          <ac:chgData name="Müller  Deborah (W&amp;W)" userId="607dddc4-2b2a-4e07-a453-9f17ed936040" providerId="ADAL" clId="{0FAFD42C-D628-4E3B-97BE-CA202702DC0D}" dt="2026-01-20T11:37:08.647" v="988" actId="21"/>
          <ac:picMkLst>
            <pc:docMk/>
            <pc:sldMk cId="1864280090" sldId="3565"/>
            <ac:picMk id="3" creationId="{6CBF9CF2-C5BB-F2F0-375A-EB3602A10480}"/>
          </ac:picMkLst>
        </pc:picChg>
        <pc:picChg chg="del">
          <ac:chgData name="Müller  Deborah (W&amp;W)" userId="607dddc4-2b2a-4e07-a453-9f17ed936040" providerId="ADAL" clId="{0FAFD42C-D628-4E3B-97BE-CA202702DC0D}" dt="2026-01-20T11:37:18.942" v="994" actId="21"/>
          <ac:picMkLst>
            <pc:docMk/>
            <pc:sldMk cId="1864280090" sldId="3565"/>
            <ac:picMk id="4" creationId="{A5F1A956-1687-890F-AF93-11CA25CE0416}"/>
          </ac:picMkLst>
        </pc:picChg>
      </pc:sldChg>
      <pc:sldChg chg="del">
        <pc:chgData name="Müller  Deborah (W&amp;W)" userId="607dddc4-2b2a-4e07-a453-9f17ed936040" providerId="ADAL" clId="{0FAFD42C-D628-4E3B-97BE-CA202702DC0D}" dt="2026-01-20T11:37:48.009" v="1006" actId="47"/>
        <pc:sldMkLst>
          <pc:docMk/>
          <pc:sldMk cId="954946918" sldId="3575"/>
        </pc:sldMkLst>
      </pc:sldChg>
      <pc:sldChg chg="del">
        <pc:chgData name="Müller  Deborah (W&amp;W)" userId="607dddc4-2b2a-4e07-a453-9f17ed936040" providerId="ADAL" clId="{0FAFD42C-D628-4E3B-97BE-CA202702DC0D}" dt="2026-01-20T10:19:17.772" v="296" actId="47"/>
        <pc:sldMkLst>
          <pc:docMk/>
          <pc:sldMk cId="2851864527" sldId="3576"/>
        </pc:sldMkLst>
      </pc:sldChg>
      <pc:sldChg chg="addSp delSp modSp new del mod setBg delAnim modAnim chgLayout">
        <pc:chgData name="Müller  Deborah (W&amp;W)" userId="607dddc4-2b2a-4e07-a453-9f17ed936040" providerId="ADAL" clId="{0FAFD42C-D628-4E3B-97BE-CA202702DC0D}" dt="2026-01-20T12:05:31.193" v="2279" actId="47"/>
        <pc:sldMkLst>
          <pc:docMk/>
          <pc:sldMk cId="116818991" sldId="3577"/>
        </pc:sldMkLst>
        <pc:spChg chg="del mod ord">
          <ac:chgData name="Müller  Deborah (W&amp;W)" userId="607dddc4-2b2a-4e07-a453-9f17ed936040" providerId="ADAL" clId="{0FAFD42C-D628-4E3B-97BE-CA202702DC0D}" dt="2026-01-20T12:05:14.807" v="2258" actId="21"/>
          <ac:spMkLst>
            <pc:docMk/>
            <pc:sldMk cId="116818991" sldId="3577"/>
            <ac:spMk id="2" creationId="{30EFE229-47F3-E44E-4007-9B4E69AFFC0A}"/>
          </ac:spMkLst>
        </pc:spChg>
        <pc:spChg chg="add del mod">
          <ac:chgData name="Müller  Deborah (W&amp;W)" userId="607dddc4-2b2a-4e07-a453-9f17ed936040" providerId="ADAL" clId="{0FAFD42C-D628-4E3B-97BE-CA202702DC0D}" dt="2026-01-20T10:12:58.778" v="253" actId="478"/>
          <ac:spMkLst>
            <pc:docMk/>
            <pc:sldMk cId="116818991" sldId="3577"/>
            <ac:spMk id="4" creationId="{B3A31C67-0D29-FFFA-F58E-46DF8218BE67}"/>
          </ac:spMkLst>
        </pc:spChg>
        <pc:spChg chg="add del mod">
          <ac:chgData name="Müller  Deborah (W&amp;W)" userId="607dddc4-2b2a-4e07-a453-9f17ed936040" providerId="ADAL" clId="{0FAFD42C-D628-4E3B-97BE-CA202702DC0D}" dt="2026-01-20T12:05:14.807" v="2258" actId="21"/>
          <ac:spMkLst>
            <pc:docMk/>
            <pc:sldMk cId="116818991" sldId="3577"/>
            <ac:spMk id="6" creationId="{A8AA5AA7-8D74-9F6A-1ACB-34BD3280EBE0}"/>
          </ac:spMkLst>
        </pc:spChg>
        <pc:spChg chg="add del mod">
          <ac:chgData name="Müller  Deborah (W&amp;W)" userId="607dddc4-2b2a-4e07-a453-9f17ed936040" providerId="ADAL" clId="{0FAFD42C-D628-4E3B-97BE-CA202702DC0D}" dt="2026-01-20T12:05:14.807" v="2258" actId="21"/>
          <ac:spMkLst>
            <pc:docMk/>
            <pc:sldMk cId="116818991" sldId="3577"/>
            <ac:spMk id="15" creationId="{2EFEF44D-655C-40D6-BC1F-7715735B02B7}"/>
          </ac:spMkLst>
        </pc:spChg>
        <pc:spChg chg="add del mod">
          <ac:chgData name="Müller  Deborah (W&amp;W)" userId="607dddc4-2b2a-4e07-a453-9f17ed936040" providerId="ADAL" clId="{0FAFD42C-D628-4E3B-97BE-CA202702DC0D}" dt="2026-01-20T12:05:14.807" v="2258" actId="21"/>
          <ac:spMkLst>
            <pc:docMk/>
            <pc:sldMk cId="116818991" sldId="3577"/>
            <ac:spMk id="17" creationId="{D395025C-5CAD-1E0E-E63F-7D23B2C2AB33}"/>
          </ac:spMkLst>
        </pc:spChg>
        <pc:spChg chg="mod">
          <ac:chgData name="Müller  Deborah (W&amp;W)" userId="607dddc4-2b2a-4e07-a453-9f17ed936040" providerId="ADAL" clId="{0FAFD42C-D628-4E3B-97BE-CA202702DC0D}" dt="2026-01-20T10:59:43.411" v="469" actId="207"/>
          <ac:spMkLst>
            <pc:docMk/>
            <pc:sldMk cId="116818991" sldId="3577"/>
            <ac:spMk id="18" creationId="{C7D70179-D5A3-471F-BD23-EC61DCA5BD6C}"/>
          </ac:spMkLst>
        </pc:spChg>
        <pc:spChg chg="mod">
          <ac:chgData name="Müller  Deborah (W&amp;W)" userId="607dddc4-2b2a-4e07-a453-9f17ed936040" providerId="ADAL" clId="{0FAFD42C-D628-4E3B-97BE-CA202702DC0D}" dt="2026-01-20T10:59:43.411" v="469" actId="207"/>
          <ac:spMkLst>
            <pc:docMk/>
            <pc:sldMk cId="116818991" sldId="3577"/>
            <ac:spMk id="19" creationId="{9C4C6CC3-4B95-43D1-AE45-02F5FECA3B06}"/>
          </ac:spMkLst>
        </pc:spChg>
        <pc:spChg chg="mod">
          <ac:chgData name="Müller  Deborah (W&amp;W)" userId="607dddc4-2b2a-4e07-a453-9f17ed936040" providerId="ADAL" clId="{0FAFD42C-D628-4E3B-97BE-CA202702DC0D}" dt="2026-01-20T11:12:44.728" v="509" actId="207"/>
          <ac:spMkLst>
            <pc:docMk/>
            <pc:sldMk cId="116818991" sldId="3577"/>
            <ac:spMk id="20" creationId="{AB0DD3A3-613F-4B8D-B9AB-54657E84B5F3}"/>
          </ac:spMkLst>
        </pc:spChg>
        <pc:spChg chg="mod">
          <ac:chgData name="Müller  Deborah (W&amp;W)" userId="607dddc4-2b2a-4e07-a453-9f17ed936040" providerId="ADAL" clId="{0FAFD42C-D628-4E3B-97BE-CA202702DC0D}" dt="2026-01-20T11:12:10.117" v="508" actId="207"/>
          <ac:spMkLst>
            <pc:docMk/>
            <pc:sldMk cId="116818991" sldId="3577"/>
            <ac:spMk id="21" creationId="{AFEB15E3-A124-409D-92F5-01F8C64FD9EE}"/>
          </ac:spMkLst>
        </pc:spChg>
        <pc:spChg chg="mod">
          <ac:chgData name="Müller  Deborah (W&amp;W)" userId="607dddc4-2b2a-4e07-a453-9f17ed936040" providerId="ADAL" clId="{0FAFD42C-D628-4E3B-97BE-CA202702DC0D}" dt="2026-01-20T10:59:43.411" v="469" actId="207"/>
          <ac:spMkLst>
            <pc:docMk/>
            <pc:sldMk cId="116818991" sldId="3577"/>
            <ac:spMk id="22" creationId="{5B8DB866-5C75-4607-9866-02B3C1F583D1}"/>
          </ac:spMkLst>
        </pc:spChg>
        <pc:spChg chg="mod">
          <ac:chgData name="Müller  Deborah (W&amp;W)" userId="607dddc4-2b2a-4e07-a453-9f17ed936040" providerId="ADAL" clId="{0FAFD42C-D628-4E3B-97BE-CA202702DC0D}" dt="2026-01-20T10:57:55.129" v="462" actId="207"/>
          <ac:spMkLst>
            <pc:docMk/>
            <pc:sldMk cId="116818991" sldId="3577"/>
            <ac:spMk id="23" creationId="{DF786025-E291-48A5-AC37-56CE7FE346E6}"/>
          </ac:spMkLst>
        </pc:spChg>
        <pc:spChg chg="add del mod">
          <ac:chgData name="Müller  Deborah (W&amp;W)" userId="607dddc4-2b2a-4e07-a453-9f17ed936040" providerId="ADAL" clId="{0FAFD42C-D628-4E3B-97BE-CA202702DC0D}" dt="2026-01-20T12:05:14.807" v="2258" actId="21"/>
          <ac:spMkLst>
            <pc:docMk/>
            <pc:sldMk cId="116818991" sldId="3577"/>
            <ac:spMk id="25" creationId="{906C2CF4-2644-41B8-A6A8-E810ED029D74}"/>
          </ac:spMkLst>
        </pc:spChg>
        <pc:spChg chg="add del mod">
          <ac:chgData name="Müller  Deborah (W&amp;W)" userId="607dddc4-2b2a-4e07-a453-9f17ed936040" providerId="ADAL" clId="{0FAFD42C-D628-4E3B-97BE-CA202702DC0D}" dt="2026-01-20T12:05:14.807" v="2258" actId="21"/>
          <ac:spMkLst>
            <pc:docMk/>
            <pc:sldMk cId="116818991" sldId="3577"/>
            <ac:spMk id="26" creationId="{4CFE6223-5D57-4BFC-BBD1-3FF7F4FAE21D}"/>
          </ac:spMkLst>
        </pc:spChg>
        <pc:spChg chg="del mod">
          <ac:chgData name="Müller  Deborah (W&amp;W)" userId="607dddc4-2b2a-4e07-a453-9f17ed936040" providerId="ADAL" clId="{0FAFD42C-D628-4E3B-97BE-CA202702DC0D}" dt="2026-01-20T12:05:14.807" v="2258" actId="21"/>
          <ac:spMkLst>
            <pc:docMk/>
            <pc:sldMk cId="116818991" sldId="3577"/>
            <ac:spMk id="27" creationId="{292999B7-3EE3-4609-91AE-81D8DD6DCAF7}"/>
          </ac:spMkLst>
        </pc:spChg>
        <pc:spChg chg="add del mod">
          <ac:chgData name="Müller  Deborah (W&amp;W)" userId="607dddc4-2b2a-4e07-a453-9f17ed936040" providerId="ADAL" clId="{0FAFD42C-D628-4E3B-97BE-CA202702DC0D}" dt="2026-01-20T12:05:14.807" v="2258" actId="21"/>
          <ac:spMkLst>
            <pc:docMk/>
            <pc:sldMk cId="116818991" sldId="3577"/>
            <ac:spMk id="28" creationId="{1C473D81-02C3-41CA-BC32-93C6A6CD7ABC}"/>
          </ac:spMkLst>
        </pc:spChg>
        <pc:spChg chg="add del mod">
          <ac:chgData name="Müller  Deborah (W&amp;W)" userId="607dddc4-2b2a-4e07-a453-9f17ed936040" providerId="ADAL" clId="{0FAFD42C-D628-4E3B-97BE-CA202702DC0D}" dt="2026-01-20T12:05:14.807" v="2258" actId="21"/>
          <ac:spMkLst>
            <pc:docMk/>
            <pc:sldMk cId="116818991" sldId="3577"/>
            <ac:spMk id="29" creationId="{C58737E0-A069-4BDB-8F07-4F9BE1182215}"/>
          </ac:spMkLst>
        </pc:spChg>
        <pc:spChg chg="add mod">
          <ac:chgData name="Müller  Deborah (W&amp;W)" userId="607dddc4-2b2a-4e07-a453-9f17ed936040" providerId="ADAL" clId="{0FAFD42C-D628-4E3B-97BE-CA202702DC0D}" dt="2026-01-20T12:05:14.807" v="2258" actId="21"/>
          <ac:spMkLst>
            <pc:docMk/>
            <pc:sldMk cId="116818991" sldId="3577"/>
            <ac:spMk id="46" creationId="{6451269A-C63C-D8F1-7DA7-12794DC2BBD0}"/>
          </ac:spMkLst>
        </pc:spChg>
        <pc:picChg chg="add del">
          <ac:chgData name="Müller  Deborah (W&amp;W)" userId="607dddc4-2b2a-4e07-a453-9f17ed936040" providerId="ADAL" clId="{0FAFD42C-D628-4E3B-97BE-CA202702DC0D}" dt="2026-01-20T10:50:04.223" v="424" actId="478"/>
          <ac:picMkLst>
            <pc:docMk/>
            <pc:sldMk cId="116818991" sldId="3577"/>
            <ac:picMk id="16" creationId="{C952114D-3327-4EFE-8190-BBC64CEA50AB}"/>
          </ac:picMkLst>
        </pc:picChg>
        <pc:picChg chg="mod">
          <ac:chgData name="Müller  Deborah (W&amp;W)" userId="607dddc4-2b2a-4e07-a453-9f17ed936040" providerId="ADAL" clId="{0FAFD42C-D628-4E3B-97BE-CA202702DC0D}" dt="2026-01-20T10:53:56.405" v="438" actId="1076"/>
          <ac:picMkLst>
            <pc:docMk/>
            <pc:sldMk cId="116818991" sldId="3577"/>
            <ac:picMk id="24" creationId="{61306A8D-B384-4EE6-8AA4-FF75729D8EFB}"/>
          </ac:picMkLst>
        </pc:picChg>
        <pc:picChg chg="mod">
          <ac:chgData name="Müller  Deborah (W&amp;W)" userId="607dddc4-2b2a-4e07-a453-9f17ed936040" providerId="ADAL" clId="{0FAFD42C-D628-4E3B-97BE-CA202702DC0D}" dt="2026-01-20T10:53:56.405" v="438" actId="1076"/>
          <ac:picMkLst>
            <pc:docMk/>
            <pc:sldMk cId="116818991" sldId="3577"/>
            <ac:picMk id="30" creationId="{BB74C353-C68B-414A-88AE-F7B0A64D036E}"/>
          </ac:picMkLst>
        </pc:picChg>
        <pc:picChg chg="mod">
          <ac:chgData name="Müller  Deborah (W&amp;W)" userId="607dddc4-2b2a-4e07-a453-9f17ed936040" providerId="ADAL" clId="{0FAFD42C-D628-4E3B-97BE-CA202702DC0D}" dt="2026-01-20T10:53:56.405" v="438" actId="1076"/>
          <ac:picMkLst>
            <pc:docMk/>
            <pc:sldMk cId="116818991" sldId="3577"/>
            <ac:picMk id="36" creationId="{4E801236-1C01-4397-9F97-40609D544B89}"/>
          </ac:picMkLst>
        </pc:picChg>
        <pc:picChg chg="add del mod">
          <ac:chgData name="Müller  Deborah (W&amp;W)" userId="607dddc4-2b2a-4e07-a453-9f17ed936040" providerId="ADAL" clId="{0FAFD42C-D628-4E3B-97BE-CA202702DC0D}" dt="2026-01-20T10:55:25.798" v="450" actId="478"/>
          <ac:picMkLst>
            <pc:docMk/>
            <pc:sldMk cId="116818991" sldId="3577"/>
            <ac:picMk id="42" creationId="{AE3C7116-1096-BA38-0B8C-5EE4849FD8A9}"/>
          </ac:picMkLst>
        </pc:picChg>
        <pc:cxnChg chg="mod">
          <ac:chgData name="Müller  Deborah (W&amp;W)" userId="607dddc4-2b2a-4e07-a453-9f17ed936040" providerId="ADAL" clId="{0FAFD42C-D628-4E3B-97BE-CA202702DC0D}" dt="2026-01-20T11:12:58.211" v="511" actId="14100"/>
          <ac:cxnSpMkLst>
            <pc:docMk/>
            <pc:sldMk cId="116818991" sldId="3577"/>
            <ac:cxnSpMk id="11" creationId="{46C8757F-5B2F-431D-B1A6-8B6D519AA274}"/>
          </ac:cxnSpMkLst>
        </pc:cxnChg>
        <pc:cxnChg chg="mod">
          <ac:chgData name="Müller  Deborah (W&amp;W)" userId="607dddc4-2b2a-4e07-a453-9f17ed936040" providerId="ADAL" clId="{0FAFD42C-D628-4E3B-97BE-CA202702DC0D}" dt="2026-01-20T11:12:54.092" v="510" actId="14100"/>
          <ac:cxnSpMkLst>
            <pc:docMk/>
            <pc:sldMk cId="116818991" sldId="3577"/>
            <ac:cxnSpMk id="12" creationId="{3A5BF5EB-7F07-4637-B373-31D21FCA857C}"/>
          </ac:cxnSpMkLst>
        </pc:cxnChg>
      </pc:sldChg>
      <pc:sldChg chg="addSp delSp modSp new del mod">
        <pc:chgData name="Müller  Deborah (W&amp;W)" userId="607dddc4-2b2a-4e07-a453-9f17ed936040" providerId="ADAL" clId="{0FAFD42C-D628-4E3B-97BE-CA202702DC0D}" dt="2026-01-20T16:07:38.159" v="4786" actId="47"/>
        <pc:sldMkLst>
          <pc:docMk/>
          <pc:sldMk cId="2046875180" sldId="3578"/>
        </pc:sldMkLst>
        <pc:spChg chg="add mod">
          <ac:chgData name="Müller  Deborah (W&amp;W)" userId="607dddc4-2b2a-4e07-a453-9f17ed936040" providerId="ADAL" clId="{0FAFD42C-D628-4E3B-97BE-CA202702DC0D}" dt="2026-01-20T16:07:17.236" v="4782" actId="1076"/>
          <ac:spMkLst>
            <pc:docMk/>
            <pc:sldMk cId="2046875180" sldId="3578"/>
            <ac:spMk id="2" creationId="{60CE1818-DEEB-B0E1-19E1-D06BE4375517}"/>
          </ac:spMkLst>
        </pc:spChg>
        <pc:spChg chg="del">
          <ac:chgData name="Müller  Deborah (W&amp;W)" userId="607dddc4-2b2a-4e07-a453-9f17ed936040" providerId="ADAL" clId="{0FAFD42C-D628-4E3B-97BE-CA202702DC0D}" dt="2026-01-20T10:18:51.459" v="294" actId="478"/>
          <ac:spMkLst>
            <pc:docMk/>
            <pc:sldMk cId="2046875180" sldId="3578"/>
            <ac:spMk id="2" creationId="{6CF2DA10-E54C-AEA7-CF12-59EDE958F849}"/>
          </ac:spMkLst>
        </pc:spChg>
        <pc:spChg chg="del">
          <ac:chgData name="Müller  Deborah (W&amp;W)" userId="607dddc4-2b2a-4e07-a453-9f17ed936040" providerId="ADAL" clId="{0FAFD42C-D628-4E3B-97BE-CA202702DC0D}" dt="2026-01-20T10:18:47.475" v="293"/>
          <ac:spMkLst>
            <pc:docMk/>
            <pc:sldMk cId="2046875180" sldId="3578"/>
            <ac:spMk id="3" creationId="{F6A9F868-E53A-8D51-E4FF-A5B3FFF15728}"/>
          </ac:spMkLst>
        </pc:spChg>
        <pc:spChg chg="add del mod">
          <ac:chgData name="Müller  Deborah (W&amp;W)" userId="607dddc4-2b2a-4e07-a453-9f17ed936040" providerId="ADAL" clId="{0FAFD42C-D628-4E3B-97BE-CA202702DC0D}" dt="2026-01-20T16:07:14.455" v="4781" actId="478"/>
          <ac:spMkLst>
            <pc:docMk/>
            <pc:sldMk cId="2046875180" sldId="3578"/>
            <ac:spMk id="4" creationId="{B67F9CC5-A695-8C66-B439-5076FA3809F9}"/>
          </ac:spMkLst>
        </pc:spChg>
        <pc:spChg chg="add del mod">
          <ac:chgData name="Müller  Deborah (W&amp;W)" userId="607dddc4-2b2a-4e07-a453-9f17ed936040" providerId="ADAL" clId="{0FAFD42C-D628-4E3B-97BE-CA202702DC0D}" dt="2026-01-20T12:31:02.415" v="2847"/>
          <ac:spMkLst>
            <pc:docMk/>
            <pc:sldMk cId="2046875180" sldId="3578"/>
            <ac:spMk id="6" creationId="{F64309BB-3B43-2B32-5FEB-1F5098C93369}"/>
          </ac:spMkLst>
        </pc:spChg>
        <pc:spChg chg="add del mod">
          <ac:chgData name="Müller  Deborah (W&amp;W)" userId="607dddc4-2b2a-4e07-a453-9f17ed936040" providerId="ADAL" clId="{0FAFD42C-D628-4E3B-97BE-CA202702DC0D}" dt="2026-01-20T16:06:54.520" v="4780" actId="478"/>
          <ac:spMkLst>
            <pc:docMk/>
            <pc:sldMk cId="2046875180" sldId="3578"/>
            <ac:spMk id="8" creationId="{DCCFFAFF-E839-0FA4-EE9B-B76486F54EA8}"/>
          </ac:spMkLst>
        </pc:spChg>
        <pc:picChg chg="add del mod">
          <ac:chgData name="Müller  Deborah (W&amp;W)" userId="607dddc4-2b2a-4e07-a453-9f17ed936040" providerId="ADAL" clId="{0FAFD42C-D628-4E3B-97BE-CA202702DC0D}" dt="2026-01-20T13:02:58.083" v="3377" actId="21"/>
          <ac:picMkLst>
            <pc:docMk/>
            <pc:sldMk cId="2046875180" sldId="3578"/>
            <ac:picMk id="1026" creationId="{CA04BFCD-AEC8-A112-128B-087DCCCB497F}"/>
          </ac:picMkLst>
        </pc:picChg>
      </pc:sldChg>
      <pc:sldChg chg="addSp delSp modSp new mod ord modNotesTx">
        <pc:chgData name="Müller  Deborah (W&amp;W)" userId="607dddc4-2b2a-4e07-a453-9f17ed936040" providerId="ADAL" clId="{0FAFD42C-D628-4E3B-97BE-CA202702DC0D}" dt="2026-01-20T14:08:29.178" v="4759" actId="1076"/>
        <pc:sldMkLst>
          <pc:docMk/>
          <pc:sldMk cId="1501443183" sldId="3579"/>
        </pc:sldMkLst>
        <pc:spChg chg="del">
          <ac:chgData name="Müller  Deborah (W&amp;W)" userId="607dddc4-2b2a-4e07-a453-9f17ed936040" providerId="ADAL" clId="{0FAFD42C-D628-4E3B-97BE-CA202702DC0D}" dt="2026-01-20T11:30:55.845" v="773" actId="478"/>
          <ac:spMkLst>
            <pc:docMk/>
            <pc:sldMk cId="1501443183" sldId="3579"/>
            <ac:spMk id="2" creationId="{77D56C9F-10D2-4526-A006-8D5F0FF07F61}"/>
          </ac:spMkLst>
        </pc:spChg>
        <pc:spChg chg="add del mod">
          <ac:chgData name="Müller  Deborah (W&amp;W)" userId="607dddc4-2b2a-4e07-a453-9f17ed936040" providerId="ADAL" clId="{0FAFD42C-D628-4E3B-97BE-CA202702DC0D}" dt="2026-01-20T11:20:51.146" v="616" actId="21"/>
          <ac:spMkLst>
            <pc:docMk/>
            <pc:sldMk cId="1501443183" sldId="3579"/>
            <ac:spMk id="4" creationId="{871DE08D-2944-E24B-55E2-0666D965F391}"/>
          </ac:spMkLst>
        </pc:spChg>
        <pc:spChg chg="add del mod">
          <ac:chgData name="Müller  Deborah (W&amp;W)" userId="607dddc4-2b2a-4e07-a453-9f17ed936040" providerId="ADAL" clId="{0FAFD42C-D628-4E3B-97BE-CA202702DC0D}" dt="2026-01-20T11:21:35.557" v="633"/>
          <ac:spMkLst>
            <pc:docMk/>
            <pc:sldMk cId="1501443183" sldId="3579"/>
            <ac:spMk id="6" creationId="{D1EEB224-0A7F-9B15-2620-8597FB163E9D}"/>
          </ac:spMkLst>
        </pc:spChg>
        <pc:spChg chg="add mod">
          <ac:chgData name="Müller  Deborah (W&amp;W)" userId="607dddc4-2b2a-4e07-a453-9f17ed936040" providerId="ADAL" clId="{0FAFD42C-D628-4E3B-97BE-CA202702DC0D}" dt="2026-01-20T12:40:37.983" v="3212" actId="1076"/>
          <ac:spMkLst>
            <pc:docMk/>
            <pc:sldMk cId="1501443183" sldId="3579"/>
            <ac:spMk id="10" creationId="{6F3C5BCB-B17E-B8A8-D79E-DC972FC01434}"/>
          </ac:spMkLst>
        </pc:spChg>
        <pc:spChg chg="add del mod">
          <ac:chgData name="Müller  Deborah (W&amp;W)" userId="607dddc4-2b2a-4e07-a453-9f17ed936040" providerId="ADAL" clId="{0FAFD42C-D628-4E3B-97BE-CA202702DC0D}" dt="2026-01-20T12:23:54.132" v="2744" actId="478"/>
          <ac:spMkLst>
            <pc:docMk/>
            <pc:sldMk cId="1501443183" sldId="3579"/>
            <ac:spMk id="14" creationId="{BEC3E1AB-9BE7-5BFF-ED9F-B1882B5D4544}"/>
          </ac:spMkLst>
        </pc:spChg>
        <pc:spChg chg="add del mod">
          <ac:chgData name="Müller  Deborah (W&amp;W)" userId="607dddc4-2b2a-4e07-a453-9f17ed936040" providerId="ADAL" clId="{0FAFD42C-D628-4E3B-97BE-CA202702DC0D}" dt="2026-01-20T12:26:59.340" v="2794" actId="478"/>
          <ac:spMkLst>
            <pc:docMk/>
            <pc:sldMk cId="1501443183" sldId="3579"/>
            <ac:spMk id="27" creationId="{438F211A-0544-E096-A20D-244F02042CDE}"/>
          </ac:spMkLst>
        </pc:spChg>
        <pc:spChg chg="add mod">
          <ac:chgData name="Müller  Deborah (W&amp;W)" userId="607dddc4-2b2a-4e07-a453-9f17ed936040" providerId="ADAL" clId="{0FAFD42C-D628-4E3B-97BE-CA202702DC0D}" dt="2026-01-20T14:08:22.751" v="4758" actId="113"/>
          <ac:spMkLst>
            <pc:docMk/>
            <pc:sldMk cId="1501443183" sldId="3579"/>
            <ac:spMk id="43" creationId="{8DFD587E-D427-A2C6-1187-D9E103A79716}"/>
          </ac:spMkLst>
        </pc:spChg>
        <pc:spChg chg="add mod">
          <ac:chgData name="Müller  Deborah (W&amp;W)" userId="607dddc4-2b2a-4e07-a453-9f17ed936040" providerId="ADAL" clId="{0FAFD42C-D628-4E3B-97BE-CA202702DC0D}" dt="2026-01-20T14:08:29.178" v="4759" actId="1076"/>
          <ac:spMkLst>
            <pc:docMk/>
            <pc:sldMk cId="1501443183" sldId="3579"/>
            <ac:spMk id="44" creationId="{A6AD99D3-6C09-B5DF-89E3-A84A40D7ED66}"/>
          </ac:spMkLst>
        </pc:spChg>
        <pc:graphicFrameChg chg="add mod modGraphic">
          <ac:chgData name="Müller  Deborah (W&amp;W)" userId="607dddc4-2b2a-4e07-a453-9f17ed936040" providerId="ADAL" clId="{0FAFD42C-D628-4E3B-97BE-CA202702DC0D}" dt="2026-01-20T14:07:53.166" v="4745" actId="20577"/>
          <ac:graphicFrameMkLst>
            <pc:docMk/>
            <pc:sldMk cId="1501443183" sldId="3579"/>
            <ac:graphicFrameMk id="8" creationId="{11397628-339B-A6AB-5A72-AD7E50713468}"/>
          </ac:graphicFrameMkLst>
        </pc:graphicFrameChg>
        <pc:picChg chg="add mod">
          <ac:chgData name="Müller  Deborah (W&amp;W)" userId="607dddc4-2b2a-4e07-a453-9f17ed936040" providerId="ADAL" clId="{0FAFD42C-D628-4E3B-97BE-CA202702DC0D}" dt="2026-01-20T12:37:44.997" v="3011" actId="1076"/>
          <ac:picMkLst>
            <pc:docMk/>
            <pc:sldMk cId="1501443183" sldId="3579"/>
            <ac:picMk id="7" creationId="{25D3A29A-E605-BC4B-7FAF-D50096ABB6E6}"/>
          </ac:picMkLst>
        </pc:picChg>
        <pc:picChg chg="add del mod">
          <ac:chgData name="Müller  Deborah (W&amp;W)" userId="607dddc4-2b2a-4e07-a453-9f17ed936040" providerId="ADAL" clId="{0FAFD42C-D628-4E3B-97BE-CA202702DC0D}" dt="2026-01-20T12:27:44.126" v="2799" actId="478"/>
          <ac:picMkLst>
            <pc:docMk/>
            <pc:sldMk cId="1501443183" sldId="3579"/>
            <ac:picMk id="11" creationId="{AA2B090D-8EF5-57CD-A63A-BBA4716CD3EE}"/>
          </ac:picMkLst>
        </pc:picChg>
        <pc:picChg chg="add mod">
          <ac:chgData name="Müller  Deborah (W&amp;W)" userId="607dddc4-2b2a-4e07-a453-9f17ed936040" providerId="ADAL" clId="{0FAFD42C-D628-4E3B-97BE-CA202702DC0D}" dt="2026-01-20T12:44:47.428" v="3286" actId="1076"/>
          <ac:picMkLst>
            <pc:docMk/>
            <pc:sldMk cId="1501443183" sldId="3579"/>
            <ac:picMk id="12" creationId="{23844B32-2478-0334-BC32-0393B419806C}"/>
          </ac:picMkLst>
        </pc:picChg>
        <pc:picChg chg="add mod">
          <ac:chgData name="Müller  Deborah (W&amp;W)" userId="607dddc4-2b2a-4e07-a453-9f17ed936040" providerId="ADAL" clId="{0FAFD42C-D628-4E3B-97BE-CA202702DC0D}" dt="2026-01-20T12:36:39.772" v="2972" actId="1076"/>
          <ac:picMkLst>
            <pc:docMk/>
            <pc:sldMk cId="1501443183" sldId="3579"/>
            <ac:picMk id="15" creationId="{EF7FCE05-2398-051C-057F-D63901E2BEC2}"/>
          </ac:picMkLst>
        </pc:picChg>
        <pc:picChg chg="add del mod">
          <ac:chgData name="Müller  Deborah (W&amp;W)" userId="607dddc4-2b2a-4e07-a453-9f17ed936040" providerId="ADAL" clId="{0FAFD42C-D628-4E3B-97BE-CA202702DC0D}" dt="2026-01-20T12:26:15.044" v="2791" actId="478"/>
          <ac:picMkLst>
            <pc:docMk/>
            <pc:sldMk cId="1501443183" sldId="3579"/>
            <ac:picMk id="16" creationId="{D3B1DDE7-A4B1-6CC7-D74C-91F00A98B863}"/>
          </ac:picMkLst>
        </pc:picChg>
        <pc:picChg chg="add del mod">
          <ac:chgData name="Müller  Deborah (W&amp;W)" userId="607dddc4-2b2a-4e07-a453-9f17ed936040" providerId="ADAL" clId="{0FAFD42C-D628-4E3B-97BE-CA202702DC0D}" dt="2026-01-20T12:36:44.880" v="2973" actId="478"/>
          <ac:picMkLst>
            <pc:docMk/>
            <pc:sldMk cId="1501443183" sldId="3579"/>
            <ac:picMk id="17" creationId="{EADE7917-B2E7-EDB2-E3A5-ED898FA3278A}"/>
          </ac:picMkLst>
        </pc:picChg>
        <pc:picChg chg="add del mod">
          <ac:chgData name="Müller  Deborah (W&amp;W)" userId="607dddc4-2b2a-4e07-a453-9f17ed936040" providerId="ADAL" clId="{0FAFD42C-D628-4E3B-97BE-CA202702DC0D}" dt="2026-01-20T12:36:49.697" v="2976" actId="478"/>
          <ac:picMkLst>
            <pc:docMk/>
            <pc:sldMk cId="1501443183" sldId="3579"/>
            <ac:picMk id="18" creationId="{78646E29-09EB-243E-04A8-A85FBF27AB79}"/>
          </ac:picMkLst>
        </pc:picChg>
        <pc:picChg chg="add del mod">
          <ac:chgData name="Müller  Deborah (W&amp;W)" userId="607dddc4-2b2a-4e07-a453-9f17ed936040" providerId="ADAL" clId="{0FAFD42C-D628-4E3B-97BE-CA202702DC0D}" dt="2026-01-20T12:36:53.730" v="2979" actId="478"/>
          <ac:picMkLst>
            <pc:docMk/>
            <pc:sldMk cId="1501443183" sldId="3579"/>
            <ac:picMk id="19" creationId="{E4C86351-520C-5048-0498-431EA7F9FB85}"/>
          </ac:picMkLst>
        </pc:picChg>
        <pc:picChg chg="add del mod">
          <ac:chgData name="Müller  Deborah (W&amp;W)" userId="607dddc4-2b2a-4e07-a453-9f17ed936040" providerId="ADAL" clId="{0FAFD42C-D628-4E3B-97BE-CA202702DC0D}" dt="2026-01-20T12:37:01.993" v="2984" actId="478"/>
          <ac:picMkLst>
            <pc:docMk/>
            <pc:sldMk cId="1501443183" sldId="3579"/>
            <ac:picMk id="20" creationId="{CB1E950E-EDEE-B019-76E4-9E3FA62A74DC}"/>
          </ac:picMkLst>
        </pc:picChg>
        <pc:picChg chg="add del mod">
          <ac:chgData name="Müller  Deborah (W&amp;W)" userId="607dddc4-2b2a-4e07-a453-9f17ed936040" providerId="ADAL" clId="{0FAFD42C-D628-4E3B-97BE-CA202702DC0D}" dt="2026-01-20T12:37:05.818" v="2987" actId="478"/>
          <ac:picMkLst>
            <pc:docMk/>
            <pc:sldMk cId="1501443183" sldId="3579"/>
            <ac:picMk id="21" creationId="{20535E58-26F5-5BCD-2DF3-42D9F937BCD6}"/>
          </ac:picMkLst>
        </pc:picChg>
        <pc:picChg chg="add del mod">
          <ac:chgData name="Müller  Deborah (W&amp;W)" userId="607dddc4-2b2a-4e07-a453-9f17ed936040" providerId="ADAL" clId="{0FAFD42C-D628-4E3B-97BE-CA202702DC0D}" dt="2026-01-20T12:37:10.249" v="2990" actId="478"/>
          <ac:picMkLst>
            <pc:docMk/>
            <pc:sldMk cId="1501443183" sldId="3579"/>
            <ac:picMk id="22" creationId="{03BE3417-985A-9302-6FC7-BEA845D184D6}"/>
          </ac:picMkLst>
        </pc:picChg>
        <pc:picChg chg="add del mod">
          <ac:chgData name="Müller  Deborah (W&amp;W)" userId="607dddc4-2b2a-4e07-a453-9f17ed936040" providerId="ADAL" clId="{0FAFD42C-D628-4E3B-97BE-CA202702DC0D}" dt="2026-01-20T12:37:14.545" v="2993" actId="478"/>
          <ac:picMkLst>
            <pc:docMk/>
            <pc:sldMk cId="1501443183" sldId="3579"/>
            <ac:picMk id="23" creationId="{B58CFDF7-F6E2-1458-9CEC-4B6CBB9D6EFB}"/>
          </ac:picMkLst>
        </pc:picChg>
        <pc:picChg chg="add del mod">
          <ac:chgData name="Müller  Deborah (W&amp;W)" userId="607dddc4-2b2a-4e07-a453-9f17ed936040" providerId="ADAL" clId="{0FAFD42C-D628-4E3B-97BE-CA202702DC0D}" dt="2026-01-20T12:37:22.145" v="2997" actId="478"/>
          <ac:picMkLst>
            <pc:docMk/>
            <pc:sldMk cId="1501443183" sldId="3579"/>
            <ac:picMk id="24" creationId="{E39B0F6A-0413-EB49-B781-E3C22A83B80B}"/>
          </ac:picMkLst>
        </pc:picChg>
        <pc:picChg chg="add del mod">
          <ac:chgData name="Müller  Deborah (W&amp;W)" userId="607dddc4-2b2a-4e07-a453-9f17ed936040" providerId="ADAL" clId="{0FAFD42C-D628-4E3B-97BE-CA202702DC0D}" dt="2026-01-20T12:37:27.137" v="3000" actId="478"/>
          <ac:picMkLst>
            <pc:docMk/>
            <pc:sldMk cId="1501443183" sldId="3579"/>
            <ac:picMk id="25" creationId="{78D7BB6D-A5D2-2655-923E-C49D7C69C60C}"/>
          </ac:picMkLst>
        </pc:picChg>
        <pc:picChg chg="add del mod">
          <ac:chgData name="Müller  Deborah (W&amp;W)" userId="607dddc4-2b2a-4e07-a453-9f17ed936040" providerId="ADAL" clId="{0FAFD42C-D628-4E3B-97BE-CA202702DC0D}" dt="2026-01-20T12:37:32.073" v="3003" actId="478"/>
          <ac:picMkLst>
            <pc:docMk/>
            <pc:sldMk cId="1501443183" sldId="3579"/>
            <ac:picMk id="26" creationId="{9297683B-E89C-B29B-0193-999E79B60AB0}"/>
          </ac:picMkLst>
        </pc:picChg>
        <pc:picChg chg="add mod">
          <ac:chgData name="Müller  Deborah (W&amp;W)" userId="607dddc4-2b2a-4e07-a453-9f17ed936040" providerId="ADAL" clId="{0FAFD42C-D628-4E3B-97BE-CA202702DC0D}" dt="2026-01-20T12:44:38.978" v="3284" actId="207"/>
          <ac:picMkLst>
            <pc:docMk/>
            <pc:sldMk cId="1501443183" sldId="3579"/>
            <ac:picMk id="29" creationId="{4DF309D0-3FB9-766D-AFF4-1E29435736D2}"/>
          </ac:picMkLst>
        </pc:picChg>
        <pc:picChg chg="add mod">
          <ac:chgData name="Müller  Deborah (W&amp;W)" userId="607dddc4-2b2a-4e07-a453-9f17ed936040" providerId="ADAL" clId="{0FAFD42C-D628-4E3B-97BE-CA202702DC0D}" dt="2026-01-20T12:36:48.493" v="2975" actId="1076"/>
          <ac:picMkLst>
            <pc:docMk/>
            <pc:sldMk cId="1501443183" sldId="3579"/>
            <ac:picMk id="30" creationId="{F8FA09AD-B303-CFCE-302E-AC8DDBF821F1}"/>
          </ac:picMkLst>
        </pc:picChg>
        <pc:picChg chg="add mod">
          <ac:chgData name="Müller  Deborah (W&amp;W)" userId="607dddc4-2b2a-4e07-a453-9f17ed936040" providerId="ADAL" clId="{0FAFD42C-D628-4E3B-97BE-CA202702DC0D}" dt="2026-01-20T12:36:52.483" v="2978" actId="1076"/>
          <ac:picMkLst>
            <pc:docMk/>
            <pc:sldMk cId="1501443183" sldId="3579"/>
            <ac:picMk id="31" creationId="{D70908D4-D842-2989-5973-E9E128C0EB5A}"/>
          </ac:picMkLst>
        </pc:picChg>
        <pc:picChg chg="add mod">
          <ac:chgData name="Müller  Deborah (W&amp;W)" userId="607dddc4-2b2a-4e07-a453-9f17ed936040" providerId="ADAL" clId="{0FAFD42C-D628-4E3B-97BE-CA202702DC0D}" dt="2026-01-20T12:37:00.715" v="2983" actId="1076"/>
          <ac:picMkLst>
            <pc:docMk/>
            <pc:sldMk cId="1501443183" sldId="3579"/>
            <ac:picMk id="32" creationId="{C096CD3D-DA0E-44BB-C817-C0969465A421}"/>
          </ac:picMkLst>
        </pc:picChg>
        <pc:picChg chg="add mod">
          <ac:chgData name="Müller  Deborah (W&amp;W)" userId="607dddc4-2b2a-4e07-a453-9f17ed936040" providerId="ADAL" clId="{0FAFD42C-D628-4E3B-97BE-CA202702DC0D}" dt="2026-01-20T12:37:04.710" v="2986" actId="1076"/>
          <ac:picMkLst>
            <pc:docMk/>
            <pc:sldMk cId="1501443183" sldId="3579"/>
            <ac:picMk id="33" creationId="{DA46DA76-0E9A-8B8D-B54E-741263786259}"/>
          </ac:picMkLst>
        </pc:picChg>
        <pc:picChg chg="add mod">
          <ac:chgData name="Müller  Deborah (W&amp;W)" userId="607dddc4-2b2a-4e07-a453-9f17ed936040" providerId="ADAL" clId="{0FAFD42C-D628-4E3B-97BE-CA202702DC0D}" dt="2026-01-20T12:37:09.047" v="2989" actId="1076"/>
          <ac:picMkLst>
            <pc:docMk/>
            <pc:sldMk cId="1501443183" sldId="3579"/>
            <ac:picMk id="34" creationId="{D0F862AB-DDB6-5E61-D925-62983438B4C2}"/>
          </ac:picMkLst>
        </pc:picChg>
        <pc:picChg chg="add mod">
          <ac:chgData name="Müller  Deborah (W&amp;W)" userId="607dddc4-2b2a-4e07-a453-9f17ed936040" providerId="ADAL" clId="{0FAFD42C-D628-4E3B-97BE-CA202702DC0D}" dt="2026-01-20T12:37:20.393" v="2996" actId="1076"/>
          <ac:picMkLst>
            <pc:docMk/>
            <pc:sldMk cId="1501443183" sldId="3579"/>
            <ac:picMk id="35" creationId="{CE87FB24-0441-083E-6515-10C7C6FC6C02}"/>
          </ac:picMkLst>
        </pc:picChg>
        <pc:picChg chg="add mod">
          <ac:chgData name="Müller  Deborah (W&amp;W)" userId="607dddc4-2b2a-4e07-a453-9f17ed936040" providerId="ADAL" clId="{0FAFD42C-D628-4E3B-97BE-CA202702DC0D}" dt="2026-01-20T12:37:18.379" v="2995" actId="1076"/>
          <ac:picMkLst>
            <pc:docMk/>
            <pc:sldMk cId="1501443183" sldId="3579"/>
            <ac:picMk id="36" creationId="{07A0672C-0308-7EB2-E9FC-183FDA40B60D}"/>
          </ac:picMkLst>
        </pc:picChg>
        <pc:picChg chg="add mod">
          <ac:chgData name="Müller  Deborah (W&amp;W)" userId="607dddc4-2b2a-4e07-a453-9f17ed936040" providerId="ADAL" clId="{0FAFD42C-D628-4E3B-97BE-CA202702DC0D}" dt="2026-01-20T12:37:26.049" v="2999" actId="1076"/>
          <ac:picMkLst>
            <pc:docMk/>
            <pc:sldMk cId="1501443183" sldId="3579"/>
            <ac:picMk id="37" creationId="{BBBFB5FE-9883-BE20-075B-7264AE145807}"/>
          </ac:picMkLst>
        </pc:picChg>
        <pc:picChg chg="add mod">
          <ac:chgData name="Müller  Deborah (W&amp;W)" userId="607dddc4-2b2a-4e07-a453-9f17ed936040" providerId="ADAL" clId="{0FAFD42C-D628-4E3B-97BE-CA202702DC0D}" dt="2026-01-20T12:37:30.571" v="3002" actId="1076"/>
          <ac:picMkLst>
            <pc:docMk/>
            <pc:sldMk cId="1501443183" sldId="3579"/>
            <ac:picMk id="38" creationId="{15F980F2-25DB-84DB-9184-D51E0DFDCCE7}"/>
          </ac:picMkLst>
        </pc:picChg>
        <pc:picChg chg="add mod">
          <ac:chgData name="Müller  Deborah (W&amp;W)" userId="607dddc4-2b2a-4e07-a453-9f17ed936040" providerId="ADAL" clId="{0FAFD42C-D628-4E3B-97BE-CA202702DC0D}" dt="2026-01-20T14:06:04.921" v="4659" actId="1076"/>
          <ac:picMkLst>
            <pc:docMk/>
            <pc:sldMk cId="1501443183" sldId="3579"/>
            <ac:picMk id="39" creationId="{24A9ECBB-8C9C-A296-1108-FFEC3DD0CF52}"/>
          </ac:picMkLst>
        </pc:picChg>
        <pc:picChg chg="add mod">
          <ac:chgData name="Müller  Deborah (W&amp;W)" userId="607dddc4-2b2a-4e07-a453-9f17ed936040" providerId="ADAL" clId="{0FAFD42C-D628-4E3B-97BE-CA202702DC0D}" dt="2026-01-20T12:44:38.978" v="3284" actId="207"/>
          <ac:picMkLst>
            <pc:docMk/>
            <pc:sldMk cId="1501443183" sldId="3579"/>
            <ac:picMk id="40" creationId="{50C37EC3-F6CA-E2B5-8E1A-6719D2A311E7}"/>
          </ac:picMkLst>
        </pc:picChg>
        <pc:picChg chg="add mod">
          <ac:chgData name="Müller  Deborah (W&amp;W)" userId="607dddc4-2b2a-4e07-a453-9f17ed936040" providerId="ADAL" clId="{0FAFD42C-D628-4E3B-97BE-CA202702DC0D}" dt="2026-01-20T12:44:27.313" v="3282" actId="207"/>
          <ac:picMkLst>
            <pc:docMk/>
            <pc:sldMk cId="1501443183" sldId="3579"/>
            <ac:picMk id="41" creationId="{1CA4D3F5-185E-531E-FA1A-4C1F94503AE1}"/>
          </ac:picMkLst>
        </pc:picChg>
        <pc:picChg chg="add mod">
          <ac:chgData name="Müller  Deborah (W&amp;W)" userId="607dddc4-2b2a-4e07-a453-9f17ed936040" providerId="ADAL" clId="{0FAFD42C-D628-4E3B-97BE-CA202702DC0D}" dt="2026-01-20T12:40:03.019" v="3193" actId="1076"/>
          <ac:picMkLst>
            <pc:docMk/>
            <pc:sldMk cId="1501443183" sldId="3579"/>
            <ac:picMk id="42" creationId="{B5342C67-1EDF-011A-A6F8-365845EB79A5}"/>
          </ac:picMkLst>
        </pc:picChg>
      </pc:sldChg>
      <pc:sldChg chg="addSp delSp modSp new del mod ord">
        <pc:chgData name="Müller  Deborah (W&amp;W)" userId="607dddc4-2b2a-4e07-a453-9f17ed936040" providerId="ADAL" clId="{0FAFD42C-D628-4E3B-97BE-CA202702DC0D}" dt="2026-01-20T11:46:38.938" v="1223" actId="47"/>
        <pc:sldMkLst>
          <pc:docMk/>
          <pc:sldMk cId="2362714708" sldId="3580"/>
        </pc:sldMkLst>
        <pc:spChg chg="del">
          <ac:chgData name="Müller  Deborah (W&amp;W)" userId="607dddc4-2b2a-4e07-a453-9f17ed936040" providerId="ADAL" clId="{0FAFD42C-D628-4E3B-97BE-CA202702DC0D}" dt="2026-01-20T11:02:41.252" v="474" actId="478"/>
          <ac:spMkLst>
            <pc:docMk/>
            <pc:sldMk cId="2362714708" sldId="3580"/>
            <ac:spMk id="2" creationId="{C0C88C33-EF15-E126-13FC-C5319A6FA2A0}"/>
          </ac:spMkLst>
        </pc:spChg>
        <pc:spChg chg="del">
          <ac:chgData name="Müller  Deborah (W&amp;W)" userId="607dddc4-2b2a-4e07-a453-9f17ed936040" providerId="ADAL" clId="{0FAFD42C-D628-4E3B-97BE-CA202702DC0D}" dt="2026-01-20T11:02:43.324" v="475" actId="478"/>
          <ac:spMkLst>
            <pc:docMk/>
            <pc:sldMk cId="2362714708" sldId="3580"/>
            <ac:spMk id="3" creationId="{7372E175-3C3D-22BD-3746-98AC760EBDA2}"/>
          </ac:spMkLst>
        </pc:spChg>
        <pc:spChg chg="add del mod">
          <ac:chgData name="Müller  Deborah (W&amp;W)" userId="607dddc4-2b2a-4e07-a453-9f17ed936040" providerId="ADAL" clId="{0FAFD42C-D628-4E3B-97BE-CA202702DC0D}" dt="2026-01-20T11:38:54.036" v="1018"/>
          <ac:spMkLst>
            <pc:docMk/>
            <pc:sldMk cId="2362714708" sldId="3580"/>
            <ac:spMk id="5" creationId="{E68F7F84-CE05-557F-1485-567ECDD697E3}"/>
          </ac:spMkLst>
        </pc:spChg>
      </pc:sldChg>
      <pc:sldChg chg="addSp delSp modSp new del mod ord modAnim modShow">
        <pc:chgData name="Müller  Deborah (W&amp;W)" userId="607dddc4-2b2a-4e07-a453-9f17ed936040" providerId="ADAL" clId="{0FAFD42C-D628-4E3B-97BE-CA202702DC0D}" dt="2026-01-21T08:39:37.065" v="7392" actId="47"/>
        <pc:sldMkLst>
          <pc:docMk/>
          <pc:sldMk cId="1851931910" sldId="3581"/>
        </pc:sldMkLst>
        <pc:spChg chg="del">
          <ac:chgData name="Müller  Deborah (W&amp;W)" userId="607dddc4-2b2a-4e07-a453-9f17ed936040" providerId="ADAL" clId="{0FAFD42C-D628-4E3B-97BE-CA202702DC0D}" dt="2026-01-20T11:09:43.650" v="497" actId="478"/>
          <ac:spMkLst>
            <pc:docMk/>
            <pc:sldMk cId="1851931910" sldId="3581"/>
            <ac:spMk id="3" creationId="{91F93754-4B57-53D7-75B3-9701ACA96CC3}"/>
          </ac:spMkLst>
        </pc:spChg>
        <pc:picChg chg="add mod">
          <ac:chgData name="Müller  Deborah (W&amp;W)" userId="607dddc4-2b2a-4e07-a453-9f17ed936040" providerId="ADAL" clId="{0FAFD42C-D628-4E3B-97BE-CA202702DC0D}" dt="2026-01-20T11:09:46.193" v="499" actId="1076"/>
          <ac:picMkLst>
            <pc:docMk/>
            <pc:sldMk cId="1851931910" sldId="3581"/>
            <ac:picMk id="4" creationId="{9E0B7587-DA66-F600-5B4B-BC6A7E4B0CE2}"/>
          </ac:picMkLst>
        </pc:picChg>
      </pc:sldChg>
      <pc:sldChg chg="addSp delSp modSp new mod ord modClrScheme chgLayout modNotesTx">
        <pc:chgData name="Müller  Deborah (W&amp;W)" userId="607dddc4-2b2a-4e07-a453-9f17ed936040" providerId="ADAL" clId="{0FAFD42C-D628-4E3B-97BE-CA202702DC0D}" dt="2026-01-21T08:41:41.420" v="7397" actId="108"/>
        <pc:sldMkLst>
          <pc:docMk/>
          <pc:sldMk cId="664820342" sldId="3582"/>
        </pc:sldMkLst>
        <pc:spChg chg="del">
          <ac:chgData name="Müller  Deborah (W&amp;W)" userId="607dddc4-2b2a-4e07-a453-9f17ed936040" providerId="ADAL" clId="{0FAFD42C-D628-4E3B-97BE-CA202702DC0D}" dt="2026-01-20T11:10:05" v="502" actId="478"/>
          <ac:spMkLst>
            <pc:docMk/>
            <pc:sldMk cId="664820342" sldId="3582"/>
            <ac:spMk id="2" creationId="{955A8263-BA3B-CFC4-D4BA-81E384C7238F}"/>
          </ac:spMkLst>
        </pc:spChg>
        <pc:spChg chg="del">
          <ac:chgData name="Müller  Deborah (W&amp;W)" userId="607dddc4-2b2a-4e07-a453-9f17ed936040" providerId="ADAL" clId="{0FAFD42C-D628-4E3B-97BE-CA202702DC0D}" dt="2026-01-20T11:10:02.840" v="501" actId="478"/>
          <ac:spMkLst>
            <pc:docMk/>
            <pc:sldMk cId="664820342" sldId="3582"/>
            <ac:spMk id="3" creationId="{83A716BB-E1F3-F009-3490-713F475D2A50}"/>
          </ac:spMkLst>
        </pc:spChg>
        <pc:spChg chg="add mod ord">
          <ac:chgData name="Müller  Deborah (W&amp;W)" userId="607dddc4-2b2a-4e07-a453-9f17ed936040" providerId="ADAL" clId="{0FAFD42C-D628-4E3B-97BE-CA202702DC0D}" dt="2026-01-21T08:41:41.420" v="7397" actId="108"/>
          <ac:spMkLst>
            <pc:docMk/>
            <pc:sldMk cId="664820342" sldId="3582"/>
            <ac:spMk id="5" creationId="{5DB3258E-406F-81EF-24FA-CE4F0C946EDA}"/>
          </ac:spMkLst>
        </pc:spChg>
        <pc:spChg chg="add del mod">
          <ac:chgData name="Müller  Deborah (W&amp;W)" userId="607dddc4-2b2a-4e07-a453-9f17ed936040" providerId="ADAL" clId="{0FAFD42C-D628-4E3B-97BE-CA202702DC0D}" dt="2026-01-20T11:21:02.452" v="622"/>
          <ac:spMkLst>
            <pc:docMk/>
            <pc:sldMk cId="664820342" sldId="3582"/>
            <ac:spMk id="6" creationId="{871DE08D-2944-E24B-55E2-0666D965F391}"/>
          </ac:spMkLst>
        </pc:spChg>
        <pc:spChg chg="add del mod">
          <ac:chgData name="Müller  Deborah (W&amp;W)" userId="607dddc4-2b2a-4e07-a453-9f17ed936040" providerId="ADAL" clId="{0FAFD42C-D628-4E3B-97BE-CA202702DC0D}" dt="2026-01-20T11:24:49.827" v="753"/>
          <ac:spMkLst>
            <pc:docMk/>
            <pc:sldMk cId="664820342" sldId="3582"/>
            <ac:spMk id="8" creationId="{0B51F9BA-840F-BF86-5AFF-09300E3A12BB}"/>
          </ac:spMkLst>
        </pc:spChg>
        <pc:spChg chg="add del">
          <ac:chgData name="Müller  Deborah (W&amp;W)" userId="607dddc4-2b2a-4e07-a453-9f17ed936040" providerId="ADAL" clId="{0FAFD42C-D628-4E3B-97BE-CA202702DC0D}" dt="2026-01-20T11:10:12.425" v="505" actId="26606"/>
          <ac:spMkLst>
            <pc:docMk/>
            <pc:sldMk cId="664820342" sldId="3582"/>
            <ac:spMk id="9" creationId="{28663714-36EF-FF1A-80D0-A0C8D5867376}"/>
          </ac:spMkLst>
        </pc:spChg>
        <pc:spChg chg="add del mod">
          <ac:chgData name="Müller  Deborah (W&amp;W)" userId="607dddc4-2b2a-4e07-a453-9f17ed936040" providerId="ADAL" clId="{0FAFD42C-D628-4E3B-97BE-CA202702DC0D}" dt="2026-01-20T12:04:06.465" v="2244" actId="478"/>
          <ac:spMkLst>
            <pc:docMk/>
            <pc:sldMk cId="664820342" sldId="3582"/>
            <ac:spMk id="10" creationId="{7CDFCB2A-5376-8419-4A54-9B0A6C99B64F}"/>
          </ac:spMkLst>
        </pc:spChg>
        <pc:spChg chg="add del mod ord">
          <ac:chgData name="Müller  Deborah (W&amp;W)" userId="607dddc4-2b2a-4e07-a453-9f17ed936040" providerId="ADAL" clId="{0FAFD42C-D628-4E3B-97BE-CA202702DC0D}" dt="2026-01-20T11:19:36.399" v="530" actId="700"/>
          <ac:spMkLst>
            <pc:docMk/>
            <pc:sldMk cId="664820342" sldId="3582"/>
            <ac:spMk id="11" creationId="{CE9FBF7A-7331-4401-CD2B-71F72CD34160}"/>
          </ac:spMkLst>
        </pc:spChg>
        <pc:graphicFrameChg chg="add del mod modGraphic">
          <ac:chgData name="Müller  Deborah (W&amp;W)" userId="607dddc4-2b2a-4e07-a453-9f17ed936040" providerId="ADAL" clId="{0FAFD42C-D628-4E3B-97BE-CA202702DC0D}" dt="2026-01-20T11:55:54.134" v="1406" actId="21"/>
          <ac:graphicFrameMkLst>
            <pc:docMk/>
            <pc:sldMk cId="664820342" sldId="3582"/>
            <ac:graphicFrameMk id="12" creationId="{9D6A9B70-D8A7-A3AD-69CA-A1F40182A524}"/>
          </ac:graphicFrameMkLst>
        </pc:graphicFrameChg>
        <pc:graphicFrameChg chg="add mod modGraphic">
          <ac:chgData name="Müller  Deborah (W&amp;W)" userId="607dddc4-2b2a-4e07-a453-9f17ed936040" providerId="ADAL" clId="{0FAFD42C-D628-4E3B-97BE-CA202702DC0D}" dt="2026-01-21T01:05:20.550" v="6511" actId="113"/>
          <ac:graphicFrameMkLst>
            <pc:docMk/>
            <pc:sldMk cId="664820342" sldId="3582"/>
            <ac:graphicFrameMk id="13" creationId="{9D6A9B70-D8A7-A3AD-69CA-A1F40182A524}"/>
          </ac:graphicFrameMkLst>
        </pc:graphicFrameChg>
        <pc:picChg chg="add mod">
          <ac:chgData name="Müller  Deborah (W&amp;W)" userId="607dddc4-2b2a-4e07-a453-9f17ed936040" providerId="ADAL" clId="{0FAFD42C-D628-4E3B-97BE-CA202702DC0D}" dt="2026-01-21T01:03:33.835" v="6494" actId="1076"/>
          <ac:picMkLst>
            <pc:docMk/>
            <pc:sldMk cId="664820342" sldId="3582"/>
            <ac:picMk id="4" creationId="{C9C1B447-CBA7-11FD-3FCF-32E7B24BC87C}"/>
          </ac:picMkLst>
        </pc:picChg>
        <pc:picChg chg="add mod">
          <ac:chgData name="Müller  Deborah (W&amp;W)" userId="607dddc4-2b2a-4e07-a453-9f17ed936040" providerId="ADAL" clId="{0FAFD42C-D628-4E3B-97BE-CA202702DC0D}" dt="2026-01-20T11:55:50.308" v="1405" actId="1076"/>
          <ac:picMkLst>
            <pc:docMk/>
            <pc:sldMk cId="664820342" sldId="3582"/>
            <ac:picMk id="17" creationId="{B8E44F53-2D9B-7302-603A-55CF6A91B99C}"/>
          </ac:picMkLst>
        </pc:picChg>
      </pc:sldChg>
      <pc:sldChg chg="addSp delSp modSp new mod modClrScheme delAnim modAnim chgLayout modNotesTx">
        <pc:chgData name="Müller  Deborah (W&amp;W)" userId="607dddc4-2b2a-4e07-a453-9f17ed936040" providerId="ADAL" clId="{0FAFD42C-D628-4E3B-97BE-CA202702DC0D}" dt="2026-01-20T12:32:13.483" v="2904" actId="478"/>
        <pc:sldMkLst>
          <pc:docMk/>
          <pc:sldMk cId="2298491903" sldId="3583"/>
        </pc:sldMkLst>
        <pc:spChg chg="del">
          <ac:chgData name="Müller  Deborah (W&amp;W)" userId="607dddc4-2b2a-4e07-a453-9f17ed936040" providerId="ADAL" clId="{0FAFD42C-D628-4E3B-97BE-CA202702DC0D}" dt="2026-01-20T11:18:27.554" v="517" actId="478"/>
          <ac:spMkLst>
            <pc:docMk/>
            <pc:sldMk cId="2298491903" sldId="3583"/>
            <ac:spMk id="2" creationId="{B8F71A16-C7BE-2618-87F3-F596DF97BB62}"/>
          </ac:spMkLst>
        </pc:spChg>
        <pc:spChg chg="del">
          <ac:chgData name="Müller  Deborah (W&amp;W)" userId="607dddc4-2b2a-4e07-a453-9f17ed936040" providerId="ADAL" clId="{0FAFD42C-D628-4E3B-97BE-CA202702DC0D}" dt="2026-01-20T11:18:28.906" v="518" actId="478"/>
          <ac:spMkLst>
            <pc:docMk/>
            <pc:sldMk cId="2298491903" sldId="3583"/>
            <ac:spMk id="3" creationId="{7B32BBAC-68DF-C0D6-463A-8D01364B9409}"/>
          </ac:spMkLst>
        </pc:spChg>
        <pc:spChg chg="add del mod ord">
          <ac:chgData name="Müller  Deborah (W&amp;W)" userId="607dddc4-2b2a-4e07-a453-9f17ed936040" providerId="ADAL" clId="{0FAFD42C-D628-4E3B-97BE-CA202702DC0D}" dt="2026-01-20T11:21:14.189" v="627" actId="478"/>
          <ac:spMkLst>
            <pc:docMk/>
            <pc:sldMk cId="2298491903" sldId="3583"/>
            <ac:spMk id="5" creationId="{A1D126D9-5116-C033-2905-6DE9B2D420BB}"/>
          </ac:spMkLst>
        </pc:spChg>
        <pc:spChg chg="add del mod">
          <ac:chgData name="Müller  Deborah (W&amp;W)" userId="607dddc4-2b2a-4e07-a453-9f17ed936040" providerId="ADAL" clId="{0FAFD42C-D628-4E3B-97BE-CA202702DC0D}" dt="2026-01-20T11:39:47.859" v="1030" actId="478"/>
          <ac:spMkLst>
            <pc:docMk/>
            <pc:sldMk cId="2298491903" sldId="3583"/>
            <ac:spMk id="8" creationId="{0ABC3C45-7972-7E74-E892-3584E5BAE69D}"/>
          </ac:spMkLst>
        </pc:spChg>
        <pc:spChg chg="add del mod">
          <ac:chgData name="Müller  Deborah (W&amp;W)" userId="607dddc4-2b2a-4e07-a453-9f17ed936040" providerId="ADAL" clId="{0FAFD42C-D628-4E3B-97BE-CA202702DC0D}" dt="2026-01-20T11:40:10.443" v="1036" actId="478"/>
          <ac:spMkLst>
            <pc:docMk/>
            <pc:sldMk cId="2298491903" sldId="3583"/>
            <ac:spMk id="9" creationId="{747ED848-0419-13C6-D99F-012153F4E8E8}"/>
          </ac:spMkLst>
        </pc:spChg>
        <pc:spChg chg="add mod">
          <ac:chgData name="Müller  Deborah (W&amp;W)" userId="607dddc4-2b2a-4e07-a453-9f17ed936040" providerId="ADAL" clId="{0FAFD42C-D628-4E3B-97BE-CA202702DC0D}" dt="2026-01-20T12:06:05.630" v="2281" actId="165"/>
          <ac:spMkLst>
            <pc:docMk/>
            <pc:sldMk cId="2298491903" sldId="3583"/>
            <ac:spMk id="10" creationId="{292F098D-A7C5-9037-5DC6-B32944D66700}"/>
          </ac:spMkLst>
        </pc:spChg>
        <pc:spChg chg="add mod">
          <ac:chgData name="Müller  Deborah (W&amp;W)" userId="607dddc4-2b2a-4e07-a453-9f17ed936040" providerId="ADAL" clId="{0FAFD42C-D628-4E3B-97BE-CA202702DC0D}" dt="2026-01-20T12:06:05.630" v="2281" actId="165"/>
          <ac:spMkLst>
            <pc:docMk/>
            <pc:sldMk cId="2298491903" sldId="3583"/>
            <ac:spMk id="11" creationId="{4D69BE42-5FB6-FBDC-7714-438B68ACA23E}"/>
          </ac:spMkLst>
        </pc:spChg>
        <pc:spChg chg="add mod">
          <ac:chgData name="Müller  Deborah (W&amp;W)" userId="607dddc4-2b2a-4e07-a453-9f17ed936040" providerId="ADAL" clId="{0FAFD42C-D628-4E3B-97BE-CA202702DC0D}" dt="2026-01-20T12:06:05.630" v="2281" actId="165"/>
          <ac:spMkLst>
            <pc:docMk/>
            <pc:sldMk cId="2298491903" sldId="3583"/>
            <ac:spMk id="12" creationId="{3FCB974B-BE70-6183-4656-85301F47817F}"/>
          </ac:spMkLst>
        </pc:spChg>
        <pc:spChg chg="add mod">
          <ac:chgData name="Müller  Deborah (W&amp;W)" userId="607dddc4-2b2a-4e07-a453-9f17ed936040" providerId="ADAL" clId="{0FAFD42C-D628-4E3B-97BE-CA202702DC0D}" dt="2026-01-20T12:06:05.630" v="2281" actId="165"/>
          <ac:spMkLst>
            <pc:docMk/>
            <pc:sldMk cId="2298491903" sldId="3583"/>
            <ac:spMk id="13" creationId="{CF0E14BB-3E89-67E3-CDA9-11E47FC283B1}"/>
          </ac:spMkLst>
        </pc:spChg>
        <pc:spChg chg="add mod">
          <ac:chgData name="Müller  Deborah (W&amp;W)" userId="607dddc4-2b2a-4e07-a453-9f17ed936040" providerId="ADAL" clId="{0FAFD42C-D628-4E3B-97BE-CA202702DC0D}" dt="2026-01-20T12:06:05.630" v="2281" actId="165"/>
          <ac:spMkLst>
            <pc:docMk/>
            <pc:sldMk cId="2298491903" sldId="3583"/>
            <ac:spMk id="14" creationId="{34366257-06CC-7BDC-CBA7-358CB3CACA06}"/>
          </ac:spMkLst>
        </pc:spChg>
        <pc:spChg chg="add mod">
          <ac:chgData name="Müller  Deborah (W&amp;W)" userId="607dddc4-2b2a-4e07-a453-9f17ed936040" providerId="ADAL" clId="{0FAFD42C-D628-4E3B-97BE-CA202702DC0D}" dt="2026-01-20T12:06:05.630" v="2281" actId="165"/>
          <ac:spMkLst>
            <pc:docMk/>
            <pc:sldMk cId="2298491903" sldId="3583"/>
            <ac:spMk id="15" creationId="{95069275-22E2-B524-F17F-AAC897F61BB1}"/>
          </ac:spMkLst>
        </pc:spChg>
        <pc:spChg chg="add mod">
          <ac:chgData name="Müller  Deborah (W&amp;W)" userId="607dddc4-2b2a-4e07-a453-9f17ed936040" providerId="ADAL" clId="{0FAFD42C-D628-4E3B-97BE-CA202702DC0D}" dt="2026-01-20T12:06:05.630" v="2281" actId="165"/>
          <ac:spMkLst>
            <pc:docMk/>
            <pc:sldMk cId="2298491903" sldId="3583"/>
            <ac:spMk id="16" creationId="{2285BBE5-6DD7-365E-03C0-C2CDE1B7A180}"/>
          </ac:spMkLst>
        </pc:spChg>
        <pc:spChg chg="add mod">
          <ac:chgData name="Müller  Deborah (W&amp;W)" userId="607dddc4-2b2a-4e07-a453-9f17ed936040" providerId="ADAL" clId="{0FAFD42C-D628-4E3B-97BE-CA202702DC0D}" dt="2026-01-20T12:06:05.630" v="2281" actId="165"/>
          <ac:spMkLst>
            <pc:docMk/>
            <pc:sldMk cId="2298491903" sldId="3583"/>
            <ac:spMk id="17" creationId="{380A2C21-1AFC-9A79-177D-CF1FFDABA1F2}"/>
          </ac:spMkLst>
        </pc:spChg>
        <pc:spChg chg="add mod">
          <ac:chgData name="Müller  Deborah (W&amp;W)" userId="607dddc4-2b2a-4e07-a453-9f17ed936040" providerId="ADAL" clId="{0FAFD42C-D628-4E3B-97BE-CA202702DC0D}" dt="2026-01-20T12:06:05.630" v="2281" actId="165"/>
          <ac:spMkLst>
            <pc:docMk/>
            <pc:sldMk cId="2298491903" sldId="3583"/>
            <ac:spMk id="18" creationId="{1974CBC2-A616-1E04-8E4A-21034DC46DD4}"/>
          </ac:spMkLst>
        </pc:spChg>
        <pc:spChg chg="add mod">
          <ac:chgData name="Müller  Deborah (W&amp;W)" userId="607dddc4-2b2a-4e07-a453-9f17ed936040" providerId="ADAL" clId="{0FAFD42C-D628-4E3B-97BE-CA202702DC0D}" dt="2026-01-20T12:06:05.630" v="2281" actId="165"/>
          <ac:spMkLst>
            <pc:docMk/>
            <pc:sldMk cId="2298491903" sldId="3583"/>
            <ac:spMk id="19" creationId="{FF02A66A-3EAD-19E2-C51C-69463A60402E}"/>
          </ac:spMkLst>
        </pc:spChg>
        <pc:spChg chg="add del mod">
          <ac:chgData name="Müller  Deborah (W&amp;W)" userId="607dddc4-2b2a-4e07-a453-9f17ed936040" providerId="ADAL" clId="{0FAFD42C-D628-4E3B-97BE-CA202702DC0D}" dt="2026-01-20T11:45:20.499" v="1153" actId="478"/>
          <ac:spMkLst>
            <pc:docMk/>
            <pc:sldMk cId="2298491903" sldId="3583"/>
            <ac:spMk id="23" creationId="{3C434FB0-EBF6-CDC8-73E0-557C0C6A8ACE}"/>
          </ac:spMkLst>
        </pc:spChg>
        <pc:spChg chg="add mod">
          <ac:chgData name="Müller  Deborah (W&amp;W)" userId="607dddc4-2b2a-4e07-a453-9f17ed936040" providerId="ADAL" clId="{0FAFD42C-D628-4E3B-97BE-CA202702DC0D}" dt="2026-01-20T11:46:11.489" v="1189" actId="1076"/>
          <ac:spMkLst>
            <pc:docMk/>
            <pc:sldMk cId="2298491903" sldId="3583"/>
            <ac:spMk id="24" creationId="{40025176-9F40-372A-6E68-6F657B40C01C}"/>
          </ac:spMkLst>
        </pc:spChg>
        <pc:spChg chg="add mod">
          <ac:chgData name="Müller  Deborah (W&amp;W)" userId="607dddc4-2b2a-4e07-a453-9f17ed936040" providerId="ADAL" clId="{0FAFD42C-D628-4E3B-97BE-CA202702DC0D}" dt="2026-01-20T11:46:29.881" v="1222" actId="20577"/>
          <ac:spMkLst>
            <pc:docMk/>
            <pc:sldMk cId="2298491903" sldId="3583"/>
            <ac:spMk id="25" creationId="{20376D3B-558A-9989-FDAB-542CAEAE3994}"/>
          </ac:spMkLst>
        </pc:spChg>
        <pc:spChg chg="add del mod">
          <ac:chgData name="Müller  Deborah (W&amp;W)" userId="607dddc4-2b2a-4e07-a453-9f17ed936040" providerId="ADAL" clId="{0FAFD42C-D628-4E3B-97BE-CA202702DC0D}" dt="2026-01-20T12:32:13.483" v="2904" actId="478"/>
          <ac:spMkLst>
            <pc:docMk/>
            <pc:sldMk cId="2298491903" sldId="3583"/>
            <ac:spMk id="26" creationId="{CAB93D16-884F-6119-46EA-AA39F992B2C3}"/>
          </ac:spMkLst>
        </pc:spChg>
        <pc:grpChg chg="add mod">
          <ac:chgData name="Müller  Deborah (W&amp;W)" userId="607dddc4-2b2a-4e07-a453-9f17ed936040" providerId="ADAL" clId="{0FAFD42C-D628-4E3B-97BE-CA202702DC0D}" dt="2026-01-20T11:43:49.582" v="1077" actId="164"/>
          <ac:grpSpMkLst>
            <pc:docMk/>
            <pc:sldMk cId="2298491903" sldId="3583"/>
            <ac:grpSpMk id="20" creationId="{DCC000F8-5DC5-D8D8-5BCE-74316D779328}"/>
          </ac:grpSpMkLst>
        </pc:grpChg>
        <pc:grpChg chg="add mod">
          <ac:chgData name="Müller  Deborah (W&amp;W)" userId="607dddc4-2b2a-4e07-a453-9f17ed936040" providerId="ADAL" clId="{0FAFD42C-D628-4E3B-97BE-CA202702DC0D}" dt="2026-01-20T11:43:49.582" v="1077" actId="164"/>
          <ac:grpSpMkLst>
            <pc:docMk/>
            <pc:sldMk cId="2298491903" sldId="3583"/>
            <ac:grpSpMk id="21" creationId="{FC5A1361-83FC-211C-055D-48FB1B970893}"/>
          </ac:grpSpMkLst>
        </pc:grpChg>
        <pc:grpChg chg="add mod">
          <ac:chgData name="Müller  Deborah (W&amp;W)" userId="607dddc4-2b2a-4e07-a453-9f17ed936040" providerId="ADAL" clId="{0FAFD42C-D628-4E3B-97BE-CA202702DC0D}" dt="2026-01-20T11:43:55.682" v="1079" actId="1076"/>
          <ac:grpSpMkLst>
            <pc:docMk/>
            <pc:sldMk cId="2298491903" sldId="3583"/>
            <ac:grpSpMk id="22" creationId="{BCC8918E-05E7-8BDF-6DFC-2D8D3DD62989}"/>
          </ac:grpSpMkLst>
        </pc:grpChg>
        <pc:picChg chg="add mod">
          <ac:chgData name="Müller  Deborah (W&amp;W)" userId="607dddc4-2b2a-4e07-a453-9f17ed936040" providerId="ADAL" clId="{0FAFD42C-D628-4E3B-97BE-CA202702DC0D}" dt="2026-01-20T11:43:49.582" v="1077" actId="164"/>
          <ac:picMkLst>
            <pc:docMk/>
            <pc:sldMk cId="2298491903" sldId="3583"/>
            <ac:picMk id="4" creationId="{258B531B-78E7-286D-DB66-9CFB9741055F}"/>
          </ac:picMkLst>
        </pc:picChg>
        <pc:picChg chg="add mod">
          <ac:chgData name="Müller  Deborah (W&amp;W)" userId="607dddc4-2b2a-4e07-a453-9f17ed936040" providerId="ADAL" clId="{0FAFD42C-D628-4E3B-97BE-CA202702DC0D}" dt="2026-01-20T11:37:32.537" v="1002" actId="1076"/>
          <ac:picMkLst>
            <pc:docMk/>
            <pc:sldMk cId="2298491903" sldId="3583"/>
            <ac:picMk id="6" creationId="{6CBF9CF2-C5BB-F2F0-375A-EB3602A10480}"/>
          </ac:picMkLst>
        </pc:picChg>
        <pc:picChg chg="add mod">
          <ac:chgData name="Müller  Deborah (W&amp;W)" userId="607dddc4-2b2a-4e07-a453-9f17ed936040" providerId="ADAL" clId="{0FAFD42C-D628-4E3B-97BE-CA202702DC0D}" dt="2026-01-20T11:37:34.031" v="1003" actId="1076"/>
          <ac:picMkLst>
            <pc:docMk/>
            <pc:sldMk cId="2298491903" sldId="3583"/>
            <ac:picMk id="7" creationId="{A5F1A956-1687-890F-AF93-11CA25CE0416}"/>
          </ac:picMkLst>
        </pc:picChg>
      </pc:sldChg>
      <pc:sldChg chg="addSp delSp modSp add mod modAnim">
        <pc:chgData name="Müller  Deborah (W&amp;W)" userId="607dddc4-2b2a-4e07-a453-9f17ed936040" providerId="ADAL" clId="{0FAFD42C-D628-4E3B-97BE-CA202702DC0D}" dt="2026-01-21T08:42:54.512" v="7407" actId="123"/>
        <pc:sldMkLst>
          <pc:docMk/>
          <pc:sldMk cId="3089758829" sldId="3584"/>
        </pc:sldMkLst>
        <pc:spChg chg="add del mod">
          <ac:chgData name="Müller  Deborah (W&amp;W)" userId="607dddc4-2b2a-4e07-a453-9f17ed936040" providerId="ADAL" clId="{0FAFD42C-D628-4E3B-97BE-CA202702DC0D}" dt="2026-01-21T00:25:09.884" v="5572" actId="478"/>
          <ac:spMkLst>
            <pc:docMk/>
            <pc:sldMk cId="3089758829" sldId="3584"/>
            <ac:spMk id="2" creationId="{B5D08037-424E-2C7C-E019-1CB17D2CA2B3}"/>
          </ac:spMkLst>
        </pc:spChg>
        <pc:spChg chg="add del mod">
          <ac:chgData name="Müller  Deborah (W&amp;W)" userId="607dddc4-2b2a-4e07-a453-9f17ed936040" providerId="ADAL" clId="{0FAFD42C-D628-4E3B-97BE-CA202702DC0D}" dt="2026-01-20T12:05:21.011" v="2262" actId="478"/>
          <ac:spMkLst>
            <pc:docMk/>
            <pc:sldMk cId="3089758829" sldId="3584"/>
            <ac:spMk id="3" creationId="{3BE3660B-A742-64E4-1EBB-CB05BCC9C349}"/>
          </ac:spMkLst>
        </pc:spChg>
        <pc:spChg chg="add mod">
          <ac:chgData name="Müller  Deborah (W&amp;W)" userId="607dddc4-2b2a-4e07-a453-9f17ed936040" providerId="ADAL" clId="{0FAFD42C-D628-4E3B-97BE-CA202702DC0D}" dt="2026-01-21T00:26:45.375" v="5585" actId="1076"/>
          <ac:spMkLst>
            <pc:docMk/>
            <pc:sldMk cId="3089758829" sldId="3584"/>
            <ac:spMk id="3" creationId="{70DB28A6-8B98-E631-3035-CDF04A5BF132}"/>
          </ac:spMkLst>
        </pc:spChg>
        <pc:spChg chg="del">
          <ac:chgData name="Müller  Deborah (W&amp;W)" userId="607dddc4-2b2a-4e07-a453-9f17ed936040" providerId="ADAL" clId="{0FAFD42C-D628-4E3B-97BE-CA202702DC0D}" dt="2026-01-20T12:05:04.383" v="2255" actId="478"/>
          <ac:spMkLst>
            <pc:docMk/>
            <pc:sldMk cId="3089758829" sldId="3584"/>
            <ac:spMk id="5" creationId="{783C1045-3CF0-C1E7-512A-8197952D7302}"/>
          </ac:spMkLst>
        </pc:spChg>
        <pc:spChg chg="add mod">
          <ac:chgData name="Müller  Deborah (W&amp;W)" userId="607dddc4-2b2a-4e07-a453-9f17ed936040" providerId="ADAL" clId="{0FAFD42C-D628-4E3B-97BE-CA202702DC0D}" dt="2026-01-21T08:41:51.813" v="7398" actId="108"/>
          <ac:spMkLst>
            <pc:docMk/>
            <pc:sldMk cId="3089758829" sldId="3584"/>
            <ac:spMk id="6" creationId="{30EFE229-47F3-E44E-4007-9B4E69AFFC0A}"/>
          </ac:spMkLst>
        </pc:spChg>
        <pc:spChg chg="mod">
          <ac:chgData name="Müller  Deborah (W&amp;W)" userId="607dddc4-2b2a-4e07-a453-9f17ed936040" providerId="ADAL" clId="{0FAFD42C-D628-4E3B-97BE-CA202702DC0D}" dt="2026-01-21T08:42:54.512" v="7407" actId="123"/>
          <ac:spMkLst>
            <pc:docMk/>
            <pc:sldMk cId="3089758829" sldId="3584"/>
            <ac:spMk id="7" creationId="{A8AA5AA7-8D74-9F6A-1ACB-34BD3280EBE0}"/>
          </ac:spMkLst>
        </pc:spChg>
        <pc:spChg chg="mod">
          <ac:chgData name="Müller  Deborah (W&amp;W)" userId="607dddc4-2b2a-4e07-a453-9f17ed936040" providerId="ADAL" clId="{0FAFD42C-D628-4E3B-97BE-CA202702DC0D}" dt="2026-01-21T00:14:15.438" v="5456" actId="1076"/>
          <ac:spMkLst>
            <pc:docMk/>
            <pc:sldMk cId="3089758829" sldId="3584"/>
            <ac:spMk id="15" creationId="{2EFEF44D-655C-40D6-BC1F-7715735B02B7}"/>
          </ac:spMkLst>
        </pc:spChg>
        <pc:spChg chg="mod">
          <ac:chgData name="Müller  Deborah (W&amp;W)" userId="607dddc4-2b2a-4e07-a453-9f17ed936040" providerId="ADAL" clId="{0FAFD42C-D628-4E3B-97BE-CA202702DC0D}" dt="2026-01-20T12:05:15.607" v="2259"/>
          <ac:spMkLst>
            <pc:docMk/>
            <pc:sldMk cId="3089758829" sldId="3584"/>
            <ac:spMk id="19" creationId="{C7D70179-D5A3-471F-BD23-EC61DCA5BD6C}"/>
          </ac:spMkLst>
        </pc:spChg>
        <pc:spChg chg="mod">
          <ac:chgData name="Müller  Deborah (W&amp;W)" userId="607dddc4-2b2a-4e07-a453-9f17ed936040" providerId="ADAL" clId="{0FAFD42C-D628-4E3B-97BE-CA202702DC0D}" dt="2026-01-21T00:25:34.563" v="5574" actId="207"/>
          <ac:spMkLst>
            <pc:docMk/>
            <pc:sldMk cId="3089758829" sldId="3584"/>
            <ac:spMk id="20" creationId="{9C4C6CC3-4B95-43D1-AE45-02F5FECA3B06}"/>
          </ac:spMkLst>
        </pc:spChg>
        <pc:spChg chg="mod">
          <ac:chgData name="Müller  Deborah (W&amp;W)" userId="607dddc4-2b2a-4e07-a453-9f17ed936040" providerId="ADAL" clId="{0FAFD42C-D628-4E3B-97BE-CA202702DC0D}" dt="2026-01-20T12:05:15.607" v="2259"/>
          <ac:spMkLst>
            <pc:docMk/>
            <pc:sldMk cId="3089758829" sldId="3584"/>
            <ac:spMk id="21" creationId="{AB0DD3A3-613F-4B8D-B9AB-54657E84B5F3}"/>
          </ac:spMkLst>
        </pc:spChg>
        <pc:spChg chg="mod">
          <ac:chgData name="Müller  Deborah (W&amp;W)" userId="607dddc4-2b2a-4e07-a453-9f17ed936040" providerId="ADAL" clId="{0FAFD42C-D628-4E3B-97BE-CA202702DC0D}" dt="2026-01-20T12:05:15.607" v="2259"/>
          <ac:spMkLst>
            <pc:docMk/>
            <pc:sldMk cId="3089758829" sldId="3584"/>
            <ac:spMk id="22" creationId="{AFEB15E3-A124-409D-92F5-01F8C64FD9EE}"/>
          </ac:spMkLst>
        </pc:spChg>
        <pc:spChg chg="mod">
          <ac:chgData name="Müller  Deborah (W&amp;W)" userId="607dddc4-2b2a-4e07-a453-9f17ed936040" providerId="ADAL" clId="{0FAFD42C-D628-4E3B-97BE-CA202702DC0D}" dt="2026-01-21T00:25:22.003" v="5573" actId="207"/>
          <ac:spMkLst>
            <pc:docMk/>
            <pc:sldMk cId="3089758829" sldId="3584"/>
            <ac:spMk id="23" creationId="{5B8DB866-5C75-4607-9866-02B3C1F583D1}"/>
          </ac:spMkLst>
        </pc:spChg>
        <pc:spChg chg="mod">
          <ac:chgData name="Müller  Deborah (W&amp;W)" userId="607dddc4-2b2a-4e07-a453-9f17ed936040" providerId="ADAL" clId="{0FAFD42C-D628-4E3B-97BE-CA202702DC0D}" dt="2026-01-20T12:05:15.607" v="2259"/>
          <ac:spMkLst>
            <pc:docMk/>
            <pc:sldMk cId="3089758829" sldId="3584"/>
            <ac:spMk id="24" creationId="{DF786025-E291-48A5-AC37-56CE7FE346E6}"/>
          </ac:spMkLst>
        </pc:spChg>
        <pc:spChg chg="mod">
          <ac:chgData name="Müller  Deborah (W&amp;W)" userId="607dddc4-2b2a-4e07-a453-9f17ed936040" providerId="ADAL" clId="{0FAFD42C-D628-4E3B-97BE-CA202702DC0D}" dt="2026-01-21T00:14:15.438" v="5456" actId="1076"/>
          <ac:spMkLst>
            <pc:docMk/>
            <pc:sldMk cId="3089758829" sldId="3584"/>
            <ac:spMk id="26" creationId="{906C2CF4-2644-41B8-A6A8-E810ED029D74}"/>
          </ac:spMkLst>
        </pc:spChg>
        <pc:spChg chg="mod">
          <ac:chgData name="Müller  Deborah (W&amp;W)" userId="607dddc4-2b2a-4e07-a453-9f17ed936040" providerId="ADAL" clId="{0FAFD42C-D628-4E3B-97BE-CA202702DC0D}" dt="2026-01-21T00:14:15.438" v="5456" actId="1076"/>
          <ac:spMkLst>
            <pc:docMk/>
            <pc:sldMk cId="3089758829" sldId="3584"/>
            <ac:spMk id="27" creationId="{4CFE6223-5D57-4BFC-BBD1-3FF7F4FAE21D}"/>
          </ac:spMkLst>
        </pc:spChg>
        <pc:spChg chg="mod">
          <ac:chgData name="Müller  Deborah (W&amp;W)" userId="607dddc4-2b2a-4e07-a453-9f17ed936040" providerId="ADAL" clId="{0FAFD42C-D628-4E3B-97BE-CA202702DC0D}" dt="2026-01-21T00:14:15.438" v="5456" actId="1076"/>
          <ac:spMkLst>
            <pc:docMk/>
            <pc:sldMk cId="3089758829" sldId="3584"/>
            <ac:spMk id="28" creationId="{292999B7-3EE3-4609-91AE-81D8DD6DCAF7}"/>
          </ac:spMkLst>
        </pc:spChg>
        <pc:spChg chg="add mod">
          <ac:chgData name="Müller  Deborah (W&amp;W)" userId="607dddc4-2b2a-4e07-a453-9f17ed936040" providerId="ADAL" clId="{0FAFD42C-D628-4E3B-97BE-CA202702DC0D}" dt="2026-01-21T00:14:15.438" v="5456" actId="1076"/>
          <ac:spMkLst>
            <pc:docMk/>
            <pc:sldMk cId="3089758829" sldId="3584"/>
            <ac:spMk id="29" creationId="{1C473D81-02C3-41CA-BC32-93C6A6CD7ABC}"/>
          </ac:spMkLst>
        </pc:spChg>
        <pc:spChg chg="add mod">
          <ac:chgData name="Müller  Deborah (W&amp;W)" userId="607dddc4-2b2a-4e07-a453-9f17ed936040" providerId="ADAL" clId="{0FAFD42C-D628-4E3B-97BE-CA202702DC0D}" dt="2026-01-21T00:14:15.438" v="5456" actId="1076"/>
          <ac:spMkLst>
            <pc:docMk/>
            <pc:sldMk cId="3089758829" sldId="3584"/>
            <ac:spMk id="30" creationId="{C58737E0-A069-4BDB-8F07-4F9BE1182215}"/>
          </ac:spMkLst>
        </pc:spChg>
        <pc:spChg chg="add mod">
          <ac:chgData name="Müller  Deborah (W&amp;W)" userId="607dddc4-2b2a-4e07-a453-9f17ed936040" providerId="ADAL" clId="{0FAFD42C-D628-4E3B-97BE-CA202702DC0D}" dt="2026-01-21T00:24:47.575" v="5569" actId="1076"/>
          <ac:spMkLst>
            <pc:docMk/>
            <pc:sldMk cId="3089758829" sldId="3584"/>
            <ac:spMk id="38" creationId="{D395025C-5CAD-1E0E-E63F-7D23B2C2AB33}"/>
          </ac:spMkLst>
        </pc:spChg>
        <pc:picChg chg="del">
          <ac:chgData name="Müller  Deborah (W&amp;W)" userId="607dddc4-2b2a-4e07-a453-9f17ed936040" providerId="ADAL" clId="{0FAFD42C-D628-4E3B-97BE-CA202702DC0D}" dt="2026-01-20T12:05:01.836" v="2254" actId="478"/>
          <ac:picMkLst>
            <pc:docMk/>
            <pc:sldMk cId="3089758829" sldId="3584"/>
            <ac:picMk id="4" creationId="{556B27F5-7EB4-A04A-42A2-7227328A4F4B}"/>
          </ac:picMkLst>
        </pc:picChg>
        <pc:picChg chg="mod">
          <ac:chgData name="Müller  Deborah (W&amp;W)" userId="607dddc4-2b2a-4e07-a453-9f17ed936040" providerId="ADAL" clId="{0FAFD42C-D628-4E3B-97BE-CA202702DC0D}" dt="2026-01-21T00:14:15.438" v="5456" actId="1076"/>
          <ac:picMkLst>
            <pc:docMk/>
            <pc:sldMk cId="3089758829" sldId="3584"/>
            <ac:picMk id="16" creationId="{C952114D-3327-4EFE-8190-BBC64CEA50AB}"/>
          </ac:picMkLst>
        </pc:picChg>
        <pc:picChg chg="mod">
          <ac:chgData name="Müller  Deborah (W&amp;W)" userId="607dddc4-2b2a-4e07-a453-9f17ed936040" providerId="ADAL" clId="{0FAFD42C-D628-4E3B-97BE-CA202702DC0D}" dt="2026-01-21T00:14:15.438" v="5456" actId="1076"/>
          <ac:picMkLst>
            <pc:docMk/>
            <pc:sldMk cId="3089758829" sldId="3584"/>
            <ac:picMk id="31" creationId="{BB74C353-C68B-414A-88AE-F7B0A64D036E}"/>
          </ac:picMkLst>
        </pc:picChg>
        <pc:picChg chg="mod">
          <ac:chgData name="Müller  Deborah (W&amp;W)" userId="607dddc4-2b2a-4e07-a453-9f17ed936040" providerId="ADAL" clId="{0FAFD42C-D628-4E3B-97BE-CA202702DC0D}" dt="2026-01-21T00:14:15.438" v="5456" actId="1076"/>
          <ac:picMkLst>
            <pc:docMk/>
            <pc:sldMk cId="3089758829" sldId="3584"/>
            <ac:picMk id="32" creationId="{97E85506-1FD1-4A3A-A6FA-0669AA503FA3}"/>
          </ac:picMkLst>
        </pc:picChg>
        <pc:picChg chg="mod">
          <ac:chgData name="Müller  Deborah (W&amp;W)" userId="607dddc4-2b2a-4e07-a453-9f17ed936040" providerId="ADAL" clId="{0FAFD42C-D628-4E3B-97BE-CA202702DC0D}" dt="2026-01-20T12:05:27.329" v="2277" actId="1036"/>
          <ac:picMkLst>
            <pc:docMk/>
            <pc:sldMk cId="3089758829" sldId="3584"/>
            <ac:picMk id="34" creationId="{7AFC65C7-322F-4387-B61E-ACE954B54B56}"/>
          </ac:picMkLst>
        </pc:picChg>
        <pc:picChg chg="mod">
          <ac:chgData name="Müller  Deborah (W&amp;W)" userId="607dddc4-2b2a-4e07-a453-9f17ed936040" providerId="ADAL" clId="{0FAFD42C-D628-4E3B-97BE-CA202702DC0D}" dt="2026-01-21T00:13:58.752" v="5454" actId="1076"/>
          <ac:picMkLst>
            <pc:docMk/>
            <pc:sldMk cId="3089758829" sldId="3584"/>
            <ac:picMk id="37" creationId="{4E801236-1C01-4397-9F97-40609D544B89}"/>
          </ac:picMkLst>
        </pc:picChg>
      </pc:sldChg>
      <pc:sldChg chg="new del">
        <pc:chgData name="Müller  Deborah (W&amp;W)" userId="607dddc4-2b2a-4e07-a453-9f17ed936040" providerId="ADAL" clId="{0FAFD42C-D628-4E3B-97BE-CA202702DC0D}" dt="2026-01-20T12:07:13.007" v="2285" actId="47"/>
        <pc:sldMkLst>
          <pc:docMk/>
          <pc:sldMk cId="1792239966" sldId="3585"/>
        </pc:sldMkLst>
      </pc:sldChg>
      <pc:sldChg chg="delSp modSp add mod">
        <pc:chgData name="Müller  Deborah (W&amp;W)" userId="607dddc4-2b2a-4e07-a453-9f17ed936040" providerId="ADAL" clId="{0FAFD42C-D628-4E3B-97BE-CA202702DC0D}" dt="2026-01-20T12:08:20.893" v="2311" actId="113"/>
        <pc:sldMkLst>
          <pc:docMk/>
          <pc:sldMk cId="0" sldId="11440"/>
        </pc:sldMkLst>
        <pc:spChg chg="del">
          <ac:chgData name="Müller  Deborah (W&amp;W)" userId="607dddc4-2b2a-4e07-a453-9f17ed936040" providerId="ADAL" clId="{0FAFD42C-D628-4E3B-97BE-CA202702DC0D}" dt="2026-01-20T12:07:20.450" v="2286" actId="478"/>
          <ac:spMkLst>
            <pc:docMk/>
            <pc:sldMk cId="0" sldId="11440"/>
            <ac:spMk id="2" creationId="{00000000-0000-0000-0000-000000000000}"/>
          </ac:spMkLst>
        </pc:spChg>
        <pc:spChg chg="mod">
          <ac:chgData name="Müller  Deborah (W&amp;W)" userId="607dddc4-2b2a-4e07-a453-9f17ed936040" providerId="ADAL" clId="{0FAFD42C-D628-4E3B-97BE-CA202702DC0D}" dt="2026-01-20T12:07:54.709" v="2289" actId="207"/>
          <ac:spMkLst>
            <pc:docMk/>
            <pc:sldMk cId="0" sldId="11440"/>
            <ac:spMk id="7" creationId="{00000000-0000-0000-0000-000000000000}"/>
          </ac:spMkLst>
        </pc:spChg>
        <pc:spChg chg="mod">
          <ac:chgData name="Müller  Deborah (W&amp;W)" userId="607dddc4-2b2a-4e07-a453-9f17ed936040" providerId="ADAL" clId="{0FAFD42C-D628-4E3B-97BE-CA202702DC0D}" dt="2026-01-20T12:08:20.893" v="2311" actId="113"/>
          <ac:spMkLst>
            <pc:docMk/>
            <pc:sldMk cId="0" sldId="11440"/>
            <ac:spMk id="8" creationId="{00000000-0000-0000-0000-000000000000}"/>
          </ac:spMkLst>
        </pc:spChg>
        <pc:picChg chg="mod">
          <ac:chgData name="Müller  Deborah (W&amp;W)" userId="607dddc4-2b2a-4e07-a453-9f17ed936040" providerId="ADAL" clId="{0FAFD42C-D628-4E3B-97BE-CA202702DC0D}" dt="2026-01-20T12:07:26.066" v="2287" actId="1076"/>
          <ac:picMkLst>
            <pc:docMk/>
            <pc:sldMk cId="0" sldId="11440"/>
            <ac:picMk id="3" creationId="{8ACD50D8-7456-3D86-E45D-5C7758D6A7A7}"/>
          </ac:picMkLst>
        </pc:picChg>
        <pc:picChg chg="del">
          <ac:chgData name="Müller  Deborah (W&amp;W)" userId="607dddc4-2b2a-4e07-a453-9f17ed936040" providerId="ADAL" clId="{0FAFD42C-D628-4E3B-97BE-CA202702DC0D}" dt="2026-01-20T12:07:31.304" v="2288" actId="478"/>
          <ac:picMkLst>
            <pc:docMk/>
            <pc:sldMk cId="0" sldId="11440"/>
            <ac:picMk id="9" creationId="{74DA25D8-D1DC-F3A6-693E-647E91274FF9}"/>
          </ac:picMkLst>
        </pc:picChg>
      </pc:sldChg>
      <pc:sldChg chg="addSp modSp new mod modNotesTx">
        <pc:chgData name="Müller  Deborah (W&amp;W)" userId="607dddc4-2b2a-4e07-a453-9f17ed936040" providerId="ADAL" clId="{0FAFD42C-D628-4E3B-97BE-CA202702DC0D}" dt="2026-01-21T08:41:29.206" v="7396" actId="27636"/>
        <pc:sldMkLst>
          <pc:docMk/>
          <pc:sldMk cId="4103021688" sldId="11441"/>
        </pc:sldMkLst>
        <pc:spChg chg="mod">
          <ac:chgData name="Müller  Deborah (W&amp;W)" userId="607dddc4-2b2a-4e07-a453-9f17ed936040" providerId="ADAL" clId="{0FAFD42C-D628-4E3B-97BE-CA202702DC0D}" dt="2026-01-21T08:41:29.206" v="7396" actId="27636"/>
          <ac:spMkLst>
            <pc:docMk/>
            <pc:sldMk cId="4103021688" sldId="11441"/>
            <ac:spMk id="2" creationId="{A3B597EB-A908-0E90-0BD3-65614941C92E}"/>
          </ac:spMkLst>
        </pc:spChg>
        <pc:spChg chg="add mod">
          <ac:chgData name="Müller  Deborah (W&amp;W)" userId="607dddc4-2b2a-4e07-a453-9f17ed936040" providerId="ADAL" clId="{0FAFD42C-D628-4E3B-97BE-CA202702DC0D}" dt="2026-01-20T13:26:16.509" v="4538" actId="1076"/>
          <ac:spMkLst>
            <pc:docMk/>
            <pc:sldMk cId="4103021688" sldId="11441"/>
            <ac:spMk id="4" creationId="{6B592480-2543-0C26-C8FC-FE12780FCA46}"/>
          </ac:spMkLst>
        </pc:spChg>
        <pc:spChg chg="add mod">
          <ac:chgData name="Müller  Deborah (W&amp;W)" userId="607dddc4-2b2a-4e07-a453-9f17ed936040" providerId="ADAL" clId="{0FAFD42C-D628-4E3B-97BE-CA202702DC0D}" dt="2026-01-20T13:26:24.545" v="4540" actId="1076"/>
          <ac:spMkLst>
            <pc:docMk/>
            <pc:sldMk cId="4103021688" sldId="11441"/>
            <ac:spMk id="6" creationId="{3A635D50-3C27-A8D1-36BF-0D90DF6D4D9E}"/>
          </ac:spMkLst>
        </pc:spChg>
        <pc:spChg chg="add mod">
          <ac:chgData name="Müller  Deborah (W&amp;W)" userId="607dddc4-2b2a-4e07-a453-9f17ed936040" providerId="ADAL" clId="{0FAFD42C-D628-4E3B-97BE-CA202702DC0D}" dt="2026-01-20T13:26:21.483" v="4539" actId="1076"/>
          <ac:spMkLst>
            <pc:docMk/>
            <pc:sldMk cId="4103021688" sldId="11441"/>
            <ac:spMk id="8" creationId="{E6304E0A-1150-14B2-3717-A82A70B123AA}"/>
          </ac:spMkLst>
        </pc:spChg>
      </pc:sldChg>
      <pc:sldChg chg="addSp delSp modSp new mod">
        <pc:chgData name="Müller  Deborah (W&amp;W)" userId="607dddc4-2b2a-4e07-a453-9f17ed936040" providerId="ADAL" clId="{0FAFD42C-D628-4E3B-97BE-CA202702DC0D}" dt="2026-01-21T01:02:18.359" v="6484" actId="113"/>
        <pc:sldMkLst>
          <pc:docMk/>
          <pc:sldMk cId="1146088585" sldId="11442"/>
        </pc:sldMkLst>
        <pc:spChg chg="mod">
          <ac:chgData name="Müller  Deborah (W&amp;W)" userId="607dddc4-2b2a-4e07-a453-9f17ed936040" providerId="ADAL" clId="{0FAFD42C-D628-4E3B-97BE-CA202702DC0D}" dt="2026-01-20T13:02:26.673" v="3361" actId="1076"/>
          <ac:spMkLst>
            <pc:docMk/>
            <pc:sldMk cId="1146088585" sldId="11442"/>
            <ac:spMk id="2" creationId="{CBB349CB-736C-FBC8-BF70-7D7699273847}"/>
          </ac:spMkLst>
        </pc:spChg>
        <pc:spChg chg="add del mod">
          <ac:chgData name="Müller  Deborah (W&amp;W)" userId="607dddc4-2b2a-4e07-a453-9f17ed936040" providerId="ADAL" clId="{0FAFD42C-D628-4E3B-97BE-CA202702DC0D}" dt="2026-01-20T13:18:12.546" v="4404" actId="478"/>
          <ac:spMkLst>
            <pc:docMk/>
            <pc:sldMk cId="1146088585" sldId="11442"/>
            <ac:spMk id="4" creationId="{156460F7-2AD6-F2D1-B7C1-A77DA3A0A369}"/>
          </ac:spMkLst>
        </pc:spChg>
        <pc:spChg chg="add mod">
          <ac:chgData name="Müller  Deborah (W&amp;W)" userId="607dddc4-2b2a-4e07-a453-9f17ed936040" providerId="ADAL" clId="{0FAFD42C-D628-4E3B-97BE-CA202702DC0D}" dt="2026-01-21T01:02:18.359" v="6484" actId="113"/>
          <ac:spMkLst>
            <pc:docMk/>
            <pc:sldMk cId="1146088585" sldId="11442"/>
            <ac:spMk id="4" creationId="{D876C642-F3F7-B532-A507-1EE500358CAD}"/>
          </ac:spMkLst>
        </pc:spChg>
        <pc:graphicFrameChg chg="add del mod modGraphic">
          <ac:chgData name="Müller  Deborah (W&amp;W)" userId="607dddc4-2b2a-4e07-a453-9f17ed936040" providerId="ADAL" clId="{0FAFD42C-D628-4E3B-97BE-CA202702DC0D}" dt="2026-01-20T13:03:14.358" v="3380" actId="478"/>
          <ac:graphicFrameMkLst>
            <pc:docMk/>
            <pc:sldMk cId="1146088585" sldId="11442"/>
            <ac:graphicFrameMk id="3" creationId="{8C54518F-FE4E-C9F3-3766-67BDEE8D6C47}"/>
          </ac:graphicFrameMkLst>
        </pc:graphicFrameChg>
        <pc:graphicFrameChg chg="add mod">
          <ac:chgData name="Müller  Deborah (W&amp;W)" userId="607dddc4-2b2a-4e07-a453-9f17ed936040" providerId="ADAL" clId="{0FAFD42C-D628-4E3B-97BE-CA202702DC0D}" dt="2026-01-20T16:28:26.723" v="5366" actId="1076"/>
          <ac:graphicFrameMkLst>
            <pc:docMk/>
            <pc:sldMk cId="1146088585" sldId="11442"/>
            <ac:graphicFrameMk id="3" creationId="{AD67B827-D46C-4485-B780-74BAF5B9C366}"/>
          </ac:graphicFrameMkLst>
        </pc:graphicFrameChg>
        <pc:graphicFrameChg chg="add del mod modGraphic">
          <ac:chgData name="Müller  Deborah (W&amp;W)" userId="607dddc4-2b2a-4e07-a453-9f17ed936040" providerId="ADAL" clId="{0FAFD42C-D628-4E3B-97BE-CA202702DC0D}" dt="2026-01-20T16:08:50.242" v="4844" actId="21"/>
          <ac:graphicFrameMkLst>
            <pc:docMk/>
            <pc:sldMk cId="1146088585" sldId="11442"/>
            <ac:graphicFrameMk id="5" creationId="{0AEC6F9E-9C09-2172-4A70-628A51EE3739}"/>
          </ac:graphicFrameMkLst>
        </pc:graphicFrameChg>
        <pc:graphicFrameChg chg="add mod">
          <ac:chgData name="Müller  Deborah (W&amp;W)" userId="607dddc4-2b2a-4e07-a453-9f17ed936040" providerId="ADAL" clId="{0FAFD42C-D628-4E3B-97BE-CA202702DC0D}" dt="2026-01-20T16:20:09.627" v="5123"/>
          <ac:graphicFrameMkLst>
            <pc:docMk/>
            <pc:sldMk cId="1146088585" sldId="11442"/>
            <ac:graphicFrameMk id="6" creationId="{71E052EA-8EF8-170B-DF96-BE2328218364}"/>
          </ac:graphicFrameMkLst>
        </pc:graphicFrameChg>
        <pc:graphicFrameChg chg="add mod">
          <ac:chgData name="Müller  Deborah (W&amp;W)" userId="607dddc4-2b2a-4e07-a453-9f17ed936040" providerId="ADAL" clId="{0FAFD42C-D628-4E3B-97BE-CA202702DC0D}" dt="2026-01-20T16:20:09.627" v="5123"/>
          <ac:graphicFrameMkLst>
            <pc:docMk/>
            <pc:sldMk cId="1146088585" sldId="11442"/>
            <ac:graphicFrameMk id="7" creationId="{221B9021-9AEB-534E-CF40-0E6D57EF2C42}"/>
          </ac:graphicFrameMkLst>
        </pc:graphicFrameChg>
        <pc:graphicFrameChg chg="add mod">
          <ac:chgData name="Müller  Deborah (W&amp;W)" userId="607dddc4-2b2a-4e07-a453-9f17ed936040" providerId="ADAL" clId="{0FAFD42C-D628-4E3B-97BE-CA202702DC0D}" dt="2026-01-20T16:20:09.627" v="5123"/>
          <ac:graphicFrameMkLst>
            <pc:docMk/>
            <pc:sldMk cId="1146088585" sldId="11442"/>
            <ac:graphicFrameMk id="8" creationId="{3F48DA8A-4D78-D5A6-FDE6-518430E32E1A}"/>
          </ac:graphicFrameMkLst>
        </pc:graphicFrameChg>
        <pc:graphicFrameChg chg="add mod">
          <ac:chgData name="Müller  Deborah (W&amp;W)" userId="607dddc4-2b2a-4e07-a453-9f17ed936040" providerId="ADAL" clId="{0FAFD42C-D628-4E3B-97BE-CA202702DC0D}" dt="2026-01-20T16:20:09.627" v="5123"/>
          <ac:graphicFrameMkLst>
            <pc:docMk/>
            <pc:sldMk cId="1146088585" sldId="11442"/>
            <ac:graphicFrameMk id="9" creationId="{22EF4BB1-4F39-10DA-E7B7-9B1F2D809BCC}"/>
          </ac:graphicFrameMkLst>
        </pc:graphicFrameChg>
        <pc:graphicFrameChg chg="add mod">
          <ac:chgData name="Müller  Deborah (W&amp;W)" userId="607dddc4-2b2a-4e07-a453-9f17ed936040" providerId="ADAL" clId="{0FAFD42C-D628-4E3B-97BE-CA202702DC0D}" dt="2026-01-20T16:20:09.627" v="5123"/>
          <ac:graphicFrameMkLst>
            <pc:docMk/>
            <pc:sldMk cId="1146088585" sldId="11442"/>
            <ac:graphicFrameMk id="10" creationId="{775CEA52-16B0-48C3-5E45-C10C064FFE70}"/>
          </ac:graphicFrameMkLst>
        </pc:graphicFrameChg>
        <pc:graphicFrameChg chg="add mod">
          <ac:chgData name="Müller  Deborah (W&amp;W)" userId="607dddc4-2b2a-4e07-a453-9f17ed936040" providerId="ADAL" clId="{0FAFD42C-D628-4E3B-97BE-CA202702DC0D}" dt="2026-01-20T16:20:09.627" v="5123"/>
          <ac:graphicFrameMkLst>
            <pc:docMk/>
            <pc:sldMk cId="1146088585" sldId="11442"/>
            <ac:graphicFrameMk id="11" creationId="{37686754-5924-DA99-14E8-EA3E90C30076}"/>
          </ac:graphicFrameMkLst>
        </pc:graphicFrameChg>
        <pc:graphicFrameChg chg="add mod">
          <ac:chgData name="Müller  Deborah (W&amp;W)" userId="607dddc4-2b2a-4e07-a453-9f17ed936040" providerId="ADAL" clId="{0FAFD42C-D628-4E3B-97BE-CA202702DC0D}" dt="2026-01-20T16:20:09.627" v="5123"/>
          <ac:graphicFrameMkLst>
            <pc:docMk/>
            <pc:sldMk cId="1146088585" sldId="11442"/>
            <ac:graphicFrameMk id="12" creationId="{0C38111E-E9EB-4298-D382-F0E143F03B56}"/>
          </ac:graphicFrameMkLst>
        </pc:graphicFrameChg>
        <pc:graphicFrameChg chg="add del mod modGraphic">
          <ac:chgData name="Müller  Deborah (W&amp;W)" userId="607dddc4-2b2a-4e07-a453-9f17ed936040" providerId="ADAL" clId="{0FAFD42C-D628-4E3B-97BE-CA202702DC0D}" dt="2026-01-20T16:28:22.192" v="5364" actId="478"/>
          <ac:graphicFrameMkLst>
            <pc:docMk/>
            <pc:sldMk cId="1146088585" sldId="11442"/>
            <ac:graphicFrameMk id="13" creationId="{7CCD650D-479C-6B70-30AC-D57AB945909F}"/>
          </ac:graphicFrameMkLst>
        </pc:graphicFrameChg>
        <pc:graphicFrameChg chg="add mod modGraphic">
          <ac:chgData name="Müller  Deborah (W&amp;W)" userId="607dddc4-2b2a-4e07-a453-9f17ed936040" providerId="ADAL" clId="{0FAFD42C-D628-4E3B-97BE-CA202702DC0D}" dt="2026-01-21T00:28:29.992" v="5638" actId="20577"/>
          <ac:graphicFrameMkLst>
            <pc:docMk/>
            <pc:sldMk cId="1146088585" sldId="11442"/>
            <ac:graphicFrameMk id="14" creationId="{CCE068EC-A099-5EED-47E8-C14DBD2516D9}"/>
          </ac:graphicFrameMkLst>
        </pc:graphicFrameChg>
        <pc:picChg chg="add del mod">
          <ac:chgData name="Müller  Deborah (W&amp;W)" userId="607dddc4-2b2a-4e07-a453-9f17ed936040" providerId="ADAL" clId="{0FAFD42C-D628-4E3B-97BE-CA202702DC0D}" dt="2026-01-20T13:10:14.022" v="4250" actId="478"/>
          <ac:picMkLst>
            <pc:docMk/>
            <pc:sldMk cId="1146088585" sldId="11442"/>
            <ac:picMk id="1026" creationId="{CA04BFCD-AEC8-A112-128B-087DCCCB497F}"/>
          </ac:picMkLst>
        </pc:picChg>
      </pc:sldChg>
      <pc:sldChg chg="addSp delSp modSp new del mod modShow">
        <pc:chgData name="Müller  Deborah (W&amp;W)" userId="607dddc4-2b2a-4e07-a453-9f17ed936040" providerId="ADAL" clId="{0FAFD42C-D628-4E3B-97BE-CA202702DC0D}" dt="2026-01-21T08:39:37.065" v="7392" actId="47"/>
        <pc:sldMkLst>
          <pc:docMk/>
          <pc:sldMk cId="92247358" sldId="11443"/>
        </pc:sldMkLst>
        <pc:spChg chg="del">
          <ac:chgData name="Müller  Deborah (W&amp;W)" userId="607dddc4-2b2a-4e07-a453-9f17ed936040" providerId="ADAL" clId="{0FAFD42C-D628-4E3B-97BE-CA202702DC0D}" dt="2026-01-20T15:06:07.124" v="4761" actId="478"/>
          <ac:spMkLst>
            <pc:docMk/>
            <pc:sldMk cId="92247358" sldId="11443"/>
            <ac:spMk id="2" creationId="{C5AD143F-A443-7C78-DF7F-AEF475FA920E}"/>
          </ac:spMkLst>
        </pc:spChg>
        <pc:spChg chg="del">
          <ac:chgData name="Müller  Deborah (W&amp;W)" userId="607dddc4-2b2a-4e07-a453-9f17ed936040" providerId="ADAL" clId="{0FAFD42C-D628-4E3B-97BE-CA202702DC0D}" dt="2026-01-20T15:06:08.069" v="4762" actId="478"/>
          <ac:spMkLst>
            <pc:docMk/>
            <pc:sldMk cId="92247358" sldId="11443"/>
            <ac:spMk id="3" creationId="{D395DFE3-CE34-0F16-103E-07951B466C1E}"/>
          </ac:spMkLst>
        </pc:spChg>
        <pc:picChg chg="add mod">
          <ac:chgData name="Müller  Deborah (W&amp;W)" userId="607dddc4-2b2a-4e07-a453-9f17ed936040" providerId="ADAL" clId="{0FAFD42C-D628-4E3B-97BE-CA202702DC0D}" dt="2026-01-20T15:06:12.348" v="4764" actId="1076"/>
          <ac:picMkLst>
            <pc:docMk/>
            <pc:sldMk cId="92247358" sldId="11443"/>
            <ac:picMk id="5" creationId="{9522601A-C8FC-A433-BC77-116D1A072137}"/>
          </ac:picMkLst>
        </pc:picChg>
        <pc:picChg chg="add mod">
          <ac:chgData name="Müller  Deborah (W&amp;W)" userId="607dddc4-2b2a-4e07-a453-9f17ed936040" providerId="ADAL" clId="{0FAFD42C-D628-4E3B-97BE-CA202702DC0D}" dt="2026-01-20T15:38:42.862" v="4773" actId="1076"/>
          <ac:picMkLst>
            <pc:docMk/>
            <pc:sldMk cId="92247358" sldId="11443"/>
            <ac:picMk id="7" creationId="{791CB5C3-DDC7-726C-473A-8E2908813326}"/>
          </ac:picMkLst>
        </pc:picChg>
      </pc:sldChg>
      <pc:sldChg chg="addSp delSp modSp new mod modClrScheme chgLayout">
        <pc:chgData name="Müller  Deborah (W&amp;W)" userId="607dddc4-2b2a-4e07-a453-9f17ed936040" providerId="ADAL" clId="{0FAFD42C-D628-4E3B-97BE-CA202702DC0D}" dt="2026-01-21T01:34:27.030" v="7391" actId="20577"/>
        <pc:sldMkLst>
          <pc:docMk/>
          <pc:sldMk cId="1947470844" sldId="11444"/>
        </pc:sldMkLst>
        <pc:spChg chg="del mod ord">
          <ac:chgData name="Müller  Deborah (W&amp;W)" userId="607dddc4-2b2a-4e07-a453-9f17ed936040" providerId="ADAL" clId="{0FAFD42C-D628-4E3B-97BE-CA202702DC0D}" dt="2026-01-20T16:07:27.823" v="4784" actId="700"/>
          <ac:spMkLst>
            <pc:docMk/>
            <pc:sldMk cId="1947470844" sldId="11444"/>
            <ac:spMk id="2" creationId="{E6257F58-D9B7-E0B2-034F-BD620B224F54}"/>
          </ac:spMkLst>
        </pc:spChg>
        <pc:spChg chg="add del mod ord">
          <ac:chgData name="Müller  Deborah (W&amp;W)" userId="607dddc4-2b2a-4e07-a453-9f17ed936040" providerId="ADAL" clId="{0FAFD42C-D628-4E3B-97BE-CA202702DC0D}" dt="2026-01-20T16:07:30.895" v="4785" actId="26606"/>
          <ac:spMkLst>
            <pc:docMk/>
            <pc:sldMk cId="1947470844" sldId="11444"/>
            <ac:spMk id="3" creationId="{4F950FBD-7BB0-0D39-59BF-0A671BD969A8}"/>
          </ac:spMkLst>
        </pc:spChg>
        <pc:spChg chg="add del mod ord">
          <ac:chgData name="Müller  Deborah (W&amp;W)" userId="607dddc4-2b2a-4e07-a453-9f17ed936040" providerId="ADAL" clId="{0FAFD42C-D628-4E3B-97BE-CA202702DC0D}" dt="2026-01-20T16:07:30.895" v="4785" actId="26606"/>
          <ac:spMkLst>
            <pc:docMk/>
            <pc:sldMk cId="1947470844" sldId="11444"/>
            <ac:spMk id="4" creationId="{9D05AD13-22BD-6F03-2F94-D9639016349B}"/>
          </ac:spMkLst>
        </pc:spChg>
        <pc:spChg chg="add del mod ord">
          <ac:chgData name="Müller  Deborah (W&amp;W)" userId="607dddc4-2b2a-4e07-a453-9f17ed936040" providerId="ADAL" clId="{0FAFD42C-D628-4E3B-97BE-CA202702DC0D}" dt="2026-01-20T16:07:30.895" v="4785" actId="26606"/>
          <ac:spMkLst>
            <pc:docMk/>
            <pc:sldMk cId="1947470844" sldId="11444"/>
            <ac:spMk id="5" creationId="{6E75C52F-7894-1F70-9DE5-59BBAE9E616E}"/>
          </ac:spMkLst>
        </pc:spChg>
        <pc:spChg chg="add del mod ord">
          <ac:chgData name="Müller  Deborah (W&amp;W)" userId="607dddc4-2b2a-4e07-a453-9f17ed936040" providerId="ADAL" clId="{0FAFD42C-D628-4E3B-97BE-CA202702DC0D}" dt="2026-01-20T16:07:30.895" v="4785" actId="26606"/>
          <ac:spMkLst>
            <pc:docMk/>
            <pc:sldMk cId="1947470844" sldId="11444"/>
            <ac:spMk id="6" creationId="{018C6BDE-D4D6-9E29-3F05-573D3CE74D30}"/>
          </ac:spMkLst>
        </pc:spChg>
        <pc:spChg chg="add del mod ord">
          <ac:chgData name="Müller  Deborah (W&amp;W)" userId="607dddc4-2b2a-4e07-a453-9f17ed936040" providerId="ADAL" clId="{0FAFD42C-D628-4E3B-97BE-CA202702DC0D}" dt="2026-01-20T16:07:30.895" v="4785" actId="26606"/>
          <ac:spMkLst>
            <pc:docMk/>
            <pc:sldMk cId="1947470844" sldId="11444"/>
            <ac:spMk id="7" creationId="{E7E22EAA-6169-D1EB-AAC8-FEA2BBA49E20}"/>
          </ac:spMkLst>
        </pc:spChg>
        <pc:spChg chg="add mod">
          <ac:chgData name="Müller  Deborah (W&amp;W)" userId="607dddc4-2b2a-4e07-a453-9f17ed936040" providerId="ADAL" clId="{0FAFD42C-D628-4E3B-97BE-CA202702DC0D}" dt="2026-01-21T00:41:27.179" v="5986" actId="26606"/>
          <ac:spMkLst>
            <pc:docMk/>
            <pc:sldMk cId="1947470844" sldId="11444"/>
            <ac:spMk id="8" creationId="{5B29B3E1-2162-2BCA-C5CC-619C8F5E2F99}"/>
          </ac:spMkLst>
        </pc:spChg>
        <pc:spChg chg="add del mod">
          <ac:chgData name="Müller  Deborah (W&amp;W)" userId="607dddc4-2b2a-4e07-a453-9f17ed936040" providerId="ADAL" clId="{0FAFD42C-D628-4E3B-97BE-CA202702DC0D}" dt="2026-01-20T16:09:00.994" v="4848" actId="478"/>
          <ac:spMkLst>
            <pc:docMk/>
            <pc:sldMk cId="1947470844" sldId="11444"/>
            <ac:spMk id="10" creationId="{17F5DCFF-298E-5407-B22C-05DBEB949A71}"/>
          </ac:spMkLst>
        </pc:spChg>
        <pc:spChg chg="add del mod">
          <ac:chgData name="Müller  Deborah (W&amp;W)" userId="607dddc4-2b2a-4e07-a453-9f17ed936040" providerId="ADAL" clId="{0FAFD42C-D628-4E3B-97BE-CA202702DC0D}" dt="2026-01-20T16:07:48.505" v="4789"/>
          <ac:spMkLst>
            <pc:docMk/>
            <pc:sldMk cId="1947470844" sldId="11444"/>
            <ac:spMk id="12" creationId="{AFC0AF8E-BDBA-4E1A-A173-4394D428B27F}"/>
          </ac:spMkLst>
        </pc:spChg>
        <pc:spChg chg="add mod ord">
          <ac:chgData name="Müller  Deborah (W&amp;W)" userId="607dddc4-2b2a-4e07-a453-9f17ed936040" providerId="ADAL" clId="{0FAFD42C-D628-4E3B-97BE-CA202702DC0D}" dt="2026-01-21T01:34:27.030" v="7391" actId="20577"/>
          <ac:spMkLst>
            <pc:docMk/>
            <pc:sldMk cId="1947470844" sldId="11444"/>
            <ac:spMk id="14" creationId="{24D983BB-F9B2-CBF6-53CC-1CE407CFED24}"/>
          </ac:spMkLst>
        </pc:spChg>
        <pc:spChg chg="add del mod">
          <ac:chgData name="Müller  Deborah (W&amp;W)" userId="607dddc4-2b2a-4e07-a453-9f17ed936040" providerId="ADAL" clId="{0FAFD42C-D628-4E3B-97BE-CA202702DC0D}" dt="2026-01-20T16:08:59.085" v="4847" actId="478"/>
          <ac:spMkLst>
            <pc:docMk/>
            <pc:sldMk cId="1947470844" sldId="11444"/>
            <ac:spMk id="16" creationId="{CA67A3E9-D372-1D65-765E-8B3383CF3E1E}"/>
          </ac:spMkLst>
        </pc:spChg>
        <pc:picChg chg="add mod modCrop">
          <ac:chgData name="Müller  Deborah (W&amp;W)" userId="607dddc4-2b2a-4e07-a453-9f17ed936040" providerId="ADAL" clId="{0FAFD42C-D628-4E3B-97BE-CA202702DC0D}" dt="2026-01-21T00:41:47.020" v="5994" actId="1076"/>
          <ac:picMkLst>
            <pc:docMk/>
            <pc:sldMk cId="1947470844" sldId="11444"/>
            <ac:picMk id="3" creationId="{0F719F17-15FE-D23C-9E21-7F759D59DC30}"/>
          </ac:picMkLst>
        </pc:picChg>
      </pc:sldChg>
      <pc:sldChg chg="addSp delSp modSp add mod">
        <pc:chgData name="Müller  Deborah (W&amp;W)" userId="607dddc4-2b2a-4e07-a453-9f17ed936040" providerId="ADAL" clId="{0FAFD42C-D628-4E3B-97BE-CA202702DC0D}" dt="2026-01-21T01:33:23.025" v="7379" actId="113"/>
        <pc:sldMkLst>
          <pc:docMk/>
          <pc:sldMk cId="4114534568" sldId="11445"/>
        </pc:sldMkLst>
        <pc:spChg chg="add del mod">
          <ac:chgData name="Müller  Deborah (W&amp;W)" userId="607dddc4-2b2a-4e07-a453-9f17ed936040" providerId="ADAL" clId="{0FAFD42C-D628-4E3B-97BE-CA202702DC0D}" dt="2026-01-20T16:08:44.762" v="4842" actId="478"/>
          <ac:spMkLst>
            <pc:docMk/>
            <pc:sldMk cId="4114534568" sldId="11445"/>
            <ac:spMk id="3" creationId="{5F7E80F6-8290-17D4-23BF-F151CD394E60}"/>
          </ac:spMkLst>
        </pc:spChg>
        <pc:spChg chg="add">
          <ac:chgData name="Müller  Deborah (W&amp;W)" userId="607dddc4-2b2a-4e07-a453-9f17ed936040" providerId="ADAL" clId="{0FAFD42C-D628-4E3B-97BE-CA202702DC0D}" dt="2026-01-20T16:18:27.145" v="5111"/>
          <ac:spMkLst>
            <pc:docMk/>
            <pc:sldMk cId="4114534568" sldId="11445"/>
            <ac:spMk id="4" creationId="{07601A8D-10A2-0340-F5D1-12F50C8D9EB3}"/>
          </ac:spMkLst>
        </pc:spChg>
        <pc:spChg chg="mod">
          <ac:chgData name="Müller  Deborah (W&amp;W)" userId="607dddc4-2b2a-4e07-a453-9f17ed936040" providerId="ADAL" clId="{0FAFD42C-D628-4E3B-97BE-CA202702DC0D}" dt="2026-01-20T16:27:38.145" v="5252" actId="20577"/>
          <ac:spMkLst>
            <pc:docMk/>
            <pc:sldMk cId="4114534568" sldId="11445"/>
            <ac:spMk id="8" creationId="{BD06CFA9-D304-7011-6D98-10B8ACF21CC4}"/>
          </ac:spMkLst>
        </pc:spChg>
        <pc:spChg chg="del">
          <ac:chgData name="Müller  Deborah (W&amp;W)" userId="607dddc4-2b2a-4e07-a453-9f17ed936040" providerId="ADAL" clId="{0FAFD42C-D628-4E3B-97BE-CA202702DC0D}" dt="2026-01-20T16:08:42.141" v="4841" actId="478"/>
          <ac:spMkLst>
            <pc:docMk/>
            <pc:sldMk cId="4114534568" sldId="11445"/>
            <ac:spMk id="14" creationId="{A15D4D1A-CEB7-FABA-B446-0A9B95259EE9}"/>
          </ac:spMkLst>
        </pc:spChg>
        <pc:spChg chg="mod">
          <ac:chgData name="Müller  Deborah (W&amp;W)" userId="607dddc4-2b2a-4e07-a453-9f17ed936040" providerId="ADAL" clId="{0FAFD42C-D628-4E3B-97BE-CA202702DC0D}" dt="2026-01-21T01:33:23.025" v="7379" actId="113"/>
          <ac:spMkLst>
            <pc:docMk/>
            <pc:sldMk cId="4114534568" sldId="11445"/>
            <ac:spMk id="16" creationId="{DE588B73-E7FE-8941-614E-2B805231425D}"/>
          </ac:spMkLst>
        </pc:spChg>
        <pc:graphicFrameChg chg="add del mod modGraphic">
          <ac:chgData name="Müller  Deborah (W&amp;W)" userId="607dddc4-2b2a-4e07-a453-9f17ed936040" providerId="ADAL" clId="{0FAFD42C-D628-4E3B-97BE-CA202702DC0D}" dt="2026-01-21T01:30:39.766" v="7345" actId="478"/>
          <ac:graphicFrameMkLst>
            <pc:docMk/>
            <pc:sldMk cId="4114534568" sldId="11445"/>
            <ac:graphicFrameMk id="2" creationId="{917E0265-944C-27FC-F365-9AD894CC83BF}"/>
          </ac:graphicFrameMkLst>
        </pc:graphicFrameChg>
        <pc:graphicFrameChg chg="add del mod modGraphic">
          <ac:chgData name="Müller  Deborah (W&amp;W)" userId="607dddc4-2b2a-4e07-a453-9f17ed936040" providerId="ADAL" clId="{0FAFD42C-D628-4E3B-97BE-CA202702DC0D}" dt="2026-01-21T00:59:29.413" v="6452" actId="21"/>
          <ac:graphicFrameMkLst>
            <pc:docMk/>
            <pc:sldMk cId="4114534568" sldId="11445"/>
            <ac:graphicFrameMk id="5" creationId="{0AEC6F9E-9C09-2172-4A70-628A51EE3739}"/>
          </ac:graphicFrameMkLst>
        </pc:graphicFrameChg>
        <pc:picChg chg="add mod">
          <ac:chgData name="Müller  Deborah (W&amp;W)" userId="607dddc4-2b2a-4e07-a453-9f17ed936040" providerId="ADAL" clId="{0FAFD42C-D628-4E3B-97BE-CA202702DC0D}" dt="2026-01-21T01:33:13.547" v="7378" actId="1076"/>
          <ac:picMkLst>
            <pc:docMk/>
            <pc:sldMk cId="4114534568" sldId="11445"/>
            <ac:picMk id="3" creationId="{9EC2C14A-529E-9BBF-F0B0-8BE3C9BBD06C}"/>
          </ac:picMkLst>
        </pc:picChg>
        <pc:picChg chg="add mod modCrop">
          <ac:chgData name="Müller  Deborah (W&amp;W)" userId="607dddc4-2b2a-4e07-a453-9f17ed936040" providerId="ADAL" clId="{0FAFD42C-D628-4E3B-97BE-CA202702DC0D}" dt="2026-01-21T01:33:11.147" v="7377" actId="1076"/>
          <ac:picMkLst>
            <pc:docMk/>
            <pc:sldMk cId="4114534568" sldId="11445"/>
            <ac:picMk id="4" creationId="{953A3D3A-C7EB-20F6-EBF4-A4F865C20647}"/>
          </ac:picMkLst>
        </pc:picChg>
      </pc:sldChg>
      <pc:sldChg chg="addSp delSp modSp new mod ord modClrScheme chgLayout">
        <pc:chgData name="Müller  Deborah (W&amp;W)" userId="607dddc4-2b2a-4e07-a453-9f17ed936040" providerId="ADAL" clId="{0FAFD42C-D628-4E3B-97BE-CA202702DC0D}" dt="2026-01-21T08:41:12.096" v="7394" actId="1076"/>
        <pc:sldMkLst>
          <pc:docMk/>
          <pc:sldMk cId="2344587140" sldId="11446"/>
        </pc:sldMkLst>
        <pc:spChg chg="mod">
          <ac:chgData name="Müller  Deborah (W&amp;W)" userId="607dddc4-2b2a-4e07-a453-9f17ed936040" providerId="ADAL" clId="{0FAFD42C-D628-4E3B-97BE-CA202702DC0D}" dt="2026-01-21T08:41:12.096" v="7394" actId="1076"/>
          <ac:spMkLst>
            <pc:docMk/>
            <pc:sldMk cId="2344587140" sldId="11446"/>
            <ac:spMk id="2" creationId="{51D6B562-D5CC-CD0E-B42B-B62EB23CC753}"/>
          </ac:spMkLst>
        </pc:spChg>
        <pc:spChg chg="del">
          <ac:chgData name="Müller  Deborah (W&amp;W)" userId="607dddc4-2b2a-4e07-a453-9f17ed936040" providerId="ADAL" clId="{0FAFD42C-D628-4E3B-97BE-CA202702DC0D}" dt="2026-01-20T16:24:03.083" v="5176" actId="478"/>
          <ac:spMkLst>
            <pc:docMk/>
            <pc:sldMk cId="2344587140" sldId="11446"/>
            <ac:spMk id="2" creationId="{F7437338-FAA7-64BA-A0DB-25F7D657A19C}"/>
          </ac:spMkLst>
        </pc:spChg>
        <pc:spChg chg="del">
          <ac:chgData name="Müller  Deborah (W&amp;W)" userId="607dddc4-2b2a-4e07-a453-9f17ed936040" providerId="ADAL" clId="{0FAFD42C-D628-4E3B-97BE-CA202702DC0D}" dt="2026-01-20T16:24:04.169" v="5177" actId="478"/>
          <ac:spMkLst>
            <pc:docMk/>
            <pc:sldMk cId="2344587140" sldId="11446"/>
            <ac:spMk id="3" creationId="{9C8AA1CB-8ECF-DDB0-D6E3-2453BAE42F50}"/>
          </ac:spMkLst>
        </pc:spChg>
        <pc:spChg chg="add mod ord">
          <ac:chgData name="Müller  Deborah (W&amp;W)" userId="607dddc4-2b2a-4e07-a453-9f17ed936040" providerId="ADAL" clId="{0FAFD42C-D628-4E3B-97BE-CA202702DC0D}" dt="2026-01-21T01:11:45.440" v="6696" actId="20577"/>
          <ac:spMkLst>
            <pc:docMk/>
            <pc:sldMk cId="2344587140" sldId="11446"/>
            <ac:spMk id="5" creationId="{26286DBB-9AD2-0B04-1B99-6D85723988B7}"/>
          </ac:spMkLst>
        </pc:spChg>
        <pc:spChg chg="add del mod">
          <ac:chgData name="Müller  Deborah (W&amp;W)" userId="607dddc4-2b2a-4e07-a453-9f17ed936040" providerId="ADAL" clId="{0FAFD42C-D628-4E3B-97BE-CA202702DC0D}" dt="2026-01-21T00:36:47.761" v="5862"/>
          <ac:spMkLst>
            <pc:docMk/>
            <pc:sldMk cId="2344587140" sldId="11446"/>
            <ac:spMk id="7" creationId="{F08C8026-092C-AE60-FEA5-F55B4B0EE500}"/>
          </ac:spMkLst>
        </pc:spChg>
        <pc:picChg chg="add mod">
          <ac:chgData name="Müller  Deborah (W&amp;W)" userId="607dddc4-2b2a-4e07-a453-9f17ed936040" providerId="ADAL" clId="{0FAFD42C-D628-4E3B-97BE-CA202702DC0D}" dt="2026-01-21T00:43:45.530" v="6019" actId="1076"/>
          <ac:picMkLst>
            <pc:docMk/>
            <pc:sldMk cId="2344587140" sldId="11446"/>
            <ac:picMk id="3" creationId="{E13CB7C9-FB9E-FC31-FC6B-70449716B4B7}"/>
          </ac:picMkLst>
        </pc:picChg>
      </pc:sldChg>
      <pc:sldChg chg="add del">
        <pc:chgData name="Müller  Deborah (W&amp;W)" userId="607dddc4-2b2a-4e07-a453-9f17ed936040" providerId="ADAL" clId="{0FAFD42C-D628-4E3B-97BE-CA202702DC0D}" dt="2026-01-20T16:35:41.972" v="5442" actId="47"/>
        <pc:sldMkLst>
          <pc:docMk/>
          <pc:sldMk cId="3596186691" sldId="11447"/>
        </pc:sldMkLst>
      </pc:sldChg>
      <pc:sldChg chg="addSp delSp modSp add mod">
        <pc:chgData name="Müller  Deborah (W&amp;W)" userId="607dddc4-2b2a-4e07-a453-9f17ed936040" providerId="ADAL" clId="{0FAFD42C-D628-4E3B-97BE-CA202702DC0D}" dt="2026-01-21T01:14:43.651" v="6727" actId="14100"/>
        <pc:sldMkLst>
          <pc:docMk/>
          <pc:sldMk cId="728398254" sldId="11448"/>
        </pc:sldMkLst>
        <pc:spChg chg="add mod">
          <ac:chgData name="Müller  Deborah (W&amp;W)" userId="607dddc4-2b2a-4e07-a453-9f17ed936040" providerId="ADAL" clId="{0FAFD42C-D628-4E3B-97BE-CA202702DC0D}" dt="2026-01-21T01:14:23.560" v="6724" actId="1076"/>
          <ac:spMkLst>
            <pc:docMk/>
            <pc:sldMk cId="728398254" sldId="11448"/>
            <ac:spMk id="3" creationId="{9583AE90-0638-A5E9-FB54-9AB13555B6D6}"/>
          </ac:spMkLst>
        </pc:spChg>
        <pc:spChg chg="del">
          <ac:chgData name="Müller  Deborah (W&amp;W)" userId="607dddc4-2b2a-4e07-a453-9f17ed936040" providerId="ADAL" clId="{0FAFD42C-D628-4E3B-97BE-CA202702DC0D}" dt="2026-01-20T16:32:14.057" v="5417" actId="478"/>
          <ac:spMkLst>
            <pc:docMk/>
            <pc:sldMk cId="728398254" sldId="11448"/>
            <ac:spMk id="5" creationId="{281A73FF-DDFB-1450-0998-2832E53A2F77}"/>
          </ac:spMkLst>
        </pc:spChg>
        <pc:spChg chg="del">
          <ac:chgData name="Müller  Deborah (W&amp;W)" userId="607dddc4-2b2a-4e07-a453-9f17ed936040" providerId="ADAL" clId="{0FAFD42C-D628-4E3B-97BE-CA202702DC0D}" dt="2026-01-20T16:32:15.848" v="5418" actId="478"/>
          <ac:spMkLst>
            <pc:docMk/>
            <pc:sldMk cId="728398254" sldId="11448"/>
            <ac:spMk id="7" creationId="{EACFA446-6437-782B-373D-BEA71AA05413}"/>
          </ac:spMkLst>
        </pc:spChg>
        <pc:graphicFrameChg chg="add mod modGraphic">
          <ac:chgData name="Müller  Deborah (W&amp;W)" userId="607dddc4-2b2a-4e07-a453-9f17ed936040" providerId="ADAL" clId="{0FAFD42C-D628-4E3B-97BE-CA202702DC0D}" dt="2026-01-21T01:14:36.508" v="6726" actId="1076"/>
          <ac:graphicFrameMkLst>
            <pc:docMk/>
            <pc:sldMk cId="728398254" sldId="11448"/>
            <ac:graphicFrameMk id="5" creationId="{0AEC6F9E-9C09-2172-4A70-628A51EE3739}"/>
          </ac:graphicFrameMkLst>
        </pc:graphicFrameChg>
        <pc:picChg chg="add mod">
          <ac:chgData name="Müller  Deborah (W&amp;W)" userId="607dddc4-2b2a-4e07-a453-9f17ed936040" providerId="ADAL" clId="{0FAFD42C-D628-4E3B-97BE-CA202702DC0D}" dt="2026-01-21T01:14:43.651" v="6727" actId="14100"/>
          <ac:picMkLst>
            <pc:docMk/>
            <pc:sldMk cId="728398254" sldId="11448"/>
            <ac:picMk id="4" creationId="{B556E056-4A9D-2B43-CF82-AF758337829D}"/>
          </ac:picMkLst>
        </pc:picChg>
      </pc:sldChg>
      <pc:sldChg chg="addSp delSp modSp add del mod modTransition addAnim delAnim">
        <pc:chgData name="Müller  Deborah (W&amp;W)" userId="607dddc4-2b2a-4e07-a453-9f17ed936040" providerId="ADAL" clId="{0FAFD42C-D628-4E3B-97BE-CA202702DC0D}" dt="2026-01-20T10:47:50.516" v="325" actId="47"/>
        <pc:sldMkLst>
          <pc:docMk/>
          <pc:sldMk cId="3272822589" sldId="2145707895"/>
        </pc:sldMkLst>
        <pc:spChg chg="del">
          <ac:chgData name="Müller  Deborah (W&amp;W)" userId="607dddc4-2b2a-4e07-a453-9f17ed936040" providerId="ADAL" clId="{0FAFD42C-D628-4E3B-97BE-CA202702DC0D}" dt="2026-01-20T10:47:26.765" v="319" actId="478"/>
          <ac:spMkLst>
            <pc:docMk/>
            <pc:sldMk cId="3272822589" sldId="2145707895"/>
            <ac:spMk id="5" creationId="{5B669696-EAEC-4E98-9AD0-D50A67A7E3BF}"/>
          </ac:spMkLst>
        </pc:spChg>
        <pc:spChg chg="del">
          <ac:chgData name="Müller  Deborah (W&amp;W)" userId="607dddc4-2b2a-4e07-a453-9f17ed936040" providerId="ADAL" clId="{0FAFD42C-D628-4E3B-97BE-CA202702DC0D}" dt="2026-01-20T10:47:22.027" v="317" actId="478"/>
          <ac:spMkLst>
            <pc:docMk/>
            <pc:sldMk cId="3272822589" sldId="2145707895"/>
            <ac:spMk id="7" creationId="{E0C99832-B77A-4492-A37A-36E8C6515160}"/>
          </ac:spMkLst>
        </pc:spChg>
        <pc:spChg chg="add del">
          <ac:chgData name="Müller  Deborah (W&amp;W)" userId="607dddc4-2b2a-4e07-a453-9f17ed936040" providerId="ADAL" clId="{0FAFD42C-D628-4E3B-97BE-CA202702DC0D}" dt="2026-01-20T10:47:33.851" v="321" actId="21"/>
          <ac:spMkLst>
            <pc:docMk/>
            <pc:sldMk cId="3272822589" sldId="2145707895"/>
            <ac:spMk id="8" creationId="{D395025C-5CAD-1E0E-E63F-7D23B2C2AB33}"/>
          </ac:spMkLst>
        </pc:spChg>
        <pc:spChg chg="add del">
          <ac:chgData name="Müller  Deborah (W&amp;W)" userId="607dddc4-2b2a-4e07-a453-9f17ed936040" providerId="ADAL" clId="{0FAFD42C-D628-4E3B-97BE-CA202702DC0D}" dt="2026-01-20T10:47:33.851" v="321" actId="21"/>
          <ac:spMkLst>
            <pc:docMk/>
            <pc:sldMk cId="3272822589" sldId="2145707895"/>
            <ac:spMk id="15" creationId="{2EFEF44D-655C-40D6-BC1F-7715735B02B7}"/>
          </ac:spMkLst>
        </pc:spChg>
        <pc:spChg chg="add del mod">
          <ac:chgData name="Müller  Deborah (W&amp;W)" userId="607dddc4-2b2a-4e07-a453-9f17ed936040" providerId="ADAL" clId="{0FAFD42C-D628-4E3B-97BE-CA202702DC0D}" dt="2026-01-20T10:47:28.262" v="320" actId="478"/>
          <ac:spMkLst>
            <pc:docMk/>
            <pc:sldMk cId="3272822589" sldId="2145707895"/>
            <ac:spMk id="17" creationId="{52E7A356-7AFD-529D-6F83-B279B45B376A}"/>
          </ac:spMkLst>
        </pc:spChg>
        <pc:spChg chg="add del">
          <ac:chgData name="Müller  Deborah (W&amp;W)" userId="607dddc4-2b2a-4e07-a453-9f17ed936040" providerId="ADAL" clId="{0FAFD42C-D628-4E3B-97BE-CA202702DC0D}" dt="2026-01-20T10:47:33.851" v="321" actId="21"/>
          <ac:spMkLst>
            <pc:docMk/>
            <pc:sldMk cId="3272822589" sldId="2145707895"/>
            <ac:spMk id="25" creationId="{906C2CF4-2644-41B8-A6A8-E810ED029D74}"/>
          </ac:spMkLst>
        </pc:spChg>
        <pc:spChg chg="add del">
          <ac:chgData name="Müller  Deborah (W&amp;W)" userId="607dddc4-2b2a-4e07-a453-9f17ed936040" providerId="ADAL" clId="{0FAFD42C-D628-4E3B-97BE-CA202702DC0D}" dt="2026-01-20T10:47:33.851" v="321" actId="21"/>
          <ac:spMkLst>
            <pc:docMk/>
            <pc:sldMk cId="3272822589" sldId="2145707895"/>
            <ac:spMk id="26" creationId="{4CFE6223-5D57-4BFC-BBD1-3FF7F4FAE21D}"/>
          </ac:spMkLst>
        </pc:spChg>
        <pc:spChg chg="add del">
          <ac:chgData name="Müller  Deborah (W&amp;W)" userId="607dddc4-2b2a-4e07-a453-9f17ed936040" providerId="ADAL" clId="{0FAFD42C-D628-4E3B-97BE-CA202702DC0D}" dt="2026-01-20T10:47:33.851" v="321" actId="21"/>
          <ac:spMkLst>
            <pc:docMk/>
            <pc:sldMk cId="3272822589" sldId="2145707895"/>
            <ac:spMk id="27" creationId="{292999B7-3EE3-4609-91AE-81D8DD6DCAF7}"/>
          </ac:spMkLst>
        </pc:spChg>
        <pc:spChg chg="add del">
          <ac:chgData name="Müller  Deborah (W&amp;W)" userId="607dddc4-2b2a-4e07-a453-9f17ed936040" providerId="ADAL" clId="{0FAFD42C-D628-4E3B-97BE-CA202702DC0D}" dt="2026-01-20T10:47:33.851" v="321" actId="21"/>
          <ac:spMkLst>
            <pc:docMk/>
            <pc:sldMk cId="3272822589" sldId="2145707895"/>
            <ac:spMk id="28" creationId="{1C473D81-02C3-41CA-BC32-93C6A6CD7ABC}"/>
          </ac:spMkLst>
        </pc:spChg>
        <pc:spChg chg="add del">
          <ac:chgData name="Müller  Deborah (W&amp;W)" userId="607dddc4-2b2a-4e07-a453-9f17ed936040" providerId="ADAL" clId="{0FAFD42C-D628-4E3B-97BE-CA202702DC0D}" dt="2026-01-20T10:47:33.851" v="321" actId="21"/>
          <ac:spMkLst>
            <pc:docMk/>
            <pc:sldMk cId="3272822589" sldId="2145707895"/>
            <ac:spMk id="29" creationId="{C58737E0-A069-4BDB-8F07-4F9BE1182215}"/>
          </ac:spMkLst>
        </pc:spChg>
        <pc:spChg chg="del mod">
          <ac:chgData name="Müller  Deborah (W&amp;W)" userId="607dddc4-2b2a-4e07-a453-9f17ed936040" providerId="ADAL" clId="{0FAFD42C-D628-4E3B-97BE-CA202702DC0D}" dt="2026-01-20T10:47:23.868" v="318" actId="478"/>
          <ac:spMkLst>
            <pc:docMk/>
            <pc:sldMk cId="3272822589" sldId="2145707895"/>
            <ac:spMk id="37" creationId="{88899D6F-05EC-4D94-AE4D-E331A5AD2C0B}"/>
          </ac:spMkLst>
        </pc:spChg>
        <pc:picChg chg="del">
          <ac:chgData name="Müller  Deborah (W&amp;W)" userId="607dddc4-2b2a-4e07-a453-9f17ed936040" providerId="ADAL" clId="{0FAFD42C-D628-4E3B-97BE-CA202702DC0D}" dt="2026-01-20T10:47:33.851" v="321" actId="21"/>
          <ac:picMkLst>
            <pc:docMk/>
            <pc:sldMk cId="3272822589" sldId="2145707895"/>
            <ac:picMk id="16" creationId="{C952114D-3327-4EFE-8190-BBC64CEA50AB}"/>
          </ac:picMkLst>
        </pc:picChg>
        <pc:picChg chg="add del">
          <ac:chgData name="Müller  Deborah (W&amp;W)" userId="607dddc4-2b2a-4e07-a453-9f17ed936040" providerId="ADAL" clId="{0FAFD42C-D628-4E3B-97BE-CA202702DC0D}" dt="2026-01-20T10:47:19.085" v="316" actId="21"/>
          <ac:picMkLst>
            <pc:docMk/>
            <pc:sldMk cId="3272822589" sldId="2145707895"/>
            <ac:picMk id="24" creationId="{61306A8D-B384-4EE6-8AA4-FF75729D8EFB}"/>
          </ac:picMkLst>
        </pc:picChg>
        <pc:picChg chg="add del">
          <ac:chgData name="Müller  Deborah (W&amp;W)" userId="607dddc4-2b2a-4e07-a453-9f17ed936040" providerId="ADAL" clId="{0FAFD42C-D628-4E3B-97BE-CA202702DC0D}" dt="2026-01-20T10:47:33.851" v="321" actId="21"/>
          <ac:picMkLst>
            <pc:docMk/>
            <pc:sldMk cId="3272822589" sldId="2145707895"/>
            <ac:picMk id="30" creationId="{BB74C353-C68B-414A-88AE-F7B0A64D036E}"/>
          </ac:picMkLst>
        </pc:picChg>
        <pc:picChg chg="del">
          <ac:chgData name="Müller  Deborah (W&amp;W)" userId="607dddc4-2b2a-4e07-a453-9f17ed936040" providerId="ADAL" clId="{0FAFD42C-D628-4E3B-97BE-CA202702DC0D}" dt="2026-01-20T10:47:16.674" v="315" actId="21"/>
          <ac:picMkLst>
            <pc:docMk/>
            <pc:sldMk cId="3272822589" sldId="2145707895"/>
            <ac:picMk id="31" creationId="{97E85506-1FD1-4A3A-A6FA-0669AA503FA3}"/>
          </ac:picMkLst>
        </pc:picChg>
        <pc:picChg chg="add">
          <ac:chgData name="Müller  Deborah (W&amp;W)" userId="607dddc4-2b2a-4e07-a453-9f17ed936040" providerId="ADAL" clId="{0FAFD42C-D628-4E3B-97BE-CA202702DC0D}" dt="2026-01-20T10:47:19.085" v="316" actId="21"/>
          <ac:picMkLst>
            <pc:docMk/>
            <pc:sldMk cId="3272822589" sldId="2145707895"/>
            <ac:picMk id="32" creationId="{B8FDA51E-3623-4A7B-87A2-5DD358A5716E}"/>
          </ac:picMkLst>
        </pc:picChg>
        <pc:picChg chg="add del">
          <ac:chgData name="Müller  Deborah (W&amp;W)" userId="607dddc4-2b2a-4e07-a453-9f17ed936040" providerId="ADAL" clId="{0FAFD42C-D628-4E3B-97BE-CA202702DC0D}" dt="2026-01-20T10:47:33.851" v="321" actId="21"/>
          <ac:picMkLst>
            <pc:docMk/>
            <pc:sldMk cId="3272822589" sldId="2145707895"/>
            <ac:picMk id="34" creationId="{52607A60-1941-45F4-A734-A97371B6E003}"/>
          </ac:picMkLst>
        </pc:picChg>
      </pc:sldChg>
      <pc:sldChg chg="add del modTransition">
        <pc:chgData name="Müller  Deborah (W&amp;W)" userId="607dddc4-2b2a-4e07-a453-9f17ed936040" providerId="ADAL" clId="{0FAFD42C-D628-4E3B-97BE-CA202702DC0D}" dt="2026-01-20T10:47:51.312" v="326" actId="47"/>
        <pc:sldMkLst>
          <pc:docMk/>
          <pc:sldMk cId="1292645646" sldId="2145707896"/>
        </pc:sldMkLst>
      </pc:sldChg>
      <pc:sldChg chg="addSp delSp modSp add del mod ord chgLayout">
        <pc:chgData name="Müller  Deborah (W&amp;W)" userId="607dddc4-2b2a-4e07-a453-9f17ed936040" providerId="ADAL" clId="{0FAFD42C-D628-4E3B-97BE-CA202702DC0D}" dt="2026-01-21T00:20:09.287" v="5489" actId="47"/>
        <pc:sldMkLst>
          <pc:docMk/>
          <pc:sldMk cId="3286443851" sldId="2147375809"/>
        </pc:sldMkLst>
        <pc:spChg chg="add mod ord">
          <ac:chgData name="Müller  Deborah (W&amp;W)" userId="607dddc4-2b2a-4e07-a453-9f17ed936040" providerId="ADAL" clId="{0FAFD42C-D628-4E3B-97BE-CA202702DC0D}" dt="2026-01-21T00:17:17.468" v="5467" actId="700"/>
          <ac:spMkLst>
            <pc:docMk/>
            <pc:sldMk cId="3286443851" sldId="2147375809"/>
            <ac:spMk id="2" creationId="{3B59011C-5B04-A540-6D41-2269F1C14CB5}"/>
          </ac:spMkLst>
        </pc:spChg>
        <pc:spChg chg="add mod">
          <ac:chgData name="Müller  Deborah (W&amp;W)" userId="607dddc4-2b2a-4e07-a453-9f17ed936040" providerId="ADAL" clId="{0FAFD42C-D628-4E3B-97BE-CA202702DC0D}" dt="2026-01-21T00:19:35.868" v="5485" actId="1076"/>
          <ac:spMkLst>
            <pc:docMk/>
            <pc:sldMk cId="3286443851" sldId="2147375809"/>
            <ac:spMk id="2" creationId="{F5146C52-F2F0-BCA6-0027-4821AEED03A8}"/>
          </ac:spMkLst>
        </pc:spChg>
        <pc:spChg chg="mod ord">
          <ac:chgData name="Müller  Deborah (W&amp;W)" userId="607dddc4-2b2a-4e07-a453-9f17ed936040" providerId="ADAL" clId="{0FAFD42C-D628-4E3B-97BE-CA202702DC0D}" dt="2026-01-21T00:17:17.468" v="5467" actId="700"/>
          <ac:spMkLst>
            <pc:docMk/>
            <pc:sldMk cId="3286443851" sldId="2147375809"/>
            <ac:spMk id="3" creationId="{2923F1A7-D98E-3821-DC6D-5288200C1C21}"/>
          </ac:spMkLst>
        </pc:spChg>
        <pc:spChg chg="mod ord">
          <ac:chgData name="Müller  Deborah (W&amp;W)" userId="607dddc4-2b2a-4e07-a453-9f17ed936040" providerId="ADAL" clId="{0FAFD42C-D628-4E3B-97BE-CA202702DC0D}" dt="2026-01-21T00:19:31.754" v="5484" actId="166"/>
          <ac:spMkLst>
            <pc:docMk/>
            <pc:sldMk cId="3286443851" sldId="2147375809"/>
            <ac:spMk id="6" creationId="{99E7CFC2-E8C2-6D1A-2BDA-B04BB066E74E}"/>
          </ac:spMkLst>
        </pc:spChg>
        <pc:spChg chg="del">
          <ac:chgData name="Müller  Deborah (W&amp;W)" userId="607dddc4-2b2a-4e07-a453-9f17ed936040" providerId="ADAL" clId="{0FAFD42C-D628-4E3B-97BE-CA202702DC0D}" dt="2026-01-21T00:18:50.390" v="5477" actId="478"/>
          <ac:spMkLst>
            <pc:docMk/>
            <pc:sldMk cId="3286443851" sldId="2147375809"/>
            <ac:spMk id="7" creationId="{9F4022CD-5C57-4CB0-C77F-F77F4BD1E207}"/>
          </ac:spMkLst>
        </pc:spChg>
        <pc:picChg chg="mod ord">
          <ac:chgData name="Müller  Deborah (W&amp;W)" userId="607dddc4-2b2a-4e07-a453-9f17ed936040" providerId="ADAL" clId="{0FAFD42C-D628-4E3B-97BE-CA202702DC0D}" dt="2026-01-21T00:17:17.468" v="5467" actId="700"/>
          <ac:picMkLst>
            <pc:docMk/>
            <pc:sldMk cId="3286443851" sldId="2147375809"/>
            <ac:picMk id="4" creationId="{47B8F386-A6AF-1C59-7D21-3A4B3D3A87A8}"/>
          </ac:picMkLst>
        </pc:picChg>
        <pc:picChg chg="ord">
          <ac:chgData name="Müller  Deborah (W&amp;W)" userId="607dddc4-2b2a-4e07-a453-9f17ed936040" providerId="ADAL" clId="{0FAFD42C-D628-4E3B-97BE-CA202702DC0D}" dt="2026-01-21T00:19:31.754" v="5484" actId="166"/>
          <ac:picMkLst>
            <pc:docMk/>
            <pc:sldMk cId="3286443851" sldId="2147375809"/>
            <ac:picMk id="11" creationId="{17F6FE40-C99B-B053-D89D-D3B07DEF3CA5}"/>
          </ac:picMkLst>
        </pc:picChg>
      </pc:sldChg>
      <pc:sldChg chg="addSp delSp modSp new del mod">
        <pc:chgData name="Müller  Deborah (W&amp;W)" userId="607dddc4-2b2a-4e07-a453-9f17ed936040" providerId="ADAL" clId="{0FAFD42C-D628-4E3B-97BE-CA202702DC0D}" dt="2026-01-21T00:18:32.014" v="5475" actId="47"/>
        <pc:sldMkLst>
          <pc:docMk/>
          <pc:sldMk cId="1693476368" sldId="2147375810"/>
        </pc:sldMkLst>
        <pc:spChg chg="del">
          <ac:chgData name="Müller  Deborah (W&amp;W)" userId="607dddc4-2b2a-4e07-a453-9f17ed936040" providerId="ADAL" clId="{0FAFD42C-D628-4E3B-97BE-CA202702DC0D}" dt="2026-01-21T00:17:47.375" v="5469" actId="478"/>
          <ac:spMkLst>
            <pc:docMk/>
            <pc:sldMk cId="1693476368" sldId="2147375810"/>
            <ac:spMk id="2" creationId="{DD0C68F0-5C63-09C1-A164-3612D2B935E5}"/>
          </ac:spMkLst>
        </pc:spChg>
        <pc:spChg chg="del">
          <ac:chgData name="Müller  Deborah (W&amp;W)" userId="607dddc4-2b2a-4e07-a453-9f17ed936040" providerId="ADAL" clId="{0FAFD42C-D628-4E3B-97BE-CA202702DC0D}" dt="2026-01-21T00:17:48.053" v="5470" actId="478"/>
          <ac:spMkLst>
            <pc:docMk/>
            <pc:sldMk cId="1693476368" sldId="2147375810"/>
            <ac:spMk id="3" creationId="{ACA5359D-981C-5BD2-FC78-FA2DDF43C349}"/>
          </ac:spMkLst>
        </pc:spChg>
        <pc:picChg chg="add mod">
          <ac:chgData name="Müller  Deborah (W&amp;W)" userId="607dddc4-2b2a-4e07-a453-9f17ed936040" providerId="ADAL" clId="{0FAFD42C-D628-4E3B-97BE-CA202702DC0D}" dt="2026-01-21T00:18:18.359" v="5473" actId="1076"/>
          <ac:picMkLst>
            <pc:docMk/>
            <pc:sldMk cId="1693476368" sldId="2147375810"/>
            <ac:picMk id="4" creationId="{8AB4F95F-4366-5A2D-8B00-FEAF63959E4D}"/>
          </ac:picMkLst>
        </pc:picChg>
        <pc:picChg chg="add mod">
          <ac:chgData name="Müller  Deborah (W&amp;W)" userId="607dddc4-2b2a-4e07-a453-9f17ed936040" providerId="ADAL" clId="{0FAFD42C-D628-4E3B-97BE-CA202702DC0D}" dt="2026-01-21T00:18:18.359" v="5473" actId="1076"/>
          <ac:picMkLst>
            <pc:docMk/>
            <pc:sldMk cId="1693476368" sldId="2147375810"/>
            <ac:picMk id="5" creationId="{DD68E9B9-6C71-50AE-41BD-A9AC50759632}"/>
          </ac:picMkLst>
        </pc:picChg>
      </pc:sldChg>
      <pc:sldChg chg="addSp delSp modSp add mod">
        <pc:chgData name="Müller  Deborah (W&amp;W)" userId="607dddc4-2b2a-4e07-a453-9f17ed936040" providerId="ADAL" clId="{0FAFD42C-D628-4E3B-97BE-CA202702DC0D}" dt="2026-01-21T00:32:03.432" v="5681" actId="122"/>
        <pc:sldMkLst>
          <pc:docMk/>
          <pc:sldMk cId="1778154220" sldId="2147375810"/>
        </pc:sldMkLst>
        <pc:spChg chg="add del mod">
          <ac:chgData name="Müller  Deborah (W&amp;W)" userId="607dddc4-2b2a-4e07-a453-9f17ed936040" providerId="ADAL" clId="{0FAFD42C-D628-4E3B-97BE-CA202702DC0D}" dt="2026-01-21T00:22:39.346" v="5557" actId="478"/>
          <ac:spMkLst>
            <pc:docMk/>
            <pc:sldMk cId="1778154220" sldId="2147375810"/>
            <ac:spMk id="2" creationId="{A0CF1A29-3CD1-4E19-3287-C5CD421F1308}"/>
          </ac:spMkLst>
        </pc:spChg>
        <pc:spChg chg="mod">
          <ac:chgData name="Müller  Deborah (W&amp;W)" userId="607dddc4-2b2a-4e07-a453-9f17ed936040" providerId="ADAL" clId="{0FAFD42C-D628-4E3B-97BE-CA202702DC0D}" dt="2026-01-21T00:23:30.430" v="5565" actId="1076"/>
          <ac:spMkLst>
            <pc:docMk/>
            <pc:sldMk cId="1778154220" sldId="2147375810"/>
            <ac:spMk id="3" creationId="{2923F1A7-D98E-3821-DC6D-5288200C1C21}"/>
          </ac:spMkLst>
        </pc:spChg>
        <pc:spChg chg="add mod">
          <ac:chgData name="Müller  Deborah (W&amp;W)" userId="607dddc4-2b2a-4e07-a453-9f17ed936040" providerId="ADAL" clId="{0FAFD42C-D628-4E3B-97BE-CA202702DC0D}" dt="2026-01-21T00:23:19.874" v="5564" actId="14861"/>
          <ac:spMkLst>
            <pc:docMk/>
            <pc:sldMk cId="1778154220" sldId="2147375810"/>
            <ac:spMk id="5" creationId="{ACE7DD99-D520-E1F8-F457-C766C1DA77AF}"/>
          </ac:spMkLst>
        </pc:spChg>
        <pc:spChg chg="mod ord">
          <ac:chgData name="Müller  Deborah (W&amp;W)" userId="607dddc4-2b2a-4e07-a453-9f17ed936040" providerId="ADAL" clId="{0FAFD42C-D628-4E3B-97BE-CA202702DC0D}" dt="2026-01-21T00:32:03.432" v="5681" actId="122"/>
          <ac:spMkLst>
            <pc:docMk/>
            <pc:sldMk cId="1778154220" sldId="2147375810"/>
            <ac:spMk id="6" creationId="{99E7CFC2-E8C2-6D1A-2BDA-B04BB066E74E}"/>
          </ac:spMkLst>
        </pc:spChg>
        <pc:spChg chg="del">
          <ac:chgData name="Müller  Deborah (W&amp;W)" userId="607dddc4-2b2a-4e07-a453-9f17ed936040" providerId="ADAL" clId="{0FAFD42C-D628-4E3B-97BE-CA202702DC0D}" dt="2026-01-21T00:20:25.813" v="5491" actId="478"/>
          <ac:spMkLst>
            <pc:docMk/>
            <pc:sldMk cId="1778154220" sldId="2147375810"/>
            <ac:spMk id="7" creationId="{9F4022CD-5C57-4CB0-C77F-F77F4BD1E207}"/>
          </ac:spMkLst>
        </pc:spChg>
        <pc:picChg chg="mod">
          <ac:chgData name="Müller  Deborah (W&amp;W)" userId="607dddc4-2b2a-4e07-a453-9f17ed936040" providerId="ADAL" clId="{0FAFD42C-D628-4E3B-97BE-CA202702DC0D}" dt="2026-01-21T00:20:57.133" v="5499" actId="1076"/>
          <ac:picMkLst>
            <pc:docMk/>
            <pc:sldMk cId="1778154220" sldId="2147375810"/>
            <ac:picMk id="4" creationId="{47B8F386-A6AF-1C59-7D21-3A4B3D3A87A8}"/>
          </ac:picMkLst>
        </pc:picChg>
        <pc:picChg chg="add mod">
          <ac:chgData name="Müller  Deborah (W&amp;W)" userId="607dddc4-2b2a-4e07-a453-9f17ed936040" providerId="ADAL" clId="{0FAFD42C-D628-4E3B-97BE-CA202702DC0D}" dt="2026-01-21T00:31:52.337" v="5679" actId="1076"/>
          <ac:picMkLst>
            <pc:docMk/>
            <pc:sldMk cId="1778154220" sldId="2147375810"/>
            <ac:picMk id="8" creationId="{D3DB564F-6F63-8D34-0305-B5D4D870DDB6}"/>
          </ac:picMkLst>
        </pc:picChg>
        <pc:picChg chg="ord">
          <ac:chgData name="Müller  Deborah (W&amp;W)" userId="607dddc4-2b2a-4e07-a453-9f17ed936040" providerId="ADAL" clId="{0FAFD42C-D628-4E3B-97BE-CA202702DC0D}" dt="2026-01-21T00:22:49.775" v="5559" actId="166"/>
          <ac:picMkLst>
            <pc:docMk/>
            <pc:sldMk cId="1778154220" sldId="2147375810"/>
            <ac:picMk id="11" creationId="{17F6FE40-C99B-B053-D89D-D3B07DEF3CA5}"/>
          </ac:picMkLst>
        </pc:picChg>
        <pc:picChg chg="del mod">
          <ac:chgData name="Müller  Deborah (W&amp;W)" userId="607dddc4-2b2a-4e07-a453-9f17ed936040" providerId="ADAL" clId="{0FAFD42C-D628-4E3B-97BE-CA202702DC0D}" dt="2026-01-21T00:31:48.036" v="5677" actId="478"/>
          <ac:picMkLst>
            <pc:docMk/>
            <pc:sldMk cId="1778154220" sldId="2147375810"/>
            <ac:picMk id="13" creationId="{6FCDFA54-4E69-E102-2D08-2FA0C3C4CF2A}"/>
          </ac:picMkLst>
        </pc:picChg>
      </pc:sldChg>
      <pc:sldChg chg="new del">
        <pc:chgData name="Müller  Deborah (W&amp;W)" userId="607dddc4-2b2a-4e07-a453-9f17ed936040" providerId="ADAL" clId="{0FAFD42C-D628-4E3B-97BE-CA202702DC0D}" dt="2026-01-21T00:16:58.090" v="5464" actId="47"/>
        <pc:sldMkLst>
          <pc:docMk/>
          <pc:sldMk cId="2700653161" sldId="2147375810"/>
        </pc:sldMkLst>
      </pc:sldChg>
      <pc:sldChg chg="add del">
        <pc:chgData name="Müller  Deborah (W&amp;W)" userId="607dddc4-2b2a-4e07-a453-9f17ed936040" providerId="ADAL" clId="{0FAFD42C-D628-4E3B-97BE-CA202702DC0D}" dt="2026-01-21T00:19:55.134" v="5487" actId="47"/>
        <pc:sldMkLst>
          <pc:docMk/>
          <pc:sldMk cId="3782725248" sldId="2147375810"/>
        </pc:sldMkLst>
      </pc:sldChg>
      <pc:sldChg chg="add ord">
        <pc:chgData name="Müller  Deborah (W&amp;W)" userId="607dddc4-2b2a-4e07-a453-9f17ed936040" providerId="ADAL" clId="{0FAFD42C-D628-4E3B-97BE-CA202702DC0D}" dt="2026-01-21T00:32:58.048" v="5684"/>
        <pc:sldMkLst>
          <pc:docMk/>
          <pc:sldMk cId="2045215341" sldId="2147470374"/>
        </pc:sldMkLst>
      </pc:sldChg>
      <pc:sldMasterChg chg="addSp delSp modSp mod setBg delSldLayout modSldLayout">
        <pc:chgData name="Müller  Deborah (W&amp;W)" userId="607dddc4-2b2a-4e07-a453-9f17ed936040" providerId="ADAL" clId="{0FAFD42C-D628-4E3B-97BE-CA202702DC0D}" dt="2026-01-21T08:39:37.065" v="7392" actId="47"/>
        <pc:sldMasterMkLst>
          <pc:docMk/>
          <pc:sldMasterMk cId="1433642800" sldId="2147483648"/>
        </pc:sldMasterMkLst>
        <pc:spChg chg="mod">
          <ac:chgData name="Müller  Deborah (W&amp;W)" userId="607dddc4-2b2a-4e07-a453-9f17ed936040" providerId="ADAL" clId="{0FAFD42C-D628-4E3B-97BE-CA202702DC0D}" dt="2026-01-19T17:52:05.158" v="221" actId="207"/>
          <ac:spMkLst>
            <pc:docMk/>
            <pc:sldMasterMk cId="1433642800" sldId="2147483648"/>
            <ac:spMk id="2" creationId="{F05301E0-ED25-35AF-839F-0A1345C8542B}"/>
          </ac:spMkLst>
        </pc:spChg>
        <pc:spChg chg="mod">
          <ac:chgData name="Müller  Deborah (W&amp;W)" userId="607dddc4-2b2a-4e07-a453-9f17ed936040" providerId="ADAL" clId="{0FAFD42C-D628-4E3B-97BE-CA202702DC0D}" dt="2026-01-19T17:52:05.158" v="221" actId="207"/>
          <ac:spMkLst>
            <pc:docMk/>
            <pc:sldMasterMk cId="1433642800" sldId="2147483648"/>
            <ac:spMk id="3" creationId="{578C2018-7F79-D14E-7865-0CB021F604E9}"/>
          </ac:spMkLst>
        </pc:spChg>
        <pc:spChg chg="mod">
          <ac:chgData name="Müller  Deborah (W&amp;W)" userId="607dddc4-2b2a-4e07-a453-9f17ed936040" providerId="ADAL" clId="{0FAFD42C-D628-4E3B-97BE-CA202702DC0D}" dt="2026-01-19T17:52:05.158" v="221" actId="207"/>
          <ac:spMkLst>
            <pc:docMk/>
            <pc:sldMasterMk cId="1433642800" sldId="2147483648"/>
            <ac:spMk id="4" creationId="{F86F5A81-74D3-9BF9-3DE7-005CA2F69D5D}"/>
          </ac:spMkLst>
        </pc:spChg>
        <pc:spChg chg="mod">
          <ac:chgData name="Müller  Deborah (W&amp;W)" userId="607dddc4-2b2a-4e07-a453-9f17ed936040" providerId="ADAL" clId="{0FAFD42C-D628-4E3B-97BE-CA202702DC0D}" dt="2026-01-19T17:52:05.158" v="221" actId="207"/>
          <ac:spMkLst>
            <pc:docMk/>
            <pc:sldMasterMk cId="1433642800" sldId="2147483648"/>
            <ac:spMk id="5" creationId="{7091ADA7-ECD6-F65D-C095-39641099BBBE}"/>
          </ac:spMkLst>
        </pc:spChg>
        <pc:picChg chg="add mod">
          <ac:chgData name="Müller  Deborah (W&amp;W)" userId="607dddc4-2b2a-4e07-a453-9f17ed936040" providerId="ADAL" clId="{0FAFD42C-D628-4E3B-97BE-CA202702DC0D}" dt="2026-01-20T11:26:12.827" v="764" actId="1076"/>
          <ac:picMkLst>
            <pc:docMk/>
            <pc:sldMasterMk cId="1433642800" sldId="2147483648"/>
            <ac:picMk id="8" creationId="{0D417765-E94B-3B16-E1F9-3518D615D6B8}"/>
          </ac:picMkLst>
        </pc:picChg>
        <pc:sldLayoutChg chg="setBg">
          <pc:chgData name="Müller  Deborah (W&amp;W)" userId="607dddc4-2b2a-4e07-a453-9f17ed936040" providerId="ADAL" clId="{0FAFD42C-D628-4E3B-97BE-CA202702DC0D}" dt="2026-01-20T10:49:34.441" v="420"/>
          <pc:sldLayoutMkLst>
            <pc:docMk/>
            <pc:sldMasterMk cId="1433642800" sldId="2147483648"/>
            <pc:sldLayoutMk cId="225509214" sldId="2147483654"/>
          </pc:sldLayoutMkLst>
        </pc:sldLayoutChg>
        <pc:sldLayoutChg chg="del">
          <pc:chgData name="Müller  Deborah (W&amp;W)" userId="607dddc4-2b2a-4e07-a453-9f17ed936040" providerId="ADAL" clId="{0FAFD42C-D628-4E3B-97BE-CA202702DC0D}" dt="2026-01-21T08:39:37.065" v="7392" actId="47"/>
          <pc:sldLayoutMkLst>
            <pc:docMk/>
            <pc:sldMasterMk cId="1433642800" sldId="2147483648"/>
            <pc:sldLayoutMk cId="1642400833" sldId="2147483661"/>
          </pc:sldLayoutMkLst>
        </pc:sldLayoutChg>
        <pc:sldLayoutChg chg="del">
          <pc:chgData name="Müller  Deborah (W&amp;W)" userId="607dddc4-2b2a-4e07-a453-9f17ed936040" providerId="ADAL" clId="{0FAFD42C-D628-4E3B-97BE-CA202702DC0D}" dt="2026-01-21T00:16:58.090" v="5464" actId="47"/>
          <pc:sldLayoutMkLst>
            <pc:docMk/>
            <pc:sldMasterMk cId="1433642800" sldId="2147483648"/>
            <pc:sldLayoutMk cId="2652052014" sldId="2147483662"/>
          </pc:sldLayoutMkLst>
        </pc:sldLayoutChg>
      </pc:sldMasterChg>
      <pc:sldMasterChg chg="new mod addSldLayout delSldLayout">
        <pc:chgData name="Müller  Deborah (W&amp;W)" userId="607dddc4-2b2a-4e07-a453-9f17ed936040" providerId="ADAL" clId="{0FAFD42C-D628-4E3B-97BE-CA202702DC0D}" dt="2026-01-21T00:20:09.287" v="5489" actId="47"/>
        <pc:sldMasterMkLst>
          <pc:docMk/>
          <pc:sldMasterMk cId="3860547182" sldId="2147483664"/>
        </pc:sldMasterMkLst>
        <pc:sldLayoutChg chg="new replId">
          <pc:chgData name="Müller  Deborah (W&amp;W)" userId="607dddc4-2b2a-4e07-a453-9f17ed936040" providerId="ADAL" clId="{0FAFD42C-D628-4E3B-97BE-CA202702DC0D}" dt="2026-01-21T00:16:37.030" v="5461" actId="6938"/>
          <pc:sldLayoutMkLst>
            <pc:docMk/>
            <pc:sldMasterMk cId="3860547182" sldId="2147483664"/>
            <pc:sldLayoutMk cId="4225340275" sldId="2147483665"/>
          </pc:sldLayoutMkLst>
        </pc:sldLayoutChg>
        <pc:sldLayoutChg chg="new replId">
          <pc:chgData name="Müller  Deborah (W&amp;W)" userId="607dddc4-2b2a-4e07-a453-9f17ed936040" providerId="ADAL" clId="{0FAFD42C-D628-4E3B-97BE-CA202702DC0D}" dt="2026-01-21T00:16:37.030" v="5461" actId="6938"/>
          <pc:sldLayoutMkLst>
            <pc:docMk/>
            <pc:sldMasterMk cId="3860547182" sldId="2147483664"/>
            <pc:sldLayoutMk cId="3853895557" sldId="2147483666"/>
          </pc:sldLayoutMkLst>
        </pc:sldLayoutChg>
        <pc:sldLayoutChg chg="new replId">
          <pc:chgData name="Müller  Deborah (W&amp;W)" userId="607dddc4-2b2a-4e07-a453-9f17ed936040" providerId="ADAL" clId="{0FAFD42C-D628-4E3B-97BE-CA202702DC0D}" dt="2026-01-21T00:16:37.030" v="5461" actId="6938"/>
          <pc:sldLayoutMkLst>
            <pc:docMk/>
            <pc:sldMasterMk cId="3860547182" sldId="2147483664"/>
            <pc:sldLayoutMk cId="1177492816" sldId="2147483667"/>
          </pc:sldLayoutMkLst>
        </pc:sldLayoutChg>
        <pc:sldLayoutChg chg="new replId">
          <pc:chgData name="Müller  Deborah (W&amp;W)" userId="607dddc4-2b2a-4e07-a453-9f17ed936040" providerId="ADAL" clId="{0FAFD42C-D628-4E3B-97BE-CA202702DC0D}" dt="2026-01-21T00:16:37.030" v="5461" actId="6938"/>
          <pc:sldLayoutMkLst>
            <pc:docMk/>
            <pc:sldMasterMk cId="3860547182" sldId="2147483664"/>
            <pc:sldLayoutMk cId="3349059511" sldId="2147483668"/>
          </pc:sldLayoutMkLst>
        </pc:sldLayoutChg>
        <pc:sldLayoutChg chg="new replId">
          <pc:chgData name="Müller  Deborah (W&amp;W)" userId="607dddc4-2b2a-4e07-a453-9f17ed936040" providerId="ADAL" clId="{0FAFD42C-D628-4E3B-97BE-CA202702DC0D}" dt="2026-01-21T00:16:37.030" v="5461" actId="6938"/>
          <pc:sldLayoutMkLst>
            <pc:docMk/>
            <pc:sldMasterMk cId="3860547182" sldId="2147483664"/>
            <pc:sldLayoutMk cId="3456970021" sldId="2147483669"/>
          </pc:sldLayoutMkLst>
        </pc:sldLayoutChg>
        <pc:sldLayoutChg chg="new replId">
          <pc:chgData name="Müller  Deborah (W&amp;W)" userId="607dddc4-2b2a-4e07-a453-9f17ed936040" providerId="ADAL" clId="{0FAFD42C-D628-4E3B-97BE-CA202702DC0D}" dt="2026-01-21T00:16:37.030" v="5461" actId="6938"/>
          <pc:sldLayoutMkLst>
            <pc:docMk/>
            <pc:sldMasterMk cId="3860547182" sldId="2147483664"/>
            <pc:sldLayoutMk cId="3866610945" sldId="2147483670"/>
          </pc:sldLayoutMkLst>
        </pc:sldLayoutChg>
        <pc:sldLayoutChg chg="new replId">
          <pc:chgData name="Müller  Deborah (W&amp;W)" userId="607dddc4-2b2a-4e07-a453-9f17ed936040" providerId="ADAL" clId="{0FAFD42C-D628-4E3B-97BE-CA202702DC0D}" dt="2026-01-21T00:16:37.030" v="5461" actId="6938"/>
          <pc:sldLayoutMkLst>
            <pc:docMk/>
            <pc:sldMasterMk cId="3860547182" sldId="2147483664"/>
            <pc:sldLayoutMk cId="2749706389" sldId="2147483671"/>
          </pc:sldLayoutMkLst>
        </pc:sldLayoutChg>
        <pc:sldLayoutChg chg="new replId">
          <pc:chgData name="Müller  Deborah (W&amp;W)" userId="607dddc4-2b2a-4e07-a453-9f17ed936040" providerId="ADAL" clId="{0FAFD42C-D628-4E3B-97BE-CA202702DC0D}" dt="2026-01-21T00:16:37.030" v="5461" actId="6938"/>
          <pc:sldLayoutMkLst>
            <pc:docMk/>
            <pc:sldMasterMk cId="3860547182" sldId="2147483664"/>
            <pc:sldLayoutMk cId="957018654" sldId="2147483672"/>
          </pc:sldLayoutMkLst>
        </pc:sldLayoutChg>
        <pc:sldLayoutChg chg="new replId">
          <pc:chgData name="Müller  Deborah (W&amp;W)" userId="607dddc4-2b2a-4e07-a453-9f17ed936040" providerId="ADAL" clId="{0FAFD42C-D628-4E3B-97BE-CA202702DC0D}" dt="2026-01-21T00:16:37.030" v="5461" actId="6938"/>
          <pc:sldLayoutMkLst>
            <pc:docMk/>
            <pc:sldMasterMk cId="3860547182" sldId="2147483664"/>
            <pc:sldLayoutMk cId="3176118705" sldId="2147483673"/>
          </pc:sldLayoutMkLst>
        </pc:sldLayoutChg>
        <pc:sldLayoutChg chg="new replId">
          <pc:chgData name="Müller  Deborah (W&amp;W)" userId="607dddc4-2b2a-4e07-a453-9f17ed936040" providerId="ADAL" clId="{0FAFD42C-D628-4E3B-97BE-CA202702DC0D}" dt="2026-01-21T00:16:37.030" v="5461" actId="6938"/>
          <pc:sldLayoutMkLst>
            <pc:docMk/>
            <pc:sldMasterMk cId="3860547182" sldId="2147483664"/>
            <pc:sldLayoutMk cId="3788199569" sldId="2147483674"/>
          </pc:sldLayoutMkLst>
        </pc:sldLayoutChg>
        <pc:sldLayoutChg chg="new replId">
          <pc:chgData name="Müller  Deborah (W&amp;W)" userId="607dddc4-2b2a-4e07-a453-9f17ed936040" providerId="ADAL" clId="{0FAFD42C-D628-4E3B-97BE-CA202702DC0D}" dt="2026-01-21T00:16:37.030" v="5461" actId="6938"/>
          <pc:sldLayoutMkLst>
            <pc:docMk/>
            <pc:sldMasterMk cId="3860547182" sldId="2147483664"/>
            <pc:sldLayoutMk cId="4287989554" sldId="2147483675"/>
          </pc:sldLayoutMkLst>
        </pc:sldLayoutChg>
        <pc:sldLayoutChg chg="del">
          <pc:chgData name="Müller  Deborah (W&amp;W)" userId="607dddc4-2b2a-4e07-a453-9f17ed936040" providerId="ADAL" clId="{0FAFD42C-D628-4E3B-97BE-CA202702DC0D}" dt="2026-01-21T00:20:09.287" v="5489" actId="47"/>
          <pc:sldLayoutMkLst>
            <pc:docMk/>
            <pc:sldMasterMk cId="3860547182" sldId="2147483664"/>
            <pc:sldLayoutMk cId="2080066768" sldId="2147483677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dmulle\OneDrive%20-%20ETH%20Zurich\Desktop\ESA%20CM25\Business%20Fac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/>
              <a:t>CM25 Switzerland</a:t>
            </a:r>
            <a:r>
              <a:rPr lang="de-CH" baseline="0"/>
              <a:t>: Optional Programmes</a:t>
            </a:r>
            <a:endParaRPr lang="de-CH"/>
          </a:p>
        </c:rich>
      </c:tx>
      <c:layout>
        <c:manualLayout>
          <c:xMode val="edge"/>
          <c:yMode val="edge"/>
          <c:x val="0.20774425616487072"/>
          <c:y val="3.67952001509886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CH"/>
        </a:p>
      </c:txPr>
    </c:title>
    <c:autoTitleDeleted val="0"/>
    <c:plotArea>
      <c:layout>
        <c:manualLayout>
          <c:layoutTarget val="inner"/>
          <c:xMode val="edge"/>
          <c:yMode val="edge"/>
          <c:x val="0.30476111538689243"/>
          <c:y val="0.16011619135843314"/>
          <c:w val="0.40041628255114725"/>
          <c:h val="0.62653371269767755"/>
        </c:manualLayout>
      </c:layout>
      <c:pieChart>
        <c:varyColors val="1"/>
        <c:ser>
          <c:idx val="0"/>
          <c:order val="0"/>
          <c:tx>
            <c:strRef>
              <c:f>Sheet3!$G$3:$G$11</c:f>
              <c:strCache>
                <c:ptCount val="9"/>
                <c:pt idx="0">
                  <c:v>Science</c:v>
                </c:pt>
                <c:pt idx="1">
                  <c:v>Exploration</c:v>
                </c:pt>
                <c:pt idx="2">
                  <c:v>Earth Observation</c:v>
                </c:pt>
                <c:pt idx="3">
                  <c:v>Navigation</c:v>
                </c:pt>
                <c:pt idx="4">
                  <c:v>Connectivity and secure communication</c:v>
                </c:pt>
                <c:pt idx="5">
                  <c:v>Space Safety</c:v>
                </c:pt>
                <c:pt idx="6">
                  <c:v>Commercialisation</c:v>
                </c:pt>
                <c:pt idx="7">
                  <c:v>Space Transportation systems</c:v>
                </c:pt>
                <c:pt idx="8">
                  <c:v>Technology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24C-43FD-96EC-1BB607C34BB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624C-43FD-96EC-1BB607C34BB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624C-43FD-96EC-1BB607C34BB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624C-43FD-96EC-1BB607C34BB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624C-43FD-96EC-1BB607C34BB5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624C-43FD-96EC-1BB607C34BB5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624C-43FD-96EC-1BB607C34BB5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624C-43FD-96EC-1BB607C34BB5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624C-43FD-96EC-1BB607C34BB5}"/>
              </c:ext>
            </c:extLst>
          </c:dPt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Sheet3!$G$3:$G$11</c:f>
              <c:strCache>
                <c:ptCount val="9"/>
                <c:pt idx="0">
                  <c:v>Science</c:v>
                </c:pt>
                <c:pt idx="1">
                  <c:v>Exploration</c:v>
                </c:pt>
                <c:pt idx="2">
                  <c:v>Earth Observation</c:v>
                </c:pt>
                <c:pt idx="3">
                  <c:v>Navigation</c:v>
                </c:pt>
                <c:pt idx="4">
                  <c:v>Connectivity and secure communication</c:v>
                </c:pt>
                <c:pt idx="5">
                  <c:v>Space Safety</c:v>
                </c:pt>
                <c:pt idx="6">
                  <c:v>Commercialisation</c:v>
                </c:pt>
                <c:pt idx="7">
                  <c:v>Space Transportation systems</c:v>
                </c:pt>
                <c:pt idx="8">
                  <c:v>Technology</c:v>
                </c:pt>
              </c:strCache>
            </c:strRef>
          </c:cat>
          <c:val>
            <c:numRef>
              <c:f>Sheet3!$I$3:$I$11</c:f>
              <c:numCache>
                <c:formatCode>General</c:formatCode>
                <c:ptCount val="9"/>
                <c:pt idx="0">
                  <c:v>567.05999999999995</c:v>
                </c:pt>
                <c:pt idx="1">
                  <c:v>100</c:v>
                </c:pt>
                <c:pt idx="2">
                  <c:v>100.7</c:v>
                </c:pt>
                <c:pt idx="3">
                  <c:v>34.979999999999997</c:v>
                </c:pt>
                <c:pt idx="4">
                  <c:v>342.46</c:v>
                </c:pt>
                <c:pt idx="5">
                  <c:v>30</c:v>
                </c:pt>
                <c:pt idx="6">
                  <c:v>13</c:v>
                </c:pt>
                <c:pt idx="7">
                  <c:v>90.16</c:v>
                </c:pt>
                <c:pt idx="8">
                  <c:v>22.5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624C-43FD-96EC-1BB607C34BB5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633253550073157"/>
          <c:y val="0.81244068020909155"/>
          <c:w val="0.69909334917684263"/>
          <c:h val="0.18755922408908429"/>
        </c:manualLayout>
      </c:layout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2BDF375-ED8D-3722-384B-40F48A7B1C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A2C6C0-5806-A0F1-DB7D-867EDE558D0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8D9B4-B183-4BE0-A1B4-1D0096EF629E}" type="datetimeFigureOut">
              <a:rPr lang="de-CH" smtClean="0"/>
              <a:t>21.01.2026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EB4FF8-8993-969F-2945-F4D3AF834CB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598C13-0E2C-CE1B-8750-558E40B159B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7351E6-2F4C-4CB8-8F7F-9261D704A5C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60607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CDBFF4-5033-4355-B722-0B8410E8E704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AE682-84D7-43CF-AD32-8AEAAE388B2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1972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deas.esa.int/servlet/hype/IMT?userAction=BrowseCurrentUser&amp;templateName=MenuItem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technology.esa.int/program/tde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4BDE4-14E5-3544-A6AF-1B79A7B7BAA9}" type="slidenum"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64054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AE1A67-7781-82F3-26FE-7937D137A5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87A792E-E34F-2A1D-B39A-46947D6D67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999D19-9AFC-9E97-FB42-671FE42AC0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u="none" spc="-157" dirty="0">
                <a:cs typeface="Arial"/>
              </a:rPr>
              <a:t>Increase competitiveness of European industry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u="none" spc="-157" dirty="0">
                <a:cs typeface="Arial"/>
              </a:rPr>
              <a:t>better-coordinate research and development (R&amp;D) activities </a:t>
            </a:r>
            <a:r>
              <a:rPr lang="en-US" b="0" u="none" spc="-157" dirty="0">
                <a:solidFill>
                  <a:srgbClr val="12111B"/>
                </a:solidFill>
                <a:cs typeface="Arial"/>
              </a:rPr>
              <a:t>among all actors  in the European space sector,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pc="-157" dirty="0">
              <a:cs typeface="Arial"/>
            </a:endParaRPr>
          </a:p>
          <a:p>
            <a:pPr algn="l">
              <a:buNone/>
            </a:pPr>
            <a:r>
              <a:rPr lang="en-US" b="0" i="0" cap="all" dirty="0">
                <a:solidFill>
                  <a:srgbClr val="000000"/>
                </a:solidFill>
                <a:effectLst/>
                <a:latin typeface="NotesEsa"/>
              </a:rPr>
              <a:t>25 YEARS OF HARMONISATION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>
              <a:buNone/>
            </a:pPr>
            <a:r>
              <a:rPr lang="en-US" b="0" i="0" cap="all" dirty="0">
                <a:solidFill>
                  <a:srgbClr val="000000"/>
                </a:solidFill>
                <a:effectLst/>
                <a:latin typeface="NotesEsa"/>
              </a:rPr>
              <a:t>48 SPACE TECHNOLOGY HARMONISATION TOPICS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>
              <a:buNone/>
            </a:pPr>
            <a:r>
              <a:rPr lang="en-US" b="0" i="0" cap="all" dirty="0">
                <a:solidFill>
                  <a:srgbClr val="000000"/>
                </a:solidFill>
                <a:effectLst/>
                <a:latin typeface="NotesEsa"/>
              </a:rPr>
              <a:t>~10 TOPICS/YEAR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>
              <a:buNone/>
            </a:pPr>
            <a:r>
              <a:rPr lang="en-US" b="0" i="0" cap="all" dirty="0">
                <a:solidFill>
                  <a:srgbClr val="000000"/>
                </a:solidFill>
                <a:effectLst/>
                <a:latin typeface="NotesEsa"/>
              </a:rPr>
              <a:t>30+ COUNTRIES INVOLVED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>
              <a:buNone/>
            </a:pPr>
            <a:r>
              <a:rPr lang="en-US" b="0" i="0" cap="all" dirty="0">
                <a:solidFill>
                  <a:srgbClr val="000000"/>
                </a:solidFill>
                <a:effectLst/>
                <a:latin typeface="NotesEsa"/>
              </a:rPr>
              <a:t>1,000+EUROPEAN SPACE ENTITIES INVOLVED THROUGH OPEN CONSULTATIONS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C40B1A-11DE-256E-D9C1-C194A10667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FAE682-84D7-43CF-AD32-8AEAAE388B2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60035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u="none" spc="-157" dirty="0">
                <a:latin typeface="+mn-lt"/>
                <a:cs typeface="Arial"/>
              </a:rPr>
              <a:t>Increase competitiveness of European industry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u="none" spc="-157" dirty="0">
                <a:latin typeface="+mn-lt"/>
                <a:cs typeface="Arial"/>
              </a:rPr>
              <a:t>better-coordinate research and development (R&amp;D) activities </a:t>
            </a:r>
            <a:r>
              <a:rPr lang="en-US" b="0" u="none" spc="-157" dirty="0">
                <a:solidFill>
                  <a:srgbClr val="12111B"/>
                </a:solidFill>
                <a:latin typeface="+mn-lt"/>
                <a:cs typeface="Arial"/>
              </a:rPr>
              <a:t>among all actors  in the European space sector,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pc="-157" dirty="0">
              <a:cs typeface="Arial"/>
            </a:endParaRPr>
          </a:p>
          <a:p>
            <a:pPr algn="l">
              <a:buNone/>
            </a:pPr>
            <a:r>
              <a:rPr lang="en-US" b="0" i="0" cap="all" dirty="0">
                <a:solidFill>
                  <a:srgbClr val="000000"/>
                </a:solidFill>
                <a:effectLst/>
                <a:latin typeface="NotesEsa"/>
              </a:rPr>
              <a:t>25 YEARS OF HARMONISATION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>
              <a:buNone/>
            </a:pPr>
            <a:r>
              <a:rPr lang="en-US" b="0" i="0" cap="all" dirty="0">
                <a:solidFill>
                  <a:srgbClr val="000000"/>
                </a:solidFill>
                <a:effectLst/>
                <a:latin typeface="NotesEsa"/>
              </a:rPr>
              <a:t>48 SPACE TECHNOLOGY HARMONISATION TOPICS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>
              <a:buNone/>
            </a:pPr>
            <a:r>
              <a:rPr lang="en-US" b="0" i="0" cap="all" dirty="0">
                <a:solidFill>
                  <a:srgbClr val="000000"/>
                </a:solidFill>
                <a:effectLst/>
                <a:latin typeface="NotesEsa"/>
              </a:rPr>
              <a:t>~10 TOPICS/YEAR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>
              <a:buNone/>
            </a:pPr>
            <a:r>
              <a:rPr lang="en-US" b="0" i="0" cap="all" dirty="0">
                <a:solidFill>
                  <a:srgbClr val="000000"/>
                </a:solidFill>
                <a:effectLst/>
                <a:latin typeface="NotesEsa"/>
              </a:rPr>
              <a:t>30+ COUNTRIES INVOLVED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>
              <a:buNone/>
            </a:pPr>
            <a:r>
              <a:rPr lang="en-US" b="0" i="0" cap="all" dirty="0">
                <a:solidFill>
                  <a:srgbClr val="000000"/>
                </a:solidFill>
                <a:effectLst/>
                <a:latin typeface="NotesEsa"/>
              </a:rPr>
              <a:t>1,000+EUROPEAN SPACE ENTITIES INVOLVED THROUGH OPEN CONSULTATIONS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FAE682-84D7-43CF-AD32-8AEAAE388B2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2209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i="0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Cycle 1 - Consultation Phase</a:t>
            </a:r>
            <a:endParaRPr lang="en-US" b="0" i="0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</a:rPr>
              <a:t>Actuators Building Blocks for Mechanisms</a:t>
            </a:r>
          </a:p>
          <a:p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</a:rPr>
              <a:t>Pyrotechnic Devices (within release mechanisms)</a:t>
            </a:r>
          </a:p>
          <a:p>
            <a:endParaRPr lang="en-US" dirty="0">
              <a:solidFill>
                <a:srgbClr val="FFFFFF"/>
              </a:solidFill>
              <a:latin typeface="Arial" panose="020B0604020202020204" pitchFamily="34" charset="0"/>
            </a:endParaRPr>
          </a:p>
          <a:p>
            <a:pPr>
              <a:buNone/>
            </a:pPr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</a:rPr>
              <a:t>Printed Circuit Boards and Electronic Assembly Technologies</a:t>
            </a:r>
          </a:p>
          <a:p>
            <a:pPr>
              <a:buNone/>
            </a:pPr>
            <a:endParaRPr lang="en-US" sz="1200" dirty="0">
              <a:solidFill>
                <a:srgbClr val="FFFFFF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fr-FR" sz="12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Precision</a:t>
            </a:r>
            <a:r>
              <a:rPr lang="fr-FR" sz="1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fr-FR" sz="12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mechanism</a:t>
            </a:r>
            <a:r>
              <a:rPr lang="fr-FR" sz="1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dossiers :</a:t>
            </a:r>
            <a:endParaRPr lang="de-CH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fr-FR" sz="12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Actuators</a:t>
            </a:r>
            <a:r>
              <a:rPr lang="fr-FR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Building blocks for </a:t>
            </a:r>
            <a:r>
              <a:rPr lang="fr-FR" sz="12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mechanism</a:t>
            </a:r>
            <a:endParaRPr lang="de-CH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fr-FR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SADM</a:t>
            </a:r>
            <a:endParaRPr lang="de-CH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GB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Technologies for Hold Down, Release, Separation and Deployment Mechanisms</a:t>
            </a:r>
            <a:endParaRPr lang="de-CH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GB" sz="1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  <a:endParaRPr lang="de-CH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12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Cryo</a:t>
            </a:r>
            <a:r>
              <a:rPr lang="en-GB" sz="1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:</a:t>
            </a:r>
            <a:endParaRPr lang="de-CH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GB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Cryogenics and Focal Plane Cooling</a:t>
            </a:r>
            <a:endParaRPr lang="de-CH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FFFFFF"/>
              </a:solidFill>
              <a:latin typeface="Arial" panose="020B0604020202020204" pitchFamily="34" charset="0"/>
            </a:endParaRPr>
          </a:p>
          <a:p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</a:rPr>
              <a:t>Additive Manufacturing</a:t>
            </a:r>
          </a:p>
          <a:p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</a:rPr>
              <a:t>Micro and Nano Technologies – MEMS Pressure Sensors, MOEMS and RF-MEMS</a:t>
            </a:r>
          </a:p>
          <a:p>
            <a:pPr algn="l">
              <a:buNone/>
            </a:pPr>
            <a:endParaRPr lang="en-US" b="1" dirty="0">
              <a:solidFill>
                <a:srgbClr val="FFFFFF"/>
              </a:solidFill>
              <a:latin typeface="Arial" panose="020B0604020202020204" pitchFamily="34" charset="0"/>
            </a:endParaRPr>
          </a:p>
          <a:p>
            <a:pPr algn="l">
              <a:buNone/>
            </a:pPr>
            <a:r>
              <a:rPr lang="en-US" b="1" i="0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Cycle 2</a:t>
            </a:r>
            <a:endParaRPr lang="en-US" b="0" i="0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pPr algn="l">
              <a:buNone/>
            </a:pPr>
            <a:r>
              <a:rPr lang="en-US" b="0" i="0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Ground Station Technology</a:t>
            </a:r>
          </a:p>
          <a:p>
            <a:pPr algn="l">
              <a:buNone/>
            </a:pPr>
            <a:r>
              <a:rPr lang="en-US" b="0" i="0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On-Board Computers, Data Handling Systems and Microelectronics</a:t>
            </a:r>
          </a:p>
          <a:p>
            <a:pPr algn="l">
              <a:buNone/>
            </a:pPr>
            <a:r>
              <a:rPr lang="en-US" b="0" i="0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Avionics Embedded Systems</a:t>
            </a:r>
          </a:p>
          <a:p>
            <a:pPr algn="l">
              <a:buNone/>
            </a:pPr>
            <a:r>
              <a:rPr lang="en-US" b="0" i="0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On-Board Software</a:t>
            </a:r>
          </a:p>
          <a:p>
            <a:pPr algn="l">
              <a:buNone/>
            </a:pPr>
            <a:r>
              <a:rPr lang="en-US" b="0" i="0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Radiation Environment and Effects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FAE682-84D7-43CF-AD32-8AEAAE388B26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8900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https://technology.esa.int/page/harmonisation</a:t>
            </a:r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FAE682-84D7-43CF-AD32-8AEAAE388B26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726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https://technology.esa.int/program/technology-programmes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Science </a:t>
            </a:r>
            <a:r>
              <a:rPr lang="fr-FR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</a:t>
            </a:r>
            <a:r>
              <a:rPr lang="fr-F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Technology</a:t>
            </a:r>
            <a:r>
              <a:rPr lang="fr-F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Programme (CTP)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>
                <a:hlinkClick r:id="rId3"/>
              </a:rPr>
              <a:t>OSIP</a:t>
            </a:r>
            <a:endParaRPr lang="fr-FR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hlinkClick r:id="rId4"/>
              </a:rPr>
              <a:t>Technology Development Element (TDE)</a:t>
            </a:r>
            <a:br>
              <a:rPr lang="en-US" b="1" dirty="0"/>
            </a:br>
            <a:endParaRPr lang="en-US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CSS =</a:t>
            </a:r>
            <a:r>
              <a:rPr lang="de-CH" sz="12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Civil</a:t>
            </a:r>
            <a:r>
              <a:rPr lang="de-CH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Security From Space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S2P =Space Safety</a:t>
            </a:r>
          </a:p>
          <a:p>
            <a:r>
              <a:rPr lang="de-CH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Scientific Experiment Development Programme</a:t>
            </a:r>
          </a:p>
          <a:p>
            <a:r>
              <a:rPr lang="de-CH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ERS = European </a:t>
            </a:r>
            <a:r>
              <a:rPr lang="de-CH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Resilience</a:t>
            </a:r>
            <a:r>
              <a:rPr lang="de-CH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from Space for Earth Observation</a:t>
            </a:r>
          </a:p>
          <a:p>
            <a:r>
              <a:rPr lang="de-CH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(PRODEX)</a:t>
            </a:r>
            <a:endParaRPr lang="fr-FR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FAE682-84D7-43CF-AD32-8AEAAE388B26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021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Programmatic caveat: </a:t>
            </a:r>
          </a:p>
          <a:p>
            <a:r>
              <a:rPr lang="en-US" dirty="0"/>
              <a:t>the adopted 3.5% is lower than the originally proposed 4.5%, which ESA notes as a ~€90M shortfall over five years, and they 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FAE682-84D7-43CF-AD32-8AEAAE388B26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0946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85E8B5-5D3D-7ECA-E087-B852051F36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AEC97B5-AB93-034F-D8CF-07886EBA3F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C6B8F2-F8D3-35B6-56F4-78605233C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ED92-E107-454D-B810-B518B450EC31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554886E-4F5F-349E-D7DD-364CEFA68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5845724-0339-55F5-0B8C-F1AA2D5DA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83DDAD-AD94-4860-8906-816C4279C1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0137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7ED310-1702-8E6D-ED61-A68CDE655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05B0467-75F1-EBDE-AB0A-A6929C7FB3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6ADBDF-E5DA-2A9D-B8A1-16613F942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ED92-E107-454D-B810-B518B450EC31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B87169-A683-0120-20FF-11B88EB9F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75800B1-85B3-B93A-F424-364BD3873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83DDAD-AD94-4860-8906-816C4279C1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5675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36E1679-FC89-6DE8-1FC5-C76EC57CAA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87BD9CD-EA9E-8872-60DD-5AAA3FC95F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EBAFBC-EA36-2A7D-C7AF-E45F7B105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ED92-E107-454D-B810-B518B450EC31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7070D1-2849-9B3D-DB30-D1F45822E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7F2AC1E-83FB-2EF9-427A-53CBDBB3E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83DDAD-AD94-4860-8906-816C4279C1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2016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77334" y="1572779"/>
            <a:ext cx="10837333" cy="10002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4462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67" b="0" i="0">
                <a:solidFill>
                  <a:schemeClr val="bg1"/>
                </a:solidFill>
                <a:latin typeface="SuisseIntl-Light"/>
                <a:cs typeface="SuisseIntl-Light"/>
              </a:defRPr>
            </a:lvl1pPr>
          </a:lstStyle>
          <a:p>
            <a:pPr marL="8467">
              <a:spcBef>
                <a:spcPts val="47"/>
              </a:spcBef>
            </a:pPr>
            <a:r>
              <a:rPr lang="fr-FR" spc="60"/>
              <a:t>Presentation</a:t>
            </a:r>
            <a:endParaRPr lang="fr-FR" spc="6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1/21/2026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67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1">
              <a:spcBef>
                <a:spcPts val="57"/>
              </a:spcBef>
            </a:pPr>
            <a:fld id="{81D60167-4931-47E6-BA6A-407CBD079E47}" type="slidenum">
              <a:rPr lang="fr-FR" spc="103" smtClean="0"/>
              <a:pPr marL="25401">
                <a:spcBef>
                  <a:spcPts val="57"/>
                </a:spcBef>
              </a:pPr>
              <a:t>‹#›</a:t>
            </a:fld>
            <a:r>
              <a:rPr lang="fr-FR" spc="103"/>
              <a:t>/6</a:t>
            </a:r>
            <a:endParaRPr lang="fr-FR" spc="103" dirty="0"/>
          </a:p>
        </p:txBody>
      </p:sp>
    </p:spTree>
    <p:extLst>
      <p:ext uri="{BB962C8B-B14F-4D97-AF65-F5344CB8AC3E}">
        <p14:creationId xmlns:p14="http://schemas.microsoft.com/office/powerpoint/2010/main" val="36612916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2625D-34BC-993E-7A3C-27F618CE0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4DC669-145A-B212-E75E-7932F7B9F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28.01.2026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FA60E0-ACCD-1F55-3DC4-DE329B7D9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8994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 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Bildplatzhalter 28">
            <a:extLst>
              <a:ext uri="{FF2B5EF4-FFF2-40B4-BE49-F238E27FC236}">
                <a16:creationId xmlns:a16="http://schemas.microsoft.com/office/drawing/2014/main" id="{70277DA4-D803-DFD1-0DA8-B5B9CD395F5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0000" y="122945"/>
            <a:ext cx="11952000" cy="5183903"/>
          </a:xfrm>
          <a:prstGeom prst="roundRect">
            <a:avLst>
              <a:gd name="adj" fmla="val 736"/>
            </a:avLst>
          </a:prstGeom>
        </p:spPr>
        <p:txBody>
          <a:bodyPr anchor="ctr"/>
          <a:lstStyle>
            <a:lvl1pPr marL="0" indent="0" algn="ctr">
              <a:buNone/>
              <a:defRPr sz="2133"/>
            </a:lvl1pPr>
          </a:lstStyle>
          <a:p>
            <a:r>
              <a:rPr lang="de-DE"/>
              <a:t>Bild einfügen</a:t>
            </a:r>
          </a:p>
          <a:p>
            <a:endParaRPr lang="de-DE"/>
          </a:p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7E6F4F6-DD01-3198-9380-42B3F48A7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6576" y="4769776"/>
            <a:ext cx="3231856" cy="827533"/>
          </a:xfrm>
          <a:prstGeom prst="roundRect">
            <a:avLst>
              <a:gd name="adj" fmla="val 3268"/>
            </a:avLst>
          </a:prstGeom>
          <a:solidFill>
            <a:schemeClr val="accent2"/>
          </a:solidFill>
        </p:spPr>
        <p:txBody>
          <a:bodyPr wrap="none" lIns="216000" tIns="144000" rIns="216000" bIns="180000">
            <a:spAutoFit/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chemeClr val="bg1"/>
                </a:solidFill>
                <a:latin typeface="MetaBoldLF-Roman" panose="020B0802030000020004" pitchFamily="34" charset="0"/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Platzhalter-Titel</a:t>
            </a:r>
          </a:p>
        </p:txBody>
      </p:sp>
      <p:pic>
        <p:nvPicPr>
          <p:cNvPr id="6" name="Grafik 5" descr="Ein Bild, das Schrift, Logo, Text, Grafiken enthält.&#10;&#10;KI-generierte Inhalte können fehlerhaft sein.">
            <a:extLst>
              <a:ext uri="{FF2B5EF4-FFF2-40B4-BE49-F238E27FC236}">
                <a16:creationId xmlns:a16="http://schemas.microsoft.com/office/drawing/2014/main" id="{26E6753D-2143-E52B-5507-FF9E6E1294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239" y="5525961"/>
            <a:ext cx="1390045" cy="568412"/>
          </a:xfrm>
          <a:prstGeom prst="rect">
            <a:avLst/>
          </a:prstGeom>
        </p:spPr>
      </p:pic>
      <p:pic>
        <p:nvPicPr>
          <p:cNvPr id="5" name="Grafik 4" descr="Ein Bild, das Text, Schrift, Grafiken, Logo enthält.&#10;&#10;KI-generierte Inhalte können fehlerhaft sein.">
            <a:extLst>
              <a:ext uri="{FF2B5EF4-FFF2-40B4-BE49-F238E27FC236}">
                <a16:creationId xmlns:a16="http://schemas.microsoft.com/office/drawing/2014/main" id="{292560F7-2834-EA90-F494-33B4ADDDC14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1919" y="5954122"/>
            <a:ext cx="2033983" cy="595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7106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373DA-7DA2-E950-6098-4C3E679385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EE34F2-80A8-2C29-C4FB-07A05797A9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EE33E6-3F30-31E4-D796-91C6679FE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C018B-F78F-40E9-BE2B-86DAB88FC95B}" type="datetimeFigureOut">
              <a:rPr lang="de-CH" smtClean="0"/>
              <a:t>21.01.2026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36646E-40A4-D24F-A04B-D33FB9A88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2ADAD3-A73E-E99D-1E71-A4CCC0183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84F6-34A7-473A-BDDA-BBEF7259E7F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253402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FDD54-9775-5512-6A38-5E86F8E9C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14213-8853-2A0B-A7B9-ED18933F4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B85106-0B4E-82BA-FD7A-FD987E679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C018B-F78F-40E9-BE2B-86DAB88FC95B}" type="datetimeFigureOut">
              <a:rPr lang="de-CH" smtClean="0"/>
              <a:t>21.01.2026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745FD9-E26B-4C4B-BB01-CF90528EF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0DB160-E4FF-2E53-83A4-CA13213A7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84F6-34A7-473A-BDDA-BBEF7259E7F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538955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89663-FB33-1E52-1564-BB385A2EE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2A6113-F4AA-1C13-6F99-63B7FDCDA1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B2C90-A39E-317C-3540-BD6817A37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C018B-F78F-40E9-BE2B-86DAB88FC95B}" type="datetimeFigureOut">
              <a:rPr lang="de-CH" smtClean="0"/>
              <a:t>21.01.2026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A516F-B372-31FA-AE35-904A306E8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C403C1-2A9E-0235-135D-0773F7355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84F6-34A7-473A-BDDA-BBEF7259E7F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774928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324A5-A1D3-537A-6396-513940DE6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2A6549-1EA1-6DB7-A660-06B0A0500C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6E2EB8-1FBB-5886-6A5B-BD079CBC4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4CCDAB-9B4A-7D45-4177-E5D9C6A91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C018B-F78F-40E9-BE2B-86DAB88FC95B}" type="datetimeFigureOut">
              <a:rPr lang="de-CH" smtClean="0"/>
              <a:t>21.01.2026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AD5528-9036-0C87-6C8B-F3B923770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D1C275-636A-3BE5-6ED5-5FB58CADF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84F6-34A7-473A-BDDA-BBEF7259E7F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490595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4355A-2F8B-2FA3-ED88-D5007E3BF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A71DA2-A390-AA4A-9A8B-B544E67DC0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F9D4C1-EB50-FDD8-0C2B-4CE2B3C55D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453F25-3ACA-54D7-D3AA-6CC4FD9E43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863A39-07DE-7400-CD49-B927F0D267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8587B1-F5FD-D017-7F60-BA81D3468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C018B-F78F-40E9-BE2B-86DAB88FC95B}" type="datetimeFigureOut">
              <a:rPr lang="de-CH" smtClean="0"/>
              <a:t>21.01.2026</a:t>
            </a:fld>
            <a:endParaRPr lang="de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53AE41-C764-B7AE-6283-CB4973694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72E14B-DFA6-6F5A-CBB4-C98B835EC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84F6-34A7-473A-BDDA-BBEF7259E7F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56970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F3F4E0-26B0-2A5C-052B-FC1F9BAE3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DD8E99-4C98-D20D-D3E2-8423B0F6F6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4D6C56-A9D2-02D9-9D75-15EF86F93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ED92-E107-454D-B810-B518B450EC31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5A49385-EAF2-FC48-32FF-BF855722D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565791D-E7E7-39F7-0573-8A8CD47AD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83DDAD-AD94-4860-8906-816C4279C1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36960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E1200-143E-E3FB-7FD5-7DAB54401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0DA625-1C45-68F6-FDFE-92A4869A4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C018B-F78F-40E9-BE2B-86DAB88FC95B}" type="datetimeFigureOut">
              <a:rPr lang="de-CH" smtClean="0"/>
              <a:t>21.01.2026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A35A30-DD1B-4B1F-05FE-2444F2B56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D66B24-0EC0-C646-6F0D-C46BBEE0F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84F6-34A7-473A-BDDA-BBEF7259E7F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66109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47CEEE-E797-02DA-FF4A-77A49DEC0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C018B-F78F-40E9-BE2B-86DAB88FC95B}" type="datetimeFigureOut">
              <a:rPr lang="de-CH" smtClean="0"/>
              <a:t>21.01.2026</a:t>
            </a:fld>
            <a:endParaRPr lang="de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26C15B-8747-DA4F-C612-6D4A8F249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95A380-AE56-C0B0-D705-F17682C02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84F6-34A7-473A-BDDA-BBEF7259E7F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97063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ACCBA-B47D-2B2E-579A-1D086427A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12B82-C329-393A-A144-5C7DA9DA89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E115AF-309F-5742-3B61-802C6158D8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1A7DD7-2815-C781-C283-BA619D361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C018B-F78F-40E9-BE2B-86DAB88FC95B}" type="datetimeFigureOut">
              <a:rPr lang="de-CH" smtClean="0"/>
              <a:t>21.01.2026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3EF04F-908D-5CCF-CF0E-78BC5FAFE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30340A-D99A-B06A-CD57-55DC7E867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84F6-34A7-473A-BDDA-BBEF7259E7F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570186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5425C-7812-7035-CE1E-4B6481514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385AF1-D6D3-2EF1-9790-3A2CE9F96C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F57641-8F31-7B95-4746-6AD64091E3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A0415C-374E-960B-8F49-A87FE5C45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C018B-F78F-40E9-BE2B-86DAB88FC95B}" type="datetimeFigureOut">
              <a:rPr lang="de-CH" smtClean="0"/>
              <a:t>21.01.2026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FDCBCE-1B9A-2D4B-84EF-B4EE35FCA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3801CB-DFB2-755C-5F43-C8E2CBC20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84F6-34A7-473A-BDDA-BBEF7259E7F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61187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960F5-0BA5-0F6F-9395-8D135EA55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8586CE-7AA4-55A9-4B64-CA5DB21A70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5618E-8026-CA2C-203D-085D715D4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C018B-F78F-40E9-BE2B-86DAB88FC95B}" type="datetimeFigureOut">
              <a:rPr lang="de-CH" smtClean="0"/>
              <a:t>21.01.2026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ABC2F3-FCE2-02A8-48E7-BDD14490C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AE27B2-A8CD-9B6B-2C97-BAF27297E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84F6-34A7-473A-BDDA-BBEF7259E7F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881995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B442CF-DE24-FA6F-7D0E-4281062263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3E58C4-8792-12EC-A1AD-AC244E1D33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93FA0-AC70-2E33-8B2F-6CBDB898A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C018B-F78F-40E9-BE2B-86DAB88FC95B}" type="datetimeFigureOut">
              <a:rPr lang="de-CH" smtClean="0"/>
              <a:t>21.01.2026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14F90-F105-C07D-3AA3-BA7412B1D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A9F3D-AC3F-FE48-8CEA-7FCB7A9E2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84F6-34A7-473A-BDDA-BBEF7259E7F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79895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9B6EBD7E-4D47-1F09-A3C3-1C270C0FF2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2044" y="640198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/>
                </a:solidFill>
              </a:defRPr>
            </a:lvl1pPr>
          </a:lstStyle>
          <a:p>
            <a:fld id="{4CCB96DE-DCC4-4344-8403-F5AB616E278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4" name="Date Placeholder 2">
            <a:extLst>
              <a:ext uri="{FF2B5EF4-FFF2-40B4-BE49-F238E27FC236}">
                <a16:creationId xmlns:a16="http://schemas.microsoft.com/office/drawing/2014/main" id="{5D50EB71-B78A-780B-50A0-AE6A290711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6755" y="6401982"/>
            <a:ext cx="12079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25" name="Footer Placeholder 3">
            <a:extLst>
              <a:ext uri="{FF2B5EF4-FFF2-40B4-BE49-F238E27FC236}">
                <a16:creationId xmlns:a16="http://schemas.microsoft.com/office/drawing/2014/main" id="{E7381AE2-AEF7-2018-F16F-EAC372C78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54665" y="6401982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7414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foli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A9DC55E-9590-A4FF-2677-DB1E682FEDA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3"/>
            <a:ext cx="12191997" cy="6857999"/>
          </a:xfrm>
          <a:custGeom>
            <a:avLst/>
            <a:gdLst>
              <a:gd name="connsiteX0" fmla="*/ 1905870 w 9143998"/>
              <a:gd name="connsiteY0" fmla="*/ 2864313 h 5143499"/>
              <a:gd name="connsiteX1" fmla="*/ 1708791 w 9143998"/>
              <a:gd name="connsiteY1" fmla="*/ 2891493 h 5143499"/>
              <a:gd name="connsiteX2" fmla="*/ 1757629 w 9143998"/>
              <a:gd name="connsiteY2" fmla="*/ 3096059 h 5143499"/>
              <a:gd name="connsiteX3" fmla="*/ 2210530 w 9143998"/>
              <a:gd name="connsiteY3" fmla="*/ 3118174 h 5143499"/>
              <a:gd name="connsiteX4" fmla="*/ 2721484 w 9143998"/>
              <a:gd name="connsiteY4" fmla="*/ 3652624 h 5143499"/>
              <a:gd name="connsiteX5" fmla="*/ 2923286 w 9143998"/>
              <a:gd name="connsiteY5" fmla="*/ 3592729 h 5143499"/>
              <a:gd name="connsiteX6" fmla="*/ 1905870 w 9143998"/>
              <a:gd name="connsiteY6" fmla="*/ 2864313 h 5143499"/>
              <a:gd name="connsiteX7" fmla="*/ 6875007 w 9143998"/>
              <a:gd name="connsiteY7" fmla="*/ 2190262 h 5143499"/>
              <a:gd name="connsiteX8" fmla="*/ 6875007 w 9143998"/>
              <a:gd name="connsiteY8" fmla="*/ 2891498 h 5143499"/>
              <a:gd name="connsiteX9" fmla="*/ 7342191 w 9143998"/>
              <a:gd name="connsiteY9" fmla="*/ 2891498 h 5143499"/>
              <a:gd name="connsiteX10" fmla="*/ 7342191 w 9143998"/>
              <a:gd name="connsiteY10" fmla="*/ 2761110 h 5143499"/>
              <a:gd name="connsiteX11" fmla="*/ 7040871 w 9143998"/>
              <a:gd name="connsiteY11" fmla="*/ 2761110 h 5143499"/>
              <a:gd name="connsiteX12" fmla="*/ 7040871 w 9143998"/>
              <a:gd name="connsiteY12" fmla="*/ 2594786 h 5143499"/>
              <a:gd name="connsiteX13" fmla="*/ 7310861 w 9143998"/>
              <a:gd name="connsiteY13" fmla="*/ 2594786 h 5143499"/>
              <a:gd name="connsiteX14" fmla="*/ 7310861 w 9143998"/>
              <a:gd name="connsiteY14" fmla="*/ 2465780 h 5143499"/>
              <a:gd name="connsiteX15" fmla="*/ 7040871 w 9143998"/>
              <a:gd name="connsiteY15" fmla="*/ 2465780 h 5143499"/>
              <a:gd name="connsiteX16" fmla="*/ 7040871 w 9143998"/>
              <a:gd name="connsiteY16" fmla="*/ 2320189 h 5143499"/>
              <a:gd name="connsiteX17" fmla="*/ 7326526 w 9143998"/>
              <a:gd name="connsiteY17" fmla="*/ 2320189 h 5143499"/>
              <a:gd name="connsiteX18" fmla="*/ 7326526 w 9143998"/>
              <a:gd name="connsiteY18" fmla="*/ 2190262 h 5143499"/>
              <a:gd name="connsiteX19" fmla="*/ 4619714 w 9143998"/>
              <a:gd name="connsiteY19" fmla="*/ 2190262 h 5143499"/>
              <a:gd name="connsiteX20" fmla="*/ 4619714 w 9143998"/>
              <a:gd name="connsiteY20" fmla="*/ 2891037 h 5143499"/>
              <a:gd name="connsiteX21" fmla="*/ 4715547 w 9143998"/>
              <a:gd name="connsiteY21" fmla="*/ 2891037 h 5143499"/>
              <a:gd name="connsiteX22" fmla="*/ 4715547 w 9143998"/>
              <a:gd name="connsiteY22" fmla="*/ 2190262 h 5143499"/>
              <a:gd name="connsiteX23" fmla="*/ 3630511 w 9143998"/>
              <a:gd name="connsiteY23" fmla="*/ 2190258 h 5143499"/>
              <a:gd name="connsiteX24" fmla="*/ 3814805 w 9143998"/>
              <a:gd name="connsiteY24" fmla="*/ 2891494 h 5143499"/>
              <a:gd name="connsiteX25" fmla="*/ 3918470 w 9143998"/>
              <a:gd name="connsiteY25" fmla="*/ 2891494 h 5143499"/>
              <a:gd name="connsiteX26" fmla="*/ 4022135 w 9143998"/>
              <a:gd name="connsiteY26" fmla="*/ 2527515 h 5143499"/>
              <a:gd name="connsiteX27" fmla="*/ 4077884 w 9143998"/>
              <a:gd name="connsiteY27" fmla="*/ 2297148 h 5143499"/>
              <a:gd name="connsiteX28" fmla="*/ 4126721 w 9143998"/>
              <a:gd name="connsiteY28" fmla="*/ 2527515 h 5143499"/>
              <a:gd name="connsiteX29" fmla="*/ 4218867 w 9143998"/>
              <a:gd name="connsiteY29" fmla="*/ 2891494 h 5143499"/>
              <a:gd name="connsiteX30" fmla="*/ 4318386 w 9143998"/>
              <a:gd name="connsiteY30" fmla="*/ 2891494 h 5143499"/>
              <a:gd name="connsiteX31" fmla="*/ 4526637 w 9143998"/>
              <a:gd name="connsiteY31" fmla="*/ 2192101 h 5143499"/>
              <a:gd name="connsiteX32" fmla="*/ 4428501 w 9143998"/>
              <a:gd name="connsiteY32" fmla="*/ 2192101 h 5143499"/>
              <a:gd name="connsiteX33" fmla="*/ 4332208 w 9143998"/>
              <a:gd name="connsiteY33" fmla="*/ 2545022 h 5143499"/>
              <a:gd name="connsiteX34" fmla="*/ 4274155 w 9143998"/>
              <a:gd name="connsiteY34" fmla="*/ 2786907 h 5143499"/>
              <a:gd name="connsiteX35" fmla="*/ 4271852 w 9143998"/>
              <a:gd name="connsiteY35" fmla="*/ 2786907 h 5143499"/>
              <a:gd name="connsiteX36" fmla="*/ 4220249 w 9143998"/>
              <a:gd name="connsiteY36" fmla="*/ 2546865 h 5143499"/>
              <a:gd name="connsiteX37" fmla="*/ 4130868 w 9143998"/>
              <a:gd name="connsiteY37" fmla="*/ 2190258 h 5143499"/>
              <a:gd name="connsiteX38" fmla="*/ 4031810 w 9143998"/>
              <a:gd name="connsiteY38" fmla="*/ 2190258 h 5143499"/>
              <a:gd name="connsiteX39" fmla="*/ 3931370 w 9143998"/>
              <a:gd name="connsiteY39" fmla="*/ 2545483 h 5143499"/>
              <a:gd name="connsiteX40" fmla="*/ 3871475 w 9143998"/>
              <a:gd name="connsiteY40" fmla="*/ 2789211 h 5143499"/>
              <a:gd name="connsiteX41" fmla="*/ 3818030 w 9143998"/>
              <a:gd name="connsiteY41" fmla="*/ 2546865 h 5143499"/>
              <a:gd name="connsiteX42" fmla="*/ 3732333 w 9143998"/>
              <a:gd name="connsiteY42" fmla="*/ 2190258 h 5143499"/>
              <a:gd name="connsiteX43" fmla="*/ 7522329 w 9143998"/>
              <a:gd name="connsiteY43" fmla="*/ 2188415 h 5143499"/>
              <a:gd name="connsiteX44" fmla="*/ 7476256 w 9143998"/>
              <a:gd name="connsiteY44" fmla="*/ 2889651 h 5143499"/>
              <a:gd name="connsiteX45" fmla="*/ 7630142 w 9143998"/>
              <a:gd name="connsiteY45" fmla="*/ 2889651 h 5143499"/>
              <a:gd name="connsiteX46" fmla="*/ 7643963 w 9143998"/>
              <a:gd name="connsiteY46" fmla="*/ 2623347 h 5143499"/>
              <a:gd name="connsiteX47" fmla="*/ 7655943 w 9143998"/>
              <a:gd name="connsiteY47" fmla="*/ 2332624 h 5143499"/>
              <a:gd name="connsiteX48" fmla="*/ 7658246 w 9143998"/>
              <a:gd name="connsiteY48" fmla="*/ 2332624 h 5143499"/>
              <a:gd name="connsiteX49" fmla="*/ 7725053 w 9143998"/>
              <a:gd name="connsiteY49" fmla="*/ 2609064 h 5143499"/>
              <a:gd name="connsiteX50" fmla="*/ 7803838 w 9143998"/>
              <a:gd name="connsiteY50" fmla="*/ 2879975 h 5143499"/>
              <a:gd name="connsiteX51" fmla="*/ 7933304 w 9143998"/>
              <a:gd name="connsiteY51" fmla="*/ 2879975 h 5143499"/>
              <a:gd name="connsiteX52" fmla="*/ 8022687 w 9143998"/>
              <a:gd name="connsiteY52" fmla="*/ 2606300 h 5143499"/>
              <a:gd name="connsiteX53" fmla="*/ 8105158 w 9143998"/>
              <a:gd name="connsiteY53" fmla="*/ 2334467 h 5143499"/>
              <a:gd name="connsiteX54" fmla="*/ 8107923 w 9143998"/>
              <a:gd name="connsiteY54" fmla="*/ 2334467 h 5143499"/>
              <a:gd name="connsiteX55" fmla="*/ 8114373 w 9143998"/>
              <a:gd name="connsiteY55" fmla="*/ 2622886 h 5143499"/>
              <a:gd name="connsiteX56" fmla="*/ 8124509 w 9143998"/>
              <a:gd name="connsiteY56" fmla="*/ 2889651 h 5143499"/>
              <a:gd name="connsiteX57" fmla="*/ 8285766 w 9143998"/>
              <a:gd name="connsiteY57" fmla="*/ 2889651 h 5143499"/>
              <a:gd name="connsiteX58" fmla="*/ 8246143 w 9143998"/>
              <a:gd name="connsiteY58" fmla="*/ 2188415 h 5143499"/>
              <a:gd name="connsiteX59" fmla="*/ 8029137 w 9143998"/>
              <a:gd name="connsiteY59" fmla="*/ 2188415 h 5143499"/>
              <a:gd name="connsiteX60" fmla="*/ 7951273 w 9143998"/>
              <a:gd name="connsiteY60" fmla="*/ 2421546 h 5143499"/>
              <a:gd name="connsiteX61" fmla="*/ 7881242 w 9143998"/>
              <a:gd name="connsiteY61" fmla="*/ 2673567 h 5143499"/>
              <a:gd name="connsiteX62" fmla="*/ 7877556 w 9143998"/>
              <a:gd name="connsiteY62" fmla="*/ 2673567 h 5143499"/>
              <a:gd name="connsiteX63" fmla="*/ 7814896 w 9143998"/>
              <a:gd name="connsiteY63" fmla="*/ 2422928 h 5143499"/>
              <a:gd name="connsiteX64" fmla="*/ 7743482 w 9143998"/>
              <a:gd name="connsiteY64" fmla="*/ 2188415 h 5143499"/>
              <a:gd name="connsiteX65" fmla="*/ 5952148 w 9143998"/>
              <a:gd name="connsiteY65" fmla="*/ 2188415 h 5143499"/>
              <a:gd name="connsiteX66" fmla="*/ 5906075 w 9143998"/>
              <a:gd name="connsiteY66" fmla="*/ 2889651 h 5143499"/>
              <a:gd name="connsiteX67" fmla="*/ 6059039 w 9143998"/>
              <a:gd name="connsiteY67" fmla="*/ 2889651 h 5143499"/>
              <a:gd name="connsiteX68" fmla="*/ 6072861 w 9143998"/>
              <a:gd name="connsiteY68" fmla="*/ 2623347 h 5143499"/>
              <a:gd name="connsiteX69" fmla="*/ 6084840 w 9143998"/>
              <a:gd name="connsiteY69" fmla="*/ 2332624 h 5143499"/>
              <a:gd name="connsiteX70" fmla="*/ 6151185 w 9143998"/>
              <a:gd name="connsiteY70" fmla="*/ 2609064 h 5143499"/>
              <a:gd name="connsiteX71" fmla="*/ 6229510 w 9143998"/>
              <a:gd name="connsiteY71" fmla="*/ 2879975 h 5143499"/>
              <a:gd name="connsiteX72" fmla="*/ 6359437 w 9143998"/>
              <a:gd name="connsiteY72" fmla="*/ 2879975 h 5143499"/>
              <a:gd name="connsiteX73" fmla="*/ 6448820 w 9143998"/>
              <a:gd name="connsiteY73" fmla="*/ 2606300 h 5143499"/>
              <a:gd name="connsiteX74" fmla="*/ 6531291 w 9143998"/>
              <a:gd name="connsiteY74" fmla="*/ 2334467 h 5143499"/>
              <a:gd name="connsiteX75" fmla="*/ 6534055 w 9143998"/>
              <a:gd name="connsiteY75" fmla="*/ 2334467 h 5143499"/>
              <a:gd name="connsiteX76" fmla="*/ 6540506 w 9143998"/>
              <a:gd name="connsiteY76" fmla="*/ 2622886 h 5143499"/>
              <a:gd name="connsiteX77" fmla="*/ 6552946 w 9143998"/>
              <a:gd name="connsiteY77" fmla="*/ 2891494 h 5143499"/>
              <a:gd name="connsiteX78" fmla="*/ 6714202 w 9143998"/>
              <a:gd name="connsiteY78" fmla="*/ 2891494 h 5143499"/>
              <a:gd name="connsiteX79" fmla="*/ 6674579 w 9143998"/>
              <a:gd name="connsiteY79" fmla="*/ 2190258 h 5143499"/>
              <a:gd name="connsiteX80" fmla="*/ 6457573 w 9143998"/>
              <a:gd name="connsiteY80" fmla="*/ 2190258 h 5143499"/>
              <a:gd name="connsiteX81" fmla="*/ 6379709 w 9143998"/>
              <a:gd name="connsiteY81" fmla="*/ 2423389 h 5143499"/>
              <a:gd name="connsiteX82" fmla="*/ 6309217 w 9143998"/>
              <a:gd name="connsiteY82" fmla="*/ 2675410 h 5143499"/>
              <a:gd name="connsiteX83" fmla="*/ 6305531 w 9143998"/>
              <a:gd name="connsiteY83" fmla="*/ 2675410 h 5143499"/>
              <a:gd name="connsiteX84" fmla="*/ 6243332 w 9143998"/>
              <a:gd name="connsiteY84" fmla="*/ 2424771 h 5143499"/>
              <a:gd name="connsiteX85" fmla="*/ 6173301 w 9143998"/>
              <a:gd name="connsiteY85" fmla="*/ 2188415 h 5143499"/>
              <a:gd name="connsiteX86" fmla="*/ 5596923 w 9143998"/>
              <a:gd name="connsiteY86" fmla="*/ 2181043 h 5143499"/>
              <a:gd name="connsiteX87" fmla="*/ 5358723 w 9143998"/>
              <a:gd name="connsiteY87" fmla="*/ 2371326 h 5143499"/>
              <a:gd name="connsiteX88" fmla="*/ 5552692 w 9143998"/>
              <a:gd name="connsiteY88" fmla="*/ 2569902 h 5143499"/>
              <a:gd name="connsiteX89" fmla="*/ 5690912 w 9143998"/>
              <a:gd name="connsiteY89" fmla="*/ 2708122 h 5143499"/>
              <a:gd name="connsiteX90" fmla="*/ 5536566 w 9143998"/>
              <a:gd name="connsiteY90" fmla="*/ 2826530 h 5143499"/>
              <a:gd name="connsiteX91" fmla="*/ 5367938 w 9143998"/>
              <a:gd name="connsiteY91" fmla="*/ 2780457 h 5143499"/>
              <a:gd name="connsiteX92" fmla="*/ 5344901 w 9143998"/>
              <a:gd name="connsiteY92" fmla="*/ 2857399 h 5143499"/>
              <a:gd name="connsiteX93" fmla="*/ 5532881 w 9143998"/>
              <a:gd name="connsiteY93" fmla="*/ 2903473 h 5143499"/>
              <a:gd name="connsiteX94" fmla="*/ 5790431 w 9143998"/>
              <a:gd name="connsiteY94" fmla="*/ 2701211 h 5143499"/>
              <a:gd name="connsiteX95" fmla="*/ 5602912 w 9143998"/>
              <a:gd name="connsiteY95" fmla="*/ 2494802 h 5143499"/>
              <a:gd name="connsiteX96" fmla="*/ 5456859 w 9143998"/>
              <a:gd name="connsiteY96" fmla="*/ 2360729 h 5143499"/>
              <a:gd name="connsiteX97" fmla="*/ 5595080 w 9143998"/>
              <a:gd name="connsiteY97" fmla="*/ 2256143 h 5143499"/>
              <a:gd name="connsiteX98" fmla="*/ 5733300 w 9143998"/>
              <a:gd name="connsiteY98" fmla="*/ 2289315 h 5143499"/>
              <a:gd name="connsiteX99" fmla="*/ 5759562 w 9143998"/>
              <a:gd name="connsiteY99" fmla="*/ 2214677 h 5143499"/>
              <a:gd name="connsiteX100" fmla="*/ 5596923 w 9143998"/>
              <a:gd name="connsiteY100" fmla="*/ 2181043 h 5143499"/>
              <a:gd name="connsiteX101" fmla="*/ 5094723 w 9143998"/>
              <a:gd name="connsiteY101" fmla="*/ 2178279 h 5143499"/>
              <a:gd name="connsiteX102" fmla="*/ 4856063 w 9143998"/>
              <a:gd name="connsiteY102" fmla="*/ 2371326 h 5143499"/>
              <a:gd name="connsiteX103" fmla="*/ 5050953 w 9143998"/>
              <a:gd name="connsiteY103" fmla="*/ 2569902 h 5143499"/>
              <a:gd name="connsiteX104" fmla="*/ 5189173 w 9143998"/>
              <a:gd name="connsiteY104" fmla="*/ 2708122 h 5143499"/>
              <a:gd name="connsiteX105" fmla="*/ 5035749 w 9143998"/>
              <a:gd name="connsiteY105" fmla="*/ 2826530 h 5143499"/>
              <a:gd name="connsiteX106" fmla="*/ 4866199 w 9143998"/>
              <a:gd name="connsiteY106" fmla="*/ 2780457 h 5143499"/>
              <a:gd name="connsiteX107" fmla="*/ 4841780 w 9143998"/>
              <a:gd name="connsiteY107" fmla="*/ 2856017 h 5143499"/>
              <a:gd name="connsiteX108" fmla="*/ 5029299 w 9143998"/>
              <a:gd name="connsiteY108" fmla="*/ 2902091 h 5143499"/>
              <a:gd name="connsiteX109" fmla="*/ 5286849 w 9143998"/>
              <a:gd name="connsiteY109" fmla="*/ 2699829 h 5143499"/>
              <a:gd name="connsiteX110" fmla="*/ 5099330 w 9143998"/>
              <a:gd name="connsiteY110" fmla="*/ 2493421 h 5143499"/>
              <a:gd name="connsiteX111" fmla="*/ 4953278 w 9143998"/>
              <a:gd name="connsiteY111" fmla="*/ 2359347 h 5143499"/>
              <a:gd name="connsiteX112" fmla="*/ 5091498 w 9143998"/>
              <a:gd name="connsiteY112" fmla="*/ 2254761 h 5143499"/>
              <a:gd name="connsiteX113" fmla="*/ 5229718 w 9143998"/>
              <a:gd name="connsiteY113" fmla="*/ 2287934 h 5143499"/>
              <a:gd name="connsiteX114" fmla="*/ 5257362 w 9143998"/>
              <a:gd name="connsiteY114" fmla="*/ 2211913 h 5143499"/>
              <a:gd name="connsiteX115" fmla="*/ 5094723 w 9143998"/>
              <a:gd name="connsiteY115" fmla="*/ 2178279 h 5143499"/>
              <a:gd name="connsiteX116" fmla="*/ 3394155 w 9143998"/>
              <a:gd name="connsiteY116" fmla="*/ 2178279 h 5143499"/>
              <a:gd name="connsiteX117" fmla="*/ 3156416 w 9143998"/>
              <a:gd name="connsiteY117" fmla="*/ 2369944 h 5143499"/>
              <a:gd name="connsiteX118" fmla="*/ 3350385 w 9143998"/>
              <a:gd name="connsiteY118" fmla="*/ 2569902 h 5143499"/>
              <a:gd name="connsiteX119" fmla="*/ 3488606 w 9143998"/>
              <a:gd name="connsiteY119" fmla="*/ 2708122 h 5143499"/>
              <a:gd name="connsiteX120" fmla="*/ 3335181 w 9143998"/>
              <a:gd name="connsiteY120" fmla="*/ 2826530 h 5143499"/>
              <a:gd name="connsiteX121" fmla="*/ 3165630 w 9143998"/>
              <a:gd name="connsiteY121" fmla="*/ 2780457 h 5143499"/>
              <a:gd name="connsiteX122" fmla="*/ 3141672 w 9143998"/>
              <a:gd name="connsiteY122" fmla="*/ 2854635 h 5143499"/>
              <a:gd name="connsiteX123" fmla="*/ 3329651 w 9143998"/>
              <a:gd name="connsiteY123" fmla="*/ 2900708 h 5143499"/>
              <a:gd name="connsiteX124" fmla="*/ 3587203 w 9143998"/>
              <a:gd name="connsiteY124" fmla="*/ 2698446 h 5143499"/>
              <a:gd name="connsiteX125" fmla="*/ 3399684 w 9143998"/>
              <a:gd name="connsiteY125" fmla="*/ 2492038 h 5143499"/>
              <a:gd name="connsiteX126" fmla="*/ 3253631 w 9143998"/>
              <a:gd name="connsiteY126" fmla="*/ 2357965 h 5143499"/>
              <a:gd name="connsiteX127" fmla="*/ 3391852 w 9143998"/>
              <a:gd name="connsiteY127" fmla="*/ 2253378 h 5143499"/>
              <a:gd name="connsiteX128" fmla="*/ 3530072 w 9143998"/>
              <a:gd name="connsiteY128" fmla="*/ 2286551 h 5143499"/>
              <a:gd name="connsiteX129" fmla="*/ 3556333 w 9143998"/>
              <a:gd name="connsiteY129" fmla="*/ 2211912 h 5143499"/>
              <a:gd name="connsiteX130" fmla="*/ 3394155 w 9143998"/>
              <a:gd name="connsiteY130" fmla="*/ 2178279 h 5143499"/>
              <a:gd name="connsiteX131" fmla="*/ 1972330 w 9143998"/>
              <a:gd name="connsiteY131" fmla="*/ 2148331 h 5143499"/>
              <a:gd name="connsiteX132" fmla="*/ 1960813 w 9143998"/>
              <a:gd name="connsiteY132" fmla="*/ 2185190 h 5143499"/>
              <a:gd name="connsiteX133" fmla="*/ 933375 w 9143998"/>
              <a:gd name="connsiteY133" fmla="*/ 2748205 h 5143499"/>
              <a:gd name="connsiteX134" fmla="*/ 898820 w 9143998"/>
              <a:gd name="connsiteY134" fmla="*/ 2891033 h 5143499"/>
              <a:gd name="connsiteX135" fmla="*/ 2099494 w 9143998"/>
              <a:gd name="connsiteY135" fmla="*/ 2233567 h 5143499"/>
              <a:gd name="connsiteX136" fmla="*/ 2113316 w 9143998"/>
              <a:gd name="connsiteY136" fmla="*/ 2190258 h 5143499"/>
              <a:gd name="connsiteX137" fmla="*/ 2518761 w 9143998"/>
              <a:gd name="connsiteY137" fmla="*/ 1487181 h 5143499"/>
              <a:gd name="connsiteX138" fmla="*/ 2518761 w 9143998"/>
              <a:gd name="connsiteY138" fmla="*/ 2889651 h 5143499"/>
              <a:gd name="connsiteX139" fmla="*/ 2579578 w 9143998"/>
              <a:gd name="connsiteY139" fmla="*/ 2831599 h 5143499"/>
              <a:gd name="connsiteX140" fmla="*/ 2373169 w 9143998"/>
              <a:gd name="connsiteY140" fmla="*/ 1883873 h 5143499"/>
              <a:gd name="connsiteX141" fmla="*/ 2578196 w 9143998"/>
              <a:gd name="connsiteY141" fmla="*/ 1546616 h 5143499"/>
              <a:gd name="connsiteX142" fmla="*/ 0 w 9143998"/>
              <a:gd name="connsiteY142" fmla="*/ 0 h 5143499"/>
              <a:gd name="connsiteX143" fmla="*/ 9143998 w 9143998"/>
              <a:gd name="connsiteY143" fmla="*/ 0 h 5143499"/>
              <a:gd name="connsiteX144" fmla="*/ 9143998 w 9143998"/>
              <a:gd name="connsiteY144" fmla="*/ 5143499 h 5143499"/>
              <a:gd name="connsiteX145" fmla="*/ 0 w 9143998"/>
              <a:gd name="connsiteY145" fmla="*/ 5143499 h 514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9143998" h="5143499">
                <a:moveTo>
                  <a:pt x="1905870" y="2864313"/>
                </a:moveTo>
                <a:cubicBezTo>
                  <a:pt x="1840580" y="2866893"/>
                  <a:pt x="1774636" y="2875808"/>
                  <a:pt x="1708791" y="2891493"/>
                </a:cubicBezTo>
                <a:lnTo>
                  <a:pt x="1757629" y="3096059"/>
                </a:lnTo>
                <a:cubicBezTo>
                  <a:pt x="1907607" y="3059979"/>
                  <a:pt x="2064782" y="3067655"/>
                  <a:pt x="2210530" y="3118174"/>
                </a:cubicBezTo>
                <a:cubicBezTo>
                  <a:pt x="2456926" y="3203723"/>
                  <a:pt x="2647094" y="3402631"/>
                  <a:pt x="2721484" y="3652624"/>
                </a:cubicBezTo>
                <a:lnTo>
                  <a:pt x="2923286" y="3592729"/>
                </a:lnTo>
                <a:cubicBezTo>
                  <a:pt x="2787943" y="3138658"/>
                  <a:pt x="2362905" y="2846257"/>
                  <a:pt x="1905870" y="2864313"/>
                </a:cubicBezTo>
                <a:close/>
                <a:moveTo>
                  <a:pt x="6875007" y="2190262"/>
                </a:moveTo>
                <a:lnTo>
                  <a:pt x="6875007" y="2891498"/>
                </a:lnTo>
                <a:lnTo>
                  <a:pt x="7342191" y="2891498"/>
                </a:lnTo>
                <a:lnTo>
                  <a:pt x="7342191" y="2761110"/>
                </a:lnTo>
                <a:lnTo>
                  <a:pt x="7040871" y="2761110"/>
                </a:lnTo>
                <a:lnTo>
                  <a:pt x="7040871" y="2594786"/>
                </a:lnTo>
                <a:lnTo>
                  <a:pt x="7310861" y="2594786"/>
                </a:lnTo>
                <a:lnTo>
                  <a:pt x="7310861" y="2465780"/>
                </a:lnTo>
                <a:lnTo>
                  <a:pt x="7040871" y="2465780"/>
                </a:lnTo>
                <a:lnTo>
                  <a:pt x="7040871" y="2320189"/>
                </a:lnTo>
                <a:lnTo>
                  <a:pt x="7326526" y="2320189"/>
                </a:lnTo>
                <a:lnTo>
                  <a:pt x="7326526" y="2190262"/>
                </a:lnTo>
                <a:close/>
                <a:moveTo>
                  <a:pt x="4619714" y="2190262"/>
                </a:moveTo>
                <a:lnTo>
                  <a:pt x="4619714" y="2891037"/>
                </a:lnTo>
                <a:lnTo>
                  <a:pt x="4715547" y="2891037"/>
                </a:lnTo>
                <a:lnTo>
                  <a:pt x="4715547" y="2190262"/>
                </a:lnTo>
                <a:close/>
                <a:moveTo>
                  <a:pt x="3630511" y="2190258"/>
                </a:moveTo>
                <a:lnTo>
                  <a:pt x="3814805" y="2891494"/>
                </a:lnTo>
                <a:lnTo>
                  <a:pt x="3918470" y="2891494"/>
                </a:lnTo>
                <a:lnTo>
                  <a:pt x="4022135" y="2527515"/>
                </a:lnTo>
                <a:cubicBezTo>
                  <a:pt x="4045577" y="2451982"/>
                  <a:pt x="4064195" y="2375039"/>
                  <a:pt x="4077884" y="2297148"/>
                </a:cubicBezTo>
                <a:cubicBezTo>
                  <a:pt x="4089932" y="2374772"/>
                  <a:pt x="4106237" y="2451678"/>
                  <a:pt x="4126721" y="2527515"/>
                </a:cubicBezTo>
                <a:lnTo>
                  <a:pt x="4218867" y="2891494"/>
                </a:lnTo>
                <a:lnTo>
                  <a:pt x="4318386" y="2891494"/>
                </a:lnTo>
                <a:lnTo>
                  <a:pt x="4526637" y="2192101"/>
                </a:lnTo>
                <a:lnTo>
                  <a:pt x="4428501" y="2192101"/>
                </a:lnTo>
                <a:lnTo>
                  <a:pt x="4332208" y="2545022"/>
                </a:lnTo>
                <a:cubicBezTo>
                  <a:pt x="4309171" y="2632101"/>
                  <a:pt x="4288899" y="2709965"/>
                  <a:pt x="4274155" y="2786907"/>
                </a:cubicBezTo>
                <a:lnTo>
                  <a:pt x="4271852" y="2786907"/>
                </a:lnTo>
                <a:cubicBezTo>
                  <a:pt x="4260333" y="2713190"/>
                  <a:pt x="4240982" y="2630719"/>
                  <a:pt x="4220249" y="2546865"/>
                </a:cubicBezTo>
                <a:lnTo>
                  <a:pt x="4130868" y="2190258"/>
                </a:lnTo>
                <a:lnTo>
                  <a:pt x="4031810" y="2190258"/>
                </a:lnTo>
                <a:lnTo>
                  <a:pt x="3931370" y="2545483"/>
                </a:lnTo>
                <a:cubicBezTo>
                  <a:pt x="3906491" y="2635787"/>
                  <a:pt x="3883454" y="2719179"/>
                  <a:pt x="3871475" y="2789211"/>
                </a:cubicBezTo>
                <a:cubicBezTo>
                  <a:pt x="3858574" y="2721022"/>
                  <a:pt x="3838763" y="2633944"/>
                  <a:pt x="3818030" y="2546865"/>
                </a:cubicBezTo>
                <a:lnTo>
                  <a:pt x="3732333" y="2190258"/>
                </a:lnTo>
                <a:close/>
                <a:moveTo>
                  <a:pt x="7522329" y="2188415"/>
                </a:moveTo>
                <a:lnTo>
                  <a:pt x="7476256" y="2889651"/>
                </a:lnTo>
                <a:lnTo>
                  <a:pt x="7630142" y="2889651"/>
                </a:lnTo>
                <a:lnTo>
                  <a:pt x="7643963" y="2623347"/>
                </a:lnTo>
                <a:cubicBezTo>
                  <a:pt x="7648110" y="2536268"/>
                  <a:pt x="7652717" y="2427996"/>
                  <a:pt x="7655943" y="2332624"/>
                </a:cubicBezTo>
                <a:lnTo>
                  <a:pt x="7658246" y="2332624"/>
                </a:lnTo>
                <a:cubicBezTo>
                  <a:pt x="7678979" y="2424771"/>
                  <a:pt x="7701094" y="2526593"/>
                  <a:pt x="7725053" y="2609064"/>
                </a:cubicBezTo>
                <a:lnTo>
                  <a:pt x="7803838" y="2879975"/>
                </a:lnTo>
                <a:lnTo>
                  <a:pt x="7933304" y="2879975"/>
                </a:lnTo>
                <a:lnTo>
                  <a:pt x="8022687" y="2606300"/>
                </a:lnTo>
                <a:cubicBezTo>
                  <a:pt x="8050791" y="2523829"/>
                  <a:pt x="8081660" y="2424310"/>
                  <a:pt x="8105158" y="2334467"/>
                </a:cubicBezTo>
                <a:lnTo>
                  <a:pt x="8107923" y="2334467"/>
                </a:lnTo>
                <a:cubicBezTo>
                  <a:pt x="8107462" y="2438593"/>
                  <a:pt x="8110687" y="2538111"/>
                  <a:pt x="8114373" y="2622886"/>
                </a:cubicBezTo>
                <a:lnTo>
                  <a:pt x="8124509" y="2889651"/>
                </a:lnTo>
                <a:lnTo>
                  <a:pt x="8285766" y="2889651"/>
                </a:lnTo>
                <a:lnTo>
                  <a:pt x="8246143" y="2188415"/>
                </a:lnTo>
                <a:lnTo>
                  <a:pt x="8029137" y="2188415"/>
                </a:lnTo>
                <a:lnTo>
                  <a:pt x="7951273" y="2421546"/>
                </a:lnTo>
                <a:cubicBezTo>
                  <a:pt x="7927315" y="2499870"/>
                  <a:pt x="7901053" y="2592017"/>
                  <a:pt x="7881242" y="2673567"/>
                </a:cubicBezTo>
                <a:lnTo>
                  <a:pt x="7877556" y="2673567"/>
                </a:lnTo>
                <a:cubicBezTo>
                  <a:pt x="7860969" y="2591096"/>
                  <a:pt x="7838854" y="2503096"/>
                  <a:pt x="7814896" y="2422928"/>
                </a:cubicBezTo>
                <a:lnTo>
                  <a:pt x="7743482" y="2188415"/>
                </a:lnTo>
                <a:close/>
                <a:moveTo>
                  <a:pt x="5952148" y="2188415"/>
                </a:moveTo>
                <a:lnTo>
                  <a:pt x="5906075" y="2889651"/>
                </a:lnTo>
                <a:lnTo>
                  <a:pt x="6059039" y="2889651"/>
                </a:lnTo>
                <a:lnTo>
                  <a:pt x="6072861" y="2623347"/>
                </a:lnTo>
                <a:cubicBezTo>
                  <a:pt x="6077007" y="2536268"/>
                  <a:pt x="6081154" y="2427996"/>
                  <a:pt x="6084840" y="2332624"/>
                </a:cubicBezTo>
                <a:cubicBezTo>
                  <a:pt x="6105112" y="2424771"/>
                  <a:pt x="6127688" y="2526593"/>
                  <a:pt x="6151185" y="2609064"/>
                </a:cubicBezTo>
                <a:lnTo>
                  <a:pt x="6229510" y="2879975"/>
                </a:lnTo>
                <a:lnTo>
                  <a:pt x="6359437" y="2879975"/>
                </a:lnTo>
                <a:lnTo>
                  <a:pt x="6448820" y="2606300"/>
                </a:lnTo>
                <a:cubicBezTo>
                  <a:pt x="6476464" y="2523829"/>
                  <a:pt x="6507333" y="2424310"/>
                  <a:pt x="6531291" y="2334467"/>
                </a:cubicBezTo>
                <a:lnTo>
                  <a:pt x="6534055" y="2334467"/>
                </a:lnTo>
                <a:cubicBezTo>
                  <a:pt x="6533134" y="2438593"/>
                  <a:pt x="6536820" y="2538111"/>
                  <a:pt x="6540506" y="2622886"/>
                </a:cubicBezTo>
                <a:lnTo>
                  <a:pt x="6552946" y="2891494"/>
                </a:lnTo>
                <a:lnTo>
                  <a:pt x="6714202" y="2891494"/>
                </a:lnTo>
                <a:lnTo>
                  <a:pt x="6674579" y="2190258"/>
                </a:lnTo>
                <a:lnTo>
                  <a:pt x="6457573" y="2190258"/>
                </a:lnTo>
                <a:lnTo>
                  <a:pt x="6379709" y="2423389"/>
                </a:lnTo>
                <a:cubicBezTo>
                  <a:pt x="6355291" y="2501713"/>
                  <a:pt x="6329490" y="2593860"/>
                  <a:pt x="6309217" y="2675410"/>
                </a:cubicBezTo>
                <a:lnTo>
                  <a:pt x="6305531" y="2675410"/>
                </a:lnTo>
                <a:cubicBezTo>
                  <a:pt x="6289406" y="2592939"/>
                  <a:pt x="6267290" y="2504939"/>
                  <a:pt x="6243332" y="2424771"/>
                </a:cubicBezTo>
                <a:lnTo>
                  <a:pt x="6173301" y="2188415"/>
                </a:lnTo>
                <a:close/>
                <a:moveTo>
                  <a:pt x="5596923" y="2181043"/>
                </a:moveTo>
                <a:cubicBezTo>
                  <a:pt x="5453634" y="2181043"/>
                  <a:pt x="5358723" y="2262132"/>
                  <a:pt x="5358723" y="2371326"/>
                </a:cubicBezTo>
                <a:cubicBezTo>
                  <a:pt x="5358723" y="2469001"/>
                  <a:pt x="5432901" y="2529357"/>
                  <a:pt x="5552692" y="2569902"/>
                </a:cubicBezTo>
                <a:cubicBezTo>
                  <a:pt x="5650367" y="2604917"/>
                  <a:pt x="5690912" y="2635787"/>
                  <a:pt x="5690912" y="2708122"/>
                </a:cubicBezTo>
                <a:cubicBezTo>
                  <a:pt x="5690912" y="2780457"/>
                  <a:pt x="5634242" y="2826530"/>
                  <a:pt x="5536566" y="2826530"/>
                </a:cubicBezTo>
                <a:cubicBezTo>
                  <a:pt x="5477270" y="2826217"/>
                  <a:pt x="5419125" y="2810326"/>
                  <a:pt x="5367938" y="2780457"/>
                </a:cubicBezTo>
                <a:lnTo>
                  <a:pt x="5344901" y="2857399"/>
                </a:lnTo>
                <a:cubicBezTo>
                  <a:pt x="5402677" y="2888393"/>
                  <a:pt x="5467318" y="2904242"/>
                  <a:pt x="5532881" y="2903473"/>
                </a:cubicBezTo>
                <a:cubicBezTo>
                  <a:pt x="5706577" y="2903473"/>
                  <a:pt x="5790431" y="2803954"/>
                  <a:pt x="5790431" y="2701211"/>
                </a:cubicBezTo>
                <a:cubicBezTo>
                  <a:pt x="5790431" y="2598467"/>
                  <a:pt x="5727310" y="2540876"/>
                  <a:pt x="5602912" y="2494802"/>
                </a:cubicBezTo>
                <a:cubicBezTo>
                  <a:pt x="5502933" y="2457483"/>
                  <a:pt x="5456859" y="2425692"/>
                  <a:pt x="5456859" y="2360729"/>
                </a:cubicBezTo>
                <a:cubicBezTo>
                  <a:pt x="5456859" y="2313274"/>
                  <a:pt x="5494179" y="2256143"/>
                  <a:pt x="5595080" y="2256143"/>
                </a:cubicBezTo>
                <a:cubicBezTo>
                  <a:pt x="5643134" y="2255912"/>
                  <a:pt x="5690590" y="2267292"/>
                  <a:pt x="5733300" y="2289315"/>
                </a:cubicBezTo>
                <a:lnTo>
                  <a:pt x="5759562" y="2214677"/>
                </a:lnTo>
                <a:cubicBezTo>
                  <a:pt x="5708789" y="2190654"/>
                  <a:pt x="5653040" y="2179122"/>
                  <a:pt x="5596923" y="2181043"/>
                </a:cubicBezTo>
                <a:close/>
                <a:moveTo>
                  <a:pt x="5094723" y="2178279"/>
                </a:moveTo>
                <a:cubicBezTo>
                  <a:pt x="4953278" y="2178279"/>
                  <a:pt x="4856063" y="2260750"/>
                  <a:pt x="4856063" y="2371326"/>
                </a:cubicBezTo>
                <a:cubicBezTo>
                  <a:pt x="4856063" y="2469002"/>
                  <a:pt x="4930702" y="2529358"/>
                  <a:pt x="5050953" y="2569902"/>
                </a:cubicBezTo>
                <a:cubicBezTo>
                  <a:pt x="5150011" y="2604918"/>
                  <a:pt x="5189173" y="2635787"/>
                  <a:pt x="5189173" y="2708122"/>
                </a:cubicBezTo>
                <a:cubicBezTo>
                  <a:pt x="5189173" y="2780457"/>
                  <a:pt x="5132503" y="2826530"/>
                  <a:pt x="5035749" y="2826530"/>
                </a:cubicBezTo>
                <a:cubicBezTo>
                  <a:pt x="4976190" y="2826162"/>
                  <a:pt x="4917755" y="2810285"/>
                  <a:pt x="4866199" y="2780457"/>
                </a:cubicBezTo>
                <a:lnTo>
                  <a:pt x="4841780" y="2856017"/>
                </a:lnTo>
                <a:cubicBezTo>
                  <a:pt x="4899418" y="2886896"/>
                  <a:pt x="4963911" y="2902745"/>
                  <a:pt x="5029299" y="2902091"/>
                </a:cubicBezTo>
                <a:cubicBezTo>
                  <a:pt x="5203917" y="2902091"/>
                  <a:pt x="5286849" y="2802572"/>
                  <a:pt x="5286849" y="2699829"/>
                </a:cubicBezTo>
                <a:cubicBezTo>
                  <a:pt x="5286849" y="2597085"/>
                  <a:pt x="5224189" y="2539494"/>
                  <a:pt x="5099330" y="2493421"/>
                </a:cubicBezTo>
                <a:cubicBezTo>
                  <a:pt x="4999351" y="2456101"/>
                  <a:pt x="4953278" y="2424311"/>
                  <a:pt x="4953278" y="2359347"/>
                </a:cubicBezTo>
                <a:cubicBezTo>
                  <a:pt x="4953278" y="2311892"/>
                  <a:pt x="4991058" y="2254761"/>
                  <a:pt x="5091498" y="2254761"/>
                </a:cubicBezTo>
                <a:cubicBezTo>
                  <a:pt x="5139598" y="2254383"/>
                  <a:pt x="5187054" y="2265772"/>
                  <a:pt x="5229718" y="2287934"/>
                </a:cubicBezTo>
                <a:lnTo>
                  <a:pt x="5257362" y="2211913"/>
                </a:lnTo>
                <a:cubicBezTo>
                  <a:pt x="5206635" y="2187839"/>
                  <a:pt x="5150840" y="2176303"/>
                  <a:pt x="5094723" y="2178279"/>
                </a:cubicBezTo>
                <a:close/>
                <a:moveTo>
                  <a:pt x="3394155" y="2178279"/>
                </a:moveTo>
                <a:cubicBezTo>
                  <a:pt x="3250866" y="2178279"/>
                  <a:pt x="3156416" y="2260750"/>
                  <a:pt x="3156416" y="2369944"/>
                </a:cubicBezTo>
                <a:cubicBezTo>
                  <a:pt x="3156416" y="2467619"/>
                  <a:pt x="3230134" y="2527975"/>
                  <a:pt x="3350385" y="2569902"/>
                </a:cubicBezTo>
                <a:cubicBezTo>
                  <a:pt x="3448981" y="2604918"/>
                  <a:pt x="3488606" y="2635787"/>
                  <a:pt x="3488606" y="2708122"/>
                </a:cubicBezTo>
                <a:cubicBezTo>
                  <a:pt x="3488606" y="2780457"/>
                  <a:pt x="3431935" y="2826530"/>
                  <a:pt x="3335181" y="2826530"/>
                </a:cubicBezTo>
                <a:cubicBezTo>
                  <a:pt x="3275598" y="2826337"/>
                  <a:pt x="3217117" y="2810446"/>
                  <a:pt x="3165630" y="2780457"/>
                </a:cubicBezTo>
                <a:lnTo>
                  <a:pt x="3141672" y="2854635"/>
                </a:lnTo>
                <a:cubicBezTo>
                  <a:pt x="3199453" y="2885573"/>
                  <a:pt x="3264113" y="2901418"/>
                  <a:pt x="3329651" y="2900708"/>
                </a:cubicBezTo>
                <a:cubicBezTo>
                  <a:pt x="3504271" y="2900708"/>
                  <a:pt x="3587203" y="2801190"/>
                  <a:pt x="3587203" y="2698446"/>
                </a:cubicBezTo>
                <a:cubicBezTo>
                  <a:pt x="3587203" y="2595703"/>
                  <a:pt x="3524081" y="2538111"/>
                  <a:pt x="3399684" y="2492038"/>
                </a:cubicBezTo>
                <a:cubicBezTo>
                  <a:pt x="3299705" y="2454719"/>
                  <a:pt x="3253631" y="2422928"/>
                  <a:pt x="3253631" y="2357965"/>
                </a:cubicBezTo>
                <a:cubicBezTo>
                  <a:pt x="3253631" y="2310509"/>
                  <a:pt x="3290951" y="2253378"/>
                  <a:pt x="3391852" y="2253378"/>
                </a:cubicBezTo>
                <a:cubicBezTo>
                  <a:pt x="3439928" y="2253093"/>
                  <a:pt x="3487362" y="2264477"/>
                  <a:pt x="3530072" y="2286551"/>
                </a:cubicBezTo>
                <a:lnTo>
                  <a:pt x="3556333" y="2211912"/>
                </a:lnTo>
                <a:cubicBezTo>
                  <a:pt x="3505731" y="2187927"/>
                  <a:pt x="3450124" y="2176394"/>
                  <a:pt x="3394155" y="2178279"/>
                </a:cubicBezTo>
                <a:close/>
                <a:moveTo>
                  <a:pt x="1972330" y="2148331"/>
                </a:moveTo>
                <a:cubicBezTo>
                  <a:pt x="1968645" y="2160771"/>
                  <a:pt x="1964499" y="2172750"/>
                  <a:pt x="1960813" y="2185190"/>
                </a:cubicBezTo>
                <a:cubicBezTo>
                  <a:pt x="1812903" y="2608156"/>
                  <a:pt x="1369475" y="2851147"/>
                  <a:pt x="933375" y="2748205"/>
                </a:cubicBezTo>
                <a:lnTo>
                  <a:pt x="898820" y="2891033"/>
                </a:lnTo>
                <a:cubicBezTo>
                  <a:pt x="1408539" y="3013049"/>
                  <a:pt x="1927741" y="2728744"/>
                  <a:pt x="2099494" y="2233567"/>
                </a:cubicBezTo>
                <a:cubicBezTo>
                  <a:pt x="2104562" y="2218823"/>
                  <a:pt x="2109169" y="2204540"/>
                  <a:pt x="2113316" y="2190258"/>
                </a:cubicBezTo>
                <a:close/>
                <a:moveTo>
                  <a:pt x="2518761" y="1487181"/>
                </a:moveTo>
                <a:cubicBezTo>
                  <a:pt x="2145959" y="1880347"/>
                  <a:pt x="2145959" y="2496485"/>
                  <a:pt x="2518761" y="2889651"/>
                </a:cubicBezTo>
                <a:lnTo>
                  <a:pt x="2579578" y="2831599"/>
                </a:lnTo>
                <a:cubicBezTo>
                  <a:pt x="2339545" y="2578836"/>
                  <a:pt x="2259991" y="2213562"/>
                  <a:pt x="2373169" y="1883873"/>
                </a:cubicBezTo>
                <a:cubicBezTo>
                  <a:pt x="2416884" y="1758215"/>
                  <a:pt x="2486763" y="1643265"/>
                  <a:pt x="2578196" y="1546616"/>
                </a:cubicBezTo>
                <a:close/>
                <a:moveTo>
                  <a:pt x="0" y="0"/>
                </a:moveTo>
                <a:lnTo>
                  <a:pt x="9143998" y="0"/>
                </a:lnTo>
                <a:lnTo>
                  <a:pt x="9143998" y="5143499"/>
                </a:lnTo>
                <a:lnTo>
                  <a:pt x="0" y="5143499"/>
                </a:lnTo>
                <a:close/>
              </a:path>
            </a:pathLst>
          </a:custGeom>
        </p:spPr>
        <p:txBody>
          <a:bodyPr wrap="square" bIns="1188000" anchor="ctr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/>
              <a:t>Bild </a:t>
            </a:r>
            <a:r>
              <a:rPr lang="en-GB" err="1"/>
              <a:t>hinzufügen</a:t>
            </a:r>
            <a:endParaRPr lang="en-GB"/>
          </a:p>
        </p:txBody>
      </p:sp>
      <p:sp>
        <p:nvSpPr>
          <p:cNvPr id="20" name="Free-form: Shape 19">
            <a:extLst>
              <a:ext uri="{FF2B5EF4-FFF2-40B4-BE49-F238E27FC236}">
                <a16:creationId xmlns:a16="http://schemas.microsoft.com/office/drawing/2014/main" id="{C5D764E8-2371-61EF-FD14-CBC097B0C7EF}"/>
              </a:ext>
            </a:extLst>
          </p:cNvPr>
          <p:cNvSpPr/>
          <p:nvPr userDrawn="1"/>
        </p:nvSpPr>
        <p:spPr>
          <a:xfrm>
            <a:off x="2985556" y="1982914"/>
            <a:ext cx="453891" cy="1869961"/>
          </a:xfrm>
          <a:custGeom>
            <a:avLst/>
            <a:gdLst>
              <a:gd name="connsiteX0" fmla="*/ 134002 w 340418"/>
              <a:gd name="connsiteY0" fmla="*/ 396687 h 1402471"/>
              <a:gd name="connsiteX1" fmla="*/ 339029 w 340418"/>
              <a:gd name="connsiteY1" fmla="*/ 59431 h 1402471"/>
              <a:gd name="connsiteX2" fmla="*/ 279594 w 340418"/>
              <a:gd name="connsiteY2" fmla="*/ -4 h 1402471"/>
              <a:gd name="connsiteX3" fmla="*/ 279594 w 340418"/>
              <a:gd name="connsiteY3" fmla="*/ 1402467 h 1402471"/>
              <a:gd name="connsiteX4" fmla="*/ 340411 w 340418"/>
              <a:gd name="connsiteY4" fmla="*/ 1344415 h 1402471"/>
              <a:gd name="connsiteX5" fmla="*/ 134002 w 340418"/>
              <a:gd name="connsiteY5" fmla="*/ 396687 h 1402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0418" h="1402471">
                <a:moveTo>
                  <a:pt x="134002" y="396687"/>
                </a:moveTo>
                <a:cubicBezTo>
                  <a:pt x="177717" y="271030"/>
                  <a:pt x="247596" y="156080"/>
                  <a:pt x="339029" y="59431"/>
                </a:cubicBezTo>
                <a:lnTo>
                  <a:pt x="279594" y="-4"/>
                </a:lnTo>
                <a:cubicBezTo>
                  <a:pt x="-93209" y="393162"/>
                  <a:pt x="-93209" y="1009301"/>
                  <a:pt x="279594" y="1402467"/>
                </a:cubicBezTo>
                <a:lnTo>
                  <a:pt x="340411" y="1344415"/>
                </a:lnTo>
                <a:cubicBezTo>
                  <a:pt x="100378" y="1091652"/>
                  <a:pt x="20823" y="726378"/>
                  <a:pt x="134002" y="396687"/>
                </a:cubicBezTo>
              </a:path>
            </a:pathLst>
          </a:custGeom>
          <a:solidFill>
            <a:schemeClr val="bg1"/>
          </a:solidFill>
          <a:ln w="4601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2400"/>
          </a:p>
        </p:txBody>
      </p:sp>
      <p:sp>
        <p:nvSpPr>
          <p:cNvPr id="21" name="Free-form: Shape 20">
            <a:extLst>
              <a:ext uri="{FF2B5EF4-FFF2-40B4-BE49-F238E27FC236}">
                <a16:creationId xmlns:a16="http://schemas.microsoft.com/office/drawing/2014/main" id="{2CD6B97B-DA15-D7BF-2A09-4310DEE07F08}"/>
              </a:ext>
            </a:extLst>
          </p:cNvPr>
          <p:cNvSpPr/>
          <p:nvPr userDrawn="1"/>
        </p:nvSpPr>
        <p:spPr>
          <a:xfrm>
            <a:off x="2278399" y="3818036"/>
            <a:ext cx="1619325" cy="1052136"/>
          </a:xfrm>
          <a:custGeom>
            <a:avLst/>
            <a:gdLst>
              <a:gd name="connsiteX0" fmla="*/ 501731 w 1214494"/>
              <a:gd name="connsiteY0" fmla="*/ 254648 h 789102"/>
              <a:gd name="connsiteX1" fmla="*/ 1012685 w 1214494"/>
              <a:gd name="connsiteY1" fmla="*/ 789098 h 789102"/>
              <a:gd name="connsiteX2" fmla="*/ 1214487 w 1214494"/>
              <a:gd name="connsiteY2" fmla="*/ 729203 h 789102"/>
              <a:gd name="connsiteX3" fmla="*/ -8 w 1214494"/>
              <a:gd name="connsiteY3" fmla="*/ 27967 h 789102"/>
              <a:gd name="connsiteX4" fmla="*/ 48830 w 1214494"/>
              <a:gd name="connsiteY4" fmla="*/ 232533 h 789102"/>
              <a:gd name="connsiteX5" fmla="*/ 501731 w 1214494"/>
              <a:gd name="connsiteY5" fmla="*/ 254648 h 789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4494" h="789102">
                <a:moveTo>
                  <a:pt x="501731" y="254648"/>
                </a:moveTo>
                <a:cubicBezTo>
                  <a:pt x="748127" y="340197"/>
                  <a:pt x="938295" y="539105"/>
                  <a:pt x="1012685" y="789098"/>
                </a:cubicBezTo>
                <a:lnTo>
                  <a:pt x="1214487" y="729203"/>
                </a:lnTo>
                <a:cubicBezTo>
                  <a:pt x="1059809" y="210265"/>
                  <a:pt x="526754" y="-97513"/>
                  <a:pt x="-8" y="27967"/>
                </a:cubicBezTo>
                <a:lnTo>
                  <a:pt x="48830" y="232533"/>
                </a:lnTo>
                <a:cubicBezTo>
                  <a:pt x="198808" y="196453"/>
                  <a:pt x="355983" y="204129"/>
                  <a:pt x="501731" y="254648"/>
                </a:cubicBezTo>
              </a:path>
            </a:pathLst>
          </a:custGeom>
          <a:solidFill>
            <a:schemeClr val="bg1"/>
          </a:solidFill>
          <a:ln w="4601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2400"/>
          </a:p>
        </p:txBody>
      </p:sp>
      <p:sp>
        <p:nvSpPr>
          <p:cNvPr id="22" name="Free-form: Shape 21">
            <a:extLst>
              <a:ext uri="{FF2B5EF4-FFF2-40B4-BE49-F238E27FC236}">
                <a16:creationId xmlns:a16="http://schemas.microsoft.com/office/drawing/2014/main" id="{5CBE597C-AAD9-16B5-CA5F-4B19B6C399DA}"/>
              </a:ext>
            </a:extLst>
          </p:cNvPr>
          <p:cNvSpPr/>
          <p:nvPr userDrawn="1"/>
        </p:nvSpPr>
        <p:spPr>
          <a:xfrm>
            <a:off x="1198439" y="2864448"/>
            <a:ext cx="1619325" cy="1027843"/>
          </a:xfrm>
          <a:custGeom>
            <a:avLst/>
            <a:gdLst>
              <a:gd name="connsiteX0" fmla="*/ 1200665 w 1214494"/>
              <a:gd name="connsiteY0" fmla="*/ 85232 h 770882"/>
              <a:gd name="connsiteX1" fmla="*/ 1214487 w 1214494"/>
              <a:gd name="connsiteY1" fmla="*/ 41923 h 770882"/>
              <a:gd name="connsiteX2" fmla="*/ 1073502 w 1214494"/>
              <a:gd name="connsiteY2" fmla="*/ -4 h 770882"/>
              <a:gd name="connsiteX3" fmla="*/ 1061984 w 1214494"/>
              <a:gd name="connsiteY3" fmla="*/ 36855 h 770882"/>
              <a:gd name="connsiteX4" fmla="*/ 34547 w 1214494"/>
              <a:gd name="connsiteY4" fmla="*/ 599870 h 770882"/>
              <a:gd name="connsiteX5" fmla="*/ -8 w 1214494"/>
              <a:gd name="connsiteY5" fmla="*/ 742698 h 770882"/>
              <a:gd name="connsiteX6" fmla="*/ 1200665 w 1214494"/>
              <a:gd name="connsiteY6" fmla="*/ 85232 h 770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4494" h="770882">
                <a:moveTo>
                  <a:pt x="1200665" y="85232"/>
                </a:moveTo>
                <a:cubicBezTo>
                  <a:pt x="1205733" y="70488"/>
                  <a:pt x="1210340" y="56205"/>
                  <a:pt x="1214487" y="41923"/>
                </a:cubicBezTo>
                <a:lnTo>
                  <a:pt x="1073502" y="-4"/>
                </a:lnTo>
                <a:cubicBezTo>
                  <a:pt x="1069816" y="12436"/>
                  <a:pt x="1065670" y="24415"/>
                  <a:pt x="1061984" y="36855"/>
                </a:cubicBezTo>
                <a:cubicBezTo>
                  <a:pt x="914074" y="459821"/>
                  <a:pt x="470646" y="702812"/>
                  <a:pt x="34547" y="599870"/>
                </a:cubicBezTo>
                <a:lnTo>
                  <a:pt x="-8" y="742698"/>
                </a:lnTo>
                <a:cubicBezTo>
                  <a:pt x="509711" y="864714"/>
                  <a:pt x="1028912" y="580409"/>
                  <a:pt x="1200665" y="85232"/>
                </a:cubicBezTo>
              </a:path>
            </a:pathLst>
          </a:custGeom>
          <a:solidFill>
            <a:schemeClr val="bg1"/>
          </a:solidFill>
          <a:ln w="4601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2400"/>
          </a:p>
        </p:txBody>
      </p:sp>
      <p:sp>
        <p:nvSpPr>
          <p:cNvPr id="23" name="Free-form: Shape 22">
            <a:extLst>
              <a:ext uri="{FF2B5EF4-FFF2-40B4-BE49-F238E27FC236}">
                <a16:creationId xmlns:a16="http://schemas.microsoft.com/office/drawing/2014/main" id="{1DF7F24D-D8CB-6B6E-789D-2D7F7EA8A82B}"/>
              </a:ext>
            </a:extLst>
          </p:cNvPr>
          <p:cNvSpPr/>
          <p:nvPr userDrawn="1"/>
        </p:nvSpPr>
        <p:spPr>
          <a:xfrm>
            <a:off x="2629785" y="2863835"/>
            <a:ext cx="187979" cy="56516"/>
          </a:xfrm>
          <a:custGeom>
            <a:avLst/>
            <a:gdLst>
              <a:gd name="connsiteX0" fmla="*/ 140985 w 140984"/>
              <a:gd name="connsiteY0" fmla="*/ 41927 h 42387"/>
              <a:gd name="connsiteX1" fmla="*/ 140985 w 140984"/>
              <a:gd name="connsiteY1" fmla="*/ 42387 h 42387"/>
              <a:gd name="connsiteX2" fmla="*/ 140985 w 140984"/>
              <a:gd name="connsiteY2" fmla="*/ 41927 h 42387"/>
              <a:gd name="connsiteX3" fmla="*/ 0 w 140984"/>
              <a:gd name="connsiteY3" fmla="*/ 0 h 42387"/>
              <a:gd name="connsiteX4" fmla="*/ 140985 w 140984"/>
              <a:gd name="connsiteY4" fmla="*/ 41927 h 4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84" h="42387">
                <a:moveTo>
                  <a:pt x="140985" y="41927"/>
                </a:moveTo>
                <a:lnTo>
                  <a:pt x="140985" y="42387"/>
                </a:lnTo>
                <a:lnTo>
                  <a:pt x="140985" y="41927"/>
                </a:lnTo>
                <a:lnTo>
                  <a:pt x="0" y="0"/>
                </a:lnTo>
                <a:lnTo>
                  <a:pt x="140985" y="41927"/>
                </a:lnTo>
                <a:close/>
              </a:path>
            </a:pathLst>
          </a:custGeom>
          <a:solidFill>
            <a:schemeClr val="bg1"/>
          </a:solidFill>
          <a:ln w="4601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2400"/>
          </a:p>
        </p:txBody>
      </p:sp>
      <p:sp>
        <p:nvSpPr>
          <p:cNvPr id="24" name="Free-form: Shape 23">
            <a:extLst>
              <a:ext uri="{FF2B5EF4-FFF2-40B4-BE49-F238E27FC236}">
                <a16:creationId xmlns:a16="http://schemas.microsoft.com/office/drawing/2014/main" id="{4695A669-7FA8-8623-B2F7-13616685F97E}"/>
              </a:ext>
            </a:extLst>
          </p:cNvPr>
          <p:cNvSpPr/>
          <p:nvPr userDrawn="1"/>
        </p:nvSpPr>
        <p:spPr>
          <a:xfrm>
            <a:off x="4188909" y="2904114"/>
            <a:ext cx="594039" cy="963533"/>
          </a:xfrm>
          <a:custGeom>
            <a:avLst/>
            <a:gdLst>
              <a:gd name="connsiteX0" fmla="*/ 23950 w 445529"/>
              <a:gd name="connsiteY0" fmla="*/ 602373 h 722650"/>
              <a:gd name="connsiteX1" fmla="*/ 193500 w 445529"/>
              <a:gd name="connsiteY1" fmla="*/ 648446 h 722650"/>
              <a:gd name="connsiteX2" fmla="*/ 346925 w 445529"/>
              <a:gd name="connsiteY2" fmla="*/ 530038 h 722650"/>
              <a:gd name="connsiteX3" fmla="*/ 208704 w 445529"/>
              <a:gd name="connsiteY3" fmla="*/ 391818 h 722650"/>
              <a:gd name="connsiteX4" fmla="*/ 14735 w 445529"/>
              <a:gd name="connsiteY4" fmla="*/ 191860 h 722650"/>
              <a:gd name="connsiteX5" fmla="*/ 252474 w 445529"/>
              <a:gd name="connsiteY5" fmla="*/ 195 h 722650"/>
              <a:gd name="connsiteX6" fmla="*/ 414653 w 445529"/>
              <a:gd name="connsiteY6" fmla="*/ 33828 h 722650"/>
              <a:gd name="connsiteX7" fmla="*/ 388391 w 445529"/>
              <a:gd name="connsiteY7" fmla="*/ 108467 h 722650"/>
              <a:gd name="connsiteX8" fmla="*/ 250171 w 445529"/>
              <a:gd name="connsiteY8" fmla="*/ 75294 h 722650"/>
              <a:gd name="connsiteX9" fmla="*/ 111950 w 445529"/>
              <a:gd name="connsiteY9" fmla="*/ 179881 h 722650"/>
              <a:gd name="connsiteX10" fmla="*/ 258003 w 445529"/>
              <a:gd name="connsiteY10" fmla="*/ 313954 h 722650"/>
              <a:gd name="connsiteX11" fmla="*/ 445522 w 445529"/>
              <a:gd name="connsiteY11" fmla="*/ 520362 h 722650"/>
              <a:gd name="connsiteX12" fmla="*/ 187971 w 445529"/>
              <a:gd name="connsiteY12" fmla="*/ 722624 h 722650"/>
              <a:gd name="connsiteX13" fmla="*/ -8 w 445529"/>
              <a:gd name="connsiteY13" fmla="*/ 676551 h 72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5529" h="722650">
                <a:moveTo>
                  <a:pt x="23950" y="602373"/>
                </a:moveTo>
                <a:cubicBezTo>
                  <a:pt x="75437" y="632362"/>
                  <a:pt x="133918" y="648253"/>
                  <a:pt x="193500" y="648446"/>
                </a:cubicBezTo>
                <a:cubicBezTo>
                  <a:pt x="290254" y="648446"/>
                  <a:pt x="346925" y="602373"/>
                  <a:pt x="346925" y="530038"/>
                </a:cubicBezTo>
                <a:cubicBezTo>
                  <a:pt x="346925" y="457703"/>
                  <a:pt x="307301" y="426834"/>
                  <a:pt x="208704" y="391818"/>
                </a:cubicBezTo>
                <a:cubicBezTo>
                  <a:pt x="88453" y="349891"/>
                  <a:pt x="14735" y="289535"/>
                  <a:pt x="14735" y="191860"/>
                </a:cubicBezTo>
                <a:cubicBezTo>
                  <a:pt x="14735" y="82666"/>
                  <a:pt x="109186" y="195"/>
                  <a:pt x="252474" y="195"/>
                </a:cubicBezTo>
                <a:cubicBezTo>
                  <a:pt x="308444" y="-1690"/>
                  <a:pt x="364050" y="9843"/>
                  <a:pt x="414653" y="33828"/>
                </a:cubicBezTo>
                <a:lnTo>
                  <a:pt x="388391" y="108467"/>
                </a:lnTo>
                <a:cubicBezTo>
                  <a:pt x="345681" y="86393"/>
                  <a:pt x="298248" y="75009"/>
                  <a:pt x="250171" y="75294"/>
                </a:cubicBezTo>
                <a:cubicBezTo>
                  <a:pt x="149270" y="75294"/>
                  <a:pt x="111950" y="132425"/>
                  <a:pt x="111950" y="179881"/>
                </a:cubicBezTo>
                <a:cubicBezTo>
                  <a:pt x="111950" y="244844"/>
                  <a:pt x="158024" y="276635"/>
                  <a:pt x="258003" y="313954"/>
                </a:cubicBezTo>
                <a:cubicBezTo>
                  <a:pt x="382401" y="360027"/>
                  <a:pt x="445522" y="417619"/>
                  <a:pt x="445522" y="520362"/>
                </a:cubicBezTo>
                <a:cubicBezTo>
                  <a:pt x="445522" y="623106"/>
                  <a:pt x="362590" y="722624"/>
                  <a:pt x="187971" y="722624"/>
                </a:cubicBezTo>
                <a:cubicBezTo>
                  <a:pt x="122432" y="723334"/>
                  <a:pt x="57773" y="707489"/>
                  <a:pt x="-8" y="676551"/>
                </a:cubicBezTo>
              </a:path>
            </a:pathLst>
          </a:custGeom>
          <a:solidFill>
            <a:schemeClr val="bg1"/>
          </a:solidFill>
          <a:ln w="4601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2400"/>
          </a:p>
        </p:txBody>
      </p:sp>
      <p:sp>
        <p:nvSpPr>
          <p:cNvPr id="25" name="Free-form: Shape 24">
            <a:extLst>
              <a:ext uri="{FF2B5EF4-FFF2-40B4-BE49-F238E27FC236}">
                <a16:creationId xmlns:a16="http://schemas.microsoft.com/office/drawing/2014/main" id="{A3E8A0B1-5855-28C2-2580-195F62FDDD30}"/>
              </a:ext>
            </a:extLst>
          </p:cNvPr>
          <p:cNvSpPr/>
          <p:nvPr userDrawn="1"/>
        </p:nvSpPr>
        <p:spPr>
          <a:xfrm>
            <a:off x="4840694" y="2920351"/>
            <a:ext cx="1194836" cy="934980"/>
          </a:xfrm>
          <a:custGeom>
            <a:avLst/>
            <a:gdLst>
              <a:gd name="connsiteX0" fmla="*/ 184286 w 896127"/>
              <a:gd name="connsiteY0" fmla="*/ 701232 h 701235"/>
              <a:gd name="connsiteX1" fmla="*/ -8 w 896127"/>
              <a:gd name="connsiteY1" fmla="*/ -4 h 701235"/>
              <a:gd name="connsiteX2" fmla="*/ 101814 w 896127"/>
              <a:gd name="connsiteY2" fmla="*/ -4 h 701235"/>
              <a:gd name="connsiteX3" fmla="*/ 187511 w 896127"/>
              <a:gd name="connsiteY3" fmla="*/ 356603 h 701235"/>
              <a:gd name="connsiteX4" fmla="*/ 240956 w 896127"/>
              <a:gd name="connsiteY4" fmla="*/ 598949 h 701235"/>
              <a:gd name="connsiteX5" fmla="*/ 240956 w 896127"/>
              <a:gd name="connsiteY5" fmla="*/ 598949 h 701235"/>
              <a:gd name="connsiteX6" fmla="*/ 300851 w 896127"/>
              <a:gd name="connsiteY6" fmla="*/ 355221 h 701235"/>
              <a:gd name="connsiteX7" fmla="*/ 401291 w 896127"/>
              <a:gd name="connsiteY7" fmla="*/ -4 h 701235"/>
              <a:gd name="connsiteX8" fmla="*/ 500349 w 896127"/>
              <a:gd name="connsiteY8" fmla="*/ -4 h 701235"/>
              <a:gd name="connsiteX9" fmla="*/ 589731 w 896127"/>
              <a:gd name="connsiteY9" fmla="*/ 356603 h 701235"/>
              <a:gd name="connsiteX10" fmla="*/ 641334 w 896127"/>
              <a:gd name="connsiteY10" fmla="*/ 596645 h 701235"/>
              <a:gd name="connsiteX11" fmla="*/ 643637 w 896127"/>
              <a:gd name="connsiteY11" fmla="*/ 596645 h 701235"/>
              <a:gd name="connsiteX12" fmla="*/ 701690 w 896127"/>
              <a:gd name="connsiteY12" fmla="*/ 354760 h 701235"/>
              <a:gd name="connsiteX13" fmla="*/ 797983 w 896127"/>
              <a:gd name="connsiteY13" fmla="*/ 1839 h 701235"/>
              <a:gd name="connsiteX14" fmla="*/ 896119 w 896127"/>
              <a:gd name="connsiteY14" fmla="*/ 1839 h 701235"/>
              <a:gd name="connsiteX15" fmla="*/ 687868 w 896127"/>
              <a:gd name="connsiteY15" fmla="*/ 701232 h 701235"/>
              <a:gd name="connsiteX16" fmla="*/ 588349 w 896127"/>
              <a:gd name="connsiteY16" fmla="*/ 701232 h 701235"/>
              <a:gd name="connsiteX17" fmla="*/ 496202 w 896127"/>
              <a:gd name="connsiteY17" fmla="*/ 337253 h 701235"/>
              <a:gd name="connsiteX18" fmla="*/ 447365 w 896127"/>
              <a:gd name="connsiteY18" fmla="*/ 106886 h 701235"/>
              <a:gd name="connsiteX19" fmla="*/ 447365 w 896127"/>
              <a:gd name="connsiteY19" fmla="*/ 106886 h 701235"/>
              <a:gd name="connsiteX20" fmla="*/ 391616 w 896127"/>
              <a:gd name="connsiteY20" fmla="*/ 337253 h 701235"/>
              <a:gd name="connsiteX21" fmla="*/ 287951 w 896127"/>
              <a:gd name="connsiteY21" fmla="*/ 701232 h 701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6127" h="701235">
                <a:moveTo>
                  <a:pt x="184286" y="701232"/>
                </a:moveTo>
                <a:lnTo>
                  <a:pt x="-8" y="-4"/>
                </a:lnTo>
                <a:lnTo>
                  <a:pt x="101814" y="-4"/>
                </a:lnTo>
                <a:lnTo>
                  <a:pt x="187511" y="356603"/>
                </a:lnTo>
                <a:cubicBezTo>
                  <a:pt x="208244" y="443682"/>
                  <a:pt x="228055" y="530760"/>
                  <a:pt x="240956" y="598949"/>
                </a:cubicBezTo>
                <a:lnTo>
                  <a:pt x="240956" y="598949"/>
                </a:lnTo>
                <a:cubicBezTo>
                  <a:pt x="252935" y="528917"/>
                  <a:pt x="275972" y="445525"/>
                  <a:pt x="300851" y="355221"/>
                </a:cubicBezTo>
                <a:lnTo>
                  <a:pt x="401291" y="-4"/>
                </a:lnTo>
                <a:lnTo>
                  <a:pt x="500349" y="-4"/>
                </a:lnTo>
                <a:lnTo>
                  <a:pt x="589731" y="356603"/>
                </a:lnTo>
                <a:cubicBezTo>
                  <a:pt x="610464" y="440457"/>
                  <a:pt x="629815" y="522928"/>
                  <a:pt x="641334" y="596645"/>
                </a:cubicBezTo>
                <a:lnTo>
                  <a:pt x="643637" y="596645"/>
                </a:lnTo>
                <a:cubicBezTo>
                  <a:pt x="658381" y="519703"/>
                  <a:pt x="678653" y="441839"/>
                  <a:pt x="701690" y="354760"/>
                </a:cubicBezTo>
                <a:lnTo>
                  <a:pt x="797983" y="1839"/>
                </a:lnTo>
                <a:lnTo>
                  <a:pt x="896119" y="1839"/>
                </a:lnTo>
                <a:lnTo>
                  <a:pt x="687868" y="701232"/>
                </a:lnTo>
                <a:lnTo>
                  <a:pt x="588349" y="701232"/>
                </a:lnTo>
                <a:lnTo>
                  <a:pt x="496202" y="337253"/>
                </a:lnTo>
                <a:cubicBezTo>
                  <a:pt x="475718" y="261416"/>
                  <a:pt x="459413" y="184510"/>
                  <a:pt x="447365" y="106886"/>
                </a:cubicBezTo>
                <a:lnTo>
                  <a:pt x="447365" y="106886"/>
                </a:lnTo>
                <a:cubicBezTo>
                  <a:pt x="433676" y="184777"/>
                  <a:pt x="415058" y="261720"/>
                  <a:pt x="391616" y="337253"/>
                </a:cubicBezTo>
                <a:lnTo>
                  <a:pt x="287951" y="701232"/>
                </a:lnTo>
              </a:path>
            </a:pathLst>
          </a:custGeom>
          <a:solidFill>
            <a:schemeClr val="bg1"/>
          </a:solidFill>
          <a:ln w="4601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2400"/>
          </a:p>
        </p:txBody>
      </p:sp>
      <p:sp>
        <p:nvSpPr>
          <p:cNvPr id="26" name="Free-form: Shape 25">
            <a:extLst>
              <a:ext uri="{FF2B5EF4-FFF2-40B4-BE49-F238E27FC236}">
                <a16:creationId xmlns:a16="http://schemas.microsoft.com/office/drawing/2014/main" id="{D03D543B-833A-FBF3-AF06-777857855160}"/>
              </a:ext>
            </a:extLst>
          </p:cNvPr>
          <p:cNvSpPr/>
          <p:nvPr userDrawn="1"/>
        </p:nvSpPr>
        <p:spPr>
          <a:xfrm>
            <a:off x="6159621" y="2920351"/>
            <a:ext cx="127776" cy="934365"/>
          </a:xfrm>
          <a:custGeom>
            <a:avLst/>
            <a:gdLst>
              <a:gd name="connsiteX0" fmla="*/ 0 w 95832"/>
              <a:gd name="connsiteY0" fmla="*/ 0 h 700774"/>
              <a:gd name="connsiteX1" fmla="*/ 95833 w 95832"/>
              <a:gd name="connsiteY1" fmla="*/ 0 h 700774"/>
              <a:gd name="connsiteX2" fmla="*/ 95833 w 95832"/>
              <a:gd name="connsiteY2" fmla="*/ 700775 h 700774"/>
              <a:gd name="connsiteX3" fmla="*/ 0 w 95832"/>
              <a:gd name="connsiteY3" fmla="*/ 700775 h 700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832" h="700774">
                <a:moveTo>
                  <a:pt x="0" y="0"/>
                </a:moveTo>
                <a:lnTo>
                  <a:pt x="95833" y="0"/>
                </a:lnTo>
                <a:lnTo>
                  <a:pt x="95833" y="700775"/>
                </a:lnTo>
                <a:lnTo>
                  <a:pt x="0" y="700775"/>
                </a:lnTo>
                <a:close/>
              </a:path>
            </a:pathLst>
          </a:custGeom>
          <a:solidFill>
            <a:schemeClr val="bg1"/>
          </a:solidFill>
          <a:ln w="4601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2400"/>
          </a:p>
        </p:txBody>
      </p:sp>
      <p:sp>
        <p:nvSpPr>
          <p:cNvPr id="27" name="Free-form: Shape 26">
            <a:extLst>
              <a:ext uri="{FF2B5EF4-FFF2-40B4-BE49-F238E27FC236}">
                <a16:creationId xmlns:a16="http://schemas.microsoft.com/office/drawing/2014/main" id="{4995BC32-0BD7-51FB-3FC3-76F9238209C9}"/>
              </a:ext>
            </a:extLst>
          </p:cNvPr>
          <p:cNvSpPr/>
          <p:nvPr userDrawn="1"/>
        </p:nvSpPr>
        <p:spPr>
          <a:xfrm>
            <a:off x="6455720" y="2904090"/>
            <a:ext cx="593424" cy="965397"/>
          </a:xfrm>
          <a:custGeom>
            <a:avLst/>
            <a:gdLst>
              <a:gd name="connsiteX0" fmla="*/ 24411 w 445068"/>
              <a:gd name="connsiteY0" fmla="*/ 602391 h 724048"/>
              <a:gd name="connsiteX1" fmla="*/ 193961 w 445068"/>
              <a:gd name="connsiteY1" fmla="*/ 648464 h 724048"/>
              <a:gd name="connsiteX2" fmla="*/ 347385 w 445068"/>
              <a:gd name="connsiteY2" fmla="*/ 530056 h 724048"/>
              <a:gd name="connsiteX3" fmla="*/ 209165 w 445068"/>
              <a:gd name="connsiteY3" fmla="*/ 391836 h 724048"/>
              <a:gd name="connsiteX4" fmla="*/ 14275 w 445068"/>
              <a:gd name="connsiteY4" fmla="*/ 193260 h 724048"/>
              <a:gd name="connsiteX5" fmla="*/ 252935 w 445068"/>
              <a:gd name="connsiteY5" fmla="*/ 213 h 724048"/>
              <a:gd name="connsiteX6" fmla="*/ 415574 w 445068"/>
              <a:gd name="connsiteY6" fmla="*/ 33847 h 724048"/>
              <a:gd name="connsiteX7" fmla="*/ 387930 w 445068"/>
              <a:gd name="connsiteY7" fmla="*/ 109868 h 724048"/>
              <a:gd name="connsiteX8" fmla="*/ 249710 w 445068"/>
              <a:gd name="connsiteY8" fmla="*/ 76695 h 724048"/>
              <a:gd name="connsiteX9" fmla="*/ 111490 w 445068"/>
              <a:gd name="connsiteY9" fmla="*/ 181281 h 724048"/>
              <a:gd name="connsiteX10" fmla="*/ 257542 w 445068"/>
              <a:gd name="connsiteY10" fmla="*/ 315355 h 724048"/>
              <a:gd name="connsiteX11" fmla="*/ 445061 w 445068"/>
              <a:gd name="connsiteY11" fmla="*/ 521763 h 724048"/>
              <a:gd name="connsiteX12" fmla="*/ 187511 w 445068"/>
              <a:gd name="connsiteY12" fmla="*/ 724025 h 724048"/>
              <a:gd name="connsiteX13" fmla="*/ -8 w 445068"/>
              <a:gd name="connsiteY13" fmla="*/ 677951 h 72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5068" h="724048">
                <a:moveTo>
                  <a:pt x="24411" y="602391"/>
                </a:moveTo>
                <a:cubicBezTo>
                  <a:pt x="75967" y="632219"/>
                  <a:pt x="134402" y="648096"/>
                  <a:pt x="193961" y="648464"/>
                </a:cubicBezTo>
                <a:cubicBezTo>
                  <a:pt x="290715" y="648464"/>
                  <a:pt x="347385" y="602391"/>
                  <a:pt x="347385" y="530056"/>
                </a:cubicBezTo>
                <a:cubicBezTo>
                  <a:pt x="347385" y="457721"/>
                  <a:pt x="308223" y="426852"/>
                  <a:pt x="209165" y="391836"/>
                </a:cubicBezTo>
                <a:cubicBezTo>
                  <a:pt x="88914" y="351292"/>
                  <a:pt x="14275" y="290936"/>
                  <a:pt x="14275" y="193260"/>
                </a:cubicBezTo>
                <a:cubicBezTo>
                  <a:pt x="14275" y="82684"/>
                  <a:pt x="111490" y="213"/>
                  <a:pt x="252935" y="213"/>
                </a:cubicBezTo>
                <a:cubicBezTo>
                  <a:pt x="309052" y="-1763"/>
                  <a:pt x="364847" y="9773"/>
                  <a:pt x="415574" y="33847"/>
                </a:cubicBezTo>
                <a:lnTo>
                  <a:pt x="387930" y="109868"/>
                </a:lnTo>
                <a:cubicBezTo>
                  <a:pt x="345266" y="87706"/>
                  <a:pt x="297810" y="76317"/>
                  <a:pt x="249710" y="76695"/>
                </a:cubicBezTo>
                <a:cubicBezTo>
                  <a:pt x="149270" y="76695"/>
                  <a:pt x="111490" y="133826"/>
                  <a:pt x="111490" y="181281"/>
                </a:cubicBezTo>
                <a:cubicBezTo>
                  <a:pt x="111490" y="246245"/>
                  <a:pt x="157563" y="278035"/>
                  <a:pt x="257542" y="315355"/>
                </a:cubicBezTo>
                <a:cubicBezTo>
                  <a:pt x="382401" y="361428"/>
                  <a:pt x="445061" y="419019"/>
                  <a:pt x="445061" y="521763"/>
                </a:cubicBezTo>
                <a:cubicBezTo>
                  <a:pt x="445061" y="624506"/>
                  <a:pt x="362129" y="724025"/>
                  <a:pt x="187511" y="724025"/>
                </a:cubicBezTo>
                <a:cubicBezTo>
                  <a:pt x="122123" y="724679"/>
                  <a:pt x="57630" y="708830"/>
                  <a:pt x="-8" y="677951"/>
                </a:cubicBezTo>
              </a:path>
            </a:pathLst>
          </a:custGeom>
          <a:solidFill>
            <a:schemeClr val="bg1"/>
          </a:solidFill>
          <a:ln w="4601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2400"/>
          </a:p>
        </p:txBody>
      </p:sp>
      <p:sp>
        <p:nvSpPr>
          <p:cNvPr id="28" name="Free-form: Shape 27">
            <a:extLst>
              <a:ext uri="{FF2B5EF4-FFF2-40B4-BE49-F238E27FC236}">
                <a16:creationId xmlns:a16="http://schemas.microsoft.com/office/drawing/2014/main" id="{6EE86564-9D15-973E-D60F-E81FB4498713}"/>
              </a:ext>
            </a:extLst>
          </p:cNvPr>
          <p:cNvSpPr/>
          <p:nvPr userDrawn="1"/>
        </p:nvSpPr>
        <p:spPr>
          <a:xfrm>
            <a:off x="7126548" y="2907790"/>
            <a:ext cx="594039" cy="963549"/>
          </a:xfrm>
          <a:custGeom>
            <a:avLst/>
            <a:gdLst>
              <a:gd name="connsiteX0" fmla="*/ 23029 w 445529"/>
              <a:gd name="connsiteY0" fmla="*/ 599616 h 722662"/>
              <a:gd name="connsiteX1" fmla="*/ 191657 w 445529"/>
              <a:gd name="connsiteY1" fmla="*/ 645689 h 722662"/>
              <a:gd name="connsiteX2" fmla="*/ 346003 w 445529"/>
              <a:gd name="connsiteY2" fmla="*/ 527281 h 722662"/>
              <a:gd name="connsiteX3" fmla="*/ 207783 w 445529"/>
              <a:gd name="connsiteY3" fmla="*/ 389061 h 722662"/>
              <a:gd name="connsiteX4" fmla="*/ 13814 w 445529"/>
              <a:gd name="connsiteY4" fmla="*/ 190485 h 722662"/>
              <a:gd name="connsiteX5" fmla="*/ 252014 w 445529"/>
              <a:gd name="connsiteY5" fmla="*/ 202 h 722662"/>
              <a:gd name="connsiteX6" fmla="*/ 414653 w 445529"/>
              <a:gd name="connsiteY6" fmla="*/ 33836 h 722662"/>
              <a:gd name="connsiteX7" fmla="*/ 388391 w 445529"/>
              <a:gd name="connsiteY7" fmla="*/ 108474 h 722662"/>
              <a:gd name="connsiteX8" fmla="*/ 250171 w 445529"/>
              <a:gd name="connsiteY8" fmla="*/ 75302 h 722662"/>
              <a:gd name="connsiteX9" fmla="*/ 111950 w 445529"/>
              <a:gd name="connsiteY9" fmla="*/ 179888 h 722662"/>
              <a:gd name="connsiteX10" fmla="*/ 258003 w 445529"/>
              <a:gd name="connsiteY10" fmla="*/ 313961 h 722662"/>
              <a:gd name="connsiteX11" fmla="*/ 445522 w 445529"/>
              <a:gd name="connsiteY11" fmla="*/ 520370 h 722662"/>
              <a:gd name="connsiteX12" fmla="*/ 187972 w 445529"/>
              <a:gd name="connsiteY12" fmla="*/ 722632 h 722662"/>
              <a:gd name="connsiteX13" fmla="*/ -8 w 445529"/>
              <a:gd name="connsiteY13" fmla="*/ 676558 h 722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5529" h="722662">
                <a:moveTo>
                  <a:pt x="23029" y="599616"/>
                </a:moveTo>
                <a:cubicBezTo>
                  <a:pt x="74216" y="629485"/>
                  <a:pt x="132361" y="645376"/>
                  <a:pt x="191657" y="645689"/>
                </a:cubicBezTo>
                <a:cubicBezTo>
                  <a:pt x="289333" y="645689"/>
                  <a:pt x="346003" y="599616"/>
                  <a:pt x="346003" y="527281"/>
                </a:cubicBezTo>
                <a:cubicBezTo>
                  <a:pt x="346003" y="454946"/>
                  <a:pt x="305458" y="424076"/>
                  <a:pt x="207783" y="389061"/>
                </a:cubicBezTo>
                <a:cubicBezTo>
                  <a:pt x="87992" y="348516"/>
                  <a:pt x="13814" y="288160"/>
                  <a:pt x="13814" y="190485"/>
                </a:cubicBezTo>
                <a:cubicBezTo>
                  <a:pt x="13814" y="81291"/>
                  <a:pt x="108725" y="202"/>
                  <a:pt x="252014" y="202"/>
                </a:cubicBezTo>
                <a:cubicBezTo>
                  <a:pt x="308131" y="-1719"/>
                  <a:pt x="363880" y="9813"/>
                  <a:pt x="414653" y="33836"/>
                </a:cubicBezTo>
                <a:lnTo>
                  <a:pt x="388391" y="108474"/>
                </a:lnTo>
                <a:cubicBezTo>
                  <a:pt x="345681" y="86451"/>
                  <a:pt x="298225" y="75071"/>
                  <a:pt x="250171" y="75302"/>
                </a:cubicBezTo>
                <a:cubicBezTo>
                  <a:pt x="149270" y="75302"/>
                  <a:pt x="111950" y="132433"/>
                  <a:pt x="111950" y="179888"/>
                </a:cubicBezTo>
                <a:cubicBezTo>
                  <a:pt x="111950" y="244851"/>
                  <a:pt x="158024" y="276642"/>
                  <a:pt x="258003" y="313961"/>
                </a:cubicBezTo>
                <a:cubicBezTo>
                  <a:pt x="382401" y="360035"/>
                  <a:pt x="445522" y="417626"/>
                  <a:pt x="445522" y="520370"/>
                </a:cubicBezTo>
                <a:cubicBezTo>
                  <a:pt x="445522" y="623113"/>
                  <a:pt x="361668" y="722632"/>
                  <a:pt x="187972" y="722632"/>
                </a:cubicBezTo>
                <a:cubicBezTo>
                  <a:pt x="122409" y="723401"/>
                  <a:pt x="57768" y="707552"/>
                  <a:pt x="-8" y="676558"/>
                </a:cubicBezTo>
              </a:path>
            </a:pathLst>
          </a:custGeom>
          <a:solidFill>
            <a:schemeClr val="bg1"/>
          </a:solidFill>
          <a:ln w="4601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2400"/>
          </a:p>
        </p:txBody>
      </p:sp>
      <p:sp>
        <p:nvSpPr>
          <p:cNvPr id="29" name="Free-form: Shape 28">
            <a:extLst>
              <a:ext uri="{FF2B5EF4-FFF2-40B4-BE49-F238E27FC236}">
                <a16:creationId xmlns:a16="http://schemas.microsoft.com/office/drawing/2014/main" id="{F25B9E96-6D0F-45C9-9B0A-37F8EF0D8105}"/>
              </a:ext>
            </a:extLst>
          </p:cNvPr>
          <p:cNvSpPr/>
          <p:nvPr userDrawn="1"/>
        </p:nvSpPr>
        <p:spPr>
          <a:xfrm>
            <a:off x="7874781" y="2917894"/>
            <a:ext cx="1077503" cy="937437"/>
          </a:xfrm>
          <a:custGeom>
            <a:avLst/>
            <a:gdLst>
              <a:gd name="connsiteX0" fmla="*/ 634423 w 808127"/>
              <a:gd name="connsiteY0" fmla="*/ 434467 h 703078"/>
              <a:gd name="connsiteX1" fmla="*/ 627972 w 808127"/>
              <a:gd name="connsiteY1" fmla="*/ 146048 h 703078"/>
              <a:gd name="connsiteX2" fmla="*/ 625208 w 808127"/>
              <a:gd name="connsiteY2" fmla="*/ 146048 h 703078"/>
              <a:gd name="connsiteX3" fmla="*/ 542737 w 808127"/>
              <a:gd name="connsiteY3" fmla="*/ 417881 h 703078"/>
              <a:gd name="connsiteX4" fmla="*/ 453354 w 808127"/>
              <a:gd name="connsiteY4" fmla="*/ 691556 h 703078"/>
              <a:gd name="connsiteX5" fmla="*/ 323427 w 808127"/>
              <a:gd name="connsiteY5" fmla="*/ 691556 h 703078"/>
              <a:gd name="connsiteX6" fmla="*/ 245102 w 808127"/>
              <a:gd name="connsiteY6" fmla="*/ 420645 h 703078"/>
              <a:gd name="connsiteX7" fmla="*/ 178757 w 808127"/>
              <a:gd name="connsiteY7" fmla="*/ 144205 h 703078"/>
              <a:gd name="connsiteX8" fmla="*/ 178757 w 808127"/>
              <a:gd name="connsiteY8" fmla="*/ 144205 h 703078"/>
              <a:gd name="connsiteX9" fmla="*/ 166778 w 808127"/>
              <a:gd name="connsiteY9" fmla="*/ 434928 h 703078"/>
              <a:gd name="connsiteX10" fmla="*/ 152956 w 808127"/>
              <a:gd name="connsiteY10" fmla="*/ 701232 h 703078"/>
              <a:gd name="connsiteX11" fmla="*/ -8 w 808127"/>
              <a:gd name="connsiteY11" fmla="*/ 701232 h 703078"/>
              <a:gd name="connsiteX12" fmla="*/ 46065 w 808127"/>
              <a:gd name="connsiteY12" fmla="*/ -4 h 703078"/>
              <a:gd name="connsiteX13" fmla="*/ 267218 w 808127"/>
              <a:gd name="connsiteY13" fmla="*/ -4 h 703078"/>
              <a:gd name="connsiteX14" fmla="*/ 337249 w 808127"/>
              <a:gd name="connsiteY14" fmla="*/ 236352 h 703078"/>
              <a:gd name="connsiteX15" fmla="*/ 399448 w 808127"/>
              <a:gd name="connsiteY15" fmla="*/ 486991 h 703078"/>
              <a:gd name="connsiteX16" fmla="*/ 403134 w 808127"/>
              <a:gd name="connsiteY16" fmla="*/ 486991 h 703078"/>
              <a:gd name="connsiteX17" fmla="*/ 473626 w 808127"/>
              <a:gd name="connsiteY17" fmla="*/ 234970 h 703078"/>
              <a:gd name="connsiteX18" fmla="*/ 551490 w 808127"/>
              <a:gd name="connsiteY18" fmla="*/ 1839 h 703078"/>
              <a:gd name="connsiteX19" fmla="*/ 768496 w 808127"/>
              <a:gd name="connsiteY19" fmla="*/ 1839 h 703078"/>
              <a:gd name="connsiteX20" fmla="*/ 808119 w 808127"/>
              <a:gd name="connsiteY20" fmla="*/ 703075 h 703078"/>
              <a:gd name="connsiteX21" fmla="*/ 646863 w 808127"/>
              <a:gd name="connsiteY21" fmla="*/ 703075 h 703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08127" h="703078">
                <a:moveTo>
                  <a:pt x="634423" y="434467"/>
                </a:moveTo>
                <a:cubicBezTo>
                  <a:pt x="630737" y="349692"/>
                  <a:pt x="627051" y="250174"/>
                  <a:pt x="627972" y="146048"/>
                </a:cubicBezTo>
                <a:lnTo>
                  <a:pt x="625208" y="146048"/>
                </a:lnTo>
                <a:cubicBezTo>
                  <a:pt x="601250" y="235891"/>
                  <a:pt x="570381" y="335410"/>
                  <a:pt x="542737" y="417881"/>
                </a:cubicBezTo>
                <a:lnTo>
                  <a:pt x="453354" y="691556"/>
                </a:lnTo>
                <a:lnTo>
                  <a:pt x="323427" y="691556"/>
                </a:lnTo>
                <a:lnTo>
                  <a:pt x="245102" y="420645"/>
                </a:lnTo>
                <a:cubicBezTo>
                  <a:pt x="221605" y="338174"/>
                  <a:pt x="199029" y="236352"/>
                  <a:pt x="178757" y="144205"/>
                </a:cubicBezTo>
                <a:lnTo>
                  <a:pt x="178757" y="144205"/>
                </a:lnTo>
                <a:cubicBezTo>
                  <a:pt x="175071" y="239577"/>
                  <a:pt x="170924" y="347849"/>
                  <a:pt x="166778" y="434928"/>
                </a:cubicBezTo>
                <a:lnTo>
                  <a:pt x="152956" y="701232"/>
                </a:lnTo>
                <a:lnTo>
                  <a:pt x="-8" y="701232"/>
                </a:lnTo>
                <a:lnTo>
                  <a:pt x="46065" y="-4"/>
                </a:lnTo>
                <a:lnTo>
                  <a:pt x="267218" y="-4"/>
                </a:lnTo>
                <a:lnTo>
                  <a:pt x="337249" y="236352"/>
                </a:lnTo>
                <a:cubicBezTo>
                  <a:pt x="361207" y="316520"/>
                  <a:pt x="383323" y="404520"/>
                  <a:pt x="399448" y="486991"/>
                </a:cubicBezTo>
                <a:lnTo>
                  <a:pt x="403134" y="486991"/>
                </a:lnTo>
                <a:cubicBezTo>
                  <a:pt x="423407" y="405441"/>
                  <a:pt x="449208" y="313294"/>
                  <a:pt x="473626" y="234970"/>
                </a:cubicBezTo>
                <a:lnTo>
                  <a:pt x="551490" y="1839"/>
                </a:lnTo>
                <a:lnTo>
                  <a:pt x="768496" y="1839"/>
                </a:lnTo>
                <a:lnTo>
                  <a:pt x="808119" y="703075"/>
                </a:lnTo>
                <a:lnTo>
                  <a:pt x="646863" y="703075"/>
                </a:lnTo>
              </a:path>
            </a:pathLst>
          </a:custGeom>
          <a:solidFill>
            <a:schemeClr val="bg1"/>
          </a:solidFill>
          <a:ln w="4601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2400"/>
          </a:p>
        </p:txBody>
      </p:sp>
      <p:sp>
        <p:nvSpPr>
          <p:cNvPr id="31" name="Free-form: Shape 30">
            <a:extLst>
              <a:ext uri="{FF2B5EF4-FFF2-40B4-BE49-F238E27FC236}">
                <a16:creationId xmlns:a16="http://schemas.microsoft.com/office/drawing/2014/main" id="{BDD8C932-8AB1-33A9-44E8-B5CDDE2CF025}"/>
              </a:ext>
            </a:extLst>
          </p:cNvPr>
          <p:cNvSpPr/>
          <p:nvPr userDrawn="1"/>
        </p:nvSpPr>
        <p:spPr>
          <a:xfrm>
            <a:off x="9166679" y="2920351"/>
            <a:ext cx="622912" cy="934980"/>
          </a:xfrm>
          <a:custGeom>
            <a:avLst/>
            <a:gdLst>
              <a:gd name="connsiteX0" fmla="*/ 435854 w 467184"/>
              <a:gd name="connsiteY0" fmla="*/ 404524 h 701235"/>
              <a:gd name="connsiteX1" fmla="*/ 165864 w 467184"/>
              <a:gd name="connsiteY1" fmla="*/ 404524 h 701235"/>
              <a:gd name="connsiteX2" fmla="*/ 165864 w 467184"/>
              <a:gd name="connsiteY2" fmla="*/ 570848 h 701235"/>
              <a:gd name="connsiteX3" fmla="*/ 467184 w 467184"/>
              <a:gd name="connsiteY3" fmla="*/ 570848 h 701235"/>
              <a:gd name="connsiteX4" fmla="*/ 467184 w 467184"/>
              <a:gd name="connsiteY4" fmla="*/ 701236 h 701235"/>
              <a:gd name="connsiteX5" fmla="*/ 0 w 467184"/>
              <a:gd name="connsiteY5" fmla="*/ 701236 h 701235"/>
              <a:gd name="connsiteX6" fmla="*/ 0 w 467184"/>
              <a:gd name="connsiteY6" fmla="*/ 0 h 701235"/>
              <a:gd name="connsiteX7" fmla="*/ 451519 w 467184"/>
              <a:gd name="connsiteY7" fmla="*/ 0 h 701235"/>
              <a:gd name="connsiteX8" fmla="*/ 451519 w 467184"/>
              <a:gd name="connsiteY8" fmla="*/ 129927 h 701235"/>
              <a:gd name="connsiteX9" fmla="*/ 165864 w 467184"/>
              <a:gd name="connsiteY9" fmla="*/ 129927 h 701235"/>
              <a:gd name="connsiteX10" fmla="*/ 165864 w 467184"/>
              <a:gd name="connsiteY10" fmla="*/ 275518 h 701235"/>
              <a:gd name="connsiteX11" fmla="*/ 435854 w 467184"/>
              <a:gd name="connsiteY11" fmla="*/ 275518 h 701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7184" h="701235">
                <a:moveTo>
                  <a:pt x="435854" y="404524"/>
                </a:moveTo>
                <a:lnTo>
                  <a:pt x="165864" y="404524"/>
                </a:lnTo>
                <a:lnTo>
                  <a:pt x="165864" y="570848"/>
                </a:lnTo>
                <a:lnTo>
                  <a:pt x="467184" y="570848"/>
                </a:lnTo>
                <a:lnTo>
                  <a:pt x="467184" y="701236"/>
                </a:lnTo>
                <a:lnTo>
                  <a:pt x="0" y="701236"/>
                </a:lnTo>
                <a:lnTo>
                  <a:pt x="0" y="0"/>
                </a:lnTo>
                <a:lnTo>
                  <a:pt x="451519" y="0"/>
                </a:lnTo>
                <a:lnTo>
                  <a:pt x="451519" y="129927"/>
                </a:lnTo>
                <a:lnTo>
                  <a:pt x="165864" y="129927"/>
                </a:lnTo>
                <a:lnTo>
                  <a:pt x="165864" y="275518"/>
                </a:lnTo>
                <a:lnTo>
                  <a:pt x="435854" y="275518"/>
                </a:lnTo>
              </a:path>
            </a:pathLst>
          </a:custGeom>
          <a:solidFill>
            <a:schemeClr val="bg1"/>
          </a:solidFill>
          <a:ln w="4601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2400"/>
          </a:p>
        </p:txBody>
      </p:sp>
      <p:sp>
        <p:nvSpPr>
          <p:cNvPr id="34" name="Free-form: Shape 33">
            <a:extLst>
              <a:ext uri="{FF2B5EF4-FFF2-40B4-BE49-F238E27FC236}">
                <a16:creationId xmlns:a16="http://schemas.microsoft.com/office/drawing/2014/main" id="{D4475D25-F6FD-EF6F-633D-43E086A54D8D}"/>
              </a:ext>
            </a:extLst>
          </p:cNvPr>
          <p:cNvSpPr/>
          <p:nvPr userDrawn="1"/>
        </p:nvSpPr>
        <p:spPr>
          <a:xfrm>
            <a:off x="9968356" y="2917894"/>
            <a:ext cx="1079345" cy="934980"/>
          </a:xfrm>
          <a:custGeom>
            <a:avLst/>
            <a:gdLst>
              <a:gd name="connsiteX0" fmla="*/ 638109 w 809509"/>
              <a:gd name="connsiteY0" fmla="*/ 434467 h 701235"/>
              <a:gd name="connsiteX1" fmla="*/ 631659 w 809509"/>
              <a:gd name="connsiteY1" fmla="*/ 146048 h 701235"/>
              <a:gd name="connsiteX2" fmla="*/ 628894 w 809509"/>
              <a:gd name="connsiteY2" fmla="*/ 146048 h 701235"/>
              <a:gd name="connsiteX3" fmla="*/ 546423 w 809509"/>
              <a:gd name="connsiteY3" fmla="*/ 417881 h 701235"/>
              <a:gd name="connsiteX4" fmla="*/ 457040 w 809509"/>
              <a:gd name="connsiteY4" fmla="*/ 691556 h 701235"/>
              <a:gd name="connsiteX5" fmla="*/ 327574 w 809509"/>
              <a:gd name="connsiteY5" fmla="*/ 691556 h 701235"/>
              <a:gd name="connsiteX6" fmla="*/ 248789 w 809509"/>
              <a:gd name="connsiteY6" fmla="*/ 420645 h 701235"/>
              <a:gd name="connsiteX7" fmla="*/ 181982 w 809509"/>
              <a:gd name="connsiteY7" fmla="*/ 144205 h 701235"/>
              <a:gd name="connsiteX8" fmla="*/ 179679 w 809509"/>
              <a:gd name="connsiteY8" fmla="*/ 144205 h 701235"/>
              <a:gd name="connsiteX9" fmla="*/ 167699 w 809509"/>
              <a:gd name="connsiteY9" fmla="*/ 434928 h 701235"/>
              <a:gd name="connsiteX10" fmla="*/ 153878 w 809509"/>
              <a:gd name="connsiteY10" fmla="*/ 701232 h 701235"/>
              <a:gd name="connsiteX11" fmla="*/ -8 w 809509"/>
              <a:gd name="connsiteY11" fmla="*/ 701232 h 701235"/>
              <a:gd name="connsiteX12" fmla="*/ 46065 w 809509"/>
              <a:gd name="connsiteY12" fmla="*/ -4 h 701235"/>
              <a:gd name="connsiteX13" fmla="*/ 267218 w 809509"/>
              <a:gd name="connsiteY13" fmla="*/ -4 h 701235"/>
              <a:gd name="connsiteX14" fmla="*/ 338632 w 809509"/>
              <a:gd name="connsiteY14" fmla="*/ 234509 h 701235"/>
              <a:gd name="connsiteX15" fmla="*/ 401292 w 809509"/>
              <a:gd name="connsiteY15" fmla="*/ 485148 h 701235"/>
              <a:gd name="connsiteX16" fmla="*/ 404978 w 809509"/>
              <a:gd name="connsiteY16" fmla="*/ 485148 h 701235"/>
              <a:gd name="connsiteX17" fmla="*/ 475009 w 809509"/>
              <a:gd name="connsiteY17" fmla="*/ 233127 h 701235"/>
              <a:gd name="connsiteX18" fmla="*/ 552873 w 809509"/>
              <a:gd name="connsiteY18" fmla="*/ -4 h 701235"/>
              <a:gd name="connsiteX19" fmla="*/ 769879 w 809509"/>
              <a:gd name="connsiteY19" fmla="*/ -4 h 701235"/>
              <a:gd name="connsiteX20" fmla="*/ 809502 w 809509"/>
              <a:gd name="connsiteY20" fmla="*/ 701232 h 701235"/>
              <a:gd name="connsiteX21" fmla="*/ 648245 w 809509"/>
              <a:gd name="connsiteY21" fmla="*/ 701232 h 701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09509" h="701235">
                <a:moveTo>
                  <a:pt x="638109" y="434467"/>
                </a:moveTo>
                <a:cubicBezTo>
                  <a:pt x="634423" y="349692"/>
                  <a:pt x="631198" y="250174"/>
                  <a:pt x="631659" y="146048"/>
                </a:cubicBezTo>
                <a:lnTo>
                  <a:pt x="628894" y="146048"/>
                </a:lnTo>
                <a:cubicBezTo>
                  <a:pt x="605396" y="235891"/>
                  <a:pt x="574527" y="335410"/>
                  <a:pt x="546423" y="417881"/>
                </a:cubicBezTo>
                <a:lnTo>
                  <a:pt x="457040" y="691556"/>
                </a:lnTo>
                <a:lnTo>
                  <a:pt x="327574" y="691556"/>
                </a:lnTo>
                <a:lnTo>
                  <a:pt x="248789" y="420645"/>
                </a:lnTo>
                <a:cubicBezTo>
                  <a:pt x="224830" y="338174"/>
                  <a:pt x="202715" y="236352"/>
                  <a:pt x="181982" y="144205"/>
                </a:cubicBezTo>
                <a:lnTo>
                  <a:pt x="179679" y="144205"/>
                </a:lnTo>
                <a:cubicBezTo>
                  <a:pt x="176453" y="239577"/>
                  <a:pt x="171846" y="347849"/>
                  <a:pt x="167699" y="434928"/>
                </a:cubicBezTo>
                <a:lnTo>
                  <a:pt x="153878" y="701232"/>
                </a:lnTo>
                <a:lnTo>
                  <a:pt x="-8" y="701232"/>
                </a:lnTo>
                <a:lnTo>
                  <a:pt x="46065" y="-4"/>
                </a:lnTo>
                <a:lnTo>
                  <a:pt x="267218" y="-4"/>
                </a:lnTo>
                <a:lnTo>
                  <a:pt x="338632" y="234509"/>
                </a:lnTo>
                <a:cubicBezTo>
                  <a:pt x="362590" y="314677"/>
                  <a:pt x="384705" y="402677"/>
                  <a:pt x="401292" y="485148"/>
                </a:cubicBezTo>
                <a:lnTo>
                  <a:pt x="404978" y="485148"/>
                </a:lnTo>
                <a:cubicBezTo>
                  <a:pt x="424789" y="403598"/>
                  <a:pt x="451051" y="311451"/>
                  <a:pt x="475009" y="233127"/>
                </a:cubicBezTo>
                <a:lnTo>
                  <a:pt x="552873" y="-4"/>
                </a:lnTo>
                <a:lnTo>
                  <a:pt x="769879" y="-4"/>
                </a:lnTo>
                <a:lnTo>
                  <a:pt x="809502" y="701232"/>
                </a:lnTo>
                <a:lnTo>
                  <a:pt x="648245" y="701232"/>
                </a:lnTo>
              </a:path>
            </a:pathLst>
          </a:custGeom>
          <a:solidFill>
            <a:schemeClr val="bg1"/>
          </a:solidFill>
          <a:ln w="46018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3420986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Bildplatzhalter 28">
            <a:extLst>
              <a:ext uri="{FF2B5EF4-FFF2-40B4-BE49-F238E27FC236}">
                <a16:creationId xmlns:a16="http://schemas.microsoft.com/office/drawing/2014/main" id="{70277DA4-D803-DFD1-0DA8-B5B9CD395F5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0000" y="122945"/>
            <a:ext cx="11952000" cy="5183903"/>
          </a:xfrm>
          <a:prstGeom prst="roundRect">
            <a:avLst>
              <a:gd name="adj" fmla="val 736"/>
            </a:avLst>
          </a:prstGeom>
        </p:spPr>
        <p:txBody>
          <a:bodyPr anchor="ctr"/>
          <a:lstStyle>
            <a:lvl1pPr marL="0" indent="0" algn="ctr">
              <a:buNone/>
              <a:defRPr sz="2133"/>
            </a:lvl1pPr>
          </a:lstStyle>
          <a:p>
            <a:r>
              <a:rPr lang="de-DE"/>
              <a:t>Bild einfügen</a:t>
            </a:r>
          </a:p>
          <a:p>
            <a:endParaRPr lang="de-DE"/>
          </a:p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7E6F4F6-DD01-3198-9380-42B3F48A7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6576" y="4714721"/>
            <a:ext cx="3231856" cy="827533"/>
          </a:xfrm>
          <a:prstGeom prst="roundRect">
            <a:avLst>
              <a:gd name="adj" fmla="val 3268"/>
            </a:avLst>
          </a:prstGeom>
          <a:solidFill>
            <a:schemeClr val="accent2"/>
          </a:solidFill>
        </p:spPr>
        <p:txBody>
          <a:bodyPr wrap="none" lIns="216000" tIns="144000" rIns="216000" bIns="180000">
            <a:spAutoFit/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chemeClr val="bg1"/>
                </a:solidFill>
                <a:latin typeface="MetaBoldLF-Roman" panose="020B0802030000020004" pitchFamily="34" charset="0"/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Platzhalter-Titel</a:t>
            </a:r>
          </a:p>
        </p:txBody>
      </p:sp>
      <p:pic>
        <p:nvPicPr>
          <p:cNvPr id="6" name="Grafik 5" descr="Ein Bild, das Schrift, Logo, Text, Grafiken enthält.&#10;&#10;KI-generierte Inhalte können fehlerhaft sein.">
            <a:extLst>
              <a:ext uri="{FF2B5EF4-FFF2-40B4-BE49-F238E27FC236}">
                <a16:creationId xmlns:a16="http://schemas.microsoft.com/office/drawing/2014/main" id="{26E6753D-2143-E52B-5507-FF9E6E1294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239" y="5525961"/>
            <a:ext cx="1390045" cy="568412"/>
          </a:xfrm>
          <a:prstGeom prst="rect">
            <a:avLst/>
          </a:prstGeom>
        </p:spPr>
      </p:pic>
      <p:pic>
        <p:nvPicPr>
          <p:cNvPr id="5" name="Grafik 4" descr="Ein Bild, das Text, Schrift, Grafiken, Logo enthält.&#10;&#10;KI-generierte Inhalte können fehlerhaft sein.">
            <a:extLst>
              <a:ext uri="{FF2B5EF4-FFF2-40B4-BE49-F238E27FC236}">
                <a16:creationId xmlns:a16="http://schemas.microsoft.com/office/drawing/2014/main" id="{292560F7-2834-EA90-F494-33B4ADDDC14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1919" y="5954122"/>
            <a:ext cx="2033983" cy="595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6370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 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Bildplatzhalter 28">
            <a:extLst>
              <a:ext uri="{FF2B5EF4-FFF2-40B4-BE49-F238E27FC236}">
                <a16:creationId xmlns:a16="http://schemas.microsoft.com/office/drawing/2014/main" id="{70277DA4-D803-DFD1-0DA8-B5B9CD395F5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0000" y="122945"/>
            <a:ext cx="11952000" cy="5183903"/>
          </a:xfrm>
          <a:prstGeom prst="roundRect">
            <a:avLst>
              <a:gd name="adj" fmla="val 736"/>
            </a:avLst>
          </a:prstGeom>
        </p:spPr>
        <p:txBody>
          <a:bodyPr anchor="ctr"/>
          <a:lstStyle>
            <a:lvl1pPr marL="0" indent="0" algn="ctr">
              <a:buNone/>
              <a:defRPr sz="2133"/>
            </a:lvl1pPr>
          </a:lstStyle>
          <a:p>
            <a:r>
              <a:rPr lang="de-DE"/>
              <a:t>Bild einfügen</a:t>
            </a:r>
          </a:p>
          <a:p>
            <a:endParaRPr lang="de-DE"/>
          </a:p>
          <a:p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747A494-6CFE-FA03-471A-2DB9CC2AF96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24984" y="5504787"/>
            <a:ext cx="2802467" cy="22436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Unterzeile</a:t>
            </a:r>
          </a:p>
        </p:txBody>
      </p:sp>
      <p:sp>
        <p:nvSpPr>
          <p:cNvPr id="10" name="Titel 2">
            <a:extLst>
              <a:ext uri="{FF2B5EF4-FFF2-40B4-BE49-F238E27FC236}">
                <a16:creationId xmlns:a16="http://schemas.microsoft.com/office/drawing/2014/main" id="{1D6AE5DB-F3F9-E00D-C4B4-ABC883C91F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6576" y="4714721"/>
            <a:ext cx="3231856" cy="983203"/>
          </a:xfrm>
          <a:prstGeom prst="roundRect">
            <a:avLst>
              <a:gd name="adj" fmla="val 3268"/>
            </a:avLst>
          </a:prstGeom>
          <a:solidFill>
            <a:schemeClr val="accent2"/>
          </a:solidFill>
        </p:spPr>
        <p:txBody>
          <a:bodyPr wrap="none" lIns="216000" tIns="144000" rIns="216000" bIns="162000">
            <a:spAutoFit/>
          </a:bodyPr>
          <a:lstStyle>
            <a:lvl1pPr>
              <a:defRPr sz="3200">
                <a:solidFill>
                  <a:schemeClr val="bg1"/>
                </a:solidFill>
                <a:latin typeface="MetaBoldLF-Roman" panose="020B0802030000020004" pitchFamily="34" charset="0"/>
              </a:defRPr>
            </a:lvl1pPr>
          </a:lstStyle>
          <a:p>
            <a:r>
              <a:rPr lang="de-DE"/>
              <a:t>Platzhalter-Titel</a:t>
            </a:r>
            <a:br>
              <a:rPr lang="de-DE"/>
            </a:br>
            <a:r>
              <a:rPr lang="de-DE" sz="1600">
                <a:latin typeface="+mn-lt"/>
              </a:rPr>
              <a:t>Platzhalter Untertitel</a:t>
            </a:r>
          </a:p>
        </p:txBody>
      </p:sp>
      <p:pic>
        <p:nvPicPr>
          <p:cNvPr id="2" name="Grafik 1" descr="Ein Bild, das Schrift, Logo, Text, Grafiken enthält.&#10;&#10;KI-generierte Inhalte können fehlerhaft sein.">
            <a:extLst>
              <a:ext uri="{FF2B5EF4-FFF2-40B4-BE49-F238E27FC236}">
                <a16:creationId xmlns:a16="http://schemas.microsoft.com/office/drawing/2014/main" id="{0F96C6A3-401E-7ECA-8DD2-4D07F96D80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239" y="5525961"/>
            <a:ext cx="1390045" cy="568412"/>
          </a:xfrm>
          <a:prstGeom prst="rect">
            <a:avLst/>
          </a:prstGeom>
        </p:spPr>
      </p:pic>
      <p:pic>
        <p:nvPicPr>
          <p:cNvPr id="3" name="Grafik 2" descr="Ein Bild, das Text, Schrift, Grafiken, Logo enthält.&#10;&#10;KI-generierte Inhalte können fehlerhaft sein.">
            <a:extLst>
              <a:ext uri="{FF2B5EF4-FFF2-40B4-BE49-F238E27FC236}">
                <a16:creationId xmlns:a16="http://schemas.microsoft.com/office/drawing/2014/main" id="{5F9F8001-6102-B1AD-8C9B-6E61A58C051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1919" y="5954122"/>
            <a:ext cx="2033983" cy="595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6281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ECC2AE-1660-511C-6E19-E542D984B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E347BDE-EE68-2212-E9AC-2720B7DA3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DFE8F16-5F1C-A2C0-DDBD-DD5A6BAB8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ED92-E107-454D-B810-B518B450EC31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66C839-2A26-302C-010D-3EBD6C088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D3ABFE5-3A75-5990-6D1A-CF18C7AD2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83DDAD-AD94-4860-8906-816C4279C1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98165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821A404-72F8-9732-C7B1-25E2FB5CF0A4}"/>
              </a:ext>
            </a:extLst>
          </p:cNvPr>
          <p:cNvSpPr/>
          <p:nvPr userDrawn="1"/>
        </p:nvSpPr>
        <p:spPr>
          <a:xfrm flipH="1">
            <a:off x="-6130" y="0"/>
            <a:ext cx="69614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21AB657-9C6D-E418-C093-7F389DE9C60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474518" y="0"/>
            <a:ext cx="3480847" cy="6858000"/>
          </a:xfrm>
          <a:prstGeom prst="rect">
            <a:avLst/>
          </a:prstGeom>
        </p:spPr>
        <p:txBody>
          <a:bodyPr bIns="684000" anchor="ctr"/>
          <a:lstStyle>
            <a:lvl1pPr marL="0" indent="0" algn="ctr">
              <a:buNone/>
              <a:defRPr sz="1867">
                <a:solidFill>
                  <a:schemeClr val="bg1"/>
                </a:solidFill>
              </a:defRPr>
            </a:lvl1pPr>
          </a:lstStyle>
          <a:p>
            <a:r>
              <a:rPr lang="en-GB"/>
              <a:t>Bild </a:t>
            </a:r>
            <a:r>
              <a:rPr lang="en-GB" err="1"/>
              <a:t>hinzufügen</a:t>
            </a:r>
            <a:endParaRPr lang="en-GB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7261AAC-F084-2308-D044-90CCB144381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11757" y="3171826"/>
            <a:ext cx="2979119" cy="51435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733" b="1">
                <a:solidFill>
                  <a:schemeClr val="bg1"/>
                </a:solidFill>
              </a:defRPr>
            </a:lvl1pPr>
            <a:lvl2pPr marL="609585" indent="0">
              <a:buNone/>
              <a:defRPr>
                <a:solidFill>
                  <a:schemeClr val="bg1"/>
                </a:solidFill>
              </a:defRPr>
            </a:lvl2pPr>
            <a:lvl3pPr marL="1219170" indent="0">
              <a:buNone/>
              <a:defRPr>
                <a:solidFill>
                  <a:schemeClr val="bg1"/>
                </a:solidFill>
              </a:defRPr>
            </a:lvl3pPr>
            <a:lvl4pPr marL="1828754" indent="0">
              <a:buNone/>
              <a:defRPr>
                <a:solidFill>
                  <a:schemeClr val="bg1"/>
                </a:solidFill>
              </a:defRPr>
            </a:lvl4pPr>
            <a:lvl5pPr marL="243833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Agenda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252C30BC-C4C6-5FF9-F613-E4E72C4D86A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68495" y="1502129"/>
            <a:ext cx="4087283" cy="371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7" b="1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7BCAF44D-330C-0616-B758-67CB10C6EC3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68495" y="1873954"/>
            <a:ext cx="4087283" cy="37182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EE521B38-A093-E6B8-59F5-6137174537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68495" y="3059996"/>
            <a:ext cx="4087283" cy="371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7" b="1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23" name="Text Placeholder 18">
            <a:extLst>
              <a:ext uri="{FF2B5EF4-FFF2-40B4-BE49-F238E27FC236}">
                <a16:creationId xmlns:a16="http://schemas.microsoft.com/office/drawing/2014/main" id="{E44AA664-96BC-EA8A-93EA-C54EF2BA81D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68495" y="3431821"/>
            <a:ext cx="4087283" cy="37182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24" name="Text Placeholder 18">
            <a:extLst>
              <a:ext uri="{FF2B5EF4-FFF2-40B4-BE49-F238E27FC236}">
                <a16:creationId xmlns:a16="http://schemas.microsoft.com/office/drawing/2014/main" id="{E7D76A09-3347-7FEB-2379-699CE9D34B0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568495" y="4617862"/>
            <a:ext cx="4087283" cy="371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7" b="1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B9A7F748-F8B4-2293-9C72-F2825D026EC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68495" y="4989688"/>
            <a:ext cx="4087283" cy="37182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37" name="Slide Number Placeholder 4">
            <a:extLst>
              <a:ext uri="{FF2B5EF4-FFF2-40B4-BE49-F238E27FC236}">
                <a16:creationId xmlns:a16="http://schemas.microsoft.com/office/drawing/2014/main" id="{AF41FDD5-16C7-5A91-D941-0EE2C917C8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2044" y="640198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/>
                </a:solidFill>
              </a:defRPr>
            </a:lvl1pPr>
          </a:lstStyle>
          <a:p>
            <a:fld id="{4CCB96DE-DCC4-4344-8403-F5AB616E278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8" name="Date Placeholder 2">
            <a:extLst>
              <a:ext uri="{FF2B5EF4-FFF2-40B4-BE49-F238E27FC236}">
                <a16:creationId xmlns:a16="http://schemas.microsoft.com/office/drawing/2014/main" id="{3B1C90F9-2371-C53E-A755-4AE1A15316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6755" y="6401982"/>
            <a:ext cx="12079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ext Placeholder 18">
            <a:extLst>
              <a:ext uri="{FF2B5EF4-FFF2-40B4-BE49-F238E27FC236}">
                <a16:creationId xmlns:a16="http://schemas.microsoft.com/office/drawing/2014/main" id="{6EAFE975-53F8-54C3-68D8-4B4C754BD05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1928" y="1502128"/>
            <a:ext cx="360000" cy="360000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1467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1</a:t>
            </a:r>
          </a:p>
        </p:txBody>
      </p:sp>
      <p:sp>
        <p:nvSpPr>
          <p:cNvPr id="4" name="Text Placeholder 18">
            <a:extLst>
              <a:ext uri="{FF2B5EF4-FFF2-40B4-BE49-F238E27FC236}">
                <a16:creationId xmlns:a16="http://schemas.microsoft.com/office/drawing/2014/main" id="{8645289A-873F-68E8-E230-59AB9B817E5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081928" y="3059995"/>
            <a:ext cx="360000" cy="360000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1467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2</a:t>
            </a:r>
          </a:p>
        </p:txBody>
      </p:sp>
      <p:sp>
        <p:nvSpPr>
          <p:cNvPr id="5" name="Text Placeholder 18">
            <a:extLst>
              <a:ext uri="{FF2B5EF4-FFF2-40B4-BE49-F238E27FC236}">
                <a16:creationId xmlns:a16="http://schemas.microsoft.com/office/drawing/2014/main" id="{1C1ECE13-BBEE-9684-3AB8-9B454160925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081928" y="4617861"/>
            <a:ext cx="360000" cy="360000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1467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386604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821A404-72F8-9732-C7B1-25E2FB5CF0A4}"/>
              </a:ext>
            </a:extLst>
          </p:cNvPr>
          <p:cNvSpPr/>
          <p:nvPr userDrawn="1"/>
        </p:nvSpPr>
        <p:spPr>
          <a:xfrm flipH="1">
            <a:off x="-6130" y="0"/>
            <a:ext cx="69614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21AB657-9C6D-E418-C093-7F389DE9C60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474518" y="0"/>
            <a:ext cx="3480847" cy="6858000"/>
          </a:xfrm>
          <a:prstGeom prst="rect">
            <a:avLst/>
          </a:prstGeom>
        </p:spPr>
        <p:txBody>
          <a:bodyPr bIns="684000" anchor="ctr"/>
          <a:lstStyle>
            <a:lvl1pPr marL="0" indent="0" algn="ctr">
              <a:buNone/>
              <a:defRPr sz="1867">
                <a:solidFill>
                  <a:schemeClr val="bg1"/>
                </a:solidFill>
              </a:defRPr>
            </a:lvl1pPr>
          </a:lstStyle>
          <a:p>
            <a:r>
              <a:rPr lang="en-GB"/>
              <a:t>Bild </a:t>
            </a:r>
            <a:r>
              <a:rPr lang="en-GB" err="1"/>
              <a:t>hinzufügen</a:t>
            </a:r>
            <a:endParaRPr lang="en-GB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7261AAC-F084-2308-D044-90CCB144381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11757" y="3171826"/>
            <a:ext cx="2979119" cy="51435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733" b="1">
                <a:solidFill>
                  <a:schemeClr val="bg1"/>
                </a:solidFill>
              </a:defRPr>
            </a:lvl1pPr>
            <a:lvl2pPr marL="609585" indent="0">
              <a:buNone/>
              <a:defRPr>
                <a:solidFill>
                  <a:schemeClr val="bg1"/>
                </a:solidFill>
              </a:defRPr>
            </a:lvl2pPr>
            <a:lvl3pPr marL="1219170" indent="0">
              <a:buNone/>
              <a:defRPr>
                <a:solidFill>
                  <a:schemeClr val="bg1"/>
                </a:solidFill>
              </a:defRPr>
            </a:lvl3pPr>
            <a:lvl4pPr marL="1828754" indent="0">
              <a:buNone/>
              <a:defRPr>
                <a:solidFill>
                  <a:schemeClr val="bg1"/>
                </a:solidFill>
              </a:defRPr>
            </a:lvl4pPr>
            <a:lvl5pPr marL="243833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Agenda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252C30BC-C4C6-5FF9-F613-E4E72C4D86A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68495" y="445489"/>
            <a:ext cx="4087283" cy="371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7" b="1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7BCAF44D-330C-0616-B758-67CB10C6EC3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68495" y="817314"/>
            <a:ext cx="4087283" cy="37182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37" name="Slide Number Placeholder 4">
            <a:extLst>
              <a:ext uri="{FF2B5EF4-FFF2-40B4-BE49-F238E27FC236}">
                <a16:creationId xmlns:a16="http://schemas.microsoft.com/office/drawing/2014/main" id="{AF41FDD5-16C7-5A91-D941-0EE2C917C8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2044" y="640198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/>
                </a:solidFill>
              </a:defRPr>
            </a:lvl1pPr>
          </a:lstStyle>
          <a:p>
            <a:fld id="{4CCB96DE-DCC4-4344-8403-F5AB616E278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8" name="Date Placeholder 2">
            <a:extLst>
              <a:ext uri="{FF2B5EF4-FFF2-40B4-BE49-F238E27FC236}">
                <a16:creationId xmlns:a16="http://schemas.microsoft.com/office/drawing/2014/main" id="{3B1C90F9-2371-C53E-A755-4AE1A15316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6755" y="6401982"/>
            <a:ext cx="12079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ext Placeholder 18">
            <a:extLst>
              <a:ext uri="{FF2B5EF4-FFF2-40B4-BE49-F238E27FC236}">
                <a16:creationId xmlns:a16="http://schemas.microsoft.com/office/drawing/2014/main" id="{6EAFE975-53F8-54C3-68D8-4B4C754BD05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1928" y="445488"/>
            <a:ext cx="360000" cy="360000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1467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1</a:t>
            </a:r>
          </a:p>
        </p:txBody>
      </p:sp>
      <p:sp>
        <p:nvSpPr>
          <p:cNvPr id="9" name="Text Placeholder 18">
            <a:extLst>
              <a:ext uri="{FF2B5EF4-FFF2-40B4-BE49-F238E27FC236}">
                <a16:creationId xmlns:a16="http://schemas.microsoft.com/office/drawing/2014/main" id="{A119F730-D200-5CBA-82CF-4FF8CEFA954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568495" y="1298929"/>
            <a:ext cx="4087283" cy="371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7" b="1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id="{5D2E6F85-00F2-16A6-7824-79721728CFA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568495" y="1670754"/>
            <a:ext cx="4087283" cy="37182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11" name="Text Placeholder 18">
            <a:extLst>
              <a:ext uri="{FF2B5EF4-FFF2-40B4-BE49-F238E27FC236}">
                <a16:creationId xmlns:a16="http://schemas.microsoft.com/office/drawing/2014/main" id="{A84BFD0B-F466-5DE1-98CD-657082198F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081928" y="1298928"/>
            <a:ext cx="360000" cy="360000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1467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2</a:t>
            </a:r>
          </a:p>
        </p:txBody>
      </p:sp>
      <p:sp>
        <p:nvSpPr>
          <p:cNvPr id="12" name="Text Placeholder 18">
            <a:extLst>
              <a:ext uri="{FF2B5EF4-FFF2-40B4-BE49-F238E27FC236}">
                <a16:creationId xmlns:a16="http://schemas.microsoft.com/office/drawing/2014/main" id="{AB0E6904-751B-2D02-9C83-848B13675C2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568495" y="2152369"/>
            <a:ext cx="4087283" cy="371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7" b="1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13" name="Text Placeholder 18">
            <a:extLst>
              <a:ext uri="{FF2B5EF4-FFF2-40B4-BE49-F238E27FC236}">
                <a16:creationId xmlns:a16="http://schemas.microsoft.com/office/drawing/2014/main" id="{CD759158-3B20-857D-F913-EF08A3DFA82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568495" y="2524194"/>
            <a:ext cx="4087283" cy="37182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D5922953-3638-D1BC-A405-836D0DAF67E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081928" y="2152368"/>
            <a:ext cx="360000" cy="360000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1467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3</a:t>
            </a:r>
          </a:p>
        </p:txBody>
      </p:sp>
      <p:sp>
        <p:nvSpPr>
          <p:cNvPr id="15" name="Text Placeholder 18">
            <a:extLst>
              <a:ext uri="{FF2B5EF4-FFF2-40B4-BE49-F238E27FC236}">
                <a16:creationId xmlns:a16="http://schemas.microsoft.com/office/drawing/2014/main" id="{DB8E33C2-E578-9433-F3DE-99E1DFFFE6A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568495" y="3005809"/>
            <a:ext cx="4087283" cy="371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7" b="1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id="{FD05A59E-6619-C681-CB5F-F5B6AC827DA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568495" y="3377634"/>
            <a:ext cx="4087283" cy="37182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1B655E9D-CA2E-2821-8BEA-46B3E28334D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81928" y="3005808"/>
            <a:ext cx="360000" cy="360000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1467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4</a:t>
            </a:r>
          </a:p>
        </p:txBody>
      </p:sp>
      <p:sp>
        <p:nvSpPr>
          <p:cNvPr id="26" name="Text Placeholder 18">
            <a:extLst>
              <a:ext uri="{FF2B5EF4-FFF2-40B4-BE49-F238E27FC236}">
                <a16:creationId xmlns:a16="http://schemas.microsoft.com/office/drawing/2014/main" id="{D485BE24-02A3-6ADF-359D-36BD9521B8F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568495" y="3859249"/>
            <a:ext cx="4087283" cy="371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7" b="1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27" name="Text Placeholder 18">
            <a:extLst>
              <a:ext uri="{FF2B5EF4-FFF2-40B4-BE49-F238E27FC236}">
                <a16:creationId xmlns:a16="http://schemas.microsoft.com/office/drawing/2014/main" id="{AC42FB60-6DAA-D778-6E7E-7BE661BE83A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568495" y="4231074"/>
            <a:ext cx="4087283" cy="37182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28" name="Text Placeholder 18">
            <a:extLst>
              <a:ext uri="{FF2B5EF4-FFF2-40B4-BE49-F238E27FC236}">
                <a16:creationId xmlns:a16="http://schemas.microsoft.com/office/drawing/2014/main" id="{4CED5838-F6C7-3EA0-9D51-659F2AEA89F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081928" y="3859248"/>
            <a:ext cx="360000" cy="360000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1467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5</a:t>
            </a:r>
          </a:p>
        </p:txBody>
      </p:sp>
      <p:sp>
        <p:nvSpPr>
          <p:cNvPr id="29" name="Text Placeholder 18">
            <a:extLst>
              <a:ext uri="{FF2B5EF4-FFF2-40B4-BE49-F238E27FC236}">
                <a16:creationId xmlns:a16="http://schemas.microsoft.com/office/drawing/2014/main" id="{3119E19C-D3FB-0BAC-7B5B-FAA2C905E68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568495" y="4712689"/>
            <a:ext cx="4087283" cy="371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7" b="1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30" name="Text Placeholder 18">
            <a:extLst>
              <a:ext uri="{FF2B5EF4-FFF2-40B4-BE49-F238E27FC236}">
                <a16:creationId xmlns:a16="http://schemas.microsoft.com/office/drawing/2014/main" id="{DF68B34F-B88A-9A25-1233-5CB55DA838D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568495" y="5084514"/>
            <a:ext cx="4087283" cy="37182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31" name="Text Placeholder 18">
            <a:extLst>
              <a:ext uri="{FF2B5EF4-FFF2-40B4-BE49-F238E27FC236}">
                <a16:creationId xmlns:a16="http://schemas.microsoft.com/office/drawing/2014/main" id="{F63B75A2-FD78-5FF8-A0ED-61A12A02598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081928" y="4712688"/>
            <a:ext cx="360000" cy="360000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1467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6</a:t>
            </a:r>
          </a:p>
        </p:txBody>
      </p:sp>
      <p:sp>
        <p:nvSpPr>
          <p:cNvPr id="32" name="Text Placeholder 18">
            <a:extLst>
              <a:ext uri="{FF2B5EF4-FFF2-40B4-BE49-F238E27FC236}">
                <a16:creationId xmlns:a16="http://schemas.microsoft.com/office/drawing/2014/main" id="{440F3E90-18A4-66CF-B57F-C8DE08E0527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568495" y="5566129"/>
            <a:ext cx="4087283" cy="371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7" b="1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33" name="Text Placeholder 18">
            <a:extLst>
              <a:ext uri="{FF2B5EF4-FFF2-40B4-BE49-F238E27FC236}">
                <a16:creationId xmlns:a16="http://schemas.microsoft.com/office/drawing/2014/main" id="{B8B44196-86AB-5538-0B6F-BBEF4D7C929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568495" y="5937954"/>
            <a:ext cx="4087283" cy="37182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34" name="Text Placeholder 18">
            <a:extLst>
              <a:ext uri="{FF2B5EF4-FFF2-40B4-BE49-F238E27FC236}">
                <a16:creationId xmlns:a16="http://schemas.microsoft.com/office/drawing/2014/main" id="{08C0E9B5-A7D5-62CB-8F32-8BD8D2C47F9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081928" y="5566128"/>
            <a:ext cx="360000" cy="360000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1467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6479401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821A404-72F8-9732-C7B1-25E2FB5CF0A4}"/>
              </a:ext>
            </a:extLst>
          </p:cNvPr>
          <p:cNvSpPr/>
          <p:nvPr userDrawn="1"/>
        </p:nvSpPr>
        <p:spPr>
          <a:xfrm flipH="1">
            <a:off x="-6131" y="0"/>
            <a:ext cx="3480648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7261AAC-F084-2308-D044-90CCB144381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11757" y="3171826"/>
            <a:ext cx="2979119" cy="51435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733" b="1">
                <a:solidFill>
                  <a:schemeClr val="bg1"/>
                </a:solidFill>
              </a:defRPr>
            </a:lvl1pPr>
            <a:lvl2pPr marL="609585" indent="0">
              <a:buNone/>
              <a:defRPr>
                <a:solidFill>
                  <a:schemeClr val="bg1"/>
                </a:solidFill>
              </a:defRPr>
            </a:lvl2pPr>
            <a:lvl3pPr marL="1219170" indent="0">
              <a:buNone/>
              <a:defRPr>
                <a:solidFill>
                  <a:schemeClr val="bg1"/>
                </a:solidFill>
              </a:defRPr>
            </a:lvl3pPr>
            <a:lvl4pPr marL="1828754" indent="0">
              <a:buNone/>
              <a:defRPr>
                <a:solidFill>
                  <a:schemeClr val="bg1"/>
                </a:solidFill>
              </a:defRPr>
            </a:lvl4pPr>
            <a:lvl5pPr marL="243833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Agenda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252C30BC-C4C6-5FF9-F613-E4E72C4D86A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18896" y="1400529"/>
            <a:ext cx="3140145" cy="371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7" b="1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7BCAF44D-330C-0616-B758-67CB10C6EC3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18896" y="1772354"/>
            <a:ext cx="3140145" cy="37182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37" name="Slide Number Placeholder 4">
            <a:extLst>
              <a:ext uri="{FF2B5EF4-FFF2-40B4-BE49-F238E27FC236}">
                <a16:creationId xmlns:a16="http://schemas.microsoft.com/office/drawing/2014/main" id="{AF41FDD5-16C7-5A91-D941-0EE2C917C8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2044" y="640198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/>
                </a:solidFill>
              </a:defRPr>
            </a:lvl1pPr>
          </a:lstStyle>
          <a:p>
            <a:fld id="{4CCB96DE-DCC4-4344-8403-F5AB616E278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8" name="Date Placeholder 2">
            <a:extLst>
              <a:ext uri="{FF2B5EF4-FFF2-40B4-BE49-F238E27FC236}">
                <a16:creationId xmlns:a16="http://schemas.microsoft.com/office/drawing/2014/main" id="{3B1C90F9-2371-C53E-A755-4AE1A15316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6755" y="6401982"/>
            <a:ext cx="12079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ext Placeholder 18">
            <a:extLst>
              <a:ext uri="{FF2B5EF4-FFF2-40B4-BE49-F238E27FC236}">
                <a16:creationId xmlns:a16="http://schemas.microsoft.com/office/drawing/2014/main" id="{6EAFE975-53F8-54C3-68D8-4B4C754BD05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920503" y="1388703"/>
            <a:ext cx="360000" cy="360000"/>
          </a:xfrm>
          <a:prstGeom prst="ellipse">
            <a:avLst/>
          </a:prstGeom>
          <a:solidFill>
            <a:schemeClr val="accent3"/>
          </a:solidFill>
        </p:spPr>
        <p:txBody>
          <a:bodyPr lIns="0" rIns="0" anchor="ctr"/>
          <a:lstStyle>
            <a:lvl1pPr marL="0" indent="0" algn="ctr">
              <a:buNone/>
              <a:defRPr sz="1467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1</a:t>
            </a:r>
          </a:p>
        </p:txBody>
      </p:sp>
      <p:sp>
        <p:nvSpPr>
          <p:cNvPr id="9" name="Text Placeholder 18">
            <a:extLst>
              <a:ext uri="{FF2B5EF4-FFF2-40B4-BE49-F238E27FC236}">
                <a16:creationId xmlns:a16="http://schemas.microsoft.com/office/drawing/2014/main" id="{A119F730-D200-5CBA-82CF-4FF8CEFA954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18896" y="2253969"/>
            <a:ext cx="3140145" cy="371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7" b="1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id="{5D2E6F85-00F2-16A6-7824-79721728CFA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418896" y="2625794"/>
            <a:ext cx="3140145" cy="37182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11" name="Text Placeholder 18">
            <a:extLst>
              <a:ext uri="{FF2B5EF4-FFF2-40B4-BE49-F238E27FC236}">
                <a16:creationId xmlns:a16="http://schemas.microsoft.com/office/drawing/2014/main" id="{A84BFD0B-F466-5DE1-98CD-657082198F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920503" y="2242143"/>
            <a:ext cx="360000" cy="360000"/>
          </a:xfrm>
          <a:prstGeom prst="ellipse">
            <a:avLst/>
          </a:prstGeom>
          <a:solidFill>
            <a:schemeClr val="accent3"/>
          </a:solidFill>
        </p:spPr>
        <p:txBody>
          <a:bodyPr lIns="0" rIns="0" anchor="ctr"/>
          <a:lstStyle>
            <a:lvl1pPr marL="0" indent="0" algn="ctr">
              <a:buNone/>
              <a:defRPr sz="1467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2</a:t>
            </a:r>
          </a:p>
        </p:txBody>
      </p:sp>
      <p:sp>
        <p:nvSpPr>
          <p:cNvPr id="12" name="Text Placeholder 18">
            <a:extLst>
              <a:ext uri="{FF2B5EF4-FFF2-40B4-BE49-F238E27FC236}">
                <a16:creationId xmlns:a16="http://schemas.microsoft.com/office/drawing/2014/main" id="{AB0E6904-751B-2D02-9C83-848B13675C2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18896" y="3107409"/>
            <a:ext cx="3140145" cy="371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7" b="1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13" name="Text Placeholder 18">
            <a:extLst>
              <a:ext uri="{FF2B5EF4-FFF2-40B4-BE49-F238E27FC236}">
                <a16:creationId xmlns:a16="http://schemas.microsoft.com/office/drawing/2014/main" id="{CD759158-3B20-857D-F913-EF08A3DFA82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18896" y="3479234"/>
            <a:ext cx="3140145" cy="37182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D5922953-3638-D1BC-A405-836D0DAF67E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920503" y="3095583"/>
            <a:ext cx="360000" cy="360000"/>
          </a:xfrm>
          <a:prstGeom prst="ellipse">
            <a:avLst/>
          </a:prstGeom>
          <a:solidFill>
            <a:schemeClr val="accent3"/>
          </a:solidFill>
        </p:spPr>
        <p:txBody>
          <a:bodyPr lIns="0" rIns="0" anchor="ctr"/>
          <a:lstStyle>
            <a:lvl1pPr marL="0" indent="0" algn="ctr">
              <a:buNone/>
              <a:defRPr sz="1467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3</a:t>
            </a:r>
          </a:p>
        </p:txBody>
      </p:sp>
      <p:sp>
        <p:nvSpPr>
          <p:cNvPr id="15" name="Text Placeholder 18">
            <a:extLst>
              <a:ext uri="{FF2B5EF4-FFF2-40B4-BE49-F238E27FC236}">
                <a16:creationId xmlns:a16="http://schemas.microsoft.com/office/drawing/2014/main" id="{DB8E33C2-E578-9433-F3DE-99E1DFFFE6A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418896" y="3960849"/>
            <a:ext cx="3140145" cy="371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7" b="1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id="{FD05A59E-6619-C681-CB5F-F5B6AC827DA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418896" y="4332674"/>
            <a:ext cx="3140145" cy="37182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1B655E9D-CA2E-2821-8BEA-46B3E28334D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920503" y="3949023"/>
            <a:ext cx="360000" cy="360000"/>
          </a:xfrm>
          <a:prstGeom prst="ellipse">
            <a:avLst/>
          </a:prstGeom>
          <a:solidFill>
            <a:schemeClr val="accent3"/>
          </a:solidFill>
        </p:spPr>
        <p:txBody>
          <a:bodyPr lIns="0" rIns="0" anchor="ctr"/>
          <a:lstStyle>
            <a:lvl1pPr marL="0" indent="0" algn="ctr">
              <a:buNone/>
              <a:defRPr sz="1467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4</a:t>
            </a:r>
          </a:p>
        </p:txBody>
      </p:sp>
      <p:sp>
        <p:nvSpPr>
          <p:cNvPr id="26" name="Text Placeholder 18">
            <a:extLst>
              <a:ext uri="{FF2B5EF4-FFF2-40B4-BE49-F238E27FC236}">
                <a16:creationId xmlns:a16="http://schemas.microsoft.com/office/drawing/2014/main" id="{D485BE24-02A3-6ADF-359D-36BD9521B8F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418896" y="4814289"/>
            <a:ext cx="3140145" cy="371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7" b="1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27" name="Text Placeholder 18">
            <a:extLst>
              <a:ext uri="{FF2B5EF4-FFF2-40B4-BE49-F238E27FC236}">
                <a16:creationId xmlns:a16="http://schemas.microsoft.com/office/drawing/2014/main" id="{AC42FB60-6DAA-D778-6E7E-7BE661BE83A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418896" y="5186114"/>
            <a:ext cx="3140145" cy="37182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28" name="Text Placeholder 18">
            <a:extLst>
              <a:ext uri="{FF2B5EF4-FFF2-40B4-BE49-F238E27FC236}">
                <a16:creationId xmlns:a16="http://schemas.microsoft.com/office/drawing/2014/main" id="{4CED5838-F6C7-3EA0-9D51-659F2AEA89F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920503" y="4802463"/>
            <a:ext cx="360000" cy="360000"/>
          </a:xfrm>
          <a:prstGeom prst="ellipse">
            <a:avLst/>
          </a:prstGeom>
          <a:solidFill>
            <a:schemeClr val="accent3"/>
          </a:solidFill>
        </p:spPr>
        <p:txBody>
          <a:bodyPr lIns="0" rIns="0" anchor="ctr"/>
          <a:lstStyle>
            <a:lvl1pPr marL="0" indent="0" algn="ctr">
              <a:buNone/>
              <a:defRPr sz="1467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5</a:t>
            </a:r>
          </a:p>
        </p:txBody>
      </p:sp>
      <p:sp>
        <p:nvSpPr>
          <p:cNvPr id="2" name="Text Placeholder 18">
            <a:extLst>
              <a:ext uri="{FF2B5EF4-FFF2-40B4-BE49-F238E27FC236}">
                <a16:creationId xmlns:a16="http://schemas.microsoft.com/office/drawing/2014/main" id="{C208F93C-EE6D-FA55-D20A-956A365A493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347632" y="1400529"/>
            <a:ext cx="3140145" cy="371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7" b="1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4" name="Text Placeholder 18">
            <a:extLst>
              <a:ext uri="{FF2B5EF4-FFF2-40B4-BE49-F238E27FC236}">
                <a16:creationId xmlns:a16="http://schemas.microsoft.com/office/drawing/2014/main" id="{F93E8F37-410A-E9A2-D468-3E159AD25F8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347632" y="1772354"/>
            <a:ext cx="3140145" cy="37182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5" name="Text Placeholder 18">
            <a:extLst>
              <a:ext uri="{FF2B5EF4-FFF2-40B4-BE49-F238E27FC236}">
                <a16:creationId xmlns:a16="http://schemas.microsoft.com/office/drawing/2014/main" id="{6D1F33B0-AF2B-2DDF-99D8-949A4838AAD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849239" y="1388703"/>
            <a:ext cx="360000" cy="360000"/>
          </a:xfrm>
          <a:prstGeom prst="ellipse">
            <a:avLst/>
          </a:prstGeom>
          <a:solidFill>
            <a:schemeClr val="accent3"/>
          </a:solidFill>
        </p:spPr>
        <p:txBody>
          <a:bodyPr lIns="0" rIns="0" anchor="ctr"/>
          <a:lstStyle>
            <a:lvl1pPr marL="0" indent="0" algn="ctr">
              <a:buNone/>
              <a:defRPr sz="1467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6</a:t>
            </a:r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009DA256-442C-E29F-8DF7-4626B200EBA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347632" y="2253969"/>
            <a:ext cx="3140145" cy="371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7" b="1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8" name="Text Placeholder 18">
            <a:extLst>
              <a:ext uri="{FF2B5EF4-FFF2-40B4-BE49-F238E27FC236}">
                <a16:creationId xmlns:a16="http://schemas.microsoft.com/office/drawing/2014/main" id="{FDD5247B-65DA-C161-BA74-D5D0380EABC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347632" y="2625794"/>
            <a:ext cx="3140145" cy="37182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9FE9E636-6BD9-1F4A-A422-9DF3D66B3B6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849239" y="2242143"/>
            <a:ext cx="360000" cy="360000"/>
          </a:xfrm>
          <a:prstGeom prst="ellipse">
            <a:avLst/>
          </a:prstGeom>
          <a:solidFill>
            <a:schemeClr val="accent3"/>
          </a:solidFill>
        </p:spPr>
        <p:txBody>
          <a:bodyPr lIns="0" rIns="0" anchor="ctr"/>
          <a:lstStyle>
            <a:lvl1pPr marL="0" indent="0" algn="ctr">
              <a:buNone/>
              <a:defRPr sz="1467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7</a:t>
            </a:r>
          </a:p>
        </p:txBody>
      </p:sp>
      <p:sp>
        <p:nvSpPr>
          <p:cNvPr id="23" name="Text Placeholder 18">
            <a:extLst>
              <a:ext uri="{FF2B5EF4-FFF2-40B4-BE49-F238E27FC236}">
                <a16:creationId xmlns:a16="http://schemas.microsoft.com/office/drawing/2014/main" id="{FD42811D-0AC1-1C45-B24C-E6D34BB73BF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347632" y="3107409"/>
            <a:ext cx="3140145" cy="371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7" b="1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24" name="Text Placeholder 18">
            <a:extLst>
              <a:ext uri="{FF2B5EF4-FFF2-40B4-BE49-F238E27FC236}">
                <a16:creationId xmlns:a16="http://schemas.microsoft.com/office/drawing/2014/main" id="{E2D002DD-C124-9716-D5D6-81091BD6F7E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347632" y="3479234"/>
            <a:ext cx="3140145" cy="37182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CA675F17-F271-DF51-6D40-5E81803B514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849239" y="3095583"/>
            <a:ext cx="360000" cy="360000"/>
          </a:xfrm>
          <a:prstGeom prst="ellipse">
            <a:avLst/>
          </a:prstGeom>
          <a:solidFill>
            <a:schemeClr val="accent3"/>
          </a:solidFill>
        </p:spPr>
        <p:txBody>
          <a:bodyPr lIns="0" rIns="0" anchor="ctr"/>
          <a:lstStyle>
            <a:lvl1pPr marL="0" indent="0" algn="ctr">
              <a:buNone/>
              <a:defRPr sz="1467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8</a:t>
            </a:r>
          </a:p>
        </p:txBody>
      </p:sp>
      <p:sp>
        <p:nvSpPr>
          <p:cNvPr id="35" name="Text Placeholder 18">
            <a:extLst>
              <a:ext uri="{FF2B5EF4-FFF2-40B4-BE49-F238E27FC236}">
                <a16:creationId xmlns:a16="http://schemas.microsoft.com/office/drawing/2014/main" id="{F883C3B6-C3D7-E7E0-A22C-1495A2754FAD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347632" y="3960849"/>
            <a:ext cx="3140145" cy="371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7" b="1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36" name="Text Placeholder 18">
            <a:extLst>
              <a:ext uri="{FF2B5EF4-FFF2-40B4-BE49-F238E27FC236}">
                <a16:creationId xmlns:a16="http://schemas.microsoft.com/office/drawing/2014/main" id="{8CC542CA-F37F-A419-5F24-26CED79D37B7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8347632" y="4332674"/>
            <a:ext cx="3140145" cy="37182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40" name="Text Placeholder 18">
            <a:extLst>
              <a:ext uri="{FF2B5EF4-FFF2-40B4-BE49-F238E27FC236}">
                <a16:creationId xmlns:a16="http://schemas.microsoft.com/office/drawing/2014/main" id="{37E853A5-EC39-DFD5-0B6C-BF6F1F643C7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849239" y="3949023"/>
            <a:ext cx="360000" cy="360000"/>
          </a:xfrm>
          <a:prstGeom prst="ellipse">
            <a:avLst/>
          </a:prstGeom>
          <a:solidFill>
            <a:schemeClr val="accent3"/>
          </a:solidFill>
        </p:spPr>
        <p:txBody>
          <a:bodyPr lIns="0" rIns="0" anchor="ctr"/>
          <a:lstStyle>
            <a:lvl1pPr marL="0" indent="0" algn="ctr">
              <a:buNone/>
              <a:defRPr sz="1467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9</a:t>
            </a:r>
          </a:p>
        </p:txBody>
      </p:sp>
      <p:sp>
        <p:nvSpPr>
          <p:cNvPr id="41" name="Text Placeholder 18">
            <a:extLst>
              <a:ext uri="{FF2B5EF4-FFF2-40B4-BE49-F238E27FC236}">
                <a16:creationId xmlns:a16="http://schemas.microsoft.com/office/drawing/2014/main" id="{0DC0592F-BD6E-793A-3027-D1D6C31B0AA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347632" y="4814289"/>
            <a:ext cx="3140145" cy="371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7" b="1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42" name="Text Placeholder 18">
            <a:extLst>
              <a:ext uri="{FF2B5EF4-FFF2-40B4-BE49-F238E27FC236}">
                <a16:creationId xmlns:a16="http://schemas.microsoft.com/office/drawing/2014/main" id="{AB8E06B4-57A0-6E04-2264-CFA799C98684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347632" y="5186114"/>
            <a:ext cx="3140145" cy="37182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/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43" name="Text Placeholder 18">
            <a:extLst>
              <a:ext uri="{FF2B5EF4-FFF2-40B4-BE49-F238E27FC236}">
                <a16:creationId xmlns:a16="http://schemas.microsoft.com/office/drawing/2014/main" id="{3B5CC5DB-84BB-CA5B-DF31-6138590A8726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849239" y="4802463"/>
            <a:ext cx="360000" cy="360000"/>
          </a:xfrm>
          <a:prstGeom prst="ellipse">
            <a:avLst/>
          </a:prstGeom>
          <a:solidFill>
            <a:schemeClr val="accent3"/>
          </a:solidFill>
        </p:spPr>
        <p:txBody>
          <a:bodyPr lIns="0" rIns="0" anchor="ctr"/>
          <a:lstStyle>
            <a:lvl1pPr marL="0" indent="0" algn="ctr">
              <a:buNone/>
              <a:defRPr sz="1467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40123480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DE7112E-9453-F8B1-3665-54CF38B41916}"/>
              </a:ext>
            </a:extLst>
          </p:cNvPr>
          <p:cNvSpPr/>
          <p:nvPr userDrawn="1"/>
        </p:nvSpPr>
        <p:spPr>
          <a:xfrm>
            <a:off x="4330328" y="0"/>
            <a:ext cx="7867651" cy="68622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x-none" sz="180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2" name="Freeform: Shape 15">
            <a:extLst>
              <a:ext uri="{FF2B5EF4-FFF2-40B4-BE49-F238E27FC236}">
                <a16:creationId xmlns:a16="http://schemas.microsoft.com/office/drawing/2014/main" id="{47B557A1-46C4-92AF-5691-9B98A1EECC48}"/>
              </a:ext>
            </a:extLst>
          </p:cNvPr>
          <p:cNvSpPr/>
          <p:nvPr userDrawn="1"/>
        </p:nvSpPr>
        <p:spPr>
          <a:xfrm>
            <a:off x="-14690" y="0"/>
            <a:ext cx="2222284" cy="6858000"/>
          </a:xfrm>
          <a:custGeom>
            <a:avLst/>
            <a:gdLst>
              <a:gd name="connsiteX0" fmla="*/ 231239 w 1666713"/>
              <a:gd name="connsiteY0" fmla="*/ 0 h 5143500"/>
              <a:gd name="connsiteX1" fmla="*/ 1301793 w 1666713"/>
              <a:gd name="connsiteY1" fmla="*/ 373572 h 5143500"/>
              <a:gd name="connsiteX2" fmla="*/ 1666713 w 1666713"/>
              <a:gd name="connsiteY2" fmla="*/ 1428559 h 5143500"/>
              <a:gd name="connsiteX3" fmla="*/ 1666713 w 1666713"/>
              <a:gd name="connsiteY3" fmla="*/ 3714942 h 5143500"/>
              <a:gd name="connsiteX4" fmla="*/ 1300063 w 1666713"/>
              <a:gd name="connsiteY4" fmla="*/ 4768202 h 5143500"/>
              <a:gd name="connsiteX5" fmla="*/ 231239 w 1666713"/>
              <a:gd name="connsiteY5" fmla="*/ 5143500 h 5143500"/>
              <a:gd name="connsiteX6" fmla="*/ 60155 w 1666713"/>
              <a:gd name="connsiteY6" fmla="*/ 5137609 h 5143500"/>
              <a:gd name="connsiteX7" fmla="*/ 0 w 1666713"/>
              <a:gd name="connsiteY7" fmla="*/ 5130983 h 5143500"/>
              <a:gd name="connsiteX8" fmla="*/ 0 w 1666713"/>
              <a:gd name="connsiteY8" fmla="*/ 4446413 h 5143500"/>
              <a:gd name="connsiteX9" fmla="*/ 56668 w 1666713"/>
              <a:gd name="connsiteY9" fmla="*/ 4460244 h 5143500"/>
              <a:gd name="connsiteX10" fmla="*/ 231239 w 1666713"/>
              <a:gd name="connsiteY10" fmla="*/ 4472458 h 5143500"/>
              <a:gd name="connsiteX11" fmla="*/ 782945 w 1666713"/>
              <a:gd name="connsiteY11" fmla="*/ 4277027 h 5143500"/>
              <a:gd name="connsiteX12" fmla="*/ 961083 w 1666713"/>
              <a:gd name="connsiteY12" fmla="*/ 3714942 h 5143500"/>
              <a:gd name="connsiteX13" fmla="*/ 961083 w 1666713"/>
              <a:gd name="connsiteY13" fmla="*/ 1428559 h 5143500"/>
              <a:gd name="connsiteX14" fmla="*/ 784675 w 1666713"/>
              <a:gd name="connsiteY14" fmla="*/ 866474 h 5143500"/>
              <a:gd name="connsiteX15" fmla="*/ 231239 w 1666713"/>
              <a:gd name="connsiteY15" fmla="*/ 671042 h 5143500"/>
              <a:gd name="connsiteX16" fmla="*/ 55264 w 1666713"/>
              <a:gd name="connsiteY16" fmla="*/ 683257 h 5143500"/>
              <a:gd name="connsiteX17" fmla="*/ 0 w 1666713"/>
              <a:gd name="connsiteY17" fmla="*/ 696677 h 5143500"/>
              <a:gd name="connsiteX18" fmla="*/ 0 w 1666713"/>
              <a:gd name="connsiteY18" fmla="*/ 12572 h 5143500"/>
              <a:gd name="connsiteX19" fmla="*/ 60939 w 1666713"/>
              <a:gd name="connsiteY19" fmla="*/ 5864 h 5143500"/>
              <a:gd name="connsiteX20" fmla="*/ 231239 w 1666713"/>
              <a:gd name="connsiteY20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666713" h="5143500">
                <a:moveTo>
                  <a:pt x="231239" y="0"/>
                </a:moveTo>
                <a:cubicBezTo>
                  <a:pt x="701660" y="0"/>
                  <a:pt x="1058511" y="124525"/>
                  <a:pt x="1301793" y="373572"/>
                </a:cubicBezTo>
                <a:cubicBezTo>
                  <a:pt x="1545072" y="622616"/>
                  <a:pt x="1666713" y="974280"/>
                  <a:pt x="1666713" y="1428559"/>
                </a:cubicBezTo>
                <a:lnTo>
                  <a:pt x="1666713" y="3714942"/>
                </a:lnTo>
                <a:cubicBezTo>
                  <a:pt x="1666713" y="4166915"/>
                  <a:pt x="1544497" y="4518000"/>
                  <a:pt x="1300063" y="4768202"/>
                </a:cubicBezTo>
                <a:cubicBezTo>
                  <a:pt x="1055630" y="5018400"/>
                  <a:pt x="699355" y="5143500"/>
                  <a:pt x="231239" y="5143500"/>
                </a:cubicBezTo>
                <a:cubicBezTo>
                  <a:pt x="172436" y="5143500"/>
                  <a:pt x="115408" y="5141537"/>
                  <a:pt x="60155" y="5137609"/>
                </a:cubicBezTo>
                <a:lnTo>
                  <a:pt x="0" y="5130983"/>
                </a:lnTo>
                <a:lnTo>
                  <a:pt x="0" y="4446413"/>
                </a:lnTo>
                <a:lnTo>
                  <a:pt x="56668" y="4460244"/>
                </a:lnTo>
                <a:cubicBezTo>
                  <a:pt x="110787" y="4468387"/>
                  <a:pt x="168977" y="4472458"/>
                  <a:pt x="231239" y="4472458"/>
                </a:cubicBezTo>
                <a:cubicBezTo>
                  <a:pt x="480286" y="4472458"/>
                  <a:pt x="664188" y="4407313"/>
                  <a:pt x="782945" y="4277027"/>
                </a:cubicBezTo>
                <a:cubicBezTo>
                  <a:pt x="901702" y="4146737"/>
                  <a:pt x="961083" y="3959375"/>
                  <a:pt x="961083" y="3714942"/>
                </a:cubicBezTo>
                <a:lnTo>
                  <a:pt x="961083" y="1428559"/>
                </a:lnTo>
                <a:cubicBezTo>
                  <a:pt x="961083" y="1184125"/>
                  <a:pt x="902281" y="996764"/>
                  <a:pt x="784675" y="866474"/>
                </a:cubicBezTo>
                <a:cubicBezTo>
                  <a:pt x="667069" y="736187"/>
                  <a:pt x="482591" y="671042"/>
                  <a:pt x="231239" y="671042"/>
                </a:cubicBezTo>
                <a:cubicBezTo>
                  <a:pt x="168401" y="671042"/>
                  <a:pt x="109743" y="675114"/>
                  <a:pt x="55264" y="683257"/>
                </a:cubicBezTo>
                <a:lnTo>
                  <a:pt x="0" y="696677"/>
                </a:lnTo>
                <a:lnTo>
                  <a:pt x="0" y="12572"/>
                </a:lnTo>
                <a:lnTo>
                  <a:pt x="60939" y="5864"/>
                </a:lnTo>
                <a:cubicBezTo>
                  <a:pt x="115958" y="1955"/>
                  <a:pt x="172725" y="0"/>
                  <a:pt x="231239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1219140">
              <a:defRPr/>
            </a:pPr>
            <a:endParaRPr lang="x-none" sz="2400">
              <a:solidFill>
                <a:srgbClr val="FFFFFF"/>
              </a:solidFill>
              <a:latin typeface="MetaNormalLF-Roman" panose="020B0502030101020104" pitchFamily="34" charset="0"/>
              <a:sym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88E9E6-2083-0C7A-AE1A-41044ACBD592}"/>
              </a:ext>
            </a:extLst>
          </p:cNvPr>
          <p:cNvSpPr txBox="1"/>
          <p:nvPr userDrawn="1"/>
        </p:nvSpPr>
        <p:spPr>
          <a:xfrm>
            <a:off x="2414015" y="-4482"/>
            <a:ext cx="1941075" cy="6866964"/>
          </a:xfrm>
          <a:custGeom>
            <a:avLst/>
            <a:gdLst/>
            <a:ahLst/>
            <a:cxnLst/>
            <a:rect l="l" t="t" r="r" b="b"/>
            <a:pathLst>
              <a:path w="609772" h="2157198">
                <a:moveTo>
                  <a:pt x="307111" y="0"/>
                </a:moveTo>
                <a:lnTo>
                  <a:pt x="609772" y="0"/>
                </a:lnTo>
                <a:lnTo>
                  <a:pt x="609772" y="2157198"/>
                </a:lnTo>
                <a:lnTo>
                  <a:pt x="307111" y="2157198"/>
                </a:lnTo>
                <a:lnTo>
                  <a:pt x="307111" y="329366"/>
                </a:lnTo>
                <a:lnTo>
                  <a:pt x="0" y="517787"/>
                </a:lnTo>
                <a:lnTo>
                  <a:pt x="0" y="204741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1219140">
              <a:defRPr/>
            </a:pPr>
            <a:endParaRPr lang="de-CH" sz="2400">
              <a:solidFill>
                <a:srgbClr val="FFFFFF"/>
              </a:solidFill>
              <a:latin typeface="MetaNormalLF-Roman" panose="020B0502030101020104" pitchFamily="34" charset="0"/>
              <a:sym typeface="Arial"/>
            </a:endParaRP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01337D96-3B79-7673-E1E8-A0416026D0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89183" y="2502855"/>
            <a:ext cx="5283917" cy="590551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67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E2B20CB7-69FE-AE6F-41BB-5677E6A584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9185" y="3057877"/>
            <a:ext cx="5283917" cy="590551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490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EDD7F8C-E824-34F6-ACC0-05EC12FB282A}"/>
              </a:ext>
            </a:extLst>
          </p:cNvPr>
          <p:cNvSpPr/>
          <p:nvPr userDrawn="1"/>
        </p:nvSpPr>
        <p:spPr>
          <a:xfrm>
            <a:off x="3503712" y="0"/>
            <a:ext cx="8688288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x-none" sz="180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E38D83B-6664-2201-B796-A53B6704A567}"/>
              </a:ext>
            </a:extLst>
          </p:cNvPr>
          <p:cNvSpPr/>
          <p:nvPr userDrawn="1"/>
        </p:nvSpPr>
        <p:spPr>
          <a:xfrm>
            <a:off x="-1" y="0"/>
            <a:ext cx="2222284" cy="6858000"/>
          </a:xfrm>
          <a:custGeom>
            <a:avLst/>
            <a:gdLst>
              <a:gd name="connsiteX0" fmla="*/ 231239 w 1666713"/>
              <a:gd name="connsiteY0" fmla="*/ 0 h 5143500"/>
              <a:gd name="connsiteX1" fmla="*/ 1301793 w 1666713"/>
              <a:gd name="connsiteY1" fmla="*/ 373572 h 5143500"/>
              <a:gd name="connsiteX2" fmla="*/ 1666713 w 1666713"/>
              <a:gd name="connsiteY2" fmla="*/ 1428559 h 5143500"/>
              <a:gd name="connsiteX3" fmla="*/ 1666713 w 1666713"/>
              <a:gd name="connsiteY3" fmla="*/ 3714942 h 5143500"/>
              <a:gd name="connsiteX4" fmla="*/ 1300063 w 1666713"/>
              <a:gd name="connsiteY4" fmla="*/ 4768202 h 5143500"/>
              <a:gd name="connsiteX5" fmla="*/ 231239 w 1666713"/>
              <a:gd name="connsiteY5" fmla="*/ 5143500 h 5143500"/>
              <a:gd name="connsiteX6" fmla="*/ 60155 w 1666713"/>
              <a:gd name="connsiteY6" fmla="*/ 5137609 h 5143500"/>
              <a:gd name="connsiteX7" fmla="*/ 0 w 1666713"/>
              <a:gd name="connsiteY7" fmla="*/ 5130983 h 5143500"/>
              <a:gd name="connsiteX8" fmla="*/ 0 w 1666713"/>
              <a:gd name="connsiteY8" fmla="*/ 4446413 h 5143500"/>
              <a:gd name="connsiteX9" fmla="*/ 56668 w 1666713"/>
              <a:gd name="connsiteY9" fmla="*/ 4460244 h 5143500"/>
              <a:gd name="connsiteX10" fmla="*/ 231239 w 1666713"/>
              <a:gd name="connsiteY10" fmla="*/ 4472458 h 5143500"/>
              <a:gd name="connsiteX11" fmla="*/ 782945 w 1666713"/>
              <a:gd name="connsiteY11" fmla="*/ 4277027 h 5143500"/>
              <a:gd name="connsiteX12" fmla="*/ 961083 w 1666713"/>
              <a:gd name="connsiteY12" fmla="*/ 3714942 h 5143500"/>
              <a:gd name="connsiteX13" fmla="*/ 961083 w 1666713"/>
              <a:gd name="connsiteY13" fmla="*/ 1428559 h 5143500"/>
              <a:gd name="connsiteX14" fmla="*/ 784675 w 1666713"/>
              <a:gd name="connsiteY14" fmla="*/ 866474 h 5143500"/>
              <a:gd name="connsiteX15" fmla="*/ 231239 w 1666713"/>
              <a:gd name="connsiteY15" fmla="*/ 671042 h 5143500"/>
              <a:gd name="connsiteX16" fmla="*/ 55264 w 1666713"/>
              <a:gd name="connsiteY16" fmla="*/ 683257 h 5143500"/>
              <a:gd name="connsiteX17" fmla="*/ 0 w 1666713"/>
              <a:gd name="connsiteY17" fmla="*/ 696677 h 5143500"/>
              <a:gd name="connsiteX18" fmla="*/ 0 w 1666713"/>
              <a:gd name="connsiteY18" fmla="*/ 12572 h 5143500"/>
              <a:gd name="connsiteX19" fmla="*/ 60939 w 1666713"/>
              <a:gd name="connsiteY19" fmla="*/ 5864 h 5143500"/>
              <a:gd name="connsiteX20" fmla="*/ 231239 w 1666713"/>
              <a:gd name="connsiteY20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666713" h="5143500">
                <a:moveTo>
                  <a:pt x="231239" y="0"/>
                </a:moveTo>
                <a:cubicBezTo>
                  <a:pt x="701660" y="0"/>
                  <a:pt x="1058511" y="124525"/>
                  <a:pt x="1301793" y="373572"/>
                </a:cubicBezTo>
                <a:cubicBezTo>
                  <a:pt x="1545072" y="622616"/>
                  <a:pt x="1666713" y="974280"/>
                  <a:pt x="1666713" y="1428559"/>
                </a:cubicBezTo>
                <a:lnTo>
                  <a:pt x="1666713" y="3714942"/>
                </a:lnTo>
                <a:cubicBezTo>
                  <a:pt x="1666713" y="4166915"/>
                  <a:pt x="1544497" y="4518000"/>
                  <a:pt x="1300063" y="4768202"/>
                </a:cubicBezTo>
                <a:cubicBezTo>
                  <a:pt x="1055630" y="5018400"/>
                  <a:pt x="699355" y="5143500"/>
                  <a:pt x="231239" y="5143500"/>
                </a:cubicBezTo>
                <a:cubicBezTo>
                  <a:pt x="172436" y="5143500"/>
                  <a:pt x="115408" y="5141537"/>
                  <a:pt x="60155" y="5137609"/>
                </a:cubicBezTo>
                <a:lnTo>
                  <a:pt x="0" y="5130983"/>
                </a:lnTo>
                <a:lnTo>
                  <a:pt x="0" y="4446413"/>
                </a:lnTo>
                <a:lnTo>
                  <a:pt x="56668" y="4460244"/>
                </a:lnTo>
                <a:cubicBezTo>
                  <a:pt x="110787" y="4468387"/>
                  <a:pt x="168977" y="4472458"/>
                  <a:pt x="231239" y="4472458"/>
                </a:cubicBezTo>
                <a:cubicBezTo>
                  <a:pt x="480286" y="4472458"/>
                  <a:pt x="664188" y="4407313"/>
                  <a:pt x="782945" y="4277027"/>
                </a:cubicBezTo>
                <a:cubicBezTo>
                  <a:pt x="901702" y="4146737"/>
                  <a:pt x="961083" y="3959375"/>
                  <a:pt x="961083" y="3714942"/>
                </a:cubicBezTo>
                <a:lnTo>
                  <a:pt x="961083" y="1428559"/>
                </a:lnTo>
                <a:cubicBezTo>
                  <a:pt x="961083" y="1184125"/>
                  <a:pt x="902281" y="996764"/>
                  <a:pt x="784675" y="866474"/>
                </a:cubicBezTo>
                <a:cubicBezTo>
                  <a:pt x="667069" y="736187"/>
                  <a:pt x="482591" y="671042"/>
                  <a:pt x="231239" y="671042"/>
                </a:cubicBezTo>
                <a:cubicBezTo>
                  <a:pt x="168401" y="671042"/>
                  <a:pt x="109743" y="675114"/>
                  <a:pt x="55264" y="683257"/>
                </a:cubicBezTo>
                <a:lnTo>
                  <a:pt x="0" y="696677"/>
                </a:lnTo>
                <a:lnTo>
                  <a:pt x="0" y="12572"/>
                </a:lnTo>
                <a:lnTo>
                  <a:pt x="60939" y="5864"/>
                </a:lnTo>
                <a:cubicBezTo>
                  <a:pt x="115958" y="1955"/>
                  <a:pt x="172725" y="0"/>
                  <a:pt x="231239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1219140">
              <a:defRPr/>
            </a:pPr>
            <a:endParaRPr lang="x-none" sz="2400">
              <a:solidFill>
                <a:srgbClr val="FFFFFF"/>
              </a:solidFill>
              <a:latin typeface="MetaNormalLF-Roman" panose="020B0502030101020104" pitchFamily="34" charset="0"/>
              <a:sym typeface="Arial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D28CB7-1F88-A3F2-0CF8-C407DCC980BC}"/>
              </a:ext>
            </a:extLst>
          </p:cNvPr>
          <p:cNvSpPr/>
          <p:nvPr userDrawn="1"/>
        </p:nvSpPr>
        <p:spPr>
          <a:xfrm>
            <a:off x="2831637" y="0"/>
            <a:ext cx="1536171" cy="644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8" name="Freeform: Shape 24">
            <a:extLst>
              <a:ext uri="{FF2B5EF4-FFF2-40B4-BE49-F238E27FC236}">
                <a16:creationId xmlns:a16="http://schemas.microsoft.com/office/drawing/2014/main" id="{8F85B18F-654C-27B6-E8AF-21274571B81A}"/>
              </a:ext>
            </a:extLst>
          </p:cNvPr>
          <p:cNvSpPr/>
          <p:nvPr userDrawn="1"/>
        </p:nvSpPr>
        <p:spPr>
          <a:xfrm rot="10800000">
            <a:off x="2927767" y="690444"/>
            <a:ext cx="2571467" cy="4370736"/>
          </a:xfrm>
          <a:custGeom>
            <a:avLst/>
            <a:gdLst>
              <a:gd name="connsiteX0" fmla="*/ 947187 w 1928600"/>
              <a:gd name="connsiteY0" fmla="*/ 2990021 h 2990021"/>
              <a:gd name="connsiteX1" fmla="*/ 0 w 1928600"/>
              <a:gd name="connsiteY1" fmla="*/ 2062624 h 2990021"/>
              <a:gd name="connsiteX2" fmla="*/ 417606 w 1928600"/>
              <a:gd name="connsiteY2" fmla="*/ 1293612 h 2990021"/>
              <a:gd name="connsiteX3" fmla="*/ 444231 w 1928600"/>
              <a:gd name="connsiteY3" fmla="*/ 1279462 h 2990021"/>
              <a:gd name="connsiteX4" fmla="*/ 1418735 w 1928600"/>
              <a:gd name="connsiteY4" fmla="*/ 0 h 2990021"/>
              <a:gd name="connsiteX5" fmla="*/ 1928600 w 1928600"/>
              <a:gd name="connsiteY5" fmla="*/ 1641554 h 2990021"/>
              <a:gd name="connsiteX6" fmla="*/ 1790377 w 1928600"/>
              <a:gd name="connsiteY6" fmla="*/ 1641554 h 2990021"/>
              <a:gd name="connsiteX7" fmla="*/ 1819939 w 1928600"/>
              <a:gd name="connsiteY7" fmla="*/ 1701639 h 2990021"/>
              <a:gd name="connsiteX8" fmla="*/ 1894374 w 1928600"/>
              <a:gd name="connsiteY8" fmla="*/ 2062624 h 2990021"/>
              <a:gd name="connsiteX9" fmla="*/ 947187 w 1928600"/>
              <a:gd name="connsiteY9" fmla="*/ 2990021 h 299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28600" h="2990021">
                <a:moveTo>
                  <a:pt x="947187" y="2990021"/>
                </a:moveTo>
                <a:cubicBezTo>
                  <a:pt x="424070" y="2990021"/>
                  <a:pt x="0" y="2574811"/>
                  <a:pt x="0" y="2062624"/>
                </a:cubicBezTo>
                <a:cubicBezTo>
                  <a:pt x="0" y="1742507"/>
                  <a:pt x="165652" y="1460272"/>
                  <a:pt x="417606" y="1293612"/>
                </a:cubicBezTo>
                <a:lnTo>
                  <a:pt x="444231" y="1279462"/>
                </a:lnTo>
                <a:lnTo>
                  <a:pt x="1418735" y="0"/>
                </a:lnTo>
                <a:lnTo>
                  <a:pt x="1928600" y="1641554"/>
                </a:lnTo>
                <a:lnTo>
                  <a:pt x="1790377" y="1641554"/>
                </a:lnTo>
                <a:lnTo>
                  <a:pt x="1819939" y="1701639"/>
                </a:lnTo>
                <a:cubicBezTo>
                  <a:pt x="1867869" y="1812592"/>
                  <a:pt x="1894374" y="1934577"/>
                  <a:pt x="1894374" y="2062624"/>
                </a:cubicBezTo>
                <a:cubicBezTo>
                  <a:pt x="1894374" y="2574811"/>
                  <a:pt x="1470304" y="2990021"/>
                  <a:pt x="947187" y="29900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189D56-82D1-4400-A247-F90CEEB98447}"/>
              </a:ext>
            </a:extLst>
          </p:cNvPr>
          <p:cNvSpPr txBox="1"/>
          <p:nvPr userDrawn="1"/>
        </p:nvSpPr>
        <p:spPr>
          <a:xfrm>
            <a:off x="2331470" y="-45753"/>
            <a:ext cx="3569796" cy="6903753"/>
          </a:xfrm>
          <a:custGeom>
            <a:avLst/>
            <a:gdLst/>
            <a:ahLst/>
            <a:cxnLst/>
            <a:rect l="l" t="t" r="r" b="b"/>
            <a:pathLst>
              <a:path w="498872" h="874514">
                <a:moveTo>
                  <a:pt x="250032" y="0"/>
                </a:moveTo>
                <a:cubicBezTo>
                  <a:pt x="301626" y="0"/>
                  <a:pt x="345679" y="8831"/>
                  <a:pt x="382191" y="26491"/>
                </a:cubicBezTo>
                <a:cubicBezTo>
                  <a:pt x="418704" y="44152"/>
                  <a:pt x="446485" y="69850"/>
                  <a:pt x="465535" y="103584"/>
                </a:cubicBezTo>
                <a:cubicBezTo>
                  <a:pt x="484585" y="137319"/>
                  <a:pt x="494110" y="177998"/>
                  <a:pt x="494110" y="225623"/>
                </a:cubicBezTo>
                <a:lnTo>
                  <a:pt x="494110" y="226219"/>
                </a:lnTo>
                <a:cubicBezTo>
                  <a:pt x="494110" y="256778"/>
                  <a:pt x="487760" y="288727"/>
                  <a:pt x="475060" y="322064"/>
                </a:cubicBezTo>
                <a:cubicBezTo>
                  <a:pt x="462360" y="355402"/>
                  <a:pt x="444699" y="387548"/>
                  <a:pt x="422077" y="418505"/>
                </a:cubicBezTo>
                <a:lnTo>
                  <a:pt x="171450" y="759023"/>
                </a:lnTo>
                <a:lnTo>
                  <a:pt x="498872" y="759023"/>
                </a:lnTo>
                <a:lnTo>
                  <a:pt x="498872" y="874514"/>
                </a:lnTo>
                <a:lnTo>
                  <a:pt x="10716" y="874514"/>
                </a:lnTo>
                <a:lnTo>
                  <a:pt x="10716" y="769144"/>
                </a:lnTo>
                <a:lnTo>
                  <a:pt x="312540" y="366713"/>
                </a:lnTo>
                <a:cubicBezTo>
                  <a:pt x="330002" y="343694"/>
                  <a:pt x="343595" y="319782"/>
                  <a:pt x="353318" y="294977"/>
                </a:cubicBezTo>
                <a:cubicBezTo>
                  <a:pt x="363042" y="270173"/>
                  <a:pt x="367904" y="247055"/>
                  <a:pt x="367904" y="225623"/>
                </a:cubicBezTo>
                <a:lnTo>
                  <a:pt x="367904" y="224433"/>
                </a:lnTo>
                <a:cubicBezTo>
                  <a:pt x="367904" y="189905"/>
                  <a:pt x="357783" y="163116"/>
                  <a:pt x="337543" y="144066"/>
                </a:cubicBezTo>
                <a:cubicBezTo>
                  <a:pt x="317302" y="125016"/>
                  <a:pt x="288529" y="115491"/>
                  <a:pt x="251222" y="115491"/>
                </a:cubicBezTo>
                <a:cubicBezTo>
                  <a:pt x="215901" y="115491"/>
                  <a:pt x="187326" y="125909"/>
                  <a:pt x="165497" y="146745"/>
                </a:cubicBezTo>
                <a:cubicBezTo>
                  <a:pt x="143669" y="167580"/>
                  <a:pt x="130374" y="197048"/>
                  <a:pt x="125611" y="235148"/>
                </a:cubicBezTo>
                <a:lnTo>
                  <a:pt x="125611" y="235744"/>
                </a:lnTo>
                <a:lnTo>
                  <a:pt x="0" y="235744"/>
                </a:lnTo>
                <a:lnTo>
                  <a:pt x="0" y="235148"/>
                </a:lnTo>
                <a:cubicBezTo>
                  <a:pt x="7144" y="185539"/>
                  <a:pt x="21729" y="143173"/>
                  <a:pt x="43756" y="108049"/>
                </a:cubicBezTo>
                <a:cubicBezTo>
                  <a:pt x="65782" y="72926"/>
                  <a:pt x="94258" y="46137"/>
                  <a:pt x="129183" y="27682"/>
                </a:cubicBezTo>
                <a:cubicBezTo>
                  <a:pt x="164108" y="9227"/>
                  <a:pt x="204391" y="0"/>
                  <a:pt x="250032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ctr" defTabSz="914378">
              <a:defRPr>
                <a:solidFill>
                  <a:srgbClr val="FFFFFF"/>
                </a:solidFill>
                <a:latin typeface="Frutiger LT Com 45 Ligh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de-CH" sz="2400">
              <a:latin typeface="MetaNormalLF-Roman" panose="020B0502030101020104" pitchFamily="34" charset="0"/>
            </a:endParaRP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CAAFDAF2-BECA-1912-106D-EBC18123EBB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75182" y="2502855"/>
            <a:ext cx="5283917" cy="590551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67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CF6CF61F-D09A-9E48-12DA-00BE10F8C5D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75184" y="3057877"/>
            <a:ext cx="5283917" cy="590551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6284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FB2B4A8-693E-12A9-C71E-907E51B5D3AF}"/>
              </a:ext>
            </a:extLst>
          </p:cNvPr>
          <p:cNvSpPr/>
          <p:nvPr userDrawn="1"/>
        </p:nvSpPr>
        <p:spPr>
          <a:xfrm>
            <a:off x="4049027" y="0"/>
            <a:ext cx="814297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x-none" sz="180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5" name="Freeform: Shape 15">
            <a:extLst>
              <a:ext uri="{FF2B5EF4-FFF2-40B4-BE49-F238E27FC236}">
                <a16:creationId xmlns:a16="http://schemas.microsoft.com/office/drawing/2014/main" id="{EBCD1484-4171-C4E2-AC26-CC1E12405735}"/>
              </a:ext>
            </a:extLst>
          </p:cNvPr>
          <p:cNvSpPr/>
          <p:nvPr userDrawn="1"/>
        </p:nvSpPr>
        <p:spPr>
          <a:xfrm>
            <a:off x="-1" y="0"/>
            <a:ext cx="2222284" cy="6858000"/>
          </a:xfrm>
          <a:custGeom>
            <a:avLst/>
            <a:gdLst>
              <a:gd name="connsiteX0" fmla="*/ 231239 w 1666713"/>
              <a:gd name="connsiteY0" fmla="*/ 0 h 5143500"/>
              <a:gd name="connsiteX1" fmla="*/ 1301793 w 1666713"/>
              <a:gd name="connsiteY1" fmla="*/ 373572 h 5143500"/>
              <a:gd name="connsiteX2" fmla="*/ 1666713 w 1666713"/>
              <a:gd name="connsiteY2" fmla="*/ 1428559 h 5143500"/>
              <a:gd name="connsiteX3" fmla="*/ 1666713 w 1666713"/>
              <a:gd name="connsiteY3" fmla="*/ 3714942 h 5143500"/>
              <a:gd name="connsiteX4" fmla="*/ 1300063 w 1666713"/>
              <a:gd name="connsiteY4" fmla="*/ 4768202 h 5143500"/>
              <a:gd name="connsiteX5" fmla="*/ 231239 w 1666713"/>
              <a:gd name="connsiteY5" fmla="*/ 5143500 h 5143500"/>
              <a:gd name="connsiteX6" fmla="*/ 60155 w 1666713"/>
              <a:gd name="connsiteY6" fmla="*/ 5137609 h 5143500"/>
              <a:gd name="connsiteX7" fmla="*/ 0 w 1666713"/>
              <a:gd name="connsiteY7" fmla="*/ 5130983 h 5143500"/>
              <a:gd name="connsiteX8" fmla="*/ 0 w 1666713"/>
              <a:gd name="connsiteY8" fmla="*/ 4446413 h 5143500"/>
              <a:gd name="connsiteX9" fmla="*/ 56668 w 1666713"/>
              <a:gd name="connsiteY9" fmla="*/ 4460244 h 5143500"/>
              <a:gd name="connsiteX10" fmla="*/ 231239 w 1666713"/>
              <a:gd name="connsiteY10" fmla="*/ 4472458 h 5143500"/>
              <a:gd name="connsiteX11" fmla="*/ 782945 w 1666713"/>
              <a:gd name="connsiteY11" fmla="*/ 4277027 h 5143500"/>
              <a:gd name="connsiteX12" fmla="*/ 961083 w 1666713"/>
              <a:gd name="connsiteY12" fmla="*/ 3714942 h 5143500"/>
              <a:gd name="connsiteX13" fmla="*/ 961083 w 1666713"/>
              <a:gd name="connsiteY13" fmla="*/ 1428559 h 5143500"/>
              <a:gd name="connsiteX14" fmla="*/ 784675 w 1666713"/>
              <a:gd name="connsiteY14" fmla="*/ 866474 h 5143500"/>
              <a:gd name="connsiteX15" fmla="*/ 231239 w 1666713"/>
              <a:gd name="connsiteY15" fmla="*/ 671042 h 5143500"/>
              <a:gd name="connsiteX16" fmla="*/ 55264 w 1666713"/>
              <a:gd name="connsiteY16" fmla="*/ 683257 h 5143500"/>
              <a:gd name="connsiteX17" fmla="*/ 0 w 1666713"/>
              <a:gd name="connsiteY17" fmla="*/ 696677 h 5143500"/>
              <a:gd name="connsiteX18" fmla="*/ 0 w 1666713"/>
              <a:gd name="connsiteY18" fmla="*/ 12572 h 5143500"/>
              <a:gd name="connsiteX19" fmla="*/ 60939 w 1666713"/>
              <a:gd name="connsiteY19" fmla="*/ 5864 h 5143500"/>
              <a:gd name="connsiteX20" fmla="*/ 231239 w 1666713"/>
              <a:gd name="connsiteY20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666713" h="5143500">
                <a:moveTo>
                  <a:pt x="231239" y="0"/>
                </a:moveTo>
                <a:cubicBezTo>
                  <a:pt x="701660" y="0"/>
                  <a:pt x="1058511" y="124525"/>
                  <a:pt x="1301793" y="373572"/>
                </a:cubicBezTo>
                <a:cubicBezTo>
                  <a:pt x="1545072" y="622616"/>
                  <a:pt x="1666713" y="974280"/>
                  <a:pt x="1666713" y="1428559"/>
                </a:cubicBezTo>
                <a:lnTo>
                  <a:pt x="1666713" y="3714942"/>
                </a:lnTo>
                <a:cubicBezTo>
                  <a:pt x="1666713" y="4166915"/>
                  <a:pt x="1544497" y="4518000"/>
                  <a:pt x="1300063" y="4768202"/>
                </a:cubicBezTo>
                <a:cubicBezTo>
                  <a:pt x="1055630" y="5018400"/>
                  <a:pt x="699355" y="5143500"/>
                  <a:pt x="231239" y="5143500"/>
                </a:cubicBezTo>
                <a:cubicBezTo>
                  <a:pt x="172436" y="5143500"/>
                  <a:pt x="115408" y="5141537"/>
                  <a:pt x="60155" y="5137609"/>
                </a:cubicBezTo>
                <a:lnTo>
                  <a:pt x="0" y="5130983"/>
                </a:lnTo>
                <a:lnTo>
                  <a:pt x="0" y="4446413"/>
                </a:lnTo>
                <a:lnTo>
                  <a:pt x="56668" y="4460244"/>
                </a:lnTo>
                <a:cubicBezTo>
                  <a:pt x="110787" y="4468387"/>
                  <a:pt x="168977" y="4472458"/>
                  <a:pt x="231239" y="4472458"/>
                </a:cubicBezTo>
                <a:cubicBezTo>
                  <a:pt x="480286" y="4472458"/>
                  <a:pt x="664188" y="4407313"/>
                  <a:pt x="782945" y="4277027"/>
                </a:cubicBezTo>
                <a:cubicBezTo>
                  <a:pt x="901702" y="4146737"/>
                  <a:pt x="961083" y="3959375"/>
                  <a:pt x="961083" y="3714942"/>
                </a:cubicBezTo>
                <a:lnTo>
                  <a:pt x="961083" y="1428559"/>
                </a:lnTo>
                <a:cubicBezTo>
                  <a:pt x="961083" y="1184125"/>
                  <a:pt x="902281" y="996764"/>
                  <a:pt x="784675" y="866474"/>
                </a:cubicBezTo>
                <a:cubicBezTo>
                  <a:pt x="667069" y="736187"/>
                  <a:pt x="482591" y="671042"/>
                  <a:pt x="231239" y="671042"/>
                </a:cubicBezTo>
                <a:cubicBezTo>
                  <a:pt x="168401" y="671042"/>
                  <a:pt x="109743" y="675114"/>
                  <a:pt x="55264" y="683257"/>
                </a:cubicBezTo>
                <a:lnTo>
                  <a:pt x="0" y="696677"/>
                </a:lnTo>
                <a:lnTo>
                  <a:pt x="0" y="12572"/>
                </a:lnTo>
                <a:lnTo>
                  <a:pt x="60939" y="5864"/>
                </a:lnTo>
                <a:cubicBezTo>
                  <a:pt x="115958" y="1955"/>
                  <a:pt x="172725" y="0"/>
                  <a:pt x="231239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1219140">
              <a:defRPr/>
            </a:pPr>
            <a:endParaRPr lang="x-none" sz="2400">
              <a:solidFill>
                <a:srgbClr val="FFFFFF"/>
              </a:solidFill>
              <a:latin typeface="MetaNormalLF-Roman" panose="020B0502030101020104" pitchFamily="34" charset="0"/>
              <a:sym typeface="Arial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485B3BA-DE08-ACE2-5A32-396EEEB39DC7}"/>
              </a:ext>
            </a:extLst>
          </p:cNvPr>
          <p:cNvSpPr/>
          <p:nvPr userDrawn="1"/>
        </p:nvSpPr>
        <p:spPr>
          <a:xfrm>
            <a:off x="2896899" y="740701"/>
            <a:ext cx="2304256" cy="23042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A9C1C1F-8D90-86B9-FEC3-3D9D8408D437}"/>
              </a:ext>
            </a:extLst>
          </p:cNvPr>
          <p:cNvSpPr/>
          <p:nvPr userDrawn="1"/>
        </p:nvSpPr>
        <p:spPr>
          <a:xfrm>
            <a:off x="2733573" y="3490725"/>
            <a:ext cx="2630907" cy="26309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Freeform: Shape 25">
            <a:extLst>
              <a:ext uri="{FF2B5EF4-FFF2-40B4-BE49-F238E27FC236}">
                <a16:creationId xmlns:a16="http://schemas.microsoft.com/office/drawing/2014/main" id="{C30F05F6-11CA-E71B-70E3-D4355B169388}"/>
              </a:ext>
            </a:extLst>
          </p:cNvPr>
          <p:cNvSpPr/>
          <p:nvPr userDrawn="1"/>
        </p:nvSpPr>
        <p:spPr>
          <a:xfrm>
            <a:off x="2280205" y="-47305"/>
            <a:ext cx="3614644" cy="6905305"/>
          </a:xfrm>
          <a:custGeom>
            <a:avLst/>
            <a:gdLst>
              <a:gd name="connsiteX0" fmla="*/ 365186 w 716098"/>
              <a:gd name="connsiteY0" fmla="*/ 0 h 1245825"/>
              <a:gd name="connsiteX1" fmla="*/ 609482 w 716098"/>
              <a:gd name="connsiteY1" fmla="*/ 83111 h 1245825"/>
              <a:gd name="connsiteX2" fmla="*/ 695949 w 716098"/>
              <a:gd name="connsiteY2" fmla="*/ 317332 h 1245825"/>
              <a:gd name="connsiteX3" fmla="*/ 695949 w 716098"/>
              <a:gd name="connsiteY3" fmla="*/ 337481 h 1245825"/>
              <a:gd name="connsiteX4" fmla="*/ 646421 w 716098"/>
              <a:gd name="connsiteY4" fmla="*/ 496988 h 1245825"/>
              <a:gd name="connsiteX5" fmla="*/ 506222 w 716098"/>
              <a:gd name="connsiteY5" fmla="*/ 596048 h 1245825"/>
              <a:gd name="connsiteX6" fmla="*/ 661112 w 716098"/>
              <a:gd name="connsiteY6" fmla="*/ 694271 h 1245825"/>
              <a:gd name="connsiteX7" fmla="*/ 716098 w 716098"/>
              <a:gd name="connsiteY7" fmla="*/ 889035 h 1245825"/>
              <a:gd name="connsiteX8" fmla="*/ 716098 w 716098"/>
              <a:gd name="connsiteY8" fmla="*/ 909184 h 1245825"/>
              <a:gd name="connsiteX9" fmla="*/ 674963 w 716098"/>
              <a:gd name="connsiteY9" fmla="*/ 1091356 h 1245825"/>
              <a:gd name="connsiteX10" fmla="*/ 555333 w 716098"/>
              <a:gd name="connsiteY10" fmla="*/ 1206368 h 1245825"/>
              <a:gd name="connsiteX11" fmla="*/ 366024 w 716098"/>
              <a:gd name="connsiteY11" fmla="*/ 1245825 h 1245825"/>
              <a:gd name="connsiteX12" fmla="*/ 185530 w 716098"/>
              <a:gd name="connsiteY12" fmla="*/ 1208466 h 1245825"/>
              <a:gd name="connsiteX13" fmla="*/ 60026 w 716098"/>
              <a:gd name="connsiteY13" fmla="*/ 1100172 h 1245825"/>
              <a:gd name="connsiteX14" fmla="*/ 0 w 716098"/>
              <a:gd name="connsiteY14" fmla="*/ 929330 h 1245825"/>
              <a:gd name="connsiteX15" fmla="*/ 174618 w 716098"/>
              <a:gd name="connsiteY15" fmla="*/ 929330 h 1245825"/>
              <a:gd name="connsiteX16" fmla="*/ 207357 w 716098"/>
              <a:gd name="connsiteY16" fmla="*/ 1014960 h 1245825"/>
              <a:gd name="connsiteX17" fmla="*/ 272421 w 716098"/>
              <a:gd name="connsiteY17" fmla="*/ 1064912 h 1245825"/>
              <a:gd name="connsiteX18" fmla="*/ 366024 w 716098"/>
              <a:gd name="connsiteY18" fmla="*/ 1081281 h 1245825"/>
              <a:gd name="connsiteX19" fmla="*/ 497826 w 716098"/>
              <a:gd name="connsiteY19" fmla="*/ 1035949 h 1245825"/>
              <a:gd name="connsiteX20" fmla="*/ 544839 w 716098"/>
              <a:gd name="connsiteY20" fmla="*/ 908344 h 1245825"/>
              <a:gd name="connsiteX21" fmla="*/ 544839 w 716098"/>
              <a:gd name="connsiteY21" fmla="*/ 871405 h 1245825"/>
              <a:gd name="connsiteX22" fmla="*/ 500344 w 716098"/>
              <a:gd name="connsiteY22" fmla="*/ 729949 h 1245825"/>
              <a:gd name="connsiteX23" fmla="*/ 374420 w 716098"/>
              <a:gd name="connsiteY23" fmla="*/ 680000 h 1245825"/>
              <a:gd name="connsiteX24" fmla="*/ 287950 w 716098"/>
              <a:gd name="connsiteY24" fmla="*/ 680000 h 1245825"/>
              <a:gd name="connsiteX25" fmla="*/ 287950 w 716098"/>
              <a:gd name="connsiteY25" fmla="*/ 517134 h 1245825"/>
              <a:gd name="connsiteX26" fmla="*/ 374420 w 716098"/>
              <a:gd name="connsiteY26" fmla="*/ 517134 h 1245825"/>
              <a:gd name="connsiteX27" fmla="*/ 485236 w 716098"/>
              <a:gd name="connsiteY27" fmla="*/ 474321 h 1245825"/>
              <a:gd name="connsiteX28" fmla="*/ 524690 w 716098"/>
              <a:gd name="connsiteY28" fmla="*/ 353430 h 1245825"/>
              <a:gd name="connsiteX29" fmla="*/ 524690 w 716098"/>
              <a:gd name="connsiteY29" fmla="*/ 315654 h 1245825"/>
              <a:gd name="connsiteX30" fmla="*/ 483134 w 716098"/>
              <a:gd name="connsiteY30" fmla="*/ 203998 h 1245825"/>
              <a:gd name="connsiteX31" fmla="*/ 365186 w 716098"/>
              <a:gd name="connsiteY31" fmla="*/ 164544 h 1245825"/>
              <a:gd name="connsiteX32" fmla="*/ 287112 w 716098"/>
              <a:gd name="connsiteY32" fmla="*/ 180913 h 1245825"/>
              <a:gd name="connsiteX33" fmla="*/ 228767 w 716098"/>
              <a:gd name="connsiteY33" fmla="*/ 231282 h 1245825"/>
              <a:gd name="connsiteX34" fmla="*/ 193927 w 716098"/>
              <a:gd name="connsiteY34" fmla="*/ 316492 h 1245825"/>
              <a:gd name="connsiteX35" fmla="*/ 20149 w 716098"/>
              <a:gd name="connsiteY35" fmla="*/ 316492 h 1245825"/>
              <a:gd name="connsiteX36" fmla="*/ 83531 w 716098"/>
              <a:gd name="connsiteY36" fmla="*/ 145235 h 1245825"/>
              <a:gd name="connsiteX37" fmla="*/ 201482 w 716098"/>
              <a:gd name="connsiteY37" fmla="*/ 36938 h 1245825"/>
              <a:gd name="connsiteX38" fmla="*/ 365186 w 716098"/>
              <a:gd name="connsiteY38" fmla="*/ 0 h 124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716098" h="1245825">
                <a:moveTo>
                  <a:pt x="365186" y="0"/>
                </a:moveTo>
                <a:cubicBezTo>
                  <a:pt x="470403" y="0"/>
                  <a:pt x="551836" y="27704"/>
                  <a:pt x="609482" y="83111"/>
                </a:cubicBezTo>
                <a:cubicBezTo>
                  <a:pt x="667128" y="138517"/>
                  <a:pt x="695949" y="216591"/>
                  <a:pt x="695949" y="317332"/>
                </a:cubicBezTo>
                <a:lnTo>
                  <a:pt x="695949" y="337481"/>
                </a:lnTo>
                <a:cubicBezTo>
                  <a:pt x="695949" y="398486"/>
                  <a:pt x="679439" y="451653"/>
                  <a:pt x="646421" y="496988"/>
                </a:cubicBezTo>
                <a:cubicBezTo>
                  <a:pt x="613400" y="542320"/>
                  <a:pt x="566666" y="575341"/>
                  <a:pt x="506222" y="596048"/>
                </a:cubicBezTo>
                <a:cubicBezTo>
                  <a:pt x="572823" y="610599"/>
                  <a:pt x="624453" y="643340"/>
                  <a:pt x="661112" y="694271"/>
                </a:cubicBezTo>
                <a:cubicBezTo>
                  <a:pt x="697769" y="745201"/>
                  <a:pt x="716098" y="810121"/>
                  <a:pt x="716098" y="889035"/>
                </a:cubicBezTo>
                <a:lnTo>
                  <a:pt x="716098" y="909184"/>
                </a:lnTo>
                <a:cubicBezTo>
                  <a:pt x="716098" y="980261"/>
                  <a:pt x="702385" y="1040986"/>
                  <a:pt x="674963" y="1091356"/>
                </a:cubicBezTo>
                <a:cubicBezTo>
                  <a:pt x="647540" y="1141728"/>
                  <a:pt x="607663" y="1180065"/>
                  <a:pt x="555333" y="1206368"/>
                </a:cubicBezTo>
                <a:cubicBezTo>
                  <a:pt x="503004" y="1232674"/>
                  <a:pt x="439901" y="1245825"/>
                  <a:pt x="366024" y="1245825"/>
                </a:cubicBezTo>
                <a:cubicBezTo>
                  <a:pt x="297745" y="1245825"/>
                  <a:pt x="237580" y="1233373"/>
                  <a:pt x="185530" y="1208466"/>
                </a:cubicBezTo>
                <a:cubicBezTo>
                  <a:pt x="133483" y="1183562"/>
                  <a:pt x="91645" y="1147464"/>
                  <a:pt x="60026" y="1100172"/>
                </a:cubicBezTo>
                <a:cubicBezTo>
                  <a:pt x="28404" y="1052880"/>
                  <a:pt x="8396" y="995934"/>
                  <a:pt x="0" y="929330"/>
                </a:cubicBezTo>
                <a:lnTo>
                  <a:pt x="174618" y="929330"/>
                </a:lnTo>
                <a:cubicBezTo>
                  <a:pt x="179655" y="964032"/>
                  <a:pt x="190568" y="992574"/>
                  <a:pt x="207357" y="1014960"/>
                </a:cubicBezTo>
                <a:cubicBezTo>
                  <a:pt x="224147" y="1037348"/>
                  <a:pt x="245836" y="1053997"/>
                  <a:pt x="272421" y="1064912"/>
                </a:cubicBezTo>
                <a:cubicBezTo>
                  <a:pt x="299003" y="1075827"/>
                  <a:pt x="330205" y="1081281"/>
                  <a:pt x="366024" y="1081281"/>
                </a:cubicBezTo>
                <a:cubicBezTo>
                  <a:pt x="422553" y="1081281"/>
                  <a:pt x="466486" y="1066170"/>
                  <a:pt x="497826" y="1035949"/>
                </a:cubicBezTo>
                <a:cubicBezTo>
                  <a:pt x="529169" y="1005726"/>
                  <a:pt x="544839" y="963192"/>
                  <a:pt x="544839" y="908344"/>
                </a:cubicBezTo>
                <a:lnTo>
                  <a:pt x="544839" y="871405"/>
                </a:lnTo>
                <a:cubicBezTo>
                  <a:pt x="544839" y="810403"/>
                  <a:pt x="530009" y="763249"/>
                  <a:pt x="500344" y="729949"/>
                </a:cubicBezTo>
                <a:cubicBezTo>
                  <a:pt x="470682" y="696649"/>
                  <a:pt x="428707" y="680000"/>
                  <a:pt x="374420" y="680000"/>
                </a:cubicBezTo>
                <a:lnTo>
                  <a:pt x="287950" y="680000"/>
                </a:lnTo>
                <a:lnTo>
                  <a:pt x="287950" y="517134"/>
                </a:lnTo>
                <a:lnTo>
                  <a:pt x="374420" y="517134"/>
                </a:lnTo>
                <a:cubicBezTo>
                  <a:pt x="421991" y="517134"/>
                  <a:pt x="458930" y="502863"/>
                  <a:pt x="485236" y="474321"/>
                </a:cubicBezTo>
                <a:cubicBezTo>
                  <a:pt x="511539" y="445778"/>
                  <a:pt x="524690" y="405481"/>
                  <a:pt x="524690" y="353430"/>
                </a:cubicBezTo>
                <a:lnTo>
                  <a:pt x="524690" y="315654"/>
                </a:lnTo>
                <a:cubicBezTo>
                  <a:pt x="524690" y="267522"/>
                  <a:pt x="510839" y="230304"/>
                  <a:pt x="483134" y="203998"/>
                </a:cubicBezTo>
                <a:cubicBezTo>
                  <a:pt x="455433" y="177695"/>
                  <a:pt x="416116" y="164544"/>
                  <a:pt x="365186" y="164544"/>
                </a:cubicBezTo>
                <a:cubicBezTo>
                  <a:pt x="336082" y="164544"/>
                  <a:pt x="310059" y="169998"/>
                  <a:pt x="287112" y="180913"/>
                </a:cubicBezTo>
                <a:cubicBezTo>
                  <a:pt x="264165" y="191825"/>
                  <a:pt x="244716" y="208618"/>
                  <a:pt x="228767" y="231282"/>
                </a:cubicBezTo>
                <a:cubicBezTo>
                  <a:pt x="212815" y="253950"/>
                  <a:pt x="201203" y="282354"/>
                  <a:pt x="193927" y="316492"/>
                </a:cubicBezTo>
                <a:lnTo>
                  <a:pt x="20149" y="316492"/>
                </a:lnTo>
                <a:cubicBezTo>
                  <a:pt x="31343" y="249891"/>
                  <a:pt x="52470" y="192807"/>
                  <a:pt x="83531" y="145235"/>
                </a:cubicBezTo>
                <a:cubicBezTo>
                  <a:pt x="114592" y="97661"/>
                  <a:pt x="153911" y="61563"/>
                  <a:pt x="201482" y="36938"/>
                </a:cubicBezTo>
                <a:cubicBezTo>
                  <a:pt x="249054" y="12314"/>
                  <a:pt x="303623" y="0"/>
                  <a:pt x="365186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B3610B5-13F6-7636-3DD6-A5DD4D6189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188070" y="2502855"/>
            <a:ext cx="5283917" cy="590551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67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B4893EBD-225A-F27D-C5D0-389E3D07E6C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88072" y="3057877"/>
            <a:ext cx="5283917" cy="590551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5283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114D9A4-E34E-36BC-5FA3-20A226BFC749}"/>
              </a:ext>
            </a:extLst>
          </p:cNvPr>
          <p:cNvSpPr/>
          <p:nvPr userDrawn="1"/>
        </p:nvSpPr>
        <p:spPr>
          <a:xfrm>
            <a:off x="2878667" y="0"/>
            <a:ext cx="9313333" cy="6858000"/>
          </a:xfrm>
          <a:custGeom>
            <a:avLst/>
            <a:gdLst>
              <a:gd name="connsiteX0" fmla="*/ 0 w 5900738"/>
              <a:gd name="connsiteY0" fmla="*/ 0 h 5143500"/>
              <a:gd name="connsiteX1" fmla="*/ 5900738 w 5900738"/>
              <a:gd name="connsiteY1" fmla="*/ 0 h 5143500"/>
              <a:gd name="connsiteX2" fmla="*/ 5900738 w 5900738"/>
              <a:gd name="connsiteY2" fmla="*/ 5143500 h 5143500"/>
              <a:gd name="connsiteX3" fmla="*/ 0 w 5900738"/>
              <a:gd name="connsiteY3" fmla="*/ 5143500 h 5143500"/>
              <a:gd name="connsiteX4" fmla="*/ 0 w 5900738"/>
              <a:gd name="connsiteY4" fmla="*/ 0 h 5143500"/>
              <a:gd name="connsiteX0" fmla="*/ 17462 w 5918200"/>
              <a:gd name="connsiteY0" fmla="*/ 0 h 5143500"/>
              <a:gd name="connsiteX1" fmla="*/ 5918200 w 5918200"/>
              <a:gd name="connsiteY1" fmla="*/ 0 h 5143500"/>
              <a:gd name="connsiteX2" fmla="*/ 5918200 w 5918200"/>
              <a:gd name="connsiteY2" fmla="*/ 5143500 h 5143500"/>
              <a:gd name="connsiteX3" fmla="*/ 17462 w 5918200"/>
              <a:gd name="connsiteY3" fmla="*/ 5143500 h 5143500"/>
              <a:gd name="connsiteX4" fmla="*/ 0 w 5918200"/>
              <a:gd name="connsiteY4" fmla="*/ 2527300 h 5143500"/>
              <a:gd name="connsiteX5" fmla="*/ 17462 w 5918200"/>
              <a:gd name="connsiteY5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0 w 6908800"/>
              <a:gd name="connsiteY4" fmla="*/ 3848100 h 5143500"/>
              <a:gd name="connsiteX5" fmla="*/ 1008062 w 6908800"/>
              <a:gd name="connsiteY5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546100 w 6908800"/>
              <a:gd name="connsiteY4" fmla="*/ 45593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1447800 w 6908800"/>
              <a:gd name="connsiteY4" fmla="*/ 40132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477962 w 6908800"/>
              <a:gd name="connsiteY3" fmla="*/ 5105400 h 5143500"/>
              <a:gd name="connsiteX4" fmla="*/ 1447800 w 6908800"/>
              <a:gd name="connsiteY4" fmla="*/ 40132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842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54162 w 6985000"/>
              <a:gd name="connsiteY3" fmla="*/ 5105400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1084262 w 6985000"/>
              <a:gd name="connsiteY6" fmla="*/ 0 h 5143500"/>
              <a:gd name="connsiteX0" fmla="*/ 1084262 w 6985000"/>
              <a:gd name="connsiteY0" fmla="*/ 0 h 5153108"/>
              <a:gd name="connsiteX1" fmla="*/ 6985000 w 6985000"/>
              <a:gd name="connsiteY1" fmla="*/ 0 h 5153108"/>
              <a:gd name="connsiteX2" fmla="*/ 6985000 w 6985000"/>
              <a:gd name="connsiteY2" fmla="*/ 5143500 h 5153108"/>
              <a:gd name="connsiteX3" fmla="*/ 1554162 w 6985000"/>
              <a:gd name="connsiteY3" fmla="*/ 5153108 h 5153108"/>
              <a:gd name="connsiteX4" fmla="*/ 1524000 w 6985000"/>
              <a:gd name="connsiteY4" fmla="*/ 4013200 h 5153108"/>
              <a:gd name="connsiteX5" fmla="*/ 0 w 6985000"/>
              <a:gd name="connsiteY5" fmla="*/ 4025900 h 5153108"/>
              <a:gd name="connsiteX6" fmla="*/ 1084262 w 6985000"/>
              <a:gd name="connsiteY6" fmla="*/ 0 h 5153108"/>
              <a:gd name="connsiteX0" fmla="*/ 10842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43579 w 6985000"/>
              <a:gd name="connsiteY3" fmla="*/ 5142525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1084262 w 6985000"/>
              <a:gd name="connsiteY6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85000" h="5143500">
                <a:moveTo>
                  <a:pt x="1084262" y="0"/>
                </a:moveTo>
                <a:lnTo>
                  <a:pt x="6985000" y="0"/>
                </a:lnTo>
                <a:lnTo>
                  <a:pt x="6985000" y="5143500"/>
                </a:lnTo>
                <a:lnTo>
                  <a:pt x="1543579" y="5142525"/>
                </a:lnTo>
                <a:lnTo>
                  <a:pt x="1524000" y="4013200"/>
                </a:lnTo>
                <a:lnTo>
                  <a:pt x="0" y="4025900"/>
                </a:lnTo>
                <a:lnTo>
                  <a:pt x="10842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reeform: Shape 15">
            <a:extLst>
              <a:ext uri="{FF2B5EF4-FFF2-40B4-BE49-F238E27FC236}">
                <a16:creationId xmlns:a16="http://schemas.microsoft.com/office/drawing/2014/main" id="{222DBE89-EDFA-BC31-1047-1E4482A57548}"/>
              </a:ext>
            </a:extLst>
          </p:cNvPr>
          <p:cNvSpPr/>
          <p:nvPr userDrawn="1"/>
        </p:nvSpPr>
        <p:spPr>
          <a:xfrm>
            <a:off x="-1" y="0"/>
            <a:ext cx="2222284" cy="6858000"/>
          </a:xfrm>
          <a:custGeom>
            <a:avLst/>
            <a:gdLst>
              <a:gd name="connsiteX0" fmla="*/ 231239 w 1666713"/>
              <a:gd name="connsiteY0" fmla="*/ 0 h 5143500"/>
              <a:gd name="connsiteX1" fmla="*/ 1301793 w 1666713"/>
              <a:gd name="connsiteY1" fmla="*/ 373572 h 5143500"/>
              <a:gd name="connsiteX2" fmla="*/ 1666713 w 1666713"/>
              <a:gd name="connsiteY2" fmla="*/ 1428559 h 5143500"/>
              <a:gd name="connsiteX3" fmla="*/ 1666713 w 1666713"/>
              <a:gd name="connsiteY3" fmla="*/ 3714942 h 5143500"/>
              <a:gd name="connsiteX4" fmla="*/ 1300063 w 1666713"/>
              <a:gd name="connsiteY4" fmla="*/ 4768202 h 5143500"/>
              <a:gd name="connsiteX5" fmla="*/ 231239 w 1666713"/>
              <a:gd name="connsiteY5" fmla="*/ 5143500 h 5143500"/>
              <a:gd name="connsiteX6" fmla="*/ 60155 w 1666713"/>
              <a:gd name="connsiteY6" fmla="*/ 5137609 h 5143500"/>
              <a:gd name="connsiteX7" fmla="*/ 0 w 1666713"/>
              <a:gd name="connsiteY7" fmla="*/ 5130983 h 5143500"/>
              <a:gd name="connsiteX8" fmla="*/ 0 w 1666713"/>
              <a:gd name="connsiteY8" fmla="*/ 4446413 h 5143500"/>
              <a:gd name="connsiteX9" fmla="*/ 56668 w 1666713"/>
              <a:gd name="connsiteY9" fmla="*/ 4460244 h 5143500"/>
              <a:gd name="connsiteX10" fmla="*/ 231239 w 1666713"/>
              <a:gd name="connsiteY10" fmla="*/ 4472458 h 5143500"/>
              <a:gd name="connsiteX11" fmla="*/ 782945 w 1666713"/>
              <a:gd name="connsiteY11" fmla="*/ 4277027 h 5143500"/>
              <a:gd name="connsiteX12" fmla="*/ 961083 w 1666713"/>
              <a:gd name="connsiteY12" fmla="*/ 3714942 h 5143500"/>
              <a:gd name="connsiteX13" fmla="*/ 961083 w 1666713"/>
              <a:gd name="connsiteY13" fmla="*/ 1428559 h 5143500"/>
              <a:gd name="connsiteX14" fmla="*/ 784675 w 1666713"/>
              <a:gd name="connsiteY14" fmla="*/ 866474 h 5143500"/>
              <a:gd name="connsiteX15" fmla="*/ 231239 w 1666713"/>
              <a:gd name="connsiteY15" fmla="*/ 671042 h 5143500"/>
              <a:gd name="connsiteX16" fmla="*/ 55264 w 1666713"/>
              <a:gd name="connsiteY16" fmla="*/ 683257 h 5143500"/>
              <a:gd name="connsiteX17" fmla="*/ 0 w 1666713"/>
              <a:gd name="connsiteY17" fmla="*/ 696677 h 5143500"/>
              <a:gd name="connsiteX18" fmla="*/ 0 w 1666713"/>
              <a:gd name="connsiteY18" fmla="*/ 12572 h 5143500"/>
              <a:gd name="connsiteX19" fmla="*/ 60939 w 1666713"/>
              <a:gd name="connsiteY19" fmla="*/ 5864 h 5143500"/>
              <a:gd name="connsiteX20" fmla="*/ 231239 w 1666713"/>
              <a:gd name="connsiteY20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666713" h="5143500">
                <a:moveTo>
                  <a:pt x="231239" y="0"/>
                </a:moveTo>
                <a:cubicBezTo>
                  <a:pt x="701660" y="0"/>
                  <a:pt x="1058511" y="124525"/>
                  <a:pt x="1301793" y="373572"/>
                </a:cubicBezTo>
                <a:cubicBezTo>
                  <a:pt x="1545072" y="622616"/>
                  <a:pt x="1666713" y="974280"/>
                  <a:pt x="1666713" y="1428559"/>
                </a:cubicBezTo>
                <a:lnTo>
                  <a:pt x="1666713" y="3714942"/>
                </a:lnTo>
                <a:cubicBezTo>
                  <a:pt x="1666713" y="4166915"/>
                  <a:pt x="1544497" y="4518000"/>
                  <a:pt x="1300063" y="4768202"/>
                </a:cubicBezTo>
                <a:cubicBezTo>
                  <a:pt x="1055630" y="5018400"/>
                  <a:pt x="699355" y="5143500"/>
                  <a:pt x="231239" y="5143500"/>
                </a:cubicBezTo>
                <a:cubicBezTo>
                  <a:pt x="172436" y="5143500"/>
                  <a:pt x="115408" y="5141537"/>
                  <a:pt x="60155" y="5137609"/>
                </a:cubicBezTo>
                <a:lnTo>
                  <a:pt x="0" y="5130983"/>
                </a:lnTo>
                <a:lnTo>
                  <a:pt x="0" y="4446413"/>
                </a:lnTo>
                <a:lnTo>
                  <a:pt x="56668" y="4460244"/>
                </a:lnTo>
                <a:cubicBezTo>
                  <a:pt x="110787" y="4468387"/>
                  <a:pt x="168977" y="4472458"/>
                  <a:pt x="231239" y="4472458"/>
                </a:cubicBezTo>
                <a:cubicBezTo>
                  <a:pt x="480286" y="4472458"/>
                  <a:pt x="664188" y="4407313"/>
                  <a:pt x="782945" y="4277027"/>
                </a:cubicBezTo>
                <a:cubicBezTo>
                  <a:pt x="901702" y="4146737"/>
                  <a:pt x="961083" y="3959375"/>
                  <a:pt x="961083" y="3714942"/>
                </a:cubicBezTo>
                <a:lnTo>
                  <a:pt x="961083" y="1428559"/>
                </a:lnTo>
                <a:cubicBezTo>
                  <a:pt x="961083" y="1184125"/>
                  <a:pt x="902281" y="996764"/>
                  <a:pt x="784675" y="866474"/>
                </a:cubicBezTo>
                <a:cubicBezTo>
                  <a:pt x="667069" y="736187"/>
                  <a:pt x="482591" y="671042"/>
                  <a:pt x="231239" y="671042"/>
                </a:cubicBezTo>
                <a:cubicBezTo>
                  <a:pt x="168401" y="671042"/>
                  <a:pt x="109743" y="675114"/>
                  <a:pt x="55264" y="683257"/>
                </a:cubicBezTo>
                <a:lnTo>
                  <a:pt x="0" y="696677"/>
                </a:lnTo>
                <a:lnTo>
                  <a:pt x="0" y="12572"/>
                </a:lnTo>
                <a:lnTo>
                  <a:pt x="60939" y="5864"/>
                </a:lnTo>
                <a:cubicBezTo>
                  <a:pt x="115958" y="1955"/>
                  <a:pt x="172725" y="0"/>
                  <a:pt x="231239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taNormalLF-Roman" panose="020B0502030101020104" pitchFamily="34" charset="0"/>
              <a:ea typeface="+mn-ea"/>
              <a:cs typeface="+mn-cs"/>
              <a:sym typeface="Arial"/>
            </a:endParaRPr>
          </a:p>
        </p:txBody>
      </p:sp>
      <p:sp>
        <p:nvSpPr>
          <p:cNvPr id="6" name="Free-form: Shape 13">
            <a:extLst>
              <a:ext uri="{FF2B5EF4-FFF2-40B4-BE49-F238E27FC236}">
                <a16:creationId xmlns:a16="http://schemas.microsoft.com/office/drawing/2014/main" id="{2EE323B1-8190-FC3B-7CC8-AC3ED059377B}"/>
              </a:ext>
            </a:extLst>
          </p:cNvPr>
          <p:cNvSpPr/>
          <p:nvPr userDrawn="1"/>
        </p:nvSpPr>
        <p:spPr>
          <a:xfrm>
            <a:off x="2433511" y="0"/>
            <a:ext cx="3546987" cy="6858000"/>
          </a:xfrm>
          <a:custGeom>
            <a:avLst/>
            <a:gdLst/>
            <a:ahLst/>
            <a:cxnLst/>
            <a:rect l="l" t="t" r="r" b="b"/>
            <a:pathLst>
              <a:path w="2247305" h="4327922">
                <a:moveTo>
                  <a:pt x="940594" y="0"/>
                </a:moveTo>
                <a:lnTo>
                  <a:pt x="1526976" y="0"/>
                </a:lnTo>
                <a:lnTo>
                  <a:pt x="622102" y="3125391"/>
                </a:lnTo>
                <a:lnTo>
                  <a:pt x="1363266" y="3125391"/>
                </a:lnTo>
                <a:lnTo>
                  <a:pt x="1363266" y="1788914"/>
                </a:lnTo>
                <a:lnTo>
                  <a:pt x="1928812" y="1788914"/>
                </a:lnTo>
                <a:lnTo>
                  <a:pt x="1928812" y="3125391"/>
                </a:lnTo>
                <a:lnTo>
                  <a:pt x="2247305" y="3125391"/>
                </a:lnTo>
                <a:lnTo>
                  <a:pt x="2247305" y="3661172"/>
                </a:lnTo>
                <a:lnTo>
                  <a:pt x="1928812" y="3661172"/>
                </a:lnTo>
                <a:lnTo>
                  <a:pt x="1928812" y="4327922"/>
                </a:lnTo>
                <a:lnTo>
                  <a:pt x="1363266" y="4327922"/>
                </a:lnTo>
                <a:lnTo>
                  <a:pt x="1363266" y="3661172"/>
                </a:lnTo>
                <a:lnTo>
                  <a:pt x="0" y="3661172"/>
                </a:lnTo>
                <a:lnTo>
                  <a:pt x="0" y="3161109"/>
                </a:lnTo>
                <a:close/>
              </a:path>
            </a:pathLst>
          </a:custGeom>
          <a:solidFill>
            <a:srgbClr val="1532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40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198CC113-D98D-A5AB-C4CD-FF2D2C7BD2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188070" y="2502855"/>
            <a:ext cx="5283917" cy="590551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67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D3187921-FEB1-721A-3029-3CD3165FAC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88072" y="3057877"/>
            <a:ext cx="5283917" cy="590551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38522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9AAB0FD-B7B7-BAC5-4E00-50715D2AF4A1}"/>
              </a:ext>
            </a:extLst>
          </p:cNvPr>
          <p:cNvSpPr/>
          <p:nvPr userDrawn="1"/>
        </p:nvSpPr>
        <p:spPr>
          <a:xfrm>
            <a:off x="3223683" y="0"/>
            <a:ext cx="8968317" cy="6858000"/>
          </a:xfrm>
          <a:custGeom>
            <a:avLst/>
            <a:gdLst>
              <a:gd name="connsiteX0" fmla="*/ 0 w 5900738"/>
              <a:gd name="connsiteY0" fmla="*/ 0 h 5143500"/>
              <a:gd name="connsiteX1" fmla="*/ 5900738 w 5900738"/>
              <a:gd name="connsiteY1" fmla="*/ 0 h 5143500"/>
              <a:gd name="connsiteX2" fmla="*/ 5900738 w 5900738"/>
              <a:gd name="connsiteY2" fmla="*/ 5143500 h 5143500"/>
              <a:gd name="connsiteX3" fmla="*/ 0 w 5900738"/>
              <a:gd name="connsiteY3" fmla="*/ 5143500 h 5143500"/>
              <a:gd name="connsiteX4" fmla="*/ 0 w 5900738"/>
              <a:gd name="connsiteY4" fmla="*/ 0 h 5143500"/>
              <a:gd name="connsiteX0" fmla="*/ 17462 w 5918200"/>
              <a:gd name="connsiteY0" fmla="*/ 0 h 5143500"/>
              <a:gd name="connsiteX1" fmla="*/ 5918200 w 5918200"/>
              <a:gd name="connsiteY1" fmla="*/ 0 h 5143500"/>
              <a:gd name="connsiteX2" fmla="*/ 5918200 w 5918200"/>
              <a:gd name="connsiteY2" fmla="*/ 5143500 h 5143500"/>
              <a:gd name="connsiteX3" fmla="*/ 17462 w 5918200"/>
              <a:gd name="connsiteY3" fmla="*/ 5143500 h 5143500"/>
              <a:gd name="connsiteX4" fmla="*/ 0 w 5918200"/>
              <a:gd name="connsiteY4" fmla="*/ 2527300 h 5143500"/>
              <a:gd name="connsiteX5" fmla="*/ 17462 w 5918200"/>
              <a:gd name="connsiteY5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0 w 6908800"/>
              <a:gd name="connsiteY4" fmla="*/ 3848100 h 5143500"/>
              <a:gd name="connsiteX5" fmla="*/ 1008062 w 6908800"/>
              <a:gd name="connsiteY5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546100 w 6908800"/>
              <a:gd name="connsiteY4" fmla="*/ 45593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1447800 w 6908800"/>
              <a:gd name="connsiteY4" fmla="*/ 40132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477962 w 6908800"/>
              <a:gd name="connsiteY3" fmla="*/ 5105400 h 5143500"/>
              <a:gd name="connsiteX4" fmla="*/ 1447800 w 6908800"/>
              <a:gd name="connsiteY4" fmla="*/ 40132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842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54162 w 6985000"/>
              <a:gd name="connsiteY3" fmla="*/ 5105400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1084262 w 6985000"/>
              <a:gd name="connsiteY6" fmla="*/ 0 h 5143500"/>
              <a:gd name="connsiteX0" fmla="*/ 1084262 w 6985000"/>
              <a:gd name="connsiteY0" fmla="*/ 0 h 5153108"/>
              <a:gd name="connsiteX1" fmla="*/ 6985000 w 6985000"/>
              <a:gd name="connsiteY1" fmla="*/ 0 h 5153108"/>
              <a:gd name="connsiteX2" fmla="*/ 6985000 w 6985000"/>
              <a:gd name="connsiteY2" fmla="*/ 5143500 h 5153108"/>
              <a:gd name="connsiteX3" fmla="*/ 1554162 w 6985000"/>
              <a:gd name="connsiteY3" fmla="*/ 5153108 h 5153108"/>
              <a:gd name="connsiteX4" fmla="*/ 1524000 w 6985000"/>
              <a:gd name="connsiteY4" fmla="*/ 4013200 h 5153108"/>
              <a:gd name="connsiteX5" fmla="*/ 0 w 6985000"/>
              <a:gd name="connsiteY5" fmla="*/ 4025900 h 5153108"/>
              <a:gd name="connsiteX6" fmla="*/ 1084262 w 6985000"/>
              <a:gd name="connsiteY6" fmla="*/ 0 h 5153108"/>
              <a:gd name="connsiteX0" fmla="*/ 10842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43579 w 6985000"/>
              <a:gd name="connsiteY3" fmla="*/ 5142525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1084262 w 6985000"/>
              <a:gd name="connsiteY6" fmla="*/ 0 h 5143500"/>
              <a:gd name="connsiteX0" fmla="*/ 2587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43579 w 6985000"/>
              <a:gd name="connsiteY3" fmla="*/ 5142525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258762 w 6985000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1284817 w 6726238"/>
              <a:gd name="connsiteY3" fmla="*/ 51425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1284817 w 6726238"/>
              <a:gd name="connsiteY3" fmla="*/ 51425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599017 w 6726238"/>
              <a:gd name="connsiteY3" fmla="*/ 51298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590550 w 6726238"/>
              <a:gd name="connsiteY3" fmla="*/ 51425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26238" h="5143500">
                <a:moveTo>
                  <a:pt x="0" y="0"/>
                </a:moveTo>
                <a:lnTo>
                  <a:pt x="6726238" y="0"/>
                </a:lnTo>
                <a:lnTo>
                  <a:pt x="6726238" y="5143500"/>
                </a:lnTo>
                <a:lnTo>
                  <a:pt x="590550" y="5142525"/>
                </a:lnTo>
                <a:lnTo>
                  <a:pt x="1265238" y="4013200"/>
                </a:lnTo>
                <a:cubicBezTo>
                  <a:pt x="846138" y="3407833"/>
                  <a:pt x="2001838" y="1634067"/>
                  <a:pt x="7938" y="21971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reeform: Shape 15">
            <a:extLst>
              <a:ext uri="{FF2B5EF4-FFF2-40B4-BE49-F238E27FC236}">
                <a16:creationId xmlns:a16="http://schemas.microsoft.com/office/drawing/2014/main" id="{C5801B85-E597-4552-FDB7-1CCDE48F8526}"/>
              </a:ext>
            </a:extLst>
          </p:cNvPr>
          <p:cNvSpPr/>
          <p:nvPr userDrawn="1"/>
        </p:nvSpPr>
        <p:spPr>
          <a:xfrm>
            <a:off x="-1" y="0"/>
            <a:ext cx="2222284" cy="6858000"/>
          </a:xfrm>
          <a:custGeom>
            <a:avLst/>
            <a:gdLst>
              <a:gd name="connsiteX0" fmla="*/ 231239 w 1666713"/>
              <a:gd name="connsiteY0" fmla="*/ 0 h 5143500"/>
              <a:gd name="connsiteX1" fmla="*/ 1301793 w 1666713"/>
              <a:gd name="connsiteY1" fmla="*/ 373572 h 5143500"/>
              <a:gd name="connsiteX2" fmla="*/ 1666713 w 1666713"/>
              <a:gd name="connsiteY2" fmla="*/ 1428559 h 5143500"/>
              <a:gd name="connsiteX3" fmla="*/ 1666713 w 1666713"/>
              <a:gd name="connsiteY3" fmla="*/ 3714942 h 5143500"/>
              <a:gd name="connsiteX4" fmla="*/ 1300063 w 1666713"/>
              <a:gd name="connsiteY4" fmla="*/ 4768202 h 5143500"/>
              <a:gd name="connsiteX5" fmla="*/ 231239 w 1666713"/>
              <a:gd name="connsiteY5" fmla="*/ 5143500 h 5143500"/>
              <a:gd name="connsiteX6" fmla="*/ 60155 w 1666713"/>
              <a:gd name="connsiteY6" fmla="*/ 5137609 h 5143500"/>
              <a:gd name="connsiteX7" fmla="*/ 0 w 1666713"/>
              <a:gd name="connsiteY7" fmla="*/ 5130983 h 5143500"/>
              <a:gd name="connsiteX8" fmla="*/ 0 w 1666713"/>
              <a:gd name="connsiteY8" fmla="*/ 4446413 h 5143500"/>
              <a:gd name="connsiteX9" fmla="*/ 56668 w 1666713"/>
              <a:gd name="connsiteY9" fmla="*/ 4460244 h 5143500"/>
              <a:gd name="connsiteX10" fmla="*/ 231239 w 1666713"/>
              <a:gd name="connsiteY10" fmla="*/ 4472458 h 5143500"/>
              <a:gd name="connsiteX11" fmla="*/ 782945 w 1666713"/>
              <a:gd name="connsiteY11" fmla="*/ 4277027 h 5143500"/>
              <a:gd name="connsiteX12" fmla="*/ 961083 w 1666713"/>
              <a:gd name="connsiteY12" fmla="*/ 3714942 h 5143500"/>
              <a:gd name="connsiteX13" fmla="*/ 961083 w 1666713"/>
              <a:gd name="connsiteY13" fmla="*/ 1428559 h 5143500"/>
              <a:gd name="connsiteX14" fmla="*/ 784675 w 1666713"/>
              <a:gd name="connsiteY14" fmla="*/ 866474 h 5143500"/>
              <a:gd name="connsiteX15" fmla="*/ 231239 w 1666713"/>
              <a:gd name="connsiteY15" fmla="*/ 671042 h 5143500"/>
              <a:gd name="connsiteX16" fmla="*/ 55264 w 1666713"/>
              <a:gd name="connsiteY16" fmla="*/ 683257 h 5143500"/>
              <a:gd name="connsiteX17" fmla="*/ 0 w 1666713"/>
              <a:gd name="connsiteY17" fmla="*/ 696677 h 5143500"/>
              <a:gd name="connsiteX18" fmla="*/ 0 w 1666713"/>
              <a:gd name="connsiteY18" fmla="*/ 12572 h 5143500"/>
              <a:gd name="connsiteX19" fmla="*/ 60939 w 1666713"/>
              <a:gd name="connsiteY19" fmla="*/ 5864 h 5143500"/>
              <a:gd name="connsiteX20" fmla="*/ 231239 w 1666713"/>
              <a:gd name="connsiteY20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666713" h="5143500">
                <a:moveTo>
                  <a:pt x="231239" y="0"/>
                </a:moveTo>
                <a:cubicBezTo>
                  <a:pt x="701660" y="0"/>
                  <a:pt x="1058511" y="124525"/>
                  <a:pt x="1301793" y="373572"/>
                </a:cubicBezTo>
                <a:cubicBezTo>
                  <a:pt x="1545072" y="622616"/>
                  <a:pt x="1666713" y="974280"/>
                  <a:pt x="1666713" y="1428559"/>
                </a:cubicBezTo>
                <a:lnTo>
                  <a:pt x="1666713" y="3714942"/>
                </a:lnTo>
                <a:cubicBezTo>
                  <a:pt x="1666713" y="4166915"/>
                  <a:pt x="1544497" y="4518000"/>
                  <a:pt x="1300063" y="4768202"/>
                </a:cubicBezTo>
                <a:cubicBezTo>
                  <a:pt x="1055630" y="5018400"/>
                  <a:pt x="699355" y="5143500"/>
                  <a:pt x="231239" y="5143500"/>
                </a:cubicBezTo>
                <a:cubicBezTo>
                  <a:pt x="172436" y="5143500"/>
                  <a:pt x="115408" y="5141537"/>
                  <a:pt x="60155" y="5137609"/>
                </a:cubicBezTo>
                <a:lnTo>
                  <a:pt x="0" y="5130983"/>
                </a:lnTo>
                <a:lnTo>
                  <a:pt x="0" y="4446413"/>
                </a:lnTo>
                <a:lnTo>
                  <a:pt x="56668" y="4460244"/>
                </a:lnTo>
                <a:cubicBezTo>
                  <a:pt x="110787" y="4468387"/>
                  <a:pt x="168977" y="4472458"/>
                  <a:pt x="231239" y="4472458"/>
                </a:cubicBezTo>
                <a:cubicBezTo>
                  <a:pt x="480286" y="4472458"/>
                  <a:pt x="664188" y="4407313"/>
                  <a:pt x="782945" y="4277027"/>
                </a:cubicBezTo>
                <a:cubicBezTo>
                  <a:pt x="901702" y="4146737"/>
                  <a:pt x="961083" y="3959375"/>
                  <a:pt x="961083" y="3714942"/>
                </a:cubicBezTo>
                <a:lnTo>
                  <a:pt x="961083" y="1428559"/>
                </a:lnTo>
                <a:cubicBezTo>
                  <a:pt x="961083" y="1184125"/>
                  <a:pt x="902281" y="996764"/>
                  <a:pt x="784675" y="866474"/>
                </a:cubicBezTo>
                <a:cubicBezTo>
                  <a:pt x="667069" y="736187"/>
                  <a:pt x="482591" y="671042"/>
                  <a:pt x="231239" y="671042"/>
                </a:cubicBezTo>
                <a:cubicBezTo>
                  <a:pt x="168401" y="671042"/>
                  <a:pt x="109743" y="675114"/>
                  <a:pt x="55264" y="683257"/>
                </a:cubicBezTo>
                <a:lnTo>
                  <a:pt x="0" y="696677"/>
                </a:lnTo>
                <a:lnTo>
                  <a:pt x="0" y="12572"/>
                </a:lnTo>
                <a:lnTo>
                  <a:pt x="60939" y="5864"/>
                </a:lnTo>
                <a:cubicBezTo>
                  <a:pt x="115958" y="1955"/>
                  <a:pt x="172725" y="0"/>
                  <a:pt x="231239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taNormalLF-Roman" panose="020B0502030101020104" pitchFamily="34" charset="0"/>
              <a:ea typeface="+mn-ea"/>
              <a:cs typeface="+mn-cs"/>
              <a:sym typeface="Arial"/>
            </a:endParaRPr>
          </a:p>
        </p:txBody>
      </p:sp>
      <p:sp>
        <p:nvSpPr>
          <p:cNvPr id="6" name="Free-form: Shape 10">
            <a:extLst>
              <a:ext uri="{FF2B5EF4-FFF2-40B4-BE49-F238E27FC236}">
                <a16:creationId xmlns:a16="http://schemas.microsoft.com/office/drawing/2014/main" id="{2E451E59-1AF7-C654-8FE1-D5B54E3D7C08}"/>
              </a:ext>
            </a:extLst>
          </p:cNvPr>
          <p:cNvSpPr/>
          <p:nvPr userDrawn="1"/>
        </p:nvSpPr>
        <p:spPr>
          <a:xfrm>
            <a:off x="2433509" y="-8644"/>
            <a:ext cx="2968224" cy="6866645"/>
          </a:xfrm>
          <a:custGeom>
            <a:avLst/>
            <a:gdLst/>
            <a:ahLst/>
            <a:cxnLst/>
            <a:rect l="l" t="t" r="r" b="b"/>
            <a:pathLst>
              <a:path w="1890118" h="4372571">
                <a:moveTo>
                  <a:pt x="95250" y="0"/>
                </a:moveTo>
                <a:lnTo>
                  <a:pt x="1854399" y="0"/>
                </a:lnTo>
                <a:lnTo>
                  <a:pt x="1854399" y="535782"/>
                </a:lnTo>
                <a:lnTo>
                  <a:pt x="660797" y="535782"/>
                </a:lnTo>
                <a:lnTo>
                  <a:pt x="660797" y="1571625"/>
                </a:lnTo>
                <a:cubicBezTo>
                  <a:pt x="718344" y="1506141"/>
                  <a:pt x="788293" y="1455043"/>
                  <a:pt x="870645" y="1418332"/>
                </a:cubicBezTo>
                <a:cubicBezTo>
                  <a:pt x="952996" y="1381621"/>
                  <a:pt x="1036836" y="1363266"/>
                  <a:pt x="1122164" y="1363266"/>
                </a:cubicBezTo>
                <a:cubicBezTo>
                  <a:pt x="1284883" y="1363266"/>
                  <a:pt x="1423789" y="1399977"/>
                  <a:pt x="1538883" y="1473399"/>
                </a:cubicBezTo>
                <a:cubicBezTo>
                  <a:pt x="1653977" y="1546821"/>
                  <a:pt x="1741289" y="1653481"/>
                  <a:pt x="1800820" y="1793379"/>
                </a:cubicBezTo>
                <a:cubicBezTo>
                  <a:pt x="1860352" y="1933278"/>
                  <a:pt x="1890118" y="2102446"/>
                  <a:pt x="1890118" y="2300883"/>
                </a:cubicBezTo>
                <a:lnTo>
                  <a:pt x="1890118" y="3431977"/>
                </a:lnTo>
                <a:cubicBezTo>
                  <a:pt x="1890118" y="3630414"/>
                  <a:pt x="1852910" y="3800078"/>
                  <a:pt x="1778496" y="3940969"/>
                </a:cubicBezTo>
                <a:cubicBezTo>
                  <a:pt x="1704082" y="4081860"/>
                  <a:pt x="1595934" y="4189016"/>
                  <a:pt x="1454051" y="4262438"/>
                </a:cubicBezTo>
                <a:cubicBezTo>
                  <a:pt x="1312168" y="4335860"/>
                  <a:pt x="1141016" y="4372571"/>
                  <a:pt x="940594" y="4372571"/>
                </a:cubicBezTo>
                <a:cubicBezTo>
                  <a:pt x="742157" y="4372571"/>
                  <a:pt x="572493" y="4335860"/>
                  <a:pt x="431602" y="4262438"/>
                </a:cubicBezTo>
                <a:cubicBezTo>
                  <a:pt x="290711" y="4189016"/>
                  <a:pt x="183555" y="4082356"/>
                  <a:pt x="110133" y="3942457"/>
                </a:cubicBezTo>
                <a:cubicBezTo>
                  <a:pt x="36711" y="3802559"/>
                  <a:pt x="0" y="3633391"/>
                  <a:pt x="0" y="3434953"/>
                </a:cubicBezTo>
                <a:lnTo>
                  <a:pt x="0" y="3250407"/>
                </a:lnTo>
                <a:lnTo>
                  <a:pt x="565547" y="3250407"/>
                </a:lnTo>
                <a:lnTo>
                  <a:pt x="565547" y="3434953"/>
                </a:lnTo>
                <a:cubicBezTo>
                  <a:pt x="565547" y="3561953"/>
                  <a:pt x="598785" y="3660180"/>
                  <a:pt x="665262" y="3729633"/>
                </a:cubicBezTo>
                <a:cubicBezTo>
                  <a:pt x="731739" y="3799087"/>
                  <a:pt x="823516" y="3833813"/>
                  <a:pt x="940594" y="3833813"/>
                </a:cubicBezTo>
                <a:cubicBezTo>
                  <a:pt x="1061641" y="3833813"/>
                  <a:pt x="1155899" y="3798590"/>
                  <a:pt x="1223368" y="3728145"/>
                </a:cubicBezTo>
                <a:cubicBezTo>
                  <a:pt x="1290836" y="3657700"/>
                  <a:pt x="1324570" y="3558977"/>
                  <a:pt x="1324570" y="3431977"/>
                </a:cubicBezTo>
                <a:lnTo>
                  <a:pt x="1324570" y="2300883"/>
                </a:lnTo>
                <a:cubicBezTo>
                  <a:pt x="1324570" y="2173883"/>
                  <a:pt x="1293317" y="2076153"/>
                  <a:pt x="1230809" y="2007692"/>
                </a:cubicBezTo>
                <a:cubicBezTo>
                  <a:pt x="1168301" y="1939231"/>
                  <a:pt x="1081485" y="1905000"/>
                  <a:pt x="970360" y="1905000"/>
                </a:cubicBezTo>
                <a:cubicBezTo>
                  <a:pt x="857250" y="1905000"/>
                  <a:pt x="768946" y="1938239"/>
                  <a:pt x="705446" y="2004715"/>
                </a:cubicBezTo>
                <a:cubicBezTo>
                  <a:pt x="641946" y="2071192"/>
                  <a:pt x="610196" y="2164954"/>
                  <a:pt x="610196" y="2286000"/>
                </a:cubicBezTo>
                <a:lnTo>
                  <a:pt x="95250" y="2286000"/>
                </a:lnTo>
                <a:close/>
              </a:path>
            </a:pathLst>
          </a:custGeom>
          <a:solidFill>
            <a:srgbClr val="1532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40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D2CCC741-AE9E-51D5-4307-C3B92AC54C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97958" y="2502855"/>
            <a:ext cx="5283917" cy="590551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67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97828384-FE69-C4B8-8540-1C3748DC943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97960" y="3057877"/>
            <a:ext cx="5283917" cy="590551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1077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_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76077B6-D30E-D87A-1348-6ADE14D90B3F}"/>
              </a:ext>
            </a:extLst>
          </p:cNvPr>
          <p:cNvSpPr/>
          <p:nvPr userDrawn="1"/>
        </p:nvSpPr>
        <p:spPr>
          <a:xfrm>
            <a:off x="3222977" y="0"/>
            <a:ext cx="8969023" cy="6858000"/>
          </a:xfrm>
          <a:custGeom>
            <a:avLst/>
            <a:gdLst>
              <a:gd name="connsiteX0" fmla="*/ 0 w 5900738"/>
              <a:gd name="connsiteY0" fmla="*/ 0 h 5143500"/>
              <a:gd name="connsiteX1" fmla="*/ 5900738 w 5900738"/>
              <a:gd name="connsiteY1" fmla="*/ 0 h 5143500"/>
              <a:gd name="connsiteX2" fmla="*/ 5900738 w 5900738"/>
              <a:gd name="connsiteY2" fmla="*/ 5143500 h 5143500"/>
              <a:gd name="connsiteX3" fmla="*/ 0 w 5900738"/>
              <a:gd name="connsiteY3" fmla="*/ 5143500 h 5143500"/>
              <a:gd name="connsiteX4" fmla="*/ 0 w 5900738"/>
              <a:gd name="connsiteY4" fmla="*/ 0 h 5143500"/>
              <a:gd name="connsiteX0" fmla="*/ 17462 w 5918200"/>
              <a:gd name="connsiteY0" fmla="*/ 0 h 5143500"/>
              <a:gd name="connsiteX1" fmla="*/ 5918200 w 5918200"/>
              <a:gd name="connsiteY1" fmla="*/ 0 h 5143500"/>
              <a:gd name="connsiteX2" fmla="*/ 5918200 w 5918200"/>
              <a:gd name="connsiteY2" fmla="*/ 5143500 h 5143500"/>
              <a:gd name="connsiteX3" fmla="*/ 17462 w 5918200"/>
              <a:gd name="connsiteY3" fmla="*/ 5143500 h 5143500"/>
              <a:gd name="connsiteX4" fmla="*/ 0 w 5918200"/>
              <a:gd name="connsiteY4" fmla="*/ 2527300 h 5143500"/>
              <a:gd name="connsiteX5" fmla="*/ 17462 w 5918200"/>
              <a:gd name="connsiteY5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0 w 6908800"/>
              <a:gd name="connsiteY4" fmla="*/ 3848100 h 5143500"/>
              <a:gd name="connsiteX5" fmla="*/ 1008062 w 6908800"/>
              <a:gd name="connsiteY5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546100 w 6908800"/>
              <a:gd name="connsiteY4" fmla="*/ 45593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1447800 w 6908800"/>
              <a:gd name="connsiteY4" fmla="*/ 40132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477962 w 6908800"/>
              <a:gd name="connsiteY3" fmla="*/ 5105400 h 5143500"/>
              <a:gd name="connsiteX4" fmla="*/ 1447800 w 6908800"/>
              <a:gd name="connsiteY4" fmla="*/ 40132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842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54162 w 6985000"/>
              <a:gd name="connsiteY3" fmla="*/ 5105400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1084262 w 6985000"/>
              <a:gd name="connsiteY6" fmla="*/ 0 h 5143500"/>
              <a:gd name="connsiteX0" fmla="*/ 1084262 w 6985000"/>
              <a:gd name="connsiteY0" fmla="*/ 0 h 5153108"/>
              <a:gd name="connsiteX1" fmla="*/ 6985000 w 6985000"/>
              <a:gd name="connsiteY1" fmla="*/ 0 h 5153108"/>
              <a:gd name="connsiteX2" fmla="*/ 6985000 w 6985000"/>
              <a:gd name="connsiteY2" fmla="*/ 5143500 h 5153108"/>
              <a:gd name="connsiteX3" fmla="*/ 1554162 w 6985000"/>
              <a:gd name="connsiteY3" fmla="*/ 5153108 h 5153108"/>
              <a:gd name="connsiteX4" fmla="*/ 1524000 w 6985000"/>
              <a:gd name="connsiteY4" fmla="*/ 4013200 h 5153108"/>
              <a:gd name="connsiteX5" fmla="*/ 0 w 6985000"/>
              <a:gd name="connsiteY5" fmla="*/ 4025900 h 5153108"/>
              <a:gd name="connsiteX6" fmla="*/ 1084262 w 6985000"/>
              <a:gd name="connsiteY6" fmla="*/ 0 h 5153108"/>
              <a:gd name="connsiteX0" fmla="*/ 10842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43579 w 6985000"/>
              <a:gd name="connsiteY3" fmla="*/ 5142525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1084262 w 6985000"/>
              <a:gd name="connsiteY6" fmla="*/ 0 h 5143500"/>
              <a:gd name="connsiteX0" fmla="*/ 2587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43579 w 6985000"/>
              <a:gd name="connsiteY3" fmla="*/ 5142525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258762 w 6985000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1284817 w 6726238"/>
              <a:gd name="connsiteY3" fmla="*/ 51425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1284817 w 6726238"/>
              <a:gd name="connsiteY3" fmla="*/ 51425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599017 w 6726238"/>
              <a:gd name="connsiteY3" fmla="*/ 51298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590550 w 6726238"/>
              <a:gd name="connsiteY3" fmla="*/ 51425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737129 w 6718300"/>
              <a:gd name="connsiteY0" fmla="*/ 0 h 5143500"/>
              <a:gd name="connsiteX1" fmla="*/ 6718300 w 6718300"/>
              <a:gd name="connsiteY1" fmla="*/ 0 h 5143500"/>
              <a:gd name="connsiteX2" fmla="*/ 6718300 w 6718300"/>
              <a:gd name="connsiteY2" fmla="*/ 5143500 h 5143500"/>
              <a:gd name="connsiteX3" fmla="*/ 582612 w 6718300"/>
              <a:gd name="connsiteY3" fmla="*/ 5142525 h 5143500"/>
              <a:gd name="connsiteX4" fmla="*/ 1257300 w 6718300"/>
              <a:gd name="connsiteY4" fmla="*/ 4013200 h 5143500"/>
              <a:gd name="connsiteX5" fmla="*/ 0 w 6718300"/>
              <a:gd name="connsiteY5" fmla="*/ 2197100 h 5143500"/>
              <a:gd name="connsiteX6" fmla="*/ 737129 w 6718300"/>
              <a:gd name="connsiteY6" fmla="*/ 0 h 5143500"/>
              <a:gd name="connsiteX0" fmla="*/ 745596 w 6726767"/>
              <a:gd name="connsiteY0" fmla="*/ 0 h 5143500"/>
              <a:gd name="connsiteX1" fmla="*/ 6726767 w 6726767"/>
              <a:gd name="connsiteY1" fmla="*/ 0 h 5143500"/>
              <a:gd name="connsiteX2" fmla="*/ 6726767 w 6726767"/>
              <a:gd name="connsiteY2" fmla="*/ 5143500 h 5143500"/>
              <a:gd name="connsiteX3" fmla="*/ 591079 w 6726767"/>
              <a:gd name="connsiteY3" fmla="*/ 5142525 h 5143500"/>
              <a:gd name="connsiteX4" fmla="*/ 1265767 w 6726767"/>
              <a:gd name="connsiteY4" fmla="*/ 4013200 h 5143500"/>
              <a:gd name="connsiteX5" fmla="*/ 0 w 6726767"/>
              <a:gd name="connsiteY5" fmla="*/ 2357967 h 5143500"/>
              <a:gd name="connsiteX6" fmla="*/ 745596 w 6726767"/>
              <a:gd name="connsiteY6" fmla="*/ 0 h 5143500"/>
              <a:gd name="connsiteX0" fmla="*/ 745596 w 6726767"/>
              <a:gd name="connsiteY0" fmla="*/ 0 h 5143500"/>
              <a:gd name="connsiteX1" fmla="*/ 6726767 w 6726767"/>
              <a:gd name="connsiteY1" fmla="*/ 0 h 5143500"/>
              <a:gd name="connsiteX2" fmla="*/ 6726767 w 6726767"/>
              <a:gd name="connsiteY2" fmla="*/ 5143500 h 5143500"/>
              <a:gd name="connsiteX3" fmla="*/ 591079 w 6726767"/>
              <a:gd name="connsiteY3" fmla="*/ 5142525 h 5143500"/>
              <a:gd name="connsiteX4" fmla="*/ 1265767 w 6726767"/>
              <a:gd name="connsiteY4" fmla="*/ 4013200 h 5143500"/>
              <a:gd name="connsiteX5" fmla="*/ 0 w 6726767"/>
              <a:gd name="connsiteY5" fmla="*/ 2357967 h 5143500"/>
              <a:gd name="connsiteX6" fmla="*/ 745596 w 6726767"/>
              <a:gd name="connsiteY6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26767" h="5143500">
                <a:moveTo>
                  <a:pt x="745596" y="0"/>
                </a:moveTo>
                <a:lnTo>
                  <a:pt x="6726767" y="0"/>
                </a:lnTo>
                <a:lnTo>
                  <a:pt x="6726767" y="5143500"/>
                </a:lnTo>
                <a:lnTo>
                  <a:pt x="591079" y="5142525"/>
                </a:lnTo>
                <a:lnTo>
                  <a:pt x="1265767" y="4013200"/>
                </a:lnTo>
                <a:cubicBezTo>
                  <a:pt x="1456267" y="3500967"/>
                  <a:pt x="1993900" y="1794934"/>
                  <a:pt x="0" y="2357967"/>
                </a:cubicBezTo>
                <a:lnTo>
                  <a:pt x="74559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reeform: Shape 15">
            <a:extLst>
              <a:ext uri="{FF2B5EF4-FFF2-40B4-BE49-F238E27FC236}">
                <a16:creationId xmlns:a16="http://schemas.microsoft.com/office/drawing/2014/main" id="{3B3ADB1B-000F-E22A-EB60-37344767380D}"/>
              </a:ext>
            </a:extLst>
          </p:cNvPr>
          <p:cNvSpPr/>
          <p:nvPr userDrawn="1"/>
        </p:nvSpPr>
        <p:spPr>
          <a:xfrm>
            <a:off x="-1" y="0"/>
            <a:ext cx="2222284" cy="6858000"/>
          </a:xfrm>
          <a:custGeom>
            <a:avLst/>
            <a:gdLst>
              <a:gd name="connsiteX0" fmla="*/ 231239 w 1666713"/>
              <a:gd name="connsiteY0" fmla="*/ 0 h 5143500"/>
              <a:gd name="connsiteX1" fmla="*/ 1301793 w 1666713"/>
              <a:gd name="connsiteY1" fmla="*/ 373572 h 5143500"/>
              <a:gd name="connsiteX2" fmla="*/ 1666713 w 1666713"/>
              <a:gd name="connsiteY2" fmla="*/ 1428559 h 5143500"/>
              <a:gd name="connsiteX3" fmla="*/ 1666713 w 1666713"/>
              <a:gd name="connsiteY3" fmla="*/ 3714942 h 5143500"/>
              <a:gd name="connsiteX4" fmla="*/ 1300063 w 1666713"/>
              <a:gd name="connsiteY4" fmla="*/ 4768202 h 5143500"/>
              <a:gd name="connsiteX5" fmla="*/ 231239 w 1666713"/>
              <a:gd name="connsiteY5" fmla="*/ 5143500 h 5143500"/>
              <a:gd name="connsiteX6" fmla="*/ 60155 w 1666713"/>
              <a:gd name="connsiteY6" fmla="*/ 5137609 h 5143500"/>
              <a:gd name="connsiteX7" fmla="*/ 0 w 1666713"/>
              <a:gd name="connsiteY7" fmla="*/ 5130983 h 5143500"/>
              <a:gd name="connsiteX8" fmla="*/ 0 w 1666713"/>
              <a:gd name="connsiteY8" fmla="*/ 4446413 h 5143500"/>
              <a:gd name="connsiteX9" fmla="*/ 56668 w 1666713"/>
              <a:gd name="connsiteY9" fmla="*/ 4460244 h 5143500"/>
              <a:gd name="connsiteX10" fmla="*/ 231239 w 1666713"/>
              <a:gd name="connsiteY10" fmla="*/ 4472458 h 5143500"/>
              <a:gd name="connsiteX11" fmla="*/ 782945 w 1666713"/>
              <a:gd name="connsiteY11" fmla="*/ 4277027 h 5143500"/>
              <a:gd name="connsiteX12" fmla="*/ 961083 w 1666713"/>
              <a:gd name="connsiteY12" fmla="*/ 3714942 h 5143500"/>
              <a:gd name="connsiteX13" fmla="*/ 961083 w 1666713"/>
              <a:gd name="connsiteY13" fmla="*/ 1428559 h 5143500"/>
              <a:gd name="connsiteX14" fmla="*/ 784675 w 1666713"/>
              <a:gd name="connsiteY14" fmla="*/ 866474 h 5143500"/>
              <a:gd name="connsiteX15" fmla="*/ 231239 w 1666713"/>
              <a:gd name="connsiteY15" fmla="*/ 671042 h 5143500"/>
              <a:gd name="connsiteX16" fmla="*/ 55264 w 1666713"/>
              <a:gd name="connsiteY16" fmla="*/ 683257 h 5143500"/>
              <a:gd name="connsiteX17" fmla="*/ 0 w 1666713"/>
              <a:gd name="connsiteY17" fmla="*/ 696677 h 5143500"/>
              <a:gd name="connsiteX18" fmla="*/ 0 w 1666713"/>
              <a:gd name="connsiteY18" fmla="*/ 12572 h 5143500"/>
              <a:gd name="connsiteX19" fmla="*/ 60939 w 1666713"/>
              <a:gd name="connsiteY19" fmla="*/ 5864 h 5143500"/>
              <a:gd name="connsiteX20" fmla="*/ 231239 w 1666713"/>
              <a:gd name="connsiteY20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666713" h="5143500">
                <a:moveTo>
                  <a:pt x="231239" y="0"/>
                </a:moveTo>
                <a:cubicBezTo>
                  <a:pt x="701660" y="0"/>
                  <a:pt x="1058511" y="124525"/>
                  <a:pt x="1301793" y="373572"/>
                </a:cubicBezTo>
                <a:cubicBezTo>
                  <a:pt x="1545072" y="622616"/>
                  <a:pt x="1666713" y="974280"/>
                  <a:pt x="1666713" y="1428559"/>
                </a:cubicBezTo>
                <a:lnTo>
                  <a:pt x="1666713" y="3714942"/>
                </a:lnTo>
                <a:cubicBezTo>
                  <a:pt x="1666713" y="4166915"/>
                  <a:pt x="1544497" y="4518000"/>
                  <a:pt x="1300063" y="4768202"/>
                </a:cubicBezTo>
                <a:cubicBezTo>
                  <a:pt x="1055630" y="5018400"/>
                  <a:pt x="699355" y="5143500"/>
                  <a:pt x="231239" y="5143500"/>
                </a:cubicBezTo>
                <a:cubicBezTo>
                  <a:pt x="172436" y="5143500"/>
                  <a:pt x="115408" y="5141537"/>
                  <a:pt x="60155" y="5137609"/>
                </a:cubicBezTo>
                <a:lnTo>
                  <a:pt x="0" y="5130983"/>
                </a:lnTo>
                <a:lnTo>
                  <a:pt x="0" y="4446413"/>
                </a:lnTo>
                <a:lnTo>
                  <a:pt x="56668" y="4460244"/>
                </a:lnTo>
                <a:cubicBezTo>
                  <a:pt x="110787" y="4468387"/>
                  <a:pt x="168977" y="4472458"/>
                  <a:pt x="231239" y="4472458"/>
                </a:cubicBezTo>
                <a:cubicBezTo>
                  <a:pt x="480286" y="4472458"/>
                  <a:pt x="664188" y="4407313"/>
                  <a:pt x="782945" y="4277027"/>
                </a:cubicBezTo>
                <a:cubicBezTo>
                  <a:pt x="901702" y="4146737"/>
                  <a:pt x="961083" y="3959375"/>
                  <a:pt x="961083" y="3714942"/>
                </a:cubicBezTo>
                <a:lnTo>
                  <a:pt x="961083" y="1428559"/>
                </a:lnTo>
                <a:cubicBezTo>
                  <a:pt x="961083" y="1184125"/>
                  <a:pt x="902281" y="996764"/>
                  <a:pt x="784675" y="866474"/>
                </a:cubicBezTo>
                <a:cubicBezTo>
                  <a:pt x="667069" y="736187"/>
                  <a:pt x="482591" y="671042"/>
                  <a:pt x="231239" y="671042"/>
                </a:cubicBezTo>
                <a:cubicBezTo>
                  <a:pt x="168401" y="671042"/>
                  <a:pt x="109743" y="675114"/>
                  <a:pt x="55264" y="683257"/>
                </a:cubicBezTo>
                <a:lnTo>
                  <a:pt x="0" y="696677"/>
                </a:lnTo>
                <a:lnTo>
                  <a:pt x="0" y="12572"/>
                </a:lnTo>
                <a:lnTo>
                  <a:pt x="60939" y="5864"/>
                </a:lnTo>
                <a:cubicBezTo>
                  <a:pt x="115958" y="1955"/>
                  <a:pt x="172725" y="0"/>
                  <a:pt x="231239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taNormalLF-Roman" panose="020B0502030101020104" pitchFamily="34" charset="0"/>
              <a:ea typeface="+mn-ea"/>
              <a:cs typeface="+mn-cs"/>
              <a:sym typeface="Arial"/>
            </a:endParaRPr>
          </a:p>
        </p:txBody>
      </p:sp>
      <p:sp>
        <p:nvSpPr>
          <p:cNvPr id="6" name="Free-form: Shape 11">
            <a:extLst>
              <a:ext uri="{FF2B5EF4-FFF2-40B4-BE49-F238E27FC236}">
                <a16:creationId xmlns:a16="http://schemas.microsoft.com/office/drawing/2014/main" id="{58547BC7-503C-C01F-7439-6C0C8847C80C}"/>
              </a:ext>
            </a:extLst>
          </p:cNvPr>
          <p:cNvSpPr/>
          <p:nvPr userDrawn="1"/>
        </p:nvSpPr>
        <p:spPr>
          <a:xfrm>
            <a:off x="2433508" y="-5460"/>
            <a:ext cx="3041603" cy="6863461"/>
          </a:xfrm>
          <a:custGeom>
            <a:avLst/>
            <a:gdLst/>
            <a:ahLst/>
            <a:cxnLst/>
            <a:rect l="l" t="t" r="r" b="b"/>
            <a:pathLst>
              <a:path w="1937743" h="4372571">
                <a:moveTo>
                  <a:pt x="967383" y="2300883"/>
                </a:moveTo>
                <a:cubicBezTo>
                  <a:pt x="840383" y="2300883"/>
                  <a:pt x="741661" y="2341067"/>
                  <a:pt x="671215" y="2421434"/>
                </a:cubicBezTo>
                <a:cubicBezTo>
                  <a:pt x="600770" y="2501801"/>
                  <a:pt x="565547" y="2614414"/>
                  <a:pt x="565547" y="2759274"/>
                </a:cubicBezTo>
                <a:lnTo>
                  <a:pt x="565547" y="3348633"/>
                </a:lnTo>
                <a:cubicBezTo>
                  <a:pt x="565547" y="3499445"/>
                  <a:pt x="600770" y="3616028"/>
                  <a:pt x="671215" y="3698379"/>
                </a:cubicBezTo>
                <a:cubicBezTo>
                  <a:pt x="741661" y="3780731"/>
                  <a:pt x="840383" y="3821907"/>
                  <a:pt x="967383" y="3821907"/>
                </a:cubicBezTo>
                <a:cubicBezTo>
                  <a:pt x="1096368" y="3821907"/>
                  <a:pt x="1196083" y="3780235"/>
                  <a:pt x="1266528" y="3696891"/>
                </a:cubicBezTo>
                <a:cubicBezTo>
                  <a:pt x="1336973" y="3613547"/>
                  <a:pt x="1372196" y="3496469"/>
                  <a:pt x="1372196" y="3345657"/>
                </a:cubicBezTo>
                <a:lnTo>
                  <a:pt x="1372196" y="2756297"/>
                </a:lnTo>
                <a:cubicBezTo>
                  <a:pt x="1372196" y="2611438"/>
                  <a:pt x="1336973" y="2499321"/>
                  <a:pt x="1266528" y="2419946"/>
                </a:cubicBezTo>
                <a:cubicBezTo>
                  <a:pt x="1196083" y="2340570"/>
                  <a:pt x="1096368" y="2300883"/>
                  <a:pt x="967383" y="2300883"/>
                </a:cubicBezTo>
                <a:close/>
                <a:moveTo>
                  <a:pt x="997149" y="0"/>
                </a:moveTo>
                <a:lnTo>
                  <a:pt x="1607344" y="0"/>
                </a:lnTo>
                <a:lnTo>
                  <a:pt x="833670" y="1815256"/>
                </a:lnTo>
                <a:lnTo>
                  <a:pt x="866738" y="1799704"/>
                </a:lnTo>
                <a:cubicBezTo>
                  <a:pt x="939292" y="1770683"/>
                  <a:pt x="1013520" y="1756172"/>
                  <a:pt x="1089422" y="1756172"/>
                </a:cubicBezTo>
                <a:cubicBezTo>
                  <a:pt x="1268016" y="1756172"/>
                  <a:pt x="1420813" y="1792883"/>
                  <a:pt x="1547813" y="1866305"/>
                </a:cubicBezTo>
                <a:cubicBezTo>
                  <a:pt x="1674813" y="1939727"/>
                  <a:pt x="1771551" y="2046387"/>
                  <a:pt x="1838028" y="2186285"/>
                </a:cubicBezTo>
                <a:cubicBezTo>
                  <a:pt x="1904504" y="2326184"/>
                  <a:pt x="1937743" y="2494360"/>
                  <a:pt x="1937743" y="2690813"/>
                </a:cubicBezTo>
                <a:lnTo>
                  <a:pt x="1937743" y="3312914"/>
                </a:lnTo>
                <a:cubicBezTo>
                  <a:pt x="1937743" y="3535164"/>
                  <a:pt x="1899543" y="3725664"/>
                  <a:pt x="1823145" y="3884414"/>
                </a:cubicBezTo>
                <a:cubicBezTo>
                  <a:pt x="1746746" y="4043165"/>
                  <a:pt x="1636118" y="4164211"/>
                  <a:pt x="1491258" y="4247555"/>
                </a:cubicBezTo>
                <a:cubicBezTo>
                  <a:pt x="1346399" y="4330899"/>
                  <a:pt x="1171774" y="4372571"/>
                  <a:pt x="967383" y="4372571"/>
                </a:cubicBezTo>
                <a:cubicBezTo>
                  <a:pt x="762993" y="4372571"/>
                  <a:pt x="588367" y="4331395"/>
                  <a:pt x="443508" y="4249043"/>
                </a:cubicBezTo>
                <a:cubicBezTo>
                  <a:pt x="298649" y="4166692"/>
                  <a:pt x="188516" y="4047133"/>
                  <a:pt x="113110" y="3890368"/>
                </a:cubicBezTo>
                <a:cubicBezTo>
                  <a:pt x="37703" y="3733602"/>
                  <a:pt x="0" y="3545086"/>
                  <a:pt x="0" y="3324821"/>
                </a:cubicBezTo>
                <a:lnTo>
                  <a:pt x="0" y="2765227"/>
                </a:lnTo>
                <a:cubicBezTo>
                  <a:pt x="0" y="2592586"/>
                  <a:pt x="18852" y="2441774"/>
                  <a:pt x="56555" y="2312789"/>
                </a:cubicBezTo>
                <a:cubicBezTo>
                  <a:pt x="94258" y="2183805"/>
                  <a:pt x="152797" y="2027039"/>
                  <a:pt x="232172" y="1842492"/>
                </a:cubicBezTo>
                <a:cubicBezTo>
                  <a:pt x="242094" y="1818680"/>
                  <a:pt x="252512" y="1794867"/>
                  <a:pt x="263426" y="1771055"/>
                </a:cubicBezTo>
                <a:cubicBezTo>
                  <a:pt x="274340" y="1747242"/>
                  <a:pt x="284758" y="1722438"/>
                  <a:pt x="294680" y="1696641"/>
                </a:cubicBezTo>
                <a:close/>
              </a:path>
            </a:pathLst>
          </a:custGeom>
          <a:solidFill>
            <a:srgbClr val="1532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40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D54ECB67-A313-A384-AF99-6B841ACA14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97958" y="2502855"/>
            <a:ext cx="5283917" cy="590551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67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0F705D10-8E53-A7C5-7522-06EA9A13CF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97960" y="3057877"/>
            <a:ext cx="5283917" cy="590551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4523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_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9506957-5014-406D-1E9C-AB57808C02B7}"/>
              </a:ext>
            </a:extLst>
          </p:cNvPr>
          <p:cNvSpPr/>
          <p:nvPr userDrawn="1"/>
        </p:nvSpPr>
        <p:spPr>
          <a:xfrm>
            <a:off x="3536949" y="0"/>
            <a:ext cx="8655051" cy="6858000"/>
          </a:xfrm>
          <a:custGeom>
            <a:avLst/>
            <a:gdLst>
              <a:gd name="connsiteX0" fmla="*/ 0 w 5900738"/>
              <a:gd name="connsiteY0" fmla="*/ 0 h 5143500"/>
              <a:gd name="connsiteX1" fmla="*/ 5900738 w 5900738"/>
              <a:gd name="connsiteY1" fmla="*/ 0 h 5143500"/>
              <a:gd name="connsiteX2" fmla="*/ 5900738 w 5900738"/>
              <a:gd name="connsiteY2" fmla="*/ 5143500 h 5143500"/>
              <a:gd name="connsiteX3" fmla="*/ 0 w 5900738"/>
              <a:gd name="connsiteY3" fmla="*/ 5143500 h 5143500"/>
              <a:gd name="connsiteX4" fmla="*/ 0 w 5900738"/>
              <a:gd name="connsiteY4" fmla="*/ 0 h 5143500"/>
              <a:gd name="connsiteX0" fmla="*/ 17462 w 5918200"/>
              <a:gd name="connsiteY0" fmla="*/ 0 h 5143500"/>
              <a:gd name="connsiteX1" fmla="*/ 5918200 w 5918200"/>
              <a:gd name="connsiteY1" fmla="*/ 0 h 5143500"/>
              <a:gd name="connsiteX2" fmla="*/ 5918200 w 5918200"/>
              <a:gd name="connsiteY2" fmla="*/ 5143500 h 5143500"/>
              <a:gd name="connsiteX3" fmla="*/ 17462 w 5918200"/>
              <a:gd name="connsiteY3" fmla="*/ 5143500 h 5143500"/>
              <a:gd name="connsiteX4" fmla="*/ 0 w 5918200"/>
              <a:gd name="connsiteY4" fmla="*/ 2527300 h 5143500"/>
              <a:gd name="connsiteX5" fmla="*/ 17462 w 5918200"/>
              <a:gd name="connsiteY5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0 w 6908800"/>
              <a:gd name="connsiteY4" fmla="*/ 3848100 h 5143500"/>
              <a:gd name="connsiteX5" fmla="*/ 1008062 w 6908800"/>
              <a:gd name="connsiteY5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546100 w 6908800"/>
              <a:gd name="connsiteY4" fmla="*/ 45593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1447800 w 6908800"/>
              <a:gd name="connsiteY4" fmla="*/ 40132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477962 w 6908800"/>
              <a:gd name="connsiteY3" fmla="*/ 5105400 h 5143500"/>
              <a:gd name="connsiteX4" fmla="*/ 1447800 w 6908800"/>
              <a:gd name="connsiteY4" fmla="*/ 40132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842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54162 w 6985000"/>
              <a:gd name="connsiteY3" fmla="*/ 5105400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1084262 w 6985000"/>
              <a:gd name="connsiteY6" fmla="*/ 0 h 5143500"/>
              <a:gd name="connsiteX0" fmla="*/ 1084262 w 6985000"/>
              <a:gd name="connsiteY0" fmla="*/ 0 h 5153108"/>
              <a:gd name="connsiteX1" fmla="*/ 6985000 w 6985000"/>
              <a:gd name="connsiteY1" fmla="*/ 0 h 5153108"/>
              <a:gd name="connsiteX2" fmla="*/ 6985000 w 6985000"/>
              <a:gd name="connsiteY2" fmla="*/ 5143500 h 5153108"/>
              <a:gd name="connsiteX3" fmla="*/ 1554162 w 6985000"/>
              <a:gd name="connsiteY3" fmla="*/ 5153108 h 5153108"/>
              <a:gd name="connsiteX4" fmla="*/ 1524000 w 6985000"/>
              <a:gd name="connsiteY4" fmla="*/ 4013200 h 5153108"/>
              <a:gd name="connsiteX5" fmla="*/ 0 w 6985000"/>
              <a:gd name="connsiteY5" fmla="*/ 4025900 h 5153108"/>
              <a:gd name="connsiteX6" fmla="*/ 1084262 w 6985000"/>
              <a:gd name="connsiteY6" fmla="*/ 0 h 5153108"/>
              <a:gd name="connsiteX0" fmla="*/ 10842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43579 w 6985000"/>
              <a:gd name="connsiteY3" fmla="*/ 5142525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1084262 w 6985000"/>
              <a:gd name="connsiteY6" fmla="*/ 0 h 5143500"/>
              <a:gd name="connsiteX0" fmla="*/ 2587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43579 w 6985000"/>
              <a:gd name="connsiteY3" fmla="*/ 5142525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258762 w 6985000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1284817 w 6726238"/>
              <a:gd name="connsiteY3" fmla="*/ 51425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1284817 w 6726238"/>
              <a:gd name="connsiteY3" fmla="*/ 51425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599017 w 6726238"/>
              <a:gd name="connsiteY3" fmla="*/ 51298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590550 w 6726238"/>
              <a:gd name="connsiteY3" fmla="*/ 51425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737129 w 6718300"/>
              <a:gd name="connsiteY0" fmla="*/ 0 h 5143500"/>
              <a:gd name="connsiteX1" fmla="*/ 6718300 w 6718300"/>
              <a:gd name="connsiteY1" fmla="*/ 0 h 5143500"/>
              <a:gd name="connsiteX2" fmla="*/ 6718300 w 6718300"/>
              <a:gd name="connsiteY2" fmla="*/ 5143500 h 5143500"/>
              <a:gd name="connsiteX3" fmla="*/ 582612 w 6718300"/>
              <a:gd name="connsiteY3" fmla="*/ 5142525 h 5143500"/>
              <a:gd name="connsiteX4" fmla="*/ 1257300 w 6718300"/>
              <a:gd name="connsiteY4" fmla="*/ 4013200 h 5143500"/>
              <a:gd name="connsiteX5" fmla="*/ 0 w 6718300"/>
              <a:gd name="connsiteY5" fmla="*/ 2197100 h 5143500"/>
              <a:gd name="connsiteX6" fmla="*/ 737129 w 6718300"/>
              <a:gd name="connsiteY6" fmla="*/ 0 h 5143500"/>
              <a:gd name="connsiteX0" fmla="*/ 745596 w 6726767"/>
              <a:gd name="connsiteY0" fmla="*/ 0 h 5143500"/>
              <a:gd name="connsiteX1" fmla="*/ 6726767 w 6726767"/>
              <a:gd name="connsiteY1" fmla="*/ 0 h 5143500"/>
              <a:gd name="connsiteX2" fmla="*/ 6726767 w 6726767"/>
              <a:gd name="connsiteY2" fmla="*/ 5143500 h 5143500"/>
              <a:gd name="connsiteX3" fmla="*/ 591079 w 6726767"/>
              <a:gd name="connsiteY3" fmla="*/ 5142525 h 5143500"/>
              <a:gd name="connsiteX4" fmla="*/ 1265767 w 6726767"/>
              <a:gd name="connsiteY4" fmla="*/ 4013200 h 5143500"/>
              <a:gd name="connsiteX5" fmla="*/ 0 w 6726767"/>
              <a:gd name="connsiteY5" fmla="*/ 2357967 h 5143500"/>
              <a:gd name="connsiteX6" fmla="*/ 745596 w 6726767"/>
              <a:gd name="connsiteY6" fmla="*/ 0 h 5143500"/>
              <a:gd name="connsiteX0" fmla="*/ 745596 w 6726767"/>
              <a:gd name="connsiteY0" fmla="*/ 0 h 5143500"/>
              <a:gd name="connsiteX1" fmla="*/ 6726767 w 6726767"/>
              <a:gd name="connsiteY1" fmla="*/ 0 h 5143500"/>
              <a:gd name="connsiteX2" fmla="*/ 6726767 w 6726767"/>
              <a:gd name="connsiteY2" fmla="*/ 5143500 h 5143500"/>
              <a:gd name="connsiteX3" fmla="*/ 591079 w 6726767"/>
              <a:gd name="connsiteY3" fmla="*/ 5142525 h 5143500"/>
              <a:gd name="connsiteX4" fmla="*/ 1265767 w 6726767"/>
              <a:gd name="connsiteY4" fmla="*/ 4013200 h 5143500"/>
              <a:gd name="connsiteX5" fmla="*/ 0 w 6726767"/>
              <a:gd name="connsiteY5" fmla="*/ 2357967 h 5143500"/>
              <a:gd name="connsiteX6" fmla="*/ 745596 w 6726767"/>
              <a:gd name="connsiteY6" fmla="*/ 0 h 5143500"/>
              <a:gd name="connsiteX0" fmla="*/ 154517 w 6135688"/>
              <a:gd name="connsiteY0" fmla="*/ 0 h 5143500"/>
              <a:gd name="connsiteX1" fmla="*/ 6135688 w 6135688"/>
              <a:gd name="connsiteY1" fmla="*/ 0 h 5143500"/>
              <a:gd name="connsiteX2" fmla="*/ 6135688 w 6135688"/>
              <a:gd name="connsiteY2" fmla="*/ 5143500 h 5143500"/>
              <a:gd name="connsiteX3" fmla="*/ 0 w 6135688"/>
              <a:gd name="connsiteY3" fmla="*/ 5142525 h 5143500"/>
              <a:gd name="connsiteX4" fmla="*/ 674688 w 6135688"/>
              <a:gd name="connsiteY4" fmla="*/ 4013200 h 5143500"/>
              <a:gd name="connsiteX5" fmla="*/ 611188 w 6135688"/>
              <a:gd name="connsiteY5" fmla="*/ 469900 h 5143500"/>
              <a:gd name="connsiteX6" fmla="*/ 154517 w 6135688"/>
              <a:gd name="connsiteY6" fmla="*/ 0 h 5143500"/>
              <a:gd name="connsiteX0" fmla="*/ 154517 w 6135688"/>
              <a:gd name="connsiteY0" fmla="*/ 0 h 5143500"/>
              <a:gd name="connsiteX1" fmla="*/ 6135688 w 6135688"/>
              <a:gd name="connsiteY1" fmla="*/ 0 h 5143500"/>
              <a:gd name="connsiteX2" fmla="*/ 6135688 w 6135688"/>
              <a:gd name="connsiteY2" fmla="*/ 5143500 h 5143500"/>
              <a:gd name="connsiteX3" fmla="*/ 0 w 6135688"/>
              <a:gd name="connsiteY3" fmla="*/ 5142525 h 5143500"/>
              <a:gd name="connsiteX4" fmla="*/ 22755 w 6135688"/>
              <a:gd name="connsiteY4" fmla="*/ 3911600 h 5143500"/>
              <a:gd name="connsiteX5" fmla="*/ 611188 w 6135688"/>
              <a:gd name="connsiteY5" fmla="*/ 469900 h 5143500"/>
              <a:gd name="connsiteX6" fmla="*/ 154517 w 6135688"/>
              <a:gd name="connsiteY6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378355 w 6491288"/>
              <a:gd name="connsiteY4" fmla="*/ 3911600 h 5143500"/>
              <a:gd name="connsiteX5" fmla="*/ 966788 w 6491288"/>
              <a:gd name="connsiteY5" fmla="*/ 469900 h 5143500"/>
              <a:gd name="connsiteX6" fmla="*/ 510117 w 6491288"/>
              <a:gd name="connsiteY6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378355 w 6491288"/>
              <a:gd name="connsiteY4" fmla="*/ 3911600 h 5143500"/>
              <a:gd name="connsiteX5" fmla="*/ 966788 w 6491288"/>
              <a:gd name="connsiteY5" fmla="*/ 469900 h 5143500"/>
              <a:gd name="connsiteX6" fmla="*/ 510117 w 6491288"/>
              <a:gd name="connsiteY6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378355 w 6491288"/>
              <a:gd name="connsiteY4" fmla="*/ 3911600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378355 w 6491288"/>
              <a:gd name="connsiteY4" fmla="*/ 3911600 h 5143500"/>
              <a:gd name="connsiteX5" fmla="*/ 510117 w 6491288"/>
              <a:gd name="connsiteY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91288" h="5143500">
                <a:moveTo>
                  <a:pt x="510117" y="0"/>
                </a:moveTo>
                <a:lnTo>
                  <a:pt x="6491288" y="0"/>
                </a:lnTo>
                <a:lnTo>
                  <a:pt x="6491288" y="5143500"/>
                </a:lnTo>
                <a:lnTo>
                  <a:pt x="0" y="5142525"/>
                </a:lnTo>
                <a:lnTo>
                  <a:pt x="378355" y="3911600"/>
                </a:lnTo>
                <a:cubicBezTo>
                  <a:pt x="463375" y="3054512"/>
                  <a:pt x="1734962" y="118533"/>
                  <a:pt x="51011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reeform: Shape 15">
            <a:extLst>
              <a:ext uri="{FF2B5EF4-FFF2-40B4-BE49-F238E27FC236}">
                <a16:creationId xmlns:a16="http://schemas.microsoft.com/office/drawing/2014/main" id="{B8544675-FB3E-0032-DFD5-08A44BBA67FF}"/>
              </a:ext>
            </a:extLst>
          </p:cNvPr>
          <p:cNvSpPr/>
          <p:nvPr userDrawn="1"/>
        </p:nvSpPr>
        <p:spPr>
          <a:xfrm>
            <a:off x="-1" y="0"/>
            <a:ext cx="2222284" cy="6858000"/>
          </a:xfrm>
          <a:custGeom>
            <a:avLst/>
            <a:gdLst>
              <a:gd name="connsiteX0" fmla="*/ 231239 w 1666713"/>
              <a:gd name="connsiteY0" fmla="*/ 0 h 5143500"/>
              <a:gd name="connsiteX1" fmla="*/ 1301793 w 1666713"/>
              <a:gd name="connsiteY1" fmla="*/ 373572 h 5143500"/>
              <a:gd name="connsiteX2" fmla="*/ 1666713 w 1666713"/>
              <a:gd name="connsiteY2" fmla="*/ 1428559 h 5143500"/>
              <a:gd name="connsiteX3" fmla="*/ 1666713 w 1666713"/>
              <a:gd name="connsiteY3" fmla="*/ 3714942 h 5143500"/>
              <a:gd name="connsiteX4" fmla="*/ 1300063 w 1666713"/>
              <a:gd name="connsiteY4" fmla="*/ 4768202 h 5143500"/>
              <a:gd name="connsiteX5" fmla="*/ 231239 w 1666713"/>
              <a:gd name="connsiteY5" fmla="*/ 5143500 h 5143500"/>
              <a:gd name="connsiteX6" fmla="*/ 60155 w 1666713"/>
              <a:gd name="connsiteY6" fmla="*/ 5137609 h 5143500"/>
              <a:gd name="connsiteX7" fmla="*/ 0 w 1666713"/>
              <a:gd name="connsiteY7" fmla="*/ 5130983 h 5143500"/>
              <a:gd name="connsiteX8" fmla="*/ 0 w 1666713"/>
              <a:gd name="connsiteY8" fmla="*/ 4446413 h 5143500"/>
              <a:gd name="connsiteX9" fmla="*/ 56668 w 1666713"/>
              <a:gd name="connsiteY9" fmla="*/ 4460244 h 5143500"/>
              <a:gd name="connsiteX10" fmla="*/ 231239 w 1666713"/>
              <a:gd name="connsiteY10" fmla="*/ 4472458 h 5143500"/>
              <a:gd name="connsiteX11" fmla="*/ 782945 w 1666713"/>
              <a:gd name="connsiteY11" fmla="*/ 4277027 h 5143500"/>
              <a:gd name="connsiteX12" fmla="*/ 961083 w 1666713"/>
              <a:gd name="connsiteY12" fmla="*/ 3714942 h 5143500"/>
              <a:gd name="connsiteX13" fmla="*/ 961083 w 1666713"/>
              <a:gd name="connsiteY13" fmla="*/ 1428559 h 5143500"/>
              <a:gd name="connsiteX14" fmla="*/ 784675 w 1666713"/>
              <a:gd name="connsiteY14" fmla="*/ 866474 h 5143500"/>
              <a:gd name="connsiteX15" fmla="*/ 231239 w 1666713"/>
              <a:gd name="connsiteY15" fmla="*/ 671042 h 5143500"/>
              <a:gd name="connsiteX16" fmla="*/ 55264 w 1666713"/>
              <a:gd name="connsiteY16" fmla="*/ 683257 h 5143500"/>
              <a:gd name="connsiteX17" fmla="*/ 0 w 1666713"/>
              <a:gd name="connsiteY17" fmla="*/ 696677 h 5143500"/>
              <a:gd name="connsiteX18" fmla="*/ 0 w 1666713"/>
              <a:gd name="connsiteY18" fmla="*/ 12572 h 5143500"/>
              <a:gd name="connsiteX19" fmla="*/ 60939 w 1666713"/>
              <a:gd name="connsiteY19" fmla="*/ 5864 h 5143500"/>
              <a:gd name="connsiteX20" fmla="*/ 231239 w 1666713"/>
              <a:gd name="connsiteY20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666713" h="5143500">
                <a:moveTo>
                  <a:pt x="231239" y="0"/>
                </a:moveTo>
                <a:cubicBezTo>
                  <a:pt x="701660" y="0"/>
                  <a:pt x="1058511" y="124525"/>
                  <a:pt x="1301793" y="373572"/>
                </a:cubicBezTo>
                <a:cubicBezTo>
                  <a:pt x="1545072" y="622616"/>
                  <a:pt x="1666713" y="974280"/>
                  <a:pt x="1666713" y="1428559"/>
                </a:cubicBezTo>
                <a:lnTo>
                  <a:pt x="1666713" y="3714942"/>
                </a:lnTo>
                <a:cubicBezTo>
                  <a:pt x="1666713" y="4166915"/>
                  <a:pt x="1544497" y="4518000"/>
                  <a:pt x="1300063" y="4768202"/>
                </a:cubicBezTo>
                <a:cubicBezTo>
                  <a:pt x="1055630" y="5018400"/>
                  <a:pt x="699355" y="5143500"/>
                  <a:pt x="231239" y="5143500"/>
                </a:cubicBezTo>
                <a:cubicBezTo>
                  <a:pt x="172436" y="5143500"/>
                  <a:pt x="115408" y="5141537"/>
                  <a:pt x="60155" y="5137609"/>
                </a:cubicBezTo>
                <a:lnTo>
                  <a:pt x="0" y="5130983"/>
                </a:lnTo>
                <a:lnTo>
                  <a:pt x="0" y="4446413"/>
                </a:lnTo>
                <a:lnTo>
                  <a:pt x="56668" y="4460244"/>
                </a:lnTo>
                <a:cubicBezTo>
                  <a:pt x="110787" y="4468387"/>
                  <a:pt x="168977" y="4472458"/>
                  <a:pt x="231239" y="4472458"/>
                </a:cubicBezTo>
                <a:cubicBezTo>
                  <a:pt x="480286" y="4472458"/>
                  <a:pt x="664188" y="4407313"/>
                  <a:pt x="782945" y="4277027"/>
                </a:cubicBezTo>
                <a:cubicBezTo>
                  <a:pt x="901702" y="4146737"/>
                  <a:pt x="961083" y="3959375"/>
                  <a:pt x="961083" y="3714942"/>
                </a:cubicBezTo>
                <a:lnTo>
                  <a:pt x="961083" y="1428559"/>
                </a:lnTo>
                <a:cubicBezTo>
                  <a:pt x="961083" y="1184125"/>
                  <a:pt x="902281" y="996764"/>
                  <a:pt x="784675" y="866474"/>
                </a:cubicBezTo>
                <a:cubicBezTo>
                  <a:pt x="667069" y="736187"/>
                  <a:pt x="482591" y="671042"/>
                  <a:pt x="231239" y="671042"/>
                </a:cubicBezTo>
                <a:cubicBezTo>
                  <a:pt x="168401" y="671042"/>
                  <a:pt x="109743" y="675114"/>
                  <a:pt x="55264" y="683257"/>
                </a:cubicBezTo>
                <a:lnTo>
                  <a:pt x="0" y="696677"/>
                </a:lnTo>
                <a:lnTo>
                  <a:pt x="0" y="12572"/>
                </a:lnTo>
                <a:lnTo>
                  <a:pt x="60939" y="5864"/>
                </a:lnTo>
                <a:cubicBezTo>
                  <a:pt x="115958" y="1955"/>
                  <a:pt x="172725" y="0"/>
                  <a:pt x="231239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taNormalLF-Roman" panose="020B0502030101020104" pitchFamily="34" charset="0"/>
              <a:ea typeface="+mn-ea"/>
              <a:cs typeface="+mn-cs"/>
              <a:sym typeface="Arial"/>
            </a:endParaRPr>
          </a:p>
        </p:txBody>
      </p:sp>
      <p:sp>
        <p:nvSpPr>
          <p:cNvPr id="6" name="Free-form: Shape 10">
            <a:extLst>
              <a:ext uri="{FF2B5EF4-FFF2-40B4-BE49-F238E27FC236}">
                <a16:creationId xmlns:a16="http://schemas.microsoft.com/office/drawing/2014/main" id="{6F67741A-E0C4-2B2F-B09C-697FECA95E11}"/>
              </a:ext>
            </a:extLst>
          </p:cNvPr>
          <p:cNvSpPr/>
          <p:nvPr userDrawn="1"/>
        </p:nvSpPr>
        <p:spPr>
          <a:xfrm>
            <a:off x="2433507" y="0"/>
            <a:ext cx="3039923" cy="6858000"/>
          </a:xfrm>
          <a:custGeom>
            <a:avLst/>
            <a:gdLst/>
            <a:ahLst/>
            <a:cxnLst/>
            <a:rect l="l" t="t" r="r" b="b"/>
            <a:pathLst>
              <a:path w="1907976" h="4327922">
                <a:moveTo>
                  <a:pt x="0" y="0"/>
                </a:moveTo>
                <a:lnTo>
                  <a:pt x="1907976" y="0"/>
                </a:lnTo>
                <a:lnTo>
                  <a:pt x="1907976" y="508992"/>
                </a:lnTo>
                <a:lnTo>
                  <a:pt x="949523" y="4327922"/>
                </a:lnTo>
                <a:lnTo>
                  <a:pt x="363140" y="4327922"/>
                </a:lnTo>
                <a:lnTo>
                  <a:pt x="1330523" y="535782"/>
                </a:lnTo>
                <a:lnTo>
                  <a:pt x="565547" y="535782"/>
                </a:lnTo>
                <a:lnTo>
                  <a:pt x="565547" y="1056680"/>
                </a:lnTo>
                <a:lnTo>
                  <a:pt x="0" y="1056680"/>
                </a:lnTo>
                <a:close/>
              </a:path>
            </a:pathLst>
          </a:custGeom>
          <a:solidFill>
            <a:srgbClr val="1532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40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B2806906-6DEE-B911-6BFE-587A509913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97958" y="2502855"/>
            <a:ext cx="5283917" cy="590551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67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D895B3E9-FE8D-B51E-1508-FB2AA972FA3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97960" y="3057877"/>
            <a:ext cx="5283917" cy="590551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687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094B23-EFDA-0D36-4F75-8A6054286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0715D9-5849-B69F-EECD-D6794D685A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7BD4C25-B480-35A5-08EC-4C6F0F05D5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F52D38-B0FD-8B59-F1CD-0CA032A4F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ED92-E107-454D-B810-B518B450EC31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19C6347-A0A3-53AC-2BE2-93E49AB9A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CCC927D-D085-814E-003A-A593068BA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83DDAD-AD94-4860-8906-816C4279C1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45759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DFBBB29-854D-FB2A-1F0C-C9077FB67C07}"/>
              </a:ext>
            </a:extLst>
          </p:cNvPr>
          <p:cNvSpPr/>
          <p:nvPr userDrawn="1"/>
        </p:nvSpPr>
        <p:spPr>
          <a:xfrm>
            <a:off x="3930651" y="-1"/>
            <a:ext cx="8261351" cy="6858817"/>
          </a:xfrm>
          <a:custGeom>
            <a:avLst/>
            <a:gdLst>
              <a:gd name="connsiteX0" fmla="*/ 0 w 5900738"/>
              <a:gd name="connsiteY0" fmla="*/ 0 h 5143500"/>
              <a:gd name="connsiteX1" fmla="*/ 5900738 w 5900738"/>
              <a:gd name="connsiteY1" fmla="*/ 0 h 5143500"/>
              <a:gd name="connsiteX2" fmla="*/ 5900738 w 5900738"/>
              <a:gd name="connsiteY2" fmla="*/ 5143500 h 5143500"/>
              <a:gd name="connsiteX3" fmla="*/ 0 w 5900738"/>
              <a:gd name="connsiteY3" fmla="*/ 5143500 h 5143500"/>
              <a:gd name="connsiteX4" fmla="*/ 0 w 5900738"/>
              <a:gd name="connsiteY4" fmla="*/ 0 h 5143500"/>
              <a:gd name="connsiteX0" fmla="*/ 17462 w 5918200"/>
              <a:gd name="connsiteY0" fmla="*/ 0 h 5143500"/>
              <a:gd name="connsiteX1" fmla="*/ 5918200 w 5918200"/>
              <a:gd name="connsiteY1" fmla="*/ 0 h 5143500"/>
              <a:gd name="connsiteX2" fmla="*/ 5918200 w 5918200"/>
              <a:gd name="connsiteY2" fmla="*/ 5143500 h 5143500"/>
              <a:gd name="connsiteX3" fmla="*/ 17462 w 5918200"/>
              <a:gd name="connsiteY3" fmla="*/ 5143500 h 5143500"/>
              <a:gd name="connsiteX4" fmla="*/ 0 w 5918200"/>
              <a:gd name="connsiteY4" fmla="*/ 2527300 h 5143500"/>
              <a:gd name="connsiteX5" fmla="*/ 17462 w 5918200"/>
              <a:gd name="connsiteY5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0 w 6908800"/>
              <a:gd name="connsiteY4" fmla="*/ 3848100 h 5143500"/>
              <a:gd name="connsiteX5" fmla="*/ 1008062 w 6908800"/>
              <a:gd name="connsiteY5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546100 w 6908800"/>
              <a:gd name="connsiteY4" fmla="*/ 45593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1447800 w 6908800"/>
              <a:gd name="connsiteY4" fmla="*/ 40132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477962 w 6908800"/>
              <a:gd name="connsiteY3" fmla="*/ 5105400 h 5143500"/>
              <a:gd name="connsiteX4" fmla="*/ 1447800 w 6908800"/>
              <a:gd name="connsiteY4" fmla="*/ 40132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842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54162 w 6985000"/>
              <a:gd name="connsiteY3" fmla="*/ 5105400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1084262 w 6985000"/>
              <a:gd name="connsiteY6" fmla="*/ 0 h 5143500"/>
              <a:gd name="connsiteX0" fmla="*/ 1084262 w 6985000"/>
              <a:gd name="connsiteY0" fmla="*/ 0 h 5153108"/>
              <a:gd name="connsiteX1" fmla="*/ 6985000 w 6985000"/>
              <a:gd name="connsiteY1" fmla="*/ 0 h 5153108"/>
              <a:gd name="connsiteX2" fmla="*/ 6985000 w 6985000"/>
              <a:gd name="connsiteY2" fmla="*/ 5143500 h 5153108"/>
              <a:gd name="connsiteX3" fmla="*/ 1554162 w 6985000"/>
              <a:gd name="connsiteY3" fmla="*/ 5153108 h 5153108"/>
              <a:gd name="connsiteX4" fmla="*/ 1524000 w 6985000"/>
              <a:gd name="connsiteY4" fmla="*/ 4013200 h 5153108"/>
              <a:gd name="connsiteX5" fmla="*/ 0 w 6985000"/>
              <a:gd name="connsiteY5" fmla="*/ 4025900 h 5153108"/>
              <a:gd name="connsiteX6" fmla="*/ 1084262 w 6985000"/>
              <a:gd name="connsiteY6" fmla="*/ 0 h 5153108"/>
              <a:gd name="connsiteX0" fmla="*/ 10842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43579 w 6985000"/>
              <a:gd name="connsiteY3" fmla="*/ 5142525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1084262 w 6985000"/>
              <a:gd name="connsiteY6" fmla="*/ 0 h 5143500"/>
              <a:gd name="connsiteX0" fmla="*/ 2587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43579 w 6985000"/>
              <a:gd name="connsiteY3" fmla="*/ 5142525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258762 w 6985000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1284817 w 6726238"/>
              <a:gd name="connsiteY3" fmla="*/ 51425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1284817 w 6726238"/>
              <a:gd name="connsiteY3" fmla="*/ 51425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599017 w 6726238"/>
              <a:gd name="connsiteY3" fmla="*/ 51298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590550 w 6726238"/>
              <a:gd name="connsiteY3" fmla="*/ 51425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737129 w 6718300"/>
              <a:gd name="connsiteY0" fmla="*/ 0 h 5143500"/>
              <a:gd name="connsiteX1" fmla="*/ 6718300 w 6718300"/>
              <a:gd name="connsiteY1" fmla="*/ 0 h 5143500"/>
              <a:gd name="connsiteX2" fmla="*/ 6718300 w 6718300"/>
              <a:gd name="connsiteY2" fmla="*/ 5143500 h 5143500"/>
              <a:gd name="connsiteX3" fmla="*/ 582612 w 6718300"/>
              <a:gd name="connsiteY3" fmla="*/ 5142525 h 5143500"/>
              <a:gd name="connsiteX4" fmla="*/ 1257300 w 6718300"/>
              <a:gd name="connsiteY4" fmla="*/ 4013200 h 5143500"/>
              <a:gd name="connsiteX5" fmla="*/ 0 w 6718300"/>
              <a:gd name="connsiteY5" fmla="*/ 2197100 h 5143500"/>
              <a:gd name="connsiteX6" fmla="*/ 737129 w 6718300"/>
              <a:gd name="connsiteY6" fmla="*/ 0 h 5143500"/>
              <a:gd name="connsiteX0" fmla="*/ 745596 w 6726767"/>
              <a:gd name="connsiteY0" fmla="*/ 0 h 5143500"/>
              <a:gd name="connsiteX1" fmla="*/ 6726767 w 6726767"/>
              <a:gd name="connsiteY1" fmla="*/ 0 h 5143500"/>
              <a:gd name="connsiteX2" fmla="*/ 6726767 w 6726767"/>
              <a:gd name="connsiteY2" fmla="*/ 5143500 h 5143500"/>
              <a:gd name="connsiteX3" fmla="*/ 591079 w 6726767"/>
              <a:gd name="connsiteY3" fmla="*/ 5142525 h 5143500"/>
              <a:gd name="connsiteX4" fmla="*/ 1265767 w 6726767"/>
              <a:gd name="connsiteY4" fmla="*/ 4013200 h 5143500"/>
              <a:gd name="connsiteX5" fmla="*/ 0 w 6726767"/>
              <a:gd name="connsiteY5" fmla="*/ 2357967 h 5143500"/>
              <a:gd name="connsiteX6" fmla="*/ 745596 w 6726767"/>
              <a:gd name="connsiteY6" fmla="*/ 0 h 5143500"/>
              <a:gd name="connsiteX0" fmla="*/ 745596 w 6726767"/>
              <a:gd name="connsiteY0" fmla="*/ 0 h 5143500"/>
              <a:gd name="connsiteX1" fmla="*/ 6726767 w 6726767"/>
              <a:gd name="connsiteY1" fmla="*/ 0 h 5143500"/>
              <a:gd name="connsiteX2" fmla="*/ 6726767 w 6726767"/>
              <a:gd name="connsiteY2" fmla="*/ 5143500 h 5143500"/>
              <a:gd name="connsiteX3" fmla="*/ 591079 w 6726767"/>
              <a:gd name="connsiteY3" fmla="*/ 5142525 h 5143500"/>
              <a:gd name="connsiteX4" fmla="*/ 1265767 w 6726767"/>
              <a:gd name="connsiteY4" fmla="*/ 4013200 h 5143500"/>
              <a:gd name="connsiteX5" fmla="*/ 0 w 6726767"/>
              <a:gd name="connsiteY5" fmla="*/ 2357967 h 5143500"/>
              <a:gd name="connsiteX6" fmla="*/ 745596 w 6726767"/>
              <a:gd name="connsiteY6" fmla="*/ 0 h 5143500"/>
              <a:gd name="connsiteX0" fmla="*/ 154517 w 6135688"/>
              <a:gd name="connsiteY0" fmla="*/ 0 h 5143500"/>
              <a:gd name="connsiteX1" fmla="*/ 6135688 w 6135688"/>
              <a:gd name="connsiteY1" fmla="*/ 0 h 5143500"/>
              <a:gd name="connsiteX2" fmla="*/ 6135688 w 6135688"/>
              <a:gd name="connsiteY2" fmla="*/ 5143500 h 5143500"/>
              <a:gd name="connsiteX3" fmla="*/ 0 w 6135688"/>
              <a:gd name="connsiteY3" fmla="*/ 5142525 h 5143500"/>
              <a:gd name="connsiteX4" fmla="*/ 674688 w 6135688"/>
              <a:gd name="connsiteY4" fmla="*/ 4013200 h 5143500"/>
              <a:gd name="connsiteX5" fmla="*/ 611188 w 6135688"/>
              <a:gd name="connsiteY5" fmla="*/ 469900 h 5143500"/>
              <a:gd name="connsiteX6" fmla="*/ 154517 w 6135688"/>
              <a:gd name="connsiteY6" fmla="*/ 0 h 5143500"/>
              <a:gd name="connsiteX0" fmla="*/ 154517 w 6135688"/>
              <a:gd name="connsiteY0" fmla="*/ 0 h 5143500"/>
              <a:gd name="connsiteX1" fmla="*/ 6135688 w 6135688"/>
              <a:gd name="connsiteY1" fmla="*/ 0 h 5143500"/>
              <a:gd name="connsiteX2" fmla="*/ 6135688 w 6135688"/>
              <a:gd name="connsiteY2" fmla="*/ 5143500 h 5143500"/>
              <a:gd name="connsiteX3" fmla="*/ 0 w 6135688"/>
              <a:gd name="connsiteY3" fmla="*/ 5142525 h 5143500"/>
              <a:gd name="connsiteX4" fmla="*/ 22755 w 6135688"/>
              <a:gd name="connsiteY4" fmla="*/ 3911600 h 5143500"/>
              <a:gd name="connsiteX5" fmla="*/ 611188 w 6135688"/>
              <a:gd name="connsiteY5" fmla="*/ 469900 h 5143500"/>
              <a:gd name="connsiteX6" fmla="*/ 154517 w 6135688"/>
              <a:gd name="connsiteY6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378355 w 6491288"/>
              <a:gd name="connsiteY4" fmla="*/ 3911600 h 5143500"/>
              <a:gd name="connsiteX5" fmla="*/ 966788 w 6491288"/>
              <a:gd name="connsiteY5" fmla="*/ 469900 h 5143500"/>
              <a:gd name="connsiteX6" fmla="*/ 510117 w 6491288"/>
              <a:gd name="connsiteY6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378355 w 6491288"/>
              <a:gd name="connsiteY4" fmla="*/ 3911600 h 5143500"/>
              <a:gd name="connsiteX5" fmla="*/ 966788 w 6491288"/>
              <a:gd name="connsiteY5" fmla="*/ 469900 h 5143500"/>
              <a:gd name="connsiteX6" fmla="*/ 510117 w 6491288"/>
              <a:gd name="connsiteY6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378355 w 6491288"/>
              <a:gd name="connsiteY4" fmla="*/ 3911600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378355 w 6491288"/>
              <a:gd name="connsiteY4" fmla="*/ 3911600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50888 w 6491288"/>
              <a:gd name="connsiteY4" fmla="*/ 2523067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50888 w 6491288"/>
              <a:gd name="connsiteY4" fmla="*/ 2523067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50888 w 6491288"/>
              <a:gd name="connsiteY4" fmla="*/ 2523067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25488 w 6491288"/>
              <a:gd name="connsiteY4" fmla="*/ 2396067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25488 w 6491288"/>
              <a:gd name="connsiteY4" fmla="*/ 2396067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25488 w 6491288"/>
              <a:gd name="connsiteY4" fmla="*/ 2396067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25488 w 6491288"/>
              <a:gd name="connsiteY4" fmla="*/ 2396067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25488 w 6491288"/>
              <a:gd name="connsiteY4" fmla="*/ 2396067 h 5143500"/>
              <a:gd name="connsiteX5" fmla="*/ 510117 w 6491288"/>
              <a:gd name="connsiteY5" fmla="*/ 0 h 5143500"/>
              <a:gd name="connsiteX0" fmla="*/ 306917 w 6288088"/>
              <a:gd name="connsiteY0" fmla="*/ 0 h 5143500"/>
              <a:gd name="connsiteX1" fmla="*/ 6288088 w 6288088"/>
              <a:gd name="connsiteY1" fmla="*/ 0 h 5143500"/>
              <a:gd name="connsiteX2" fmla="*/ 6288088 w 6288088"/>
              <a:gd name="connsiteY2" fmla="*/ 5143500 h 5143500"/>
              <a:gd name="connsiteX3" fmla="*/ 0 w 6288088"/>
              <a:gd name="connsiteY3" fmla="*/ 5142525 h 5143500"/>
              <a:gd name="connsiteX4" fmla="*/ 522288 w 6288088"/>
              <a:gd name="connsiteY4" fmla="*/ 2396067 h 5143500"/>
              <a:gd name="connsiteX5" fmla="*/ 306917 w 6288088"/>
              <a:gd name="connsiteY5" fmla="*/ 0 h 5143500"/>
              <a:gd name="connsiteX0" fmla="*/ 303742 w 6284913"/>
              <a:gd name="connsiteY0" fmla="*/ 0 h 5145700"/>
              <a:gd name="connsiteX1" fmla="*/ 6284913 w 6284913"/>
              <a:gd name="connsiteY1" fmla="*/ 0 h 5145700"/>
              <a:gd name="connsiteX2" fmla="*/ 6284913 w 6284913"/>
              <a:gd name="connsiteY2" fmla="*/ 5143500 h 5145700"/>
              <a:gd name="connsiteX3" fmla="*/ 0 w 6284913"/>
              <a:gd name="connsiteY3" fmla="*/ 5145700 h 5145700"/>
              <a:gd name="connsiteX4" fmla="*/ 519113 w 6284913"/>
              <a:gd name="connsiteY4" fmla="*/ 2396067 h 5145700"/>
              <a:gd name="connsiteX5" fmla="*/ 303742 w 6284913"/>
              <a:gd name="connsiteY5" fmla="*/ 0 h 5145700"/>
              <a:gd name="connsiteX0" fmla="*/ 157692 w 6284913"/>
              <a:gd name="connsiteY0" fmla="*/ 0 h 5145700"/>
              <a:gd name="connsiteX1" fmla="*/ 6284913 w 6284913"/>
              <a:gd name="connsiteY1" fmla="*/ 0 h 5145700"/>
              <a:gd name="connsiteX2" fmla="*/ 6284913 w 6284913"/>
              <a:gd name="connsiteY2" fmla="*/ 5143500 h 5145700"/>
              <a:gd name="connsiteX3" fmla="*/ 0 w 6284913"/>
              <a:gd name="connsiteY3" fmla="*/ 5145700 h 5145700"/>
              <a:gd name="connsiteX4" fmla="*/ 519113 w 6284913"/>
              <a:gd name="connsiteY4" fmla="*/ 2396067 h 5145700"/>
              <a:gd name="connsiteX5" fmla="*/ 157692 w 6284913"/>
              <a:gd name="connsiteY5" fmla="*/ 0 h 5145700"/>
              <a:gd name="connsiteX0" fmla="*/ 91017 w 6218238"/>
              <a:gd name="connsiteY0" fmla="*/ 0 h 5144113"/>
              <a:gd name="connsiteX1" fmla="*/ 6218238 w 6218238"/>
              <a:gd name="connsiteY1" fmla="*/ 0 h 5144113"/>
              <a:gd name="connsiteX2" fmla="*/ 6218238 w 6218238"/>
              <a:gd name="connsiteY2" fmla="*/ 5143500 h 5144113"/>
              <a:gd name="connsiteX3" fmla="*/ 0 w 6218238"/>
              <a:gd name="connsiteY3" fmla="*/ 5144113 h 5144113"/>
              <a:gd name="connsiteX4" fmla="*/ 452438 w 6218238"/>
              <a:gd name="connsiteY4" fmla="*/ 2396067 h 5144113"/>
              <a:gd name="connsiteX5" fmla="*/ 91017 w 6218238"/>
              <a:gd name="connsiteY5" fmla="*/ 0 h 5144113"/>
              <a:gd name="connsiteX0" fmla="*/ 68792 w 6196013"/>
              <a:gd name="connsiteY0" fmla="*/ 0 h 5144113"/>
              <a:gd name="connsiteX1" fmla="*/ 6196013 w 6196013"/>
              <a:gd name="connsiteY1" fmla="*/ 0 h 5144113"/>
              <a:gd name="connsiteX2" fmla="*/ 6196013 w 6196013"/>
              <a:gd name="connsiteY2" fmla="*/ 5143500 h 5144113"/>
              <a:gd name="connsiteX3" fmla="*/ 0 w 6196013"/>
              <a:gd name="connsiteY3" fmla="*/ 5144113 h 5144113"/>
              <a:gd name="connsiteX4" fmla="*/ 430213 w 6196013"/>
              <a:gd name="connsiteY4" fmla="*/ 2396067 h 5144113"/>
              <a:gd name="connsiteX5" fmla="*/ 68792 w 6196013"/>
              <a:gd name="connsiteY5" fmla="*/ 0 h 5144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96013" h="5144113">
                <a:moveTo>
                  <a:pt x="68792" y="0"/>
                </a:moveTo>
                <a:lnTo>
                  <a:pt x="6196013" y="0"/>
                </a:lnTo>
                <a:lnTo>
                  <a:pt x="6196013" y="5143500"/>
                </a:lnTo>
                <a:lnTo>
                  <a:pt x="0" y="5144113"/>
                </a:lnTo>
                <a:cubicBezTo>
                  <a:pt x="1274762" y="4304827"/>
                  <a:pt x="1399117" y="4005820"/>
                  <a:pt x="430213" y="2396067"/>
                </a:cubicBezTo>
                <a:cubicBezTo>
                  <a:pt x="930100" y="1860711"/>
                  <a:pt x="1208970" y="795867"/>
                  <a:pt x="687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reeform: Shape 15">
            <a:extLst>
              <a:ext uri="{FF2B5EF4-FFF2-40B4-BE49-F238E27FC236}">
                <a16:creationId xmlns:a16="http://schemas.microsoft.com/office/drawing/2014/main" id="{15322C0E-DF67-0DE0-3747-2620804351B0}"/>
              </a:ext>
            </a:extLst>
          </p:cNvPr>
          <p:cNvSpPr/>
          <p:nvPr userDrawn="1"/>
        </p:nvSpPr>
        <p:spPr>
          <a:xfrm>
            <a:off x="-1" y="0"/>
            <a:ext cx="2222284" cy="6858000"/>
          </a:xfrm>
          <a:custGeom>
            <a:avLst/>
            <a:gdLst>
              <a:gd name="connsiteX0" fmla="*/ 231239 w 1666713"/>
              <a:gd name="connsiteY0" fmla="*/ 0 h 5143500"/>
              <a:gd name="connsiteX1" fmla="*/ 1301793 w 1666713"/>
              <a:gd name="connsiteY1" fmla="*/ 373572 h 5143500"/>
              <a:gd name="connsiteX2" fmla="*/ 1666713 w 1666713"/>
              <a:gd name="connsiteY2" fmla="*/ 1428559 h 5143500"/>
              <a:gd name="connsiteX3" fmla="*/ 1666713 w 1666713"/>
              <a:gd name="connsiteY3" fmla="*/ 3714942 h 5143500"/>
              <a:gd name="connsiteX4" fmla="*/ 1300063 w 1666713"/>
              <a:gd name="connsiteY4" fmla="*/ 4768202 h 5143500"/>
              <a:gd name="connsiteX5" fmla="*/ 231239 w 1666713"/>
              <a:gd name="connsiteY5" fmla="*/ 5143500 h 5143500"/>
              <a:gd name="connsiteX6" fmla="*/ 60155 w 1666713"/>
              <a:gd name="connsiteY6" fmla="*/ 5137609 h 5143500"/>
              <a:gd name="connsiteX7" fmla="*/ 0 w 1666713"/>
              <a:gd name="connsiteY7" fmla="*/ 5130983 h 5143500"/>
              <a:gd name="connsiteX8" fmla="*/ 0 w 1666713"/>
              <a:gd name="connsiteY8" fmla="*/ 4446413 h 5143500"/>
              <a:gd name="connsiteX9" fmla="*/ 56668 w 1666713"/>
              <a:gd name="connsiteY9" fmla="*/ 4460244 h 5143500"/>
              <a:gd name="connsiteX10" fmla="*/ 231239 w 1666713"/>
              <a:gd name="connsiteY10" fmla="*/ 4472458 h 5143500"/>
              <a:gd name="connsiteX11" fmla="*/ 782945 w 1666713"/>
              <a:gd name="connsiteY11" fmla="*/ 4277027 h 5143500"/>
              <a:gd name="connsiteX12" fmla="*/ 961083 w 1666713"/>
              <a:gd name="connsiteY12" fmla="*/ 3714942 h 5143500"/>
              <a:gd name="connsiteX13" fmla="*/ 961083 w 1666713"/>
              <a:gd name="connsiteY13" fmla="*/ 1428559 h 5143500"/>
              <a:gd name="connsiteX14" fmla="*/ 784675 w 1666713"/>
              <a:gd name="connsiteY14" fmla="*/ 866474 h 5143500"/>
              <a:gd name="connsiteX15" fmla="*/ 231239 w 1666713"/>
              <a:gd name="connsiteY15" fmla="*/ 671042 h 5143500"/>
              <a:gd name="connsiteX16" fmla="*/ 55264 w 1666713"/>
              <a:gd name="connsiteY16" fmla="*/ 683257 h 5143500"/>
              <a:gd name="connsiteX17" fmla="*/ 0 w 1666713"/>
              <a:gd name="connsiteY17" fmla="*/ 696677 h 5143500"/>
              <a:gd name="connsiteX18" fmla="*/ 0 w 1666713"/>
              <a:gd name="connsiteY18" fmla="*/ 12572 h 5143500"/>
              <a:gd name="connsiteX19" fmla="*/ 60939 w 1666713"/>
              <a:gd name="connsiteY19" fmla="*/ 5864 h 5143500"/>
              <a:gd name="connsiteX20" fmla="*/ 231239 w 1666713"/>
              <a:gd name="connsiteY20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666713" h="5143500">
                <a:moveTo>
                  <a:pt x="231239" y="0"/>
                </a:moveTo>
                <a:cubicBezTo>
                  <a:pt x="701660" y="0"/>
                  <a:pt x="1058511" y="124525"/>
                  <a:pt x="1301793" y="373572"/>
                </a:cubicBezTo>
                <a:cubicBezTo>
                  <a:pt x="1545072" y="622616"/>
                  <a:pt x="1666713" y="974280"/>
                  <a:pt x="1666713" y="1428559"/>
                </a:cubicBezTo>
                <a:lnTo>
                  <a:pt x="1666713" y="3714942"/>
                </a:lnTo>
                <a:cubicBezTo>
                  <a:pt x="1666713" y="4166915"/>
                  <a:pt x="1544497" y="4518000"/>
                  <a:pt x="1300063" y="4768202"/>
                </a:cubicBezTo>
                <a:cubicBezTo>
                  <a:pt x="1055630" y="5018400"/>
                  <a:pt x="699355" y="5143500"/>
                  <a:pt x="231239" y="5143500"/>
                </a:cubicBezTo>
                <a:cubicBezTo>
                  <a:pt x="172436" y="5143500"/>
                  <a:pt x="115408" y="5141537"/>
                  <a:pt x="60155" y="5137609"/>
                </a:cubicBezTo>
                <a:lnTo>
                  <a:pt x="0" y="5130983"/>
                </a:lnTo>
                <a:lnTo>
                  <a:pt x="0" y="4446413"/>
                </a:lnTo>
                <a:lnTo>
                  <a:pt x="56668" y="4460244"/>
                </a:lnTo>
                <a:cubicBezTo>
                  <a:pt x="110787" y="4468387"/>
                  <a:pt x="168977" y="4472458"/>
                  <a:pt x="231239" y="4472458"/>
                </a:cubicBezTo>
                <a:cubicBezTo>
                  <a:pt x="480286" y="4472458"/>
                  <a:pt x="664188" y="4407313"/>
                  <a:pt x="782945" y="4277027"/>
                </a:cubicBezTo>
                <a:cubicBezTo>
                  <a:pt x="901702" y="4146737"/>
                  <a:pt x="961083" y="3959375"/>
                  <a:pt x="961083" y="3714942"/>
                </a:cubicBezTo>
                <a:lnTo>
                  <a:pt x="961083" y="1428559"/>
                </a:lnTo>
                <a:cubicBezTo>
                  <a:pt x="961083" y="1184125"/>
                  <a:pt x="902281" y="996764"/>
                  <a:pt x="784675" y="866474"/>
                </a:cubicBezTo>
                <a:cubicBezTo>
                  <a:pt x="667069" y="736187"/>
                  <a:pt x="482591" y="671042"/>
                  <a:pt x="231239" y="671042"/>
                </a:cubicBezTo>
                <a:cubicBezTo>
                  <a:pt x="168401" y="671042"/>
                  <a:pt x="109743" y="675114"/>
                  <a:pt x="55264" y="683257"/>
                </a:cubicBezTo>
                <a:lnTo>
                  <a:pt x="0" y="696677"/>
                </a:lnTo>
                <a:lnTo>
                  <a:pt x="0" y="12572"/>
                </a:lnTo>
                <a:lnTo>
                  <a:pt x="60939" y="5864"/>
                </a:lnTo>
                <a:cubicBezTo>
                  <a:pt x="115958" y="1955"/>
                  <a:pt x="172725" y="0"/>
                  <a:pt x="231239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taNormalLF-Roman" panose="020B0502030101020104" pitchFamily="34" charset="0"/>
              <a:ea typeface="+mn-ea"/>
              <a:cs typeface="+mn-cs"/>
              <a:sym typeface="Arial"/>
            </a:endParaRPr>
          </a:p>
        </p:txBody>
      </p:sp>
      <p:sp>
        <p:nvSpPr>
          <p:cNvPr id="6" name="Free-form: Shape 11">
            <a:extLst>
              <a:ext uri="{FF2B5EF4-FFF2-40B4-BE49-F238E27FC236}">
                <a16:creationId xmlns:a16="http://schemas.microsoft.com/office/drawing/2014/main" id="{328BA388-173D-5338-6378-6632D35F5828}"/>
              </a:ext>
            </a:extLst>
          </p:cNvPr>
          <p:cNvSpPr/>
          <p:nvPr userDrawn="1"/>
        </p:nvSpPr>
        <p:spPr>
          <a:xfrm>
            <a:off x="2429956" y="0"/>
            <a:ext cx="3112889" cy="6858000"/>
          </a:xfrm>
          <a:custGeom>
            <a:avLst/>
            <a:gdLst/>
            <a:ahLst/>
            <a:cxnLst/>
            <a:rect l="l" t="t" r="r" b="b"/>
            <a:pathLst>
              <a:path w="1940719" h="4417219">
                <a:moveTo>
                  <a:pt x="970360" y="2363390"/>
                </a:moveTo>
                <a:cubicBezTo>
                  <a:pt x="885032" y="2363390"/>
                  <a:pt x="812106" y="2377777"/>
                  <a:pt x="751583" y="2406551"/>
                </a:cubicBezTo>
                <a:cubicBezTo>
                  <a:pt x="691059" y="2435324"/>
                  <a:pt x="644922" y="2476500"/>
                  <a:pt x="613172" y="2530078"/>
                </a:cubicBezTo>
                <a:cubicBezTo>
                  <a:pt x="581422" y="2583656"/>
                  <a:pt x="565547" y="2649141"/>
                  <a:pt x="565547" y="2726531"/>
                </a:cubicBezTo>
                <a:lnTo>
                  <a:pt x="565547" y="3461742"/>
                </a:lnTo>
                <a:cubicBezTo>
                  <a:pt x="565547" y="3547070"/>
                  <a:pt x="581422" y="3619996"/>
                  <a:pt x="613172" y="3680519"/>
                </a:cubicBezTo>
                <a:cubicBezTo>
                  <a:pt x="644922" y="3741043"/>
                  <a:pt x="691059" y="3787180"/>
                  <a:pt x="751583" y="3818930"/>
                </a:cubicBezTo>
                <a:cubicBezTo>
                  <a:pt x="812106" y="3850679"/>
                  <a:pt x="885032" y="3866555"/>
                  <a:pt x="970360" y="3866555"/>
                </a:cubicBezTo>
                <a:cubicBezTo>
                  <a:pt x="1055688" y="3866555"/>
                  <a:pt x="1128614" y="3850184"/>
                  <a:pt x="1189137" y="3817441"/>
                </a:cubicBezTo>
                <a:cubicBezTo>
                  <a:pt x="1249661" y="3784699"/>
                  <a:pt x="1295797" y="3737570"/>
                  <a:pt x="1327547" y="3676055"/>
                </a:cubicBezTo>
                <a:cubicBezTo>
                  <a:pt x="1359297" y="3614539"/>
                  <a:pt x="1375172" y="3541117"/>
                  <a:pt x="1375172" y="3455789"/>
                </a:cubicBezTo>
                <a:lnTo>
                  <a:pt x="1375172" y="2723555"/>
                </a:lnTo>
                <a:cubicBezTo>
                  <a:pt x="1375172" y="2648148"/>
                  <a:pt x="1359297" y="2583160"/>
                  <a:pt x="1327547" y="2528590"/>
                </a:cubicBezTo>
                <a:cubicBezTo>
                  <a:pt x="1295797" y="2474019"/>
                  <a:pt x="1249661" y="2432843"/>
                  <a:pt x="1189137" y="2405062"/>
                </a:cubicBezTo>
                <a:cubicBezTo>
                  <a:pt x="1128614" y="2377281"/>
                  <a:pt x="1055688" y="2363390"/>
                  <a:pt x="970360" y="2363390"/>
                </a:cubicBezTo>
                <a:close/>
                <a:moveTo>
                  <a:pt x="970360" y="550664"/>
                </a:moveTo>
                <a:cubicBezTo>
                  <a:pt x="896938" y="550664"/>
                  <a:pt x="834430" y="567035"/>
                  <a:pt x="782837" y="599777"/>
                </a:cubicBezTo>
                <a:cubicBezTo>
                  <a:pt x="731243" y="632519"/>
                  <a:pt x="692051" y="680640"/>
                  <a:pt x="665262" y="744141"/>
                </a:cubicBezTo>
                <a:cubicBezTo>
                  <a:pt x="638473" y="807641"/>
                  <a:pt x="625079" y="884039"/>
                  <a:pt x="625079" y="973336"/>
                </a:cubicBezTo>
                <a:lnTo>
                  <a:pt x="625079" y="1440656"/>
                </a:lnTo>
                <a:cubicBezTo>
                  <a:pt x="625079" y="1522015"/>
                  <a:pt x="638473" y="1591965"/>
                  <a:pt x="665262" y="1650504"/>
                </a:cubicBezTo>
                <a:cubicBezTo>
                  <a:pt x="692051" y="1709043"/>
                  <a:pt x="731243" y="1753195"/>
                  <a:pt x="782837" y="1782961"/>
                </a:cubicBezTo>
                <a:cubicBezTo>
                  <a:pt x="834430" y="1812726"/>
                  <a:pt x="896938" y="1827609"/>
                  <a:pt x="970360" y="1827609"/>
                </a:cubicBezTo>
                <a:cubicBezTo>
                  <a:pt x="1043782" y="1827609"/>
                  <a:pt x="1106289" y="1812230"/>
                  <a:pt x="1157883" y="1781472"/>
                </a:cubicBezTo>
                <a:cubicBezTo>
                  <a:pt x="1209477" y="1750715"/>
                  <a:pt x="1248668" y="1706066"/>
                  <a:pt x="1275457" y="1647527"/>
                </a:cubicBezTo>
                <a:cubicBezTo>
                  <a:pt x="1302247" y="1588988"/>
                  <a:pt x="1315641" y="1518047"/>
                  <a:pt x="1315641" y="1434703"/>
                </a:cubicBezTo>
                <a:lnTo>
                  <a:pt x="1315641" y="970359"/>
                </a:lnTo>
                <a:cubicBezTo>
                  <a:pt x="1315641" y="883046"/>
                  <a:pt x="1302247" y="807641"/>
                  <a:pt x="1275457" y="744141"/>
                </a:cubicBezTo>
                <a:cubicBezTo>
                  <a:pt x="1248668" y="680640"/>
                  <a:pt x="1209477" y="632519"/>
                  <a:pt x="1157883" y="599777"/>
                </a:cubicBezTo>
                <a:cubicBezTo>
                  <a:pt x="1106289" y="567035"/>
                  <a:pt x="1043782" y="550664"/>
                  <a:pt x="970360" y="550664"/>
                </a:cubicBezTo>
                <a:close/>
                <a:moveTo>
                  <a:pt x="970360" y="0"/>
                </a:moveTo>
                <a:cubicBezTo>
                  <a:pt x="1162844" y="0"/>
                  <a:pt x="1327051" y="35223"/>
                  <a:pt x="1462981" y="105668"/>
                </a:cubicBezTo>
                <a:cubicBezTo>
                  <a:pt x="1598911" y="176113"/>
                  <a:pt x="1702594" y="278308"/>
                  <a:pt x="1774032" y="412254"/>
                </a:cubicBezTo>
                <a:cubicBezTo>
                  <a:pt x="1845469" y="546199"/>
                  <a:pt x="1881188" y="708422"/>
                  <a:pt x="1881188" y="898922"/>
                </a:cubicBezTo>
                <a:lnTo>
                  <a:pt x="1881188" y="1479351"/>
                </a:lnTo>
                <a:cubicBezTo>
                  <a:pt x="1881188" y="1608336"/>
                  <a:pt x="1845469" y="1724918"/>
                  <a:pt x="1774032" y="1829097"/>
                </a:cubicBezTo>
                <a:cubicBezTo>
                  <a:pt x="1702594" y="1933277"/>
                  <a:pt x="1602383" y="2014141"/>
                  <a:pt x="1473399" y="2071687"/>
                </a:cubicBezTo>
                <a:cubicBezTo>
                  <a:pt x="1622227" y="2141141"/>
                  <a:pt x="1737321" y="2238375"/>
                  <a:pt x="1818680" y="2363390"/>
                </a:cubicBezTo>
                <a:cubicBezTo>
                  <a:pt x="1900039" y="2488406"/>
                  <a:pt x="1940719" y="2629297"/>
                  <a:pt x="1940719" y="2786062"/>
                </a:cubicBezTo>
                <a:lnTo>
                  <a:pt x="1940719" y="3482578"/>
                </a:lnTo>
                <a:cubicBezTo>
                  <a:pt x="1940719" y="3679031"/>
                  <a:pt x="1902520" y="3847207"/>
                  <a:pt x="1826121" y="3987105"/>
                </a:cubicBezTo>
                <a:cubicBezTo>
                  <a:pt x="1749723" y="4127004"/>
                  <a:pt x="1639094" y="4233664"/>
                  <a:pt x="1494235" y="4307086"/>
                </a:cubicBezTo>
                <a:cubicBezTo>
                  <a:pt x="1349375" y="4380508"/>
                  <a:pt x="1174750" y="4417219"/>
                  <a:pt x="970360" y="4417219"/>
                </a:cubicBezTo>
                <a:cubicBezTo>
                  <a:pt x="765969" y="4417219"/>
                  <a:pt x="591344" y="4380508"/>
                  <a:pt x="446485" y="4307086"/>
                </a:cubicBezTo>
                <a:cubicBezTo>
                  <a:pt x="301625" y="4233664"/>
                  <a:pt x="190997" y="4127004"/>
                  <a:pt x="114598" y="3987105"/>
                </a:cubicBezTo>
                <a:cubicBezTo>
                  <a:pt x="38200" y="3847207"/>
                  <a:pt x="0" y="3679031"/>
                  <a:pt x="0" y="3482578"/>
                </a:cubicBezTo>
                <a:lnTo>
                  <a:pt x="0" y="2786062"/>
                </a:lnTo>
                <a:cubicBezTo>
                  <a:pt x="0" y="2629297"/>
                  <a:pt x="39688" y="2488406"/>
                  <a:pt x="119063" y="2363390"/>
                </a:cubicBezTo>
                <a:cubicBezTo>
                  <a:pt x="198438" y="2238375"/>
                  <a:pt x="311547" y="2141141"/>
                  <a:pt x="458391" y="2071687"/>
                </a:cubicBezTo>
                <a:cubicBezTo>
                  <a:pt x="331391" y="2010172"/>
                  <a:pt x="233164" y="1927820"/>
                  <a:pt x="163711" y="1824633"/>
                </a:cubicBezTo>
                <a:cubicBezTo>
                  <a:pt x="94258" y="1721445"/>
                  <a:pt x="59532" y="1606351"/>
                  <a:pt x="59532" y="1479351"/>
                </a:cubicBezTo>
                <a:lnTo>
                  <a:pt x="59532" y="898922"/>
                </a:lnTo>
                <a:cubicBezTo>
                  <a:pt x="59532" y="710406"/>
                  <a:pt x="95250" y="548680"/>
                  <a:pt x="166688" y="413742"/>
                </a:cubicBezTo>
                <a:cubicBezTo>
                  <a:pt x="238125" y="278804"/>
                  <a:pt x="341809" y="176113"/>
                  <a:pt x="477739" y="105668"/>
                </a:cubicBezTo>
                <a:cubicBezTo>
                  <a:pt x="613668" y="35223"/>
                  <a:pt x="777875" y="0"/>
                  <a:pt x="970360" y="0"/>
                </a:cubicBezTo>
                <a:close/>
              </a:path>
            </a:pathLst>
          </a:custGeom>
          <a:solidFill>
            <a:srgbClr val="1532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40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BF41A9F3-7C8F-3EF9-731F-DC20374DBA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97960" y="2502855"/>
            <a:ext cx="5283917" cy="590551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67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C17F1639-24C1-2EC1-DF91-4E323E56F1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97960" y="3057877"/>
            <a:ext cx="5283917" cy="590551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0519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_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424498F-B24F-C36C-DCB1-57B457E3DA3B}"/>
              </a:ext>
            </a:extLst>
          </p:cNvPr>
          <p:cNvSpPr/>
          <p:nvPr userDrawn="1"/>
        </p:nvSpPr>
        <p:spPr>
          <a:xfrm>
            <a:off x="3930651" y="-1"/>
            <a:ext cx="8261351" cy="6858817"/>
          </a:xfrm>
          <a:custGeom>
            <a:avLst/>
            <a:gdLst>
              <a:gd name="connsiteX0" fmla="*/ 0 w 5900738"/>
              <a:gd name="connsiteY0" fmla="*/ 0 h 5143500"/>
              <a:gd name="connsiteX1" fmla="*/ 5900738 w 5900738"/>
              <a:gd name="connsiteY1" fmla="*/ 0 h 5143500"/>
              <a:gd name="connsiteX2" fmla="*/ 5900738 w 5900738"/>
              <a:gd name="connsiteY2" fmla="*/ 5143500 h 5143500"/>
              <a:gd name="connsiteX3" fmla="*/ 0 w 5900738"/>
              <a:gd name="connsiteY3" fmla="*/ 5143500 h 5143500"/>
              <a:gd name="connsiteX4" fmla="*/ 0 w 5900738"/>
              <a:gd name="connsiteY4" fmla="*/ 0 h 5143500"/>
              <a:gd name="connsiteX0" fmla="*/ 17462 w 5918200"/>
              <a:gd name="connsiteY0" fmla="*/ 0 h 5143500"/>
              <a:gd name="connsiteX1" fmla="*/ 5918200 w 5918200"/>
              <a:gd name="connsiteY1" fmla="*/ 0 h 5143500"/>
              <a:gd name="connsiteX2" fmla="*/ 5918200 w 5918200"/>
              <a:gd name="connsiteY2" fmla="*/ 5143500 h 5143500"/>
              <a:gd name="connsiteX3" fmla="*/ 17462 w 5918200"/>
              <a:gd name="connsiteY3" fmla="*/ 5143500 h 5143500"/>
              <a:gd name="connsiteX4" fmla="*/ 0 w 5918200"/>
              <a:gd name="connsiteY4" fmla="*/ 2527300 h 5143500"/>
              <a:gd name="connsiteX5" fmla="*/ 17462 w 5918200"/>
              <a:gd name="connsiteY5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0 w 6908800"/>
              <a:gd name="connsiteY4" fmla="*/ 3848100 h 5143500"/>
              <a:gd name="connsiteX5" fmla="*/ 1008062 w 6908800"/>
              <a:gd name="connsiteY5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546100 w 6908800"/>
              <a:gd name="connsiteY4" fmla="*/ 45593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1447800 w 6908800"/>
              <a:gd name="connsiteY4" fmla="*/ 40132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477962 w 6908800"/>
              <a:gd name="connsiteY3" fmla="*/ 5105400 h 5143500"/>
              <a:gd name="connsiteX4" fmla="*/ 1447800 w 6908800"/>
              <a:gd name="connsiteY4" fmla="*/ 40132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842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54162 w 6985000"/>
              <a:gd name="connsiteY3" fmla="*/ 5105400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1084262 w 6985000"/>
              <a:gd name="connsiteY6" fmla="*/ 0 h 5143500"/>
              <a:gd name="connsiteX0" fmla="*/ 1084262 w 6985000"/>
              <a:gd name="connsiteY0" fmla="*/ 0 h 5153108"/>
              <a:gd name="connsiteX1" fmla="*/ 6985000 w 6985000"/>
              <a:gd name="connsiteY1" fmla="*/ 0 h 5153108"/>
              <a:gd name="connsiteX2" fmla="*/ 6985000 w 6985000"/>
              <a:gd name="connsiteY2" fmla="*/ 5143500 h 5153108"/>
              <a:gd name="connsiteX3" fmla="*/ 1554162 w 6985000"/>
              <a:gd name="connsiteY3" fmla="*/ 5153108 h 5153108"/>
              <a:gd name="connsiteX4" fmla="*/ 1524000 w 6985000"/>
              <a:gd name="connsiteY4" fmla="*/ 4013200 h 5153108"/>
              <a:gd name="connsiteX5" fmla="*/ 0 w 6985000"/>
              <a:gd name="connsiteY5" fmla="*/ 4025900 h 5153108"/>
              <a:gd name="connsiteX6" fmla="*/ 1084262 w 6985000"/>
              <a:gd name="connsiteY6" fmla="*/ 0 h 5153108"/>
              <a:gd name="connsiteX0" fmla="*/ 10842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43579 w 6985000"/>
              <a:gd name="connsiteY3" fmla="*/ 5142525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1084262 w 6985000"/>
              <a:gd name="connsiteY6" fmla="*/ 0 h 5143500"/>
              <a:gd name="connsiteX0" fmla="*/ 2587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43579 w 6985000"/>
              <a:gd name="connsiteY3" fmla="*/ 5142525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258762 w 6985000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1284817 w 6726238"/>
              <a:gd name="connsiteY3" fmla="*/ 51425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1284817 w 6726238"/>
              <a:gd name="connsiteY3" fmla="*/ 51425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599017 w 6726238"/>
              <a:gd name="connsiteY3" fmla="*/ 51298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590550 w 6726238"/>
              <a:gd name="connsiteY3" fmla="*/ 51425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737129 w 6718300"/>
              <a:gd name="connsiteY0" fmla="*/ 0 h 5143500"/>
              <a:gd name="connsiteX1" fmla="*/ 6718300 w 6718300"/>
              <a:gd name="connsiteY1" fmla="*/ 0 h 5143500"/>
              <a:gd name="connsiteX2" fmla="*/ 6718300 w 6718300"/>
              <a:gd name="connsiteY2" fmla="*/ 5143500 h 5143500"/>
              <a:gd name="connsiteX3" fmla="*/ 582612 w 6718300"/>
              <a:gd name="connsiteY3" fmla="*/ 5142525 h 5143500"/>
              <a:gd name="connsiteX4" fmla="*/ 1257300 w 6718300"/>
              <a:gd name="connsiteY4" fmla="*/ 4013200 h 5143500"/>
              <a:gd name="connsiteX5" fmla="*/ 0 w 6718300"/>
              <a:gd name="connsiteY5" fmla="*/ 2197100 h 5143500"/>
              <a:gd name="connsiteX6" fmla="*/ 737129 w 6718300"/>
              <a:gd name="connsiteY6" fmla="*/ 0 h 5143500"/>
              <a:gd name="connsiteX0" fmla="*/ 745596 w 6726767"/>
              <a:gd name="connsiteY0" fmla="*/ 0 h 5143500"/>
              <a:gd name="connsiteX1" fmla="*/ 6726767 w 6726767"/>
              <a:gd name="connsiteY1" fmla="*/ 0 h 5143500"/>
              <a:gd name="connsiteX2" fmla="*/ 6726767 w 6726767"/>
              <a:gd name="connsiteY2" fmla="*/ 5143500 h 5143500"/>
              <a:gd name="connsiteX3" fmla="*/ 591079 w 6726767"/>
              <a:gd name="connsiteY3" fmla="*/ 5142525 h 5143500"/>
              <a:gd name="connsiteX4" fmla="*/ 1265767 w 6726767"/>
              <a:gd name="connsiteY4" fmla="*/ 4013200 h 5143500"/>
              <a:gd name="connsiteX5" fmla="*/ 0 w 6726767"/>
              <a:gd name="connsiteY5" fmla="*/ 2357967 h 5143500"/>
              <a:gd name="connsiteX6" fmla="*/ 745596 w 6726767"/>
              <a:gd name="connsiteY6" fmla="*/ 0 h 5143500"/>
              <a:gd name="connsiteX0" fmla="*/ 745596 w 6726767"/>
              <a:gd name="connsiteY0" fmla="*/ 0 h 5143500"/>
              <a:gd name="connsiteX1" fmla="*/ 6726767 w 6726767"/>
              <a:gd name="connsiteY1" fmla="*/ 0 h 5143500"/>
              <a:gd name="connsiteX2" fmla="*/ 6726767 w 6726767"/>
              <a:gd name="connsiteY2" fmla="*/ 5143500 h 5143500"/>
              <a:gd name="connsiteX3" fmla="*/ 591079 w 6726767"/>
              <a:gd name="connsiteY3" fmla="*/ 5142525 h 5143500"/>
              <a:gd name="connsiteX4" fmla="*/ 1265767 w 6726767"/>
              <a:gd name="connsiteY4" fmla="*/ 4013200 h 5143500"/>
              <a:gd name="connsiteX5" fmla="*/ 0 w 6726767"/>
              <a:gd name="connsiteY5" fmla="*/ 2357967 h 5143500"/>
              <a:gd name="connsiteX6" fmla="*/ 745596 w 6726767"/>
              <a:gd name="connsiteY6" fmla="*/ 0 h 5143500"/>
              <a:gd name="connsiteX0" fmla="*/ 154517 w 6135688"/>
              <a:gd name="connsiteY0" fmla="*/ 0 h 5143500"/>
              <a:gd name="connsiteX1" fmla="*/ 6135688 w 6135688"/>
              <a:gd name="connsiteY1" fmla="*/ 0 h 5143500"/>
              <a:gd name="connsiteX2" fmla="*/ 6135688 w 6135688"/>
              <a:gd name="connsiteY2" fmla="*/ 5143500 h 5143500"/>
              <a:gd name="connsiteX3" fmla="*/ 0 w 6135688"/>
              <a:gd name="connsiteY3" fmla="*/ 5142525 h 5143500"/>
              <a:gd name="connsiteX4" fmla="*/ 674688 w 6135688"/>
              <a:gd name="connsiteY4" fmla="*/ 4013200 h 5143500"/>
              <a:gd name="connsiteX5" fmla="*/ 611188 w 6135688"/>
              <a:gd name="connsiteY5" fmla="*/ 469900 h 5143500"/>
              <a:gd name="connsiteX6" fmla="*/ 154517 w 6135688"/>
              <a:gd name="connsiteY6" fmla="*/ 0 h 5143500"/>
              <a:gd name="connsiteX0" fmla="*/ 154517 w 6135688"/>
              <a:gd name="connsiteY0" fmla="*/ 0 h 5143500"/>
              <a:gd name="connsiteX1" fmla="*/ 6135688 w 6135688"/>
              <a:gd name="connsiteY1" fmla="*/ 0 h 5143500"/>
              <a:gd name="connsiteX2" fmla="*/ 6135688 w 6135688"/>
              <a:gd name="connsiteY2" fmla="*/ 5143500 h 5143500"/>
              <a:gd name="connsiteX3" fmla="*/ 0 w 6135688"/>
              <a:gd name="connsiteY3" fmla="*/ 5142525 h 5143500"/>
              <a:gd name="connsiteX4" fmla="*/ 22755 w 6135688"/>
              <a:gd name="connsiteY4" fmla="*/ 3911600 h 5143500"/>
              <a:gd name="connsiteX5" fmla="*/ 611188 w 6135688"/>
              <a:gd name="connsiteY5" fmla="*/ 469900 h 5143500"/>
              <a:gd name="connsiteX6" fmla="*/ 154517 w 6135688"/>
              <a:gd name="connsiteY6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378355 w 6491288"/>
              <a:gd name="connsiteY4" fmla="*/ 3911600 h 5143500"/>
              <a:gd name="connsiteX5" fmla="*/ 966788 w 6491288"/>
              <a:gd name="connsiteY5" fmla="*/ 469900 h 5143500"/>
              <a:gd name="connsiteX6" fmla="*/ 510117 w 6491288"/>
              <a:gd name="connsiteY6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378355 w 6491288"/>
              <a:gd name="connsiteY4" fmla="*/ 3911600 h 5143500"/>
              <a:gd name="connsiteX5" fmla="*/ 966788 w 6491288"/>
              <a:gd name="connsiteY5" fmla="*/ 469900 h 5143500"/>
              <a:gd name="connsiteX6" fmla="*/ 510117 w 6491288"/>
              <a:gd name="connsiteY6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378355 w 6491288"/>
              <a:gd name="connsiteY4" fmla="*/ 3911600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378355 w 6491288"/>
              <a:gd name="connsiteY4" fmla="*/ 3911600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50888 w 6491288"/>
              <a:gd name="connsiteY4" fmla="*/ 2523067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50888 w 6491288"/>
              <a:gd name="connsiteY4" fmla="*/ 2523067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50888 w 6491288"/>
              <a:gd name="connsiteY4" fmla="*/ 2523067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25488 w 6491288"/>
              <a:gd name="connsiteY4" fmla="*/ 2396067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25488 w 6491288"/>
              <a:gd name="connsiteY4" fmla="*/ 2396067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25488 w 6491288"/>
              <a:gd name="connsiteY4" fmla="*/ 2396067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25488 w 6491288"/>
              <a:gd name="connsiteY4" fmla="*/ 2396067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25488 w 6491288"/>
              <a:gd name="connsiteY4" fmla="*/ 2396067 h 5143500"/>
              <a:gd name="connsiteX5" fmla="*/ 510117 w 6491288"/>
              <a:gd name="connsiteY5" fmla="*/ 0 h 5143500"/>
              <a:gd name="connsiteX0" fmla="*/ 306917 w 6288088"/>
              <a:gd name="connsiteY0" fmla="*/ 0 h 5143500"/>
              <a:gd name="connsiteX1" fmla="*/ 6288088 w 6288088"/>
              <a:gd name="connsiteY1" fmla="*/ 0 h 5143500"/>
              <a:gd name="connsiteX2" fmla="*/ 6288088 w 6288088"/>
              <a:gd name="connsiteY2" fmla="*/ 5143500 h 5143500"/>
              <a:gd name="connsiteX3" fmla="*/ 0 w 6288088"/>
              <a:gd name="connsiteY3" fmla="*/ 5142525 h 5143500"/>
              <a:gd name="connsiteX4" fmla="*/ 522288 w 6288088"/>
              <a:gd name="connsiteY4" fmla="*/ 2396067 h 5143500"/>
              <a:gd name="connsiteX5" fmla="*/ 306917 w 6288088"/>
              <a:gd name="connsiteY5" fmla="*/ 0 h 5143500"/>
              <a:gd name="connsiteX0" fmla="*/ 303742 w 6284913"/>
              <a:gd name="connsiteY0" fmla="*/ 0 h 5145700"/>
              <a:gd name="connsiteX1" fmla="*/ 6284913 w 6284913"/>
              <a:gd name="connsiteY1" fmla="*/ 0 h 5145700"/>
              <a:gd name="connsiteX2" fmla="*/ 6284913 w 6284913"/>
              <a:gd name="connsiteY2" fmla="*/ 5143500 h 5145700"/>
              <a:gd name="connsiteX3" fmla="*/ 0 w 6284913"/>
              <a:gd name="connsiteY3" fmla="*/ 5145700 h 5145700"/>
              <a:gd name="connsiteX4" fmla="*/ 519113 w 6284913"/>
              <a:gd name="connsiteY4" fmla="*/ 2396067 h 5145700"/>
              <a:gd name="connsiteX5" fmla="*/ 303742 w 6284913"/>
              <a:gd name="connsiteY5" fmla="*/ 0 h 5145700"/>
              <a:gd name="connsiteX0" fmla="*/ 157692 w 6284913"/>
              <a:gd name="connsiteY0" fmla="*/ 0 h 5145700"/>
              <a:gd name="connsiteX1" fmla="*/ 6284913 w 6284913"/>
              <a:gd name="connsiteY1" fmla="*/ 0 h 5145700"/>
              <a:gd name="connsiteX2" fmla="*/ 6284913 w 6284913"/>
              <a:gd name="connsiteY2" fmla="*/ 5143500 h 5145700"/>
              <a:gd name="connsiteX3" fmla="*/ 0 w 6284913"/>
              <a:gd name="connsiteY3" fmla="*/ 5145700 h 5145700"/>
              <a:gd name="connsiteX4" fmla="*/ 519113 w 6284913"/>
              <a:gd name="connsiteY4" fmla="*/ 2396067 h 5145700"/>
              <a:gd name="connsiteX5" fmla="*/ 157692 w 6284913"/>
              <a:gd name="connsiteY5" fmla="*/ 0 h 5145700"/>
              <a:gd name="connsiteX0" fmla="*/ 91017 w 6218238"/>
              <a:gd name="connsiteY0" fmla="*/ 0 h 5144113"/>
              <a:gd name="connsiteX1" fmla="*/ 6218238 w 6218238"/>
              <a:gd name="connsiteY1" fmla="*/ 0 h 5144113"/>
              <a:gd name="connsiteX2" fmla="*/ 6218238 w 6218238"/>
              <a:gd name="connsiteY2" fmla="*/ 5143500 h 5144113"/>
              <a:gd name="connsiteX3" fmla="*/ 0 w 6218238"/>
              <a:gd name="connsiteY3" fmla="*/ 5144113 h 5144113"/>
              <a:gd name="connsiteX4" fmla="*/ 452438 w 6218238"/>
              <a:gd name="connsiteY4" fmla="*/ 2396067 h 5144113"/>
              <a:gd name="connsiteX5" fmla="*/ 91017 w 6218238"/>
              <a:gd name="connsiteY5" fmla="*/ 0 h 5144113"/>
              <a:gd name="connsiteX0" fmla="*/ 68792 w 6196013"/>
              <a:gd name="connsiteY0" fmla="*/ 0 h 5144113"/>
              <a:gd name="connsiteX1" fmla="*/ 6196013 w 6196013"/>
              <a:gd name="connsiteY1" fmla="*/ 0 h 5144113"/>
              <a:gd name="connsiteX2" fmla="*/ 6196013 w 6196013"/>
              <a:gd name="connsiteY2" fmla="*/ 5143500 h 5144113"/>
              <a:gd name="connsiteX3" fmla="*/ 0 w 6196013"/>
              <a:gd name="connsiteY3" fmla="*/ 5144113 h 5144113"/>
              <a:gd name="connsiteX4" fmla="*/ 430213 w 6196013"/>
              <a:gd name="connsiteY4" fmla="*/ 2396067 h 5144113"/>
              <a:gd name="connsiteX5" fmla="*/ 68792 w 6196013"/>
              <a:gd name="connsiteY5" fmla="*/ 0 h 5144113"/>
              <a:gd name="connsiteX0" fmla="*/ 68792 w 6196013"/>
              <a:gd name="connsiteY0" fmla="*/ 0 h 5144113"/>
              <a:gd name="connsiteX1" fmla="*/ 6196013 w 6196013"/>
              <a:gd name="connsiteY1" fmla="*/ 0 h 5144113"/>
              <a:gd name="connsiteX2" fmla="*/ 6196013 w 6196013"/>
              <a:gd name="connsiteY2" fmla="*/ 5143500 h 5144113"/>
              <a:gd name="connsiteX3" fmla="*/ 0 w 6196013"/>
              <a:gd name="connsiteY3" fmla="*/ 5144113 h 5144113"/>
              <a:gd name="connsiteX4" fmla="*/ 613093 w 6196013"/>
              <a:gd name="connsiteY4" fmla="*/ 2540446 h 5144113"/>
              <a:gd name="connsiteX5" fmla="*/ 68792 w 6196013"/>
              <a:gd name="connsiteY5" fmla="*/ 0 h 5144113"/>
              <a:gd name="connsiteX0" fmla="*/ 68792 w 6196013"/>
              <a:gd name="connsiteY0" fmla="*/ 0 h 5144113"/>
              <a:gd name="connsiteX1" fmla="*/ 6196013 w 6196013"/>
              <a:gd name="connsiteY1" fmla="*/ 0 h 5144113"/>
              <a:gd name="connsiteX2" fmla="*/ 6196013 w 6196013"/>
              <a:gd name="connsiteY2" fmla="*/ 5143500 h 5144113"/>
              <a:gd name="connsiteX3" fmla="*/ 0 w 6196013"/>
              <a:gd name="connsiteY3" fmla="*/ 5144113 h 5144113"/>
              <a:gd name="connsiteX4" fmla="*/ 613093 w 6196013"/>
              <a:gd name="connsiteY4" fmla="*/ 2540446 h 5144113"/>
              <a:gd name="connsiteX5" fmla="*/ 68792 w 6196013"/>
              <a:gd name="connsiteY5" fmla="*/ 0 h 5144113"/>
              <a:gd name="connsiteX0" fmla="*/ 68792 w 6196013"/>
              <a:gd name="connsiteY0" fmla="*/ 0 h 5144113"/>
              <a:gd name="connsiteX1" fmla="*/ 6196013 w 6196013"/>
              <a:gd name="connsiteY1" fmla="*/ 0 h 5144113"/>
              <a:gd name="connsiteX2" fmla="*/ 6196013 w 6196013"/>
              <a:gd name="connsiteY2" fmla="*/ 5143500 h 5144113"/>
              <a:gd name="connsiteX3" fmla="*/ 0 w 6196013"/>
              <a:gd name="connsiteY3" fmla="*/ 5144113 h 5144113"/>
              <a:gd name="connsiteX4" fmla="*/ 613093 w 6196013"/>
              <a:gd name="connsiteY4" fmla="*/ 2540446 h 5144113"/>
              <a:gd name="connsiteX5" fmla="*/ 68792 w 6196013"/>
              <a:gd name="connsiteY5" fmla="*/ 0 h 5144113"/>
              <a:gd name="connsiteX0" fmla="*/ 68792 w 6196013"/>
              <a:gd name="connsiteY0" fmla="*/ 0 h 5144113"/>
              <a:gd name="connsiteX1" fmla="*/ 6196013 w 6196013"/>
              <a:gd name="connsiteY1" fmla="*/ 0 h 5144113"/>
              <a:gd name="connsiteX2" fmla="*/ 6196013 w 6196013"/>
              <a:gd name="connsiteY2" fmla="*/ 5143500 h 5144113"/>
              <a:gd name="connsiteX3" fmla="*/ 0 w 6196013"/>
              <a:gd name="connsiteY3" fmla="*/ 5144113 h 5144113"/>
              <a:gd name="connsiteX4" fmla="*/ 959603 w 6196013"/>
              <a:gd name="connsiteY4" fmla="*/ 2290189 h 5144113"/>
              <a:gd name="connsiteX5" fmla="*/ 68792 w 6196013"/>
              <a:gd name="connsiteY5" fmla="*/ 0 h 5144113"/>
              <a:gd name="connsiteX0" fmla="*/ 68792 w 6196013"/>
              <a:gd name="connsiteY0" fmla="*/ 0 h 5144113"/>
              <a:gd name="connsiteX1" fmla="*/ 6196013 w 6196013"/>
              <a:gd name="connsiteY1" fmla="*/ 0 h 5144113"/>
              <a:gd name="connsiteX2" fmla="*/ 6196013 w 6196013"/>
              <a:gd name="connsiteY2" fmla="*/ 5143500 h 5144113"/>
              <a:gd name="connsiteX3" fmla="*/ 0 w 6196013"/>
              <a:gd name="connsiteY3" fmla="*/ 5144113 h 5144113"/>
              <a:gd name="connsiteX4" fmla="*/ 959603 w 6196013"/>
              <a:gd name="connsiteY4" fmla="*/ 2290189 h 5144113"/>
              <a:gd name="connsiteX5" fmla="*/ 68792 w 6196013"/>
              <a:gd name="connsiteY5" fmla="*/ 0 h 5144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96013" h="5144113">
                <a:moveTo>
                  <a:pt x="68792" y="0"/>
                </a:moveTo>
                <a:lnTo>
                  <a:pt x="6196013" y="0"/>
                </a:lnTo>
                <a:lnTo>
                  <a:pt x="6196013" y="5143500"/>
                </a:lnTo>
                <a:lnTo>
                  <a:pt x="0" y="5144113"/>
                </a:lnTo>
                <a:cubicBezTo>
                  <a:pt x="523992" y="3554057"/>
                  <a:pt x="484717" y="4044321"/>
                  <a:pt x="959603" y="2290189"/>
                </a:cubicBezTo>
                <a:cubicBezTo>
                  <a:pt x="1170732" y="493923"/>
                  <a:pt x="1208970" y="795867"/>
                  <a:pt x="687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reeform: Shape 15">
            <a:extLst>
              <a:ext uri="{FF2B5EF4-FFF2-40B4-BE49-F238E27FC236}">
                <a16:creationId xmlns:a16="http://schemas.microsoft.com/office/drawing/2014/main" id="{4690D353-51BF-19BC-A91F-2E0E41461854}"/>
              </a:ext>
            </a:extLst>
          </p:cNvPr>
          <p:cNvSpPr/>
          <p:nvPr userDrawn="1"/>
        </p:nvSpPr>
        <p:spPr>
          <a:xfrm>
            <a:off x="-1" y="0"/>
            <a:ext cx="2222284" cy="6858000"/>
          </a:xfrm>
          <a:custGeom>
            <a:avLst/>
            <a:gdLst>
              <a:gd name="connsiteX0" fmla="*/ 231239 w 1666713"/>
              <a:gd name="connsiteY0" fmla="*/ 0 h 5143500"/>
              <a:gd name="connsiteX1" fmla="*/ 1301793 w 1666713"/>
              <a:gd name="connsiteY1" fmla="*/ 373572 h 5143500"/>
              <a:gd name="connsiteX2" fmla="*/ 1666713 w 1666713"/>
              <a:gd name="connsiteY2" fmla="*/ 1428559 h 5143500"/>
              <a:gd name="connsiteX3" fmla="*/ 1666713 w 1666713"/>
              <a:gd name="connsiteY3" fmla="*/ 3714942 h 5143500"/>
              <a:gd name="connsiteX4" fmla="*/ 1300063 w 1666713"/>
              <a:gd name="connsiteY4" fmla="*/ 4768202 h 5143500"/>
              <a:gd name="connsiteX5" fmla="*/ 231239 w 1666713"/>
              <a:gd name="connsiteY5" fmla="*/ 5143500 h 5143500"/>
              <a:gd name="connsiteX6" fmla="*/ 60155 w 1666713"/>
              <a:gd name="connsiteY6" fmla="*/ 5137609 h 5143500"/>
              <a:gd name="connsiteX7" fmla="*/ 0 w 1666713"/>
              <a:gd name="connsiteY7" fmla="*/ 5130983 h 5143500"/>
              <a:gd name="connsiteX8" fmla="*/ 0 w 1666713"/>
              <a:gd name="connsiteY8" fmla="*/ 4446413 h 5143500"/>
              <a:gd name="connsiteX9" fmla="*/ 56668 w 1666713"/>
              <a:gd name="connsiteY9" fmla="*/ 4460244 h 5143500"/>
              <a:gd name="connsiteX10" fmla="*/ 231239 w 1666713"/>
              <a:gd name="connsiteY10" fmla="*/ 4472458 h 5143500"/>
              <a:gd name="connsiteX11" fmla="*/ 782945 w 1666713"/>
              <a:gd name="connsiteY11" fmla="*/ 4277027 h 5143500"/>
              <a:gd name="connsiteX12" fmla="*/ 961083 w 1666713"/>
              <a:gd name="connsiteY12" fmla="*/ 3714942 h 5143500"/>
              <a:gd name="connsiteX13" fmla="*/ 961083 w 1666713"/>
              <a:gd name="connsiteY13" fmla="*/ 1428559 h 5143500"/>
              <a:gd name="connsiteX14" fmla="*/ 784675 w 1666713"/>
              <a:gd name="connsiteY14" fmla="*/ 866474 h 5143500"/>
              <a:gd name="connsiteX15" fmla="*/ 231239 w 1666713"/>
              <a:gd name="connsiteY15" fmla="*/ 671042 h 5143500"/>
              <a:gd name="connsiteX16" fmla="*/ 55264 w 1666713"/>
              <a:gd name="connsiteY16" fmla="*/ 683257 h 5143500"/>
              <a:gd name="connsiteX17" fmla="*/ 0 w 1666713"/>
              <a:gd name="connsiteY17" fmla="*/ 696677 h 5143500"/>
              <a:gd name="connsiteX18" fmla="*/ 0 w 1666713"/>
              <a:gd name="connsiteY18" fmla="*/ 12572 h 5143500"/>
              <a:gd name="connsiteX19" fmla="*/ 60939 w 1666713"/>
              <a:gd name="connsiteY19" fmla="*/ 5864 h 5143500"/>
              <a:gd name="connsiteX20" fmla="*/ 231239 w 1666713"/>
              <a:gd name="connsiteY20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666713" h="5143500">
                <a:moveTo>
                  <a:pt x="231239" y="0"/>
                </a:moveTo>
                <a:cubicBezTo>
                  <a:pt x="701660" y="0"/>
                  <a:pt x="1058511" y="124525"/>
                  <a:pt x="1301793" y="373572"/>
                </a:cubicBezTo>
                <a:cubicBezTo>
                  <a:pt x="1545072" y="622616"/>
                  <a:pt x="1666713" y="974280"/>
                  <a:pt x="1666713" y="1428559"/>
                </a:cubicBezTo>
                <a:lnTo>
                  <a:pt x="1666713" y="3714942"/>
                </a:lnTo>
                <a:cubicBezTo>
                  <a:pt x="1666713" y="4166915"/>
                  <a:pt x="1544497" y="4518000"/>
                  <a:pt x="1300063" y="4768202"/>
                </a:cubicBezTo>
                <a:cubicBezTo>
                  <a:pt x="1055630" y="5018400"/>
                  <a:pt x="699355" y="5143500"/>
                  <a:pt x="231239" y="5143500"/>
                </a:cubicBezTo>
                <a:cubicBezTo>
                  <a:pt x="172436" y="5143500"/>
                  <a:pt x="115408" y="5141537"/>
                  <a:pt x="60155" y="5137609"/>
                </a:cubicBezTo>
                <a:lnTo>
                  <a:pt x="0" y="5130983"/>
                </a:lnTo>
                <a:lnTo>
                  <a:pt x="0" y="4446413"/>
                </a:lnTo>
                <a:lnTo>
                  <a:pt x="56668" y="4460244"/>
                </a:lnTo>
                <a:cubicBezTo>
                  <a:pt x="110787" y="4468387"/>
                  <a:pt x="168977" y="4472458"/>
                  <a:pt x="231239" y="4472458"/>
                </a:cubicBezTo>
                <a:cubicBezTo>
                  <a:pt x="480286" y="4472458"/>
                  <a:pt x="664188" y="4407313"/>
                  <a:pt x="782945" y="4277027"/>
                </a:cubicBezTo>
                <a:cubicBezTo>
                  <a:pt x="901702" y="4146737"/>
                  <a:pt x="961083" y="3959375"/>
                  <a:pt x="961083" y="3714942"/>
                </a:cubicBezTo>
                <a:lnTo>
                  <a:pt x="961083" y="1428559"/>
                </a:lnTo>
                <a:cubicBezTo>
                  <a:pt x="961083" y="1184125"/>
                  <a:pt x="902281" y="996764"/>
                  <a:pt x="784675" y="866474"/>
                </a:cubicBezTo>
                <a:cubicBezTo>
                  <a:pt x="667069" y="736187"/>
                  <a:pt x="482591" y="671042"/>
                  <a:pt x="231239" y="671042"/>
                </a:cubicBezTo>
                <a:cubicBezTo>
                  <a:pt x="168401" y="671042"/>
                  <a:pt x="109743" y="675114"/>
                  <a:pt x="55264" y="683257"/>
                </a:cubicBezTo>
                <a:lnTo>
                  <a:pt x="0" y="696677"/>
                </a:lnTo>
                <a:lnTo>
                  <a:pt x="0" y="12572"/>
                </a:lnTo>
                <a:lnTo>
                  <a:pt x="60939" y="5864"/>
                </a:lnTo>
                <a:cubicBezTo>
                  <a:pt x="115958" y="1955"/>
                  <a:pt x="172725" y="0"/>
                  <a:pt x="231239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taNormalLF-Roman" panose="020B0502030101020104" pitchFamily="34" charset="0"/>
              <a:ea typeface="+mn-ea"/>
              <a:cs typeface="+mn-cs"/>
              <a:sym typeface="Arial"/>
            </a:endParaRPr>
          </a:p>
        </p:txBody>
      </p:sp>
      <p:sp>
        <p:nvSpPr>
          <p:cNvPr id="6" name="Free-form: Shape 10">
            <a:extLst>
              <a:ext uri="{FF2B5EF4-FFF2-40B4-BE49-F238E27FC236}">
                <a16:creationId xmlns:a16="http://schemas.microsoft.com/office/drawing/2014/main" id="{AF998C11-E461-EB08-6421-6C307DC3266F}"/>
              </a:ext>
            </a:extLst>
          </p:cNvPr>
          <p:cNvSpPr/>
          <p:nvPr userDrawn="1"/>
        </p:nvSpPr>
        <p:spPr>
          <a:xfrm>
            <a:off x="2429955" y="-817"/>
            <a:ext cx="3216867" cy="6858817"/>
          </a:xfrm>
          <a:custGeom>
            <a:avLst/>
            <a:gdLst/>
            <a:ahLst/>
            <a:cxnLst/>
            <a:rect l="l" t="t" r="r" b="b"/>
            <a:pathLst>
              <a:path w="1937742" h="4372570">
                <a:moveTo>
                  <a:pt x="970360" y="550664"/>
                </a:moveTo>
                <a:cubicBezTo>
                  <a:pt x="841375" y="550664"/>
                  <a:pt x="741661" y="591840"/>
                  <a:pt x="671215" y="674191"/>
                </a:cubicBezTo>
                <a:cubicBezTo>
                  <a:pt x="600770" y="756543"/>
                  <a:pt x="565547" y="873125"/>
                  <a:pt x="565547" y="1023937"/>
                </a:cubicBezTo>
                <a:lnTo>
                  <a:pt x="565547" y="1619250"/>
                </a:lnTo>
                <a:cubicBezTo>
                  <a:pt x="565547" y="1760140"/>
                  <a:pt x="600770" y="1869777"/>
                  <a:pt x="671215" y="1948160"/>
                </a:cubicBezTo>
                <a:cubicBezTo>
                  <a:pt x="741661" y="2026543"/>
                  <a:pt x="841375" y="2065734"/>
                  <a:pt x="970360" y="2065734"/>
                </a:cubicBezTo>
                <a:cubicBezTo>
                  <a:pt x="1097360" y="2065734"/>
                  <a:pt x="1196082" y="2026047"/>
                  <a:pt x="1266528" y="1946672"/>
                </a:cubicBezTo>
                <a:cubicBezTo>
                  <a:pt x="1336973" y="1867297"/>
                  <a:pt x="1372196" y="1757164"/>
                  <a:pt x="1372196" y="1616273"/>
                </a:cubicBezTo>
                <a:lnTo>
                  <a:pt x="1372196" y="1020961"/>
                </a:lnTo>
                <a:cubicBezTo>
                  <a:pt x="1372196" y="872133"/>
                  <a:pt x="1336973" y="756543"/>
                  <a:pt x="1266528" y="674191"/>
                </a:cubicBezTo>
                <a:cubicBezTo>
                  <a:pt x="1196082" y="591840"/>
                  <a:pt x="1097360" y="550664"/>
                  <a:pt x="970360" y="550664"/>
                </a:cubicBezTo>
                <a:close/>
                <a:moveTo>
                  <a:pt x="970360" y="0"/>
                </a:moveTo>
                <a:cubicBezTo>
                  <a:pt x="1174750" y="0"/>
                  <a:pt x="1349375" y="40679"/>
                  <a:pt x="1494235" y="122039"/>
                </a:cubicBezTo>
                <a:cubicBezTo>
                  <a:pt x="1639094" y="203399"/>
                  <a:pt x="1749227" y="322461"/>
                  <a:pt x="1824633" y="479227"/>
                </a:cubicBezTo>
                <a:cubicBezTo>
                  <a:pt x="1900039" y="635992"/>
                  <a:pt x="1937742" y="824508"/>
                  <a:pt x="1937742" y="1044773"/>
                </a:cubicBezTo>
                <a:lnTo>
                  <a:pt x="1937742" y="1607344"/>
                </a:lnTo>
                <a:cubicBezTo>
                  <a:pt x="1937742" y="1778000"/>
                  <a:pt x="1918891" y="1927820"/>
                  <a:pt x="1881188" y="2056805"/>
                </a:cubicBezTo>
                <a:cubicBezTo>
                  <a:pt x="1843485" y="2185789"/>
                  <a:pt x="1784946" y="2342555"/>
                  <a:pt x="1705571" y="2527101"/>
                </a:cubicBezTo>
                <a:cubicBezTo>
                  <a:pt x="1695649" y="2552898"/>
                  <a:pt x="1685231" y="2578199"/>
                  <a:pt x="1674317" y="2603004"/>
                </a:cubicBezTo>
                <a:cubicBezTo>
                  <a:pt x="1663403" y="2627808"/>
                  <a:pt x="1652985" y="2653109"/>
                  <a:pt x="1643063" y="2678906"/>
                </a:cubicBezTo>
                <a:lnTo>
                  <a:pt x="943571" y="4372570"/>
                </a:lnTo>
                <a:lnTo>
                  <a:pt x="333375" y="4372570"/>
                </a:lnTo>
                <a:lnTo>
                  <a:pt x="1101112" y="2565397"/>
                </a:lnTo>
                <a:lnTo>
                  <a:pt x="1085888" y="2572866"/>
                </a:lnTo>
                <a:cubicBezTo>
                  <a:pt x="1016310" y="2601888"/>
                  <a:pt x="945059" y="2616398"/>
                  <a:pt x="872133" y="2616398"/>
                </a:cubicBezTo>
                <a:cubicBezTo>
                  <a:pt x="687586" y="2616398"/>
                  <a:pt x="530325" y="2579688"/>
                  <a:pt x="400348" y="2506265"/>
                </a:cubicBezTo>
                <a:cubicBezTo>
                  <a:pt x="270371" y="2432843"/>
                  <a:pt x="171153" y="2326183"/>
                  <a:pt x="102692" y="2186285"/>
                </a:cubicBezTo>
                <a:cubicBezTo>
                  <a:pt x="34231" y="2046387"/>
                  <a:pt x="0" y="1878211"/>
                  <a:pt x="0" y="1681758"/>
                </a:cubicBezTo>
                <a:lnTo>
                  <a:pt x="0" y="1059656"/>
                </a:lnTo>
                <a:cubicBezTo>
                  <a:pt x="0" y="837406"/>
                  <a:pt x="38200" y="646906"/>
                  <a:pt x="114598" y="488156"/>
                </a:cubicBezTo>
                <a:cubicBezTo>
                  <a:pt x="190997" y="329406"/>
                  <a:pt x="301625" y="208359"/>
                  <a:pt x="446485" y="125015"/>
                </a:cubicBezTo>
                <a:cubicBezTo>
                  <a:pt x="591344" y="41672"/>
                  <a:pt x="765969" y="0"/>
                  <a:pt x="970360" y="0"/>
                </a:cubicBezTo>
                <a:close/>
              </a:path>
            </a:pathLst>
          </a:custGeom>
          <a:solidFill>
            <a:srgbClr val="1532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40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07443934-3B2D-0253-296F-C905B2943C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97958" y="2502855"/>
            <a:ext cx="5283917" cy="590551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67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63C72DDD-9E1E-08A3-635F-EAAC22C858E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97960" y="3057877"/>
            <a:ext cx="5283917" cy="590551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3308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9C5B73B-FB68-147F-B23C-31925FD1A1FE}"/>
              </a:ext>
            </a:extLst>
          </p:cNvPr>
          <p:cNvSpPr/>
          <p:nvPr userDrawn="1"/>
        </p:nvSpPr>
        <p:spPr>
          <a:xfrm>
            <a:off x="3930651" y="-1"/>
            <a:ext cx="8261351" cy="6858817"/>
          </a:xfrm>
          <a:custGeom>
            <a:avLst/>
            <a:gdLst>
              <a:gd name="connsiteX0" fmla="*/ 0 w 5900738"/>
              <a:gd name="connsiteY0" fmla="*/ 0 h 5143500"/>
              <a:gd name="connsiteX1" fmla="*/ 5900738 w 5900738"/>
              <a:gd name="connsiteY1" fmla="*/ 0 h 5143500"/>
              <a:gd name="connsiteX2" fmla="*/ 5900738 w 5900738"/>
              <a:gd name="connsiteY2" fmla="*/ 5143500 h 5143500"/>
              <a:gd name="connsiteX3" fmla="*/ 0 w 5900738"/>
              <a:gd name="connsiteY3" fmla="*/ 5143500 h 5143500"/>
              <a:gd name="connsiteX4" fmla="*/ 0 w 5900738"/>
              <a:gd name="connsiteY4" fmla="*/ 0 h 5143500"/>
              <a:gd name="connsiteX0" fmla="*/ 17462 w 5918200"/>
              <a:gd name="connsiteY0" fmla="*/ 0 h 5143500"/>
              <a:gd name="connsiteX1" fmla="*/ 5918200 w 5918200"/>
              <a:gd name="connsiteY1" fmla="*/ 0 h 5143500"/>
              <a:gd name="connsiteX2" fmla="*/ 5918200 w 5918200"/>
              <a:gd name="connsiteY2" fmla="*/ 5143500 h 5143500"/>
              <a:gd name="connsiteX3" fmla="*/ 17462 w 5918200"/>
              <a:gd name="connsiteY3" fmla="*/ 5143500 h 5143500"/>
              <a:gd name="connsiteX4" fmla="*/ 0 w 5918200"/>
              <a:gd name="connsiteY4" fmla="*/ 2527300 h 5143500"/>
              <a:gd name="connsiteX5" fmla="*/ 17462 w 5918200"/>
              <a:gd name="connsiteY5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0 w 6908800"/>
              <a:gd name="connsiteY4" fmla="*/ 3848100 h 5143500"/>
              <a:gd name="connsiteX5" fmla="*/ 1008062 w 6908800"/>
              <a:gd name="connsiteY5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546100 w 6908800"/>
              <a:gd name="connsiteY4" fmla="*/ 45593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1447800 w 6908800"/>
              <a:gd name="connsiteY4" fmla="*/ 40132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477962 w 6908800"/>
              <a:gd name="connsiteY3" fmla="*/ 5105400 h 5143500"/>
              <a:gd name="connsiteX4" fmla="*/ 1447800 w 6908800"/>
              <a:gd name="connsiteY4" fmla="*/ 40132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842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54162 w 6985000"/>
              <a:gd name="connsiteY3" fmla="*/ 5105400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1084262 w 6985000"/>
              <a:gd name="connsiteY6" fmla="*/ 0 h 5143500"/>
              <a:gd name="connsiteX0" fmla="*/ 1084262 w 6985000"/>
              <a:gd name="connsiteY0" fmla="*/ 0 h 5153108"/>
              <a:gd name="connsiteX1" fmla="*/ 6985000 w 6985000"/>
              <a:gd name="connsiteY1" fmla="*/ 0 h 5153108"/>
              <a:gd name="connsiteX2" fmla="*/ 6985000 w 6985000"/>
              <a:gd name="connsiteY2" fmla="*/ 5143500 h 5153108"/>
              <a:gd name="connsiteX3" fmla="*/ 1554162 w 6985000"/>
              <a:gd name="connsiteY3" fmla="*/ 5153108 h 5153108"/>
              <a:gd name="connsiteX4" fmla="*/ 1524000 w 6985000"/>
              <a:gd name="connsiteY4" fmla="*/ 4013200 h 5153108"/>
              <a:gd name="connsiteX5" fmla="*/ 0 w 6985000"/>
              <a:gd name="connsiteY5" fmla="*/ 4025900 h 5153108"/>
              <a:gd name="connsiteX6" fmla="*/ 1084262 w 6985000"/>
              <a:gd name="connsiteY6" fmla="*/ 0 h 5153108"/>
              <a:gd name="connsiteX0" fmla="*/ 10842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43579 w 6985000"/>
              <a:gd name="connsiteY3" fmla="*/ 5142525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1084262 w 6985000"/>
              <a:gd name="connsiteY6" fmla="*/ 0 h 5143500"/>
              <a:gd name="connsiteX0" fmla="*/ 2587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43579 w 6985000"/>
              <a:gd name="connsiteY3" fmla="*/ 5142525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258762 w 6985000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1284817 w 6726238"/>
              <a:gd name="connsiteY3" fmla="*/ 51425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1284817 w 6726238"/>
              <a:gd name="connsiteY3" fmla="*/ 51425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599017 w 6726238"/>
              <a:gd name="connsiteY3" fmla="*/ 51298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590550 w 6726238"/>
              <a:gd name="connsiteY3" fmla="*/ 51425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737129 w 6718300"/>
              <a:gd name="connsiteY0" fmla="*/ 0 h 5143500"/>
              <a:gd name="connsiteX1" fmla="*/ 6718300 w 6718300"/>
              <a:gd name="connsiteY1" fmla="*/ 0 h 5143500"/>
              <a:gd name="connsiteX2" fmla="*/ 6718300 w 6718300"/>
              <a:gd name="connsiteY2" fmla="*/ 5143500 h 5143500"/>
              <a:gd name="connsiteX3" fmla="*/ 582612 w 6718300"/>
              <a:gd name="connsiteY3" fmla="*/ 5142525 h 5143500"/>
              <a:gd name="connsiteX4" fmla="*/ 1257300 w 6718300"/>
              <a:gd name="connsiteY4" fmla="*/ 4013200 h 5143500"/>
              <a:gd name="connsiteX5" fmla="*/ 0 w 6718300"/>
              <a:gd name="connsiteY5" fmla="*/ 2197100 h 5143500"/>
              <a:gd name="connsiteX6" fmla="*/ 737129 w 6718300"/>
              <a:gd name="connsiteY6" fmla="*/ 0 h 5143500"/>
              <a:gd name="connsiteX0" fmla="*/ 745596 w 6726767"/>
              <a:gd name="connsiteY0" fmla="*/ 0 h 5143500"/>
              <a:gd name="connsiteX1" fmla="*/ 6726767 w 6726767"/>
              <a:gd name="connsiteY1" fmla="*/ 0 h 5143500"/>
              <a:gd name="connsiteX2" fmla="*/ 6726767 w 6726767"/>
              <a:gd name="connsiteY2" fmla="*/ 5143500 h 5143500"/>
              <a:gd name="connsiteX3" fmla="*/ 591079 w 6726767"/>
              <a:gd name="connsiteY3" fmla="*/ 5142525 h 5143500"/>
              <a:gd name="connsiteX4" fmla="*/ 1265767 w 6726767"/>
              <a:gd name="connsiteY4" fmla="*/ 4013200 h 5143500"/>
              <a:gd name="connsiteX5" fmla="*/ 0 w 6726767"/>
              <a:gd name="connsiteY5" fmla="*/ 2357967 h 5143500"/>
              <a:gd name="connsiteX6" fmla="*/ 745596 w 6726767"/>
              <a:gd name="connsiteY6" fmla="*/ 0 h 5143500"/>
              <a:gd name="connsiteX0" fmla="*/ 745596 w 6726767"/>
              <a:gd name="connsiteY0" fmla="*/ 0 h 5143500"/>
              <a:gd name="connsiteX1" fmla="*/ 6726767 w 6726767"/>
              <a:gd name="connsiteY1" fmla="*/ 0 h 5143500"/>
              <a:gd name="connsiteX2" fmla="*/ 6726767 w 6726767"/>
              <a:gd name="connsiteY2" fmla="*/ 5143500 h 5143500"/>
              <a:gd name="connsiteX3" fmla="*/ 591079 w 6726767"/>
              <a:gd name="connsiteY3" fmla="*/ 5142525 h 5143500"/>
              <a:gd name="connsiteX4" fmla="*/ 1265767 w 6726767"/>
              <a:gd name="connsiteY4" fmla="*/ 4013200 h 5143500"/>
              <a:gd name="connsiteX5" fmla="*/ 0 w 6726767"/>
              <a:gd name="connsiteY5" fmla="*/ 2357967 h 5143500"/>
              <a:gd name="connsiteX6" fmla="*/ 745596 w 6726767"/>
              <a:gd name="connsiteY6" fmla="*/ 0 h 5143500"/>
              <a:gd name="connsiteX0" fmla="*/ 154517 w 6135688"/>
              <a:gd name="connsiteY0" fmla="*/ 0 h 5143500"/>
              <a:gd name="connsiteX1" fmla="*/ 6135688 w 6135688"/>
              <a:gd name="connsiteY1" fmla="*/ 0 h 5143500"/>
              <a:gd name="connsiteX2" fmla="*/ 6135688 w 6135688"/>
              <a:gd name="connsiteY2" fmla="*/ 5143500 h 5143500"/>
              <a:gd name="connsiteX3" fmla="*/ 0 w 6135688"/>
              <a:gd name="connsiteY3" fmla="*/ 5142525 h 5143500"/>
              <a:gd name="connsiteX4" fmla="*/ 674688 w 6135688"/>
              <a:gd name="connsiteY4" fmla="*/ 4013200 h 5143500"/>
              <a:gd name="connsiteX5" fmla="*/ 611188 w 6135688"/>
              <a:gd name="connsiteY5" fmla="*/ 469900 h 5143500"/>
              <a:gd name="connsiteX6" fmla="*/ 154517 w 6135688"/>
              <a:gd name="connsiteY6" fmla="*/ 0 h 5143500"/>
              <a:gd name="connsiteX0" fmla="*/ 154517 w 6135688"/>
              <a:gd name="connsiteY0" fmla="*/ 0 h 5143500"/>
              <a:gd name="connsiteX1" fmla="*/ 6135688 w 6135688"/>
              <a:gd name="connsiteY1" fmla="*/ 0 h 5143500"/>
              <a:gd name="connsiteX2" fmla="*/ 6135688 w 6135688"/>
              <a:gd name="connsiteY2" fmla="*/ 5143500 h 5143500"/>
              <a:gd name="connsiteX3" fmla="*/ 0 w 6135688"/>
              <a:gd name="connsiteY3" fmla="*/ 5142525 h 5143500"/>
              <a:gd name="connsiteX4" fmla="*/ 22755 w 6135688"/>
              <a:gd name="connsiteY4" fmla="*/ 3911600 h 5143500"/>
              <a:gd name="connsiteX5" fmla="*/ 611188 w 6135688"/>
              <a:gd name="connsiteY5" fmla="*/ 469900 h 5143500"/>
              <a:gd name="connsiteX6" fmla="*/ 154517 w 6135688"/>
              <a:gd name="connsiteY6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378355 w 6491288"/>
              <a:gd name="connsiteY4" fmla="*/ 3911600 h 5143500"/>
              <a:gd name="connsiteX5" fmla="*/ 966788 w 6491288"/>
              <a:gd name="connsiteY5" fmla="*/ 469900 h 5143500"/>
              <a:gd name="connsiteX6" fmla="*/ 510117 w 6491288"/>
              <a:gd name="connsiteY6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378355 w 6491288"/>
              <a:gd name="connsiteY4" fmla="*/ 3911600 h 5143500"/>
              <a:gd name="connsiteX5" fmla="*/ 966788 w 6491288"/>
              <a:gd name="connsiteY5" fmla="*/ 469900 h 5143500"/>
              <a:gd name="connsiteX6" fmla="*/ 510117 w 6491288"/>
              <a:gd name="connsiteY6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378355 w 6491288"/>
              <a:gd name="connsiteY4" fmla="*/ 3911600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378355 w 6491288"/>
              <a:gd name="connsiteY4" fmla="*/ 3911600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50888 w 6491288"/>
              <a:gd name="connsiteY4" fmla="*/ 2523067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50888 w 6491288"/>
              <a:gd name="connsiteY4" fmla="*/ 2523067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50888 w 6491288"/>
              <a:gd name="connsiteY4" fmla="*/ 2523067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25488 w 6491288"/>
              <a:gd name="connsiteY4" fmla="*/ 2396067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25488 w 6491288"/>
              <a:gd name="connsiteY4" fmla="*/ 2396067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25488 w 6491288"/>
              <a:gd name="connsiteY4" fmla="*/ 2396067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25488 w 6491288"/>
              <a:gd name="connsiteY4" fmla="*/ 2396067 h 5143500"/>
              <a:gd name="connsiteX5" fmla="*/ 510117 w 6491288"/>
              <a:gd name="connsiteY5" fmla="*/ 0 h 5143500"/>
              <a:gd name="connsiteX0" fmla="*/ 510117 w 6491288"/>
              <a:gd name="connsiteY0" fmla="*/ 0 h 5143500"/>
              <a:gd name="connsiteX1" fmla="*/ 6491288 w 6491288"/>
              <a:gd name="connsiteY1" fmla="*/ 0 h 5143500"/>
              <a:gd name="connsiteX2" fmla="*/ 6491288 w 6491288"/>
              <a:gd name="connsiteY2" fmla="*/ 5143500 h 5143500"/>
              <a:gd name="connsiteX3" fmla="*/ 0 w 6491288"/>
              <a:gd name="connsiteY3" fmla="*/ 5142525 h 5143500"/>
              <a:gd name="connsiteX4" fmla="*/ 725488 w 6491288"/>
              <a:gd name="connsiteY4" fmla="*/ 2396067 h 5143500"/>
              <a:gd name="connsiteX5" fmla="*/ 510117 w 6491288"/>
              <a:gd name="connsiteY5" fmla="*/ 0 h 5143500"/>
              <a:gd name="connsiteX0" fmla="*/ 306917 w 6288088"/>
              <a:gd name="connsiteY0" fmla="*/ 0 h 5143500"/>
              <a:gd name="connsiteX1" fmla="*/ 6288088 w 6288088"/>
              <a:gd name="connsiteY1" fmla="*/ 0 h 5143500"/>
              <a:gd name="connsiteX2" fmla="*/ 6288088 w 6288088"/>
              <a:gd name="connsiteY2" fmla="*/ 5143500 h 5143500"/>
              <a:gd name="connsiteX3" fmla="*/ 0 w 6288088"/>
              <a:gd name="connsiteY3" fmla="*/ 5142525 h 5143500"/>
              <a:gd name="connsiteX4" fmla="*/ 522288 w 6288088"/>
              <a:gd name="connsiteY4" fmla="*/ 2396067 h 5143500"/>
              <a:gd name="connsiteX5" fmla="*/ 306917 w 6288088"/>
              <a:gd name="connsiteY5" fmla="*/ 0 h 5143500"/>
              <a:gd name="connsiteX0" fmla="*/ 303742 w 6284913"/>
              <a:gd name="connsiteY0" fmla="*/ 0 h 5145700"/>
              <a:gd name="connsiteX1" fmla="*/ 6284913 w 6284913"/>
              <a:gd name="connsiteY1" fmla="*/ 0 h 5145700"/>
              <a:gd name="connsiteX2" fmla="*/ 6284913 w 6284913"/>
              <a:gd name="connsiteY2" fmla="*/ 5143500 h 5145700"/>
              <a:gd name="connsiteX3" fmla="*/ 0 w 6284913"/>
              <a:gd name="connsiteY3" fmla="*/ 5145700 h 5145700"/>
              <a:gd name="connsiteX4" fmla="*/ 519113 w 6284913"/>
              <a:gd name="connsiteY4" fmla="*/ 2396067 h 5145700"/>
              <a:gd name="connsiteX5" fmla="*/ 303742 w 6284913"/>
              <a:gd name="connsiteY5" fmla="*/ 0 h 5145700"/>
              <a:gd name="connsiteX0" fmla="*/ 157692 w 6284913"/>
              <a:gd name="connsiteY0" fmla="*/ 0 h 5145700"/>
              <a:gd name="connsiteX1" fmla="*/ 6284913 w 6284913"/>
              <a:gd name="connsiteY1" fmla="*/ 0 h 5145700"/>
              <a:gd name="connsiteX2" fmla="*/ 6284913 w 6284913"/>
              <a:gd name="connsiteY2" fmla="*/ 5143500 h 5145700"/>
              <a:gd name="connsiteX3" fmla="*/ 0 w 6284913"/>
              <a:gd name="connsiteY3" fmla="*/ 5145700 h 5145700"/>
              <a:gd name="connsiteX4" fmla="*/ 519113 w 6284913"/>
              <a:gd name="connsiteY4" fmla="*/ 2396067 h 5145700"/>
              <a:gd name="connsiteX5" fmla="*/ 157692 w 6284913"/>
              <a:gd name="connsiteY5" fmla="*/ 0 h 5145700"/>
              <a:gd name="connsiteX0" fmla="*/ 91017 w 6218238"/>
              <a:gd name="connsiteY0" fmla="*/ 0 h 5144113"/>
              <a:gd name="connsiteX1" fmla="*/ 6218238 w 6218238"/>
              <a:gd name="connsiteY1" fmla="*/ 0 h 5144113"/>
              <a:gd name="connsiteX2" fmla="*/ 6218238 w 6218238"/>
              <a:gd name="connsiteY2" fmla="*/ 5143500 h 5144113"/>
              <a:gd name="connsiteX3" fmla="*/ 0 w 6218238"/>
              <a:gd name="connsiteY3" fmla="*/ 5144113 h 5144113"/>
              <a:gd name="connsiteX4" fmla="*/ 452438 w 6218238"/>
              <a:gd name="connsiteY4" fmla="*/ 2396067 h 5144113"/>
              <a:gd name="connsiteX5" fmla="*/ 91017 w 6218238"/>
              <a:gd name="connsiteY5" fmla="*/ 0 h 5144113"/>
              <a:gd name="connsiteX0" fmla="*/ 68792 w 6196013"/>
              <a:gd name="connsiteY0" fmla="*/ 0 h 5144113"/>
              <a:gd name="connsiteX1" fmla="*/ 6196013 w 6196013"/>
              <a:gd name="connsiteY1" fmla="*/ 0 h 5144113"/>
              <a:gd name="connsiteX2" fmla="*/ 6196013 w 6196013"/>
              <a:gd name="connsiteY2" fmla="*/ 5143500 h 5144113"/>
              <a:gd name="connsiteX3" fmla="*/ 0 w 6196013"/>
              <a:gd name="connsiteY3" fmla="*/ 5144113 h 5144113"/>
              <a:gd name="connsiteX4" fmla="*/ 430213 w 6196013"/>
              <a:gd name="connsiteY4" fmla="*/ 2396067 h 5144113"/>
              <a:gd name="connsiteX5" fmla="*/ 68792 w 6196013"/>
              <a:gd name="connsiteY5" fmla="*/ 0 h 5144113"/>
              <a:gd name="connsiteX0" fmla="*/ 68792 w 6196013"/>
              <a:gd name="connsiteY0" fmla="*/ 0 h 5144113"/>
              <a:gd name="connsiteX1" fmla="*/ 6196013 w 6196013"/>
              <a:gd name="connsiteY1" fmla="*/ 0 h 5144113"/>
              <a:gd name="connsiteX2" fmla="*/ 6196013 w 6196013"/>
              <a:gd name="connsiteY2" fmla="*/ 5143500 h 5144113"/>
              <a:gd name="connsiteX3" fmla="*/ 0 w 6196013"/>
              <a:gd name="connsiteY3" fmla="*/ 5144113 h 5144113"/>
              <a:gd name="connsiteX4" fmla="*/ 613093 w 6196013"/>
              <a:gd name="connsiteY4" fmla="*/ 2540446 h 5144113"/>
              <a:gd name="connsiteX5" fmla="*/ 68792 w 6196013"/>
              <a:gd name="connsiteY5" fmla="*/ 0 h 5144113"/>
              <a:gd name="connsiteX0" fmla="*/ 68792 w 6196013"/>
              <a:gd name="connsiteY0" fmla="*/ 0 h 5144113"/>
              <a:gd name="connsiteX1" fmla="*/ 6196013 w 6196013"/>
              <a:gd name="connsiteY1" fmla="*/ 0 h 5144113"/>
              <a:gd name="connsiteX2" fmla="*/ 6196013 w 6196013"/>
              <a:gd name="connsiteY2" fmla="*/ 5143500 h 5144113"/>
              <a:gd name="connsiteX3" fmla="*/ 0 w 6196013"/>
              <a:gd name="connsiteY3" fmla="*/ 5144113 h 5144113"/>
              <a:gd name="connsiteX4" fmla="*/ 613093 w 6196013"/>
              <a:gd name="connsiteY4" fmla="*/ 2540446 h 5144113"/>
              <a:gd name="connsiteX5" fmla="*/ 68792 w 6196013"/>
              <a:gd name="connsiteY5" fmla="*/ 0 h 5144113"/>
              <a:gd name="connsiteX0" fmla="*/ 68792 w 6196013"/>
              <a:gd name="connsiteY0" fmla="*/ 0 h 5144113"/>
              <a:gd name="connsiteX1" fmla="*/ 6196013 w 6196013"/>
              <a:gd name="connsiteY1" fmla="*/ 0 h 5144113"/>
              <a:gd name="connsiteX2" fmla="*/ 6196013 w 6196013"/>
              <a:gd name="connsiteY2" fmla="*/ 5143500 h 5144113"/>
              <a:gd name="connsiteX3" fmla="*/ 0 w 6196013"/>
              <a:gd name="connsiteY3" fmla="*/ 5144113 h 5144113"/>
              <a:gd name="connsiteX4" fmla="*/ 613093 w 6196013"/>
              <a:gd name="connsiteY4" fmla="*/ 2540446 h 5144113"/>
              <a:gd name="connsiteX5" fmla="*/ 68792 w 6196013"/>
              <a:gd name="connsiteY5" fmla="*/ 0 h 5144113"/>
              <a:gd name="connsiteX0" fmla="*/ 68792 w 6196013"/>
              <a:gd name="connsiteY0" fmla="*/ 0 h 5144113"/>
              <a:gd name="connsiteX1" fmla="*/ 6196013 w 6196013"/>
              <a:gd name="connsiteY1" fmla="*/ 0 h 5144113"/>
              <a:gd name="connsiteX2" fmla="*/ 6196013 w 6196013"/>
              <a:gd name="connsiteY2" fmla="*/ 5143500 h 5144113"/>
              <a:gd name="connsiteX3" fmla="*/ 0 w 6196013"/>
              <a:gd name="connsiteY3" fmla="*/ 5144113 h 5144113"/>
              <a:gd name="connsiteX4" fmla="*/ 959603 w 6196013"/>
              <a:gd name="connsiteY4" fmla="*/ 2290189 h 5144113"/>
              <a:gd name="connsiteX5" fmla="*/ 68792 w 6196013"/>
              <a:gd name="connsiteY5" fmla="*/ 0 h 5144113"/>
              <a:gd name="connsiteX0" fmla="*/ 68792 w 6196013"/>
              <a:gd name="connsiteY0" fmla="*/ 0 h 5144113"/>
              <a:gd name="connsiteX1" fmla="*/ 6196013 w 6196013"/>
              <a:gd name="connsiteY1" fmla="*/ 0 h 5144113"/>
              <a:gd name="connsiteX2" fmla="*/ 6196013 w 6196013"/>
              <a:gd name="connsiteY2" fmla="*/ 5143500 h 5144113"/>
              <a:gd name="connsiteX3" fmla="*/ 0 w 6196013"/>
              <a:gd name="connsiteY3" fmla="*/ 5144113 h 5144113"/>
              <a:gd name="connsiteX4" fmla="*/ 959603 w 6196013"/>
              <a:gd name="connsiteY4" fmla="*/ 2290189 h 5144113"/>
              <a:gd name="connsiteX5" fmla="*/ 68792 w 6196013"/>
              <a:gd name="connsiteY5" fmla="*/ 0 h 5144113"/>
              <a:gd name="connsiteX0" fmla="*/ 68792 w 6196013"/>
              <a:gd name="connsiteY0" fmla="*/ 0 h 5144113"/>
              <a:gd name="connsiteX1" fmla="*/ 6196013 w 6196013"/>
              <a:gd name="connsiteY1" fmla="*/ 0 h 5144113"/>
              <a:gd name="connsiteX2" fmla="*/ 6196013 w 6196013"/>
              <a:gd name="connsiteY2" fmla="*/ 5143500 h 5144113"/>
              <a:gd name="connsiteX3" fmla="*/ 0 w 6196013"/>
              <a:gd name="connsiteY3" fmla="*/ 5144113 h 5144113"/>
              <a:gd name="connsiteX4" fmla="*/ 959603 w 6196013"/>
              <a:gd name="connsiteY4" fmla="*/ 2290189 h 5144113"/>
              <a:gd name="connsiteX5" fmla="*/ 68792 w 6196013"/>
              <a:gd name="connsiteY5" fmla="*/ 0 h 5144113"/>
              <a:gd name="connsiteX0" fmla="*/ 68792 w 6196013"/>
              <a:gd name="connsiteY0" fmla="*/ 0 h 5144113"/>
              <a:gd name="connsiteX1" fmla="*/ 6196013 w 6196013"/>
              <a:gd name="connsiteY1" fmla="*/ 0 h 5144113"/>
              <a:gd name="connsiteX2" fmla="*/ 6196013 w 6196013"/>
              <a:gd name="connsiteY2" fmla="*/ 5143500 h 5144113"/>
              <a:gd name="connsiteX3" fmla="*/ 0 w 6196013"/>
              <a:gd name="connsiteY3" fmla="*/ 5144113 h 5144113"/>
              <a:gd name="connsiteX4" fmla="*/ 959603 w 6196013"/>
              <a:gd name="connsiteY4" fmla="*/ 2290189 h 5144113"/>
              <a:gd name="connsiteX5" fmla="*/ 68792 w 6196013"/>
              <a:gd name="connsiteY5" fmla="*/ 0 h 5144113"/>
              <a:gd name="connsiteX0" fmla="*/ 68792 w 6196013"/>
              <a:gd name="connsiteY0" fmla="*/ 0 h 5144113"/>
              <a:gd name="connsiteX1" fmla="*/ 6196013 w 6196013"/>
              <a:gd name="connsiteY1" fmla="*/ 0 h 5144113"/>
              <a:gd name="connsiteX2" fmla="*/ 6196013 w 6196013"/>
              <a:gd name="connsiteY2" fmla="*/ 5143500 h 5144113"/>
              <a:gd name="connsiteX3" fmla="*/ 0 w 6196013"/>
              <a:gd name="connsiteY3" fmla="*/ 5144113 h 5144113"/>
              <a:gd name="connsiteX4" fmla="*/ 959603 w 6196013"/>
              <a:gd name="connsiteY4" fmla="*/ 2290189 h 5144113"/>
              <a:gd name="connsiteX5" fmla="*/ 68792 w 6196013"/>
              <a:gd name="connsiteY5" fmla="*/ 0 h 5144113"/>
              <a:gd name="connsiteX0" fmla="*/ 68792 w 6196013"/>
              <a:gd name="connsiteY0" fmla="*/ 0 h 5144113"/>
              <a:gd name="connsiteX1" fmla="*/ 6196013 w 6196013"/>
              <a:gd name="connsiteY1" fmla="*/ 0 h 5144113"/>
              <a:gd name="connsiteX2" fmla="*/ 6196013 w 6196013"/>
              <a:gd name="connsiteY2" fmla="*/ 5143500 h 5144113"/>
              <a:gd name="connsiteX3" fmla="*/ 0 w 6196013"/>
              <a:gd name="connsiteY3" fmla="*/ 5144113 h 5144113"/>
              <a:gd name="connsiteX4" fmla="*/ 959603 w 6196013"/>
              <a:gd name="connsiteY4" fmla="*/ 2290189 h 5144113"/>
              <a:gd name="connsiteX5" fmla="*/ 68792 w 6196013"/>
              <a:gd name="connsiteY5" fmla="*/ 0 h 5144113"/>
              <a:gd name="connsiteX0" fmla="*/ 68792 w 6196013"/>
              <a:gd name="connsiteY0" fmla="*/ 0 h 5144113"/>
              <a:gd name="connsiteX1" fmla="*/ 6196013 w 6196013"/>
              <a:gd name="connsiteY1" fmla="*/ 0 h 5144113"/>
              <a:gd name="connsiteX2" fmla="*/ 6196013 w 6196013"/>
              <a:gd name="connsiteY2" fmla="*/ 5143500 h 5144113"/>
              <a:gd name="connsiteX3" fmla="*/ 0 w 6196013"/>
              <a:gd name="connsiteY3" fmla="*/ 5144113 h 5144113"/>
              <a:gd name="connsiteX4" fmla="*/ 959603 w 6196013"/>
              <a:gd name="connsiteY4" fmla="*/ 2290189 h 5144113"/>
              <a:gd name="connsiteX5" fmla="*/ 68792 w 6196013"/>
              <a:gd name="connsiteY5" fmla="*/ 0 h 5144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96013" h="5144113">
                <a:moveTo>
                  <a:pt x="68792" y="0"/>
                </a:moveTo>
                <a:lnTo>
                  <a:pt x="6196013" y="0"/>
                </a:lnTo>
                <a:lnTo>
                  <a:pt x="6196013" y="5143500"/>
                </a:lnTo>
                <a:lnTo>
                  <a:pt x="0" y="5144113"/>
                </a:lnTo>
                <a:cubicBezTo>
                  <a:pt x="1127107" y="4877019"/>
                  <a:pt x="932190" y="4063776"/>
                  <a:pt x="959603" y="2290189"/>
                </a:cubicBezTo>
                <a:cubicBezTo>
                  <a:pt x="898707" y="1165250"/>
                  <a:pt x="1208970" y="795867"/>
                  <a:pt x="687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ree-form: Shape 9">
            <a:extLst>
              <a:ext uri="{FF2B5EF4-FFF2-40B4-BE49-F238E27FC236}">
                <a16:creationId xmlns:a16="http://schemas.microsoft.com/office/drawing/2014/main" id="{26A50FAD-709E-C21B-EAB3-B8B8DA53F2EB}"/>
              </a:ext>
            </a:extLst>
          </p:cNvPr>
          <p:cNvSpPr/>
          <p:nvPr userDrawn="1"/>
        </p:nvSpPr>
        <p:spPr>
          <a:xfrm>
            <a:off x="2038942" y="-4483"/>
            <a:ext cx="3629437" cy="6867779"/>
          </a:xfrm>
          <a:custGeom>
            <a:avLst/>
            <a:gdLst>
              <a:gd name="connsiteX0" fmla="*/ 1361039 w 2722078"/>
              <a:gd name="connsiteY0" fmla="*/ 540296 h 5150834"/>
              <a:gd name="connsiteX1" fmla="*/ 944352 w 2722078"/>
              <a:gd name="connsiteY1" fmla="*/ 685556 h 5150834"/>
              <a:gd name="connsiteX2" fmla="*/ 795685 w 2722078"/>
              <a:gd name="connsiteY2" fmla="*/ 1095913 h 5150834"/>
              <a:gd name="connsiteX3" fmla="*/ 795685 w 2722078"/>
              <a:gd name="connsiteY3" fmla="*/ 4066467 h 5150834"/>
              <a:gd name="connsiteX4" fmla="*/ 944352 w 2722078"/>
              <a:gd name="connsiteY4" fmla="*/ 4476825 h 5150834"/>
              <a:gd name="connsiteX5" fmla="*/ 1361039 w 2722078"/>
              <a:gd name="connsiteY5" fmla="*/ 4622084 h 5150834"/>
              <a:gd name="connsiteX6" fmla="*/ 1777726 w 2722078"/>
              <a:gd name="connsiteY6" fmla="*/ 4476825 h 5150834"/>
              <a:gd name="connsiteX7" fmla="*/ 1926394 w 2722078"/>
              <a:gd name="connsiteY7" fmla="*/ 4066467 h 5150834"/>
              <a:gd name="connsiteX8" fmla="*/ 1926394 w 2722078"/>
              <a:gd name="connsiteY8" fmla="*/ 1095913 h 5150834"/>
              <a:gd name="connsiteX9" fmla="*/ 1777726 w 2722078"/>
              <a:gd name="connsiteY9" fmla="*/ 685556 h 5150834"/>
              <a:gd name="connsiteX10" fmla="*/ 1361039 w 2722078"/>
              <a:gd name="connsiteY10" fmla="*/ 540296 h 5150834"/>
              <a:gd name="connsiteX11" fmla="*/ 691524 w 2722078"/>
              <a:gd name="connsiteY11" fmla="*/ 0 h 5150834"/>
              <a:gd name="connsiteX12" fmla="*/ 2030554 w 2722078"/>
              <a:gd name="connsiteY12" fmla="*/ 0 h 5150834"/>
              <a:gd name="connsiteX13" fmla="*/ 2057917 w 2722078"/>
              <a:gd name="connsiteY13" fmla="*/ 10043 h 5150834"/>
              <a:gd name="connsiteX14" fmla="*/ 2366114 w 2722078"/>
              <a:gd name="connsiteY14" fmla="*/ 202568 h 5150834"/>
              <a:gd name="connsiteX15" fmla="*/ 2722078 w 2722078"/>
              <a:gd name="connsiteY15" fmla="*/ 1095913 h 5150834"/>
              <a:gd name="connsiteX16" fmla="*/ 2722078 w 2722078"/>
              <a:gd name="connsiteY16" fmla="*/ 4066467 h 5150834"/>
              <a:gd name="connsiteX17" fmla="*/ 2366114 w 2722078"/>
              <a:gd name="connsiteY17" fmla="*/ 4959813 h 5150834"/>
              <a:gd name="connsiteX18" fmla="*/ 2169810 w 2722078"/>
              <a:gd name="connsiteY18" fmla="*/ 5098036 h 5150834"/>
              <a:gd name="connsiteX19" fmla="*/ 2061017 w 2722078"/>
              <a:gd name="connsiteY19" fmla="*/ 5150834 h 5150834"/>
              <a:gd name="connsiteX20" fmla="*/ 2061017 w 2722078"/>
              <a:gd name="connsiteY20" fmla="*/ 5146862 h 5150834"/>
              <a:gd name="connsiteX21" fmla="*/ 652878 w 2722078"/>
              <a:gd name="connsiteY21" fmla="*/ 5146862 h 5150834"/>
              <a:gd name="connsiteX22" fmla="*/ 552268 w 2722078"/>
              <a:gd name="connsiteY22" fmla="*/ 5098036 h 5150834"/>
              <a:gd name="connsiteX23" fmla="*/ 355964 w 2722078"/>
              <a:gd name="connsiteY23" fmla="*/ 4959813 h 5150834"/>
              <a:gd name="connsiteX24" fmla="*/ 0 w 2722078"/>
              <a:gd name="connsiteY24" fmla="*/ 4066467 h 5150834"/>
              <a:gd name="connsiteX25" fmla="*/ 0 w 2722078"/>
              <a:gd name="connsiteY25" fmla="*/ 1095913 h 5150834"/>
              <a:gd name="connsiteX26" fmla="*/ 355964 w 2722078"/>
              <a:gd name="connsiteY26" fmla="*/ 202568 h 5150834"/>
              <a:gd name="connsiteX27" fmla="*/ 664161 w 2722078"/>
              <a:gd name="connsiteY27" fmla="*/ 10043 h 5150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722078" h="5150834">
                <a:moveTo>
                  <a:pt x="1361039" y="540296"/>
                </a:moveTo>
                <a:cubicBezTo>
                  <a:pt x="1182359" y="540296"/>
                  <a:pt x="1043463" y="588716"/>
                  <a:pt x="944352" y="685556"/>
                </a:cubicBezTo>
                <a:cubicBezTo>
                  <a:pt x="845241" y="782394"/>
                  <a:pt x="795685" y="919181"/>
                  <a:pt x="795685" y="1095913"/>
                </a:cubicBezTo>
                <a:lnTo>
                  <a:pt x="795685" y="4066467"/>
                </a:lnTo>
                <a:cubicBezTo>
                  <a:pt x="795685" y="4243200"/>
                  <a:pt x="845241" y="4379986"/>
                  <a:pt x="944352" y="4476825"/>
                </a:cubicBezTo>
                <a:cubicBezTo>
                  <a:pt x="1043463" y="4573665"/>
                  <a:pt x="1182359" y="4622084"/>
                  <a:pt x="1361039" y="4622084"/>
                </a:cubicBezTo>
                <a:cubicBezTo>
                  <a:pt x="1539719" y="4622084"/>
                  <a:pt x="1678615" y="4573665"/>
                  <a:pt x="1777726" y="4476825"/>
                </a:cubicBezTo>
                <a:cubicBezTo>
                  <a:pt x="1876838" y="4379986"/>
                  <a:pt x="1926394" y="4243200"/>
                  <a:pt x="1926394" y="4066467"/>
                </a:cubicBezTo>
                <a:lnTo>
                  <a:pt x="1926394" y="1095913"/>
                </a:lnTo>
                <a:cubicBezTo>
                  <a:pt x="1926394" y="919181"/>
                  <a:pt x="1876838" y="782394"/>
                  <a:pt x="1777726" y="685556"/>
                </a:cubicBezTo>
                <a:cubicBezTo>
                  <a:pt x="1678615" y="588716"/>
                  <a:pt x="1539719" y="540296"/>
                  <a:pt x="1361039" y="540296"/>
                </a:cubicBezTo>
                <a:close/>
                <a:moveTo>
                  <a:pt x="691524" y="0"/>
                </a:moveTo>
                <a:lnTo>
                  <a:pt x="2030554" y="0"/>
                </a:lnTo>
                <a:lnTo>
                  <a:pt x="2057917" y="10043"/>
                </a:lnTo>
                <a:cubicBezTo>
                  <a:pt x="2174391" y="59408"/>
                  <a:pt x="2277123" y="123583"/>
                  <a:pt x="2366114" y="202568"/>
                </a:cubicBezTo>
                <a:cubicBezTo>
                  <a:pt x="2603423" y="413194"/>
                  <a:pt x="2722078" y="710977"/>
                  <a:pt x="2722078" y="1095913"/>
                </a:cubicBezTo>
                <a:lnTo>
                  <a:pt x="2722078" y="4066467"/>
                </a:lnTo>
                <a:cubicBezTo>
                  <a:pt x="2722078" y="4451405"/>
                  <a:pt x="2603423" y="4749186"/>
                  <a:pt x="2366114" y="4959813"/>
                </a:cubicBezTo>
                <a:cubicBezTo>
                  <a:pt x="2306787" y="5012469"/>
                  <a:pt x="2241352" y="5058544"/>
                  <a:pt x="2169810" y="5098036"/>
                </a:cubicBezTo>
                <a:lnTo>
                  <a:pt x="2061017" y="5150834"/>
                </a:lnTo>
                <a:lnTo>
                  <a:pt x="2061017" y="5146862"/>
                </a:lnTo>
                <a:lnTo>
                  <a:pt x="652878" y="5146862"/>
                </a:lnTo>
                <a:lnTo>
                  <a:pt x="552268" y="5098036"/>
                </a:lnTo>
                <a:cubicBezTo>
                  <a:pt x="480726" y="5058544"/>
                  <a:pt x="415292" y="5012469"/>
                  <a:pt x="355964" y="4959813"/>
                </a:cubicBezTo>
                <a:cubicBezTo>
                  <a:pt x="118655" y="4749186"/>
                  <a:pt x="0" y="4451405"/>
                  <a:pt x="0" y="4066467"/>
                </a:cubicBezTo>
                <a:lnTo>
                  <a:pt x="0" y="1095913"/>
                </a:lnTo>
                <a:cubicBezTo>
                  <a:pt x="0" y="710977"/>
                  <a:pt x="118655" y="413194"/>
                  <a:pt x="355964" y="202568"/>
                </a:cubicBezTo>
                <a:cubicBezTo>
                  <a:pt x="444955" y="123583"/>
                  <a:pt x="547688" y="59408"/>
                  <a:pt x="664161" y="10043"/>
                </a:cubicBezTo>
                <a:close/>
              </a:path>
            </a:pathLst>
          </a:custGeom>
          <a:solidFill>
            <a:srgbClr val="1532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E9F0A6-5E57-BD68-FC55-935E0F99FFB6}"/>
              </a:ext>
            </a:extLst>
          </p:cNvPr>
          <p:cNvSpPr txBox="1"/>
          <p:nvPr userDrawn="1"/>
        </p:nvSpPr>
        <p:spPr>
          <a:xfrm>
            <a:off x="0" y="-4482"/>
            <a:ext cx="1837285" cy="6866964"/>
          </a:xfrm>
          <a:custGeom>
            <a:avLst/>
            <a:gdLst>
              <a:gd name="connsiteX0" fmla="*/ 631183 w 1377964"/>
              <a:gd name="connsiteY0" fmla="*/ 0 h 5150223"/>
              <a:gd name="connsiteX1" fmla="*/ 1377964 w 1377964"/>
              <a:gd name="connsiteY1" fmla="*/ 0 h 5150223"/>
              <a:gd name="connsiteX2" fmla="*/ 1377964 w 1377964"/>
              <a:gd name="connsiteY2" fmla="*/ 5150223 h 5150223"/>
              <a:gd name="connsiteX3" fmla="*/ 631183 w 1377964"/>
              <a:gd name="connsiteY3" fmla="*/ 5150223 h 5150223"/>
              <a:gd name="connsiteX4" fmla="*/ 631183 w 1377964"/>
              <a:gd name="connsiteY4" fmla="*/ 786348 h 5150223"/>
              <a:gd name="connsiteX5" fmla="*/ 0 w 1377964"/>
              <a:gd name="connsiteY5" fmla="*/ 1161052 h 5150223"/>
              <a:gd name="connsiteX6" fmla="*/ 0 w 1377964"/>
              <a:gd name="connsiteY6" fmla="*/ 407159 h 515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964" h="5150223">
                <a:moveTo>
                  <a:pt x="631183" y="0"/>
                </a:moveTo>
                <a:lnTo>
                  <a:pt x="1377964" y="0"/>
                </a:lnTo>
                <a:lnTo>
                  <a:pt x="1377964" y="5150223"/>
                </a:lnTo>
                <a:lnTo>
                  <a:pt x="631183" y="5150223"/>
                </a:lnTo>
                <a:lnTo>
                  <a:pt x="631183" y="786348"/>
                </a:lnTo>
                <a:lnTo>
                  <a:pt x="0" y="1161052"/>
                </a:lnTo>
                <a:lnTo>
                  <a:pt x="0" y="40715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1219140">
              <a:defRPr/>
            </a:pPr>
            <a:endParaRPr lang="de-CH" sz="2400">
              <a:solidFill>
                <a:srgbClr val="FFFFFF"/>
              </a:solidFill>
              <a:latin typeface="MetaNormalLF-Roman" panose="020B0502030101020104" pitchFamily="34" charset="0"/>
              <a:sym typeface="Arial"/>
            </a:endParaRP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36DA20D8-FAB1-38EF-67DE-24C2057986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97958" y="2502855"/>
            <a:ext cx="5283917" cy="590551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67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84F4E944-7ACD-C405-08B3-63182492067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97960" y="3057877"/>
            <a:ext cx="5283917" cy="590551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3718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435E138-3B0B-366B-C1D5-436A796DE30C}"/>
              </a:ext>
            </a:extLst>
          </p:cNvPr>
          <p:cNvSpPr/>
          <p:nvPr userDrawn="1"/>
        </p:nvSpPr>
        <p:spPr>
          <a:xfrm>
            <a:off x="4017805" y="-4235"/>
            <a:ext cx="8174195" cy="68622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x-none" sz="180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1001CB-21E6-BFF6-0B09-44F329FF263F}"/>
              </a:ext>
            </a:extLst>
          </p:cNvPr>
          <p:cNvSpPr txBox="1"/>
          <p:nvPr userDrawn="1"/>
        </p:nvSpPr>
        <p:spPr>
          <a:xfrm>
            <a:off x="2122160" y="-4482"/>
            <a:ext cx="1941075" cy="6866964"/>
          </a:xfrm>
          <a:custGeom>
            <a:avLst/>
            <a:gdLst/>
            <a:ahLst/>
            <a:cxnLst/>
            <a:rect l="l" t="t" r="r" b="b"/>
            <a:pathLst>
              <a:path w="609772" h="2157198">
                <a:moveTo>
                  <a:pt x="307111" y="0"/>
                </a:moveTo>
                <a:lnTo>
                  <a:pt x="609772" y="0"/>
                </a:lnTo>
                <a:lnTo>
                  <a:pt x="609772" y="2157198"/>
                </a:lnTo>
                <a:lnTo>
                  <a:pt x="307111" y="2157198"/>
                </a:lnTo>
                <a:lnTo>
                  <a:pt x="307111" y="329366"/>
                </a:lnTo>
                <a:lnTo>
                  <a:pt x="0" y="517787"/>
                </a:lnTo>
                <a:lnTo>
                  <a:pt x="0" y="204741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1219140">
              <a:defRPr/>
            </a:pPr>
            <a:endParaRPr lang="de-CH" sz="2400">
              <a:solidFill>
                <a:srgbClr val="FFFFFF"/>
              </a:solidFill>
              <a:latin typeface="MetaNormalLF-Roman" panose="020B0502030101020104" pitchFamily="34" charset="0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E9F0A6-5E57-BD68-FC55-935E0F99FFB6}"/>
              </a:ext>
            </a:extLst>
          </p:cNvPr>
          <p:cNvSpPr txBox="1"/>
          <p:nvPr userDrawn="1"/>
        </p:nvSpPr>
        <p:spPr>
          <a:xfrm>
            <a:off x="0" y="-4482"/>
            <a:ext cx="1837285" cy="6866964"/>
          </a:xfrm>
          <a:custGeom>
            <a:avLst/>
            <a:gdLst>
              <a:gd name="connsiteX0" fmla="*/ 631183 w 1377964"/>
              <a:gd name="connsiteY0" fmla="*/ 0 h 5150223"/>
              <a:gd name="connsiteX1" fmla="*/ 1377964 w 1377964"/>
              <a:gd name="connsiteY1" fmla="*/ 0 h 5150223"/>
              <a:gd name="connsiteX2" fmla="*/ 1377964 w 1377964"/>
              <a:gd name="connsiteY2" fmla="*/ 5150223 h 5150223"/>
              <a:gd name="connsiteX3" fmla="*/ 631183 w 1377964"/>
              <a:gd name="connsiteY3" fmla="*/ 5150223 h 5150223"/>
              <a:gd name="connsiteX4" fmla="*/ 631183 w 1377964"/>
              <a:gd name="connsiteY4" fmla="*/ 786348 h 5150223"/>
              <a:gd name="connsiteX5" fmla="*/ 0 w 1377964"/>
              <a:gd name="connsiteY5" fmla="*/ 1161052 h 5150223"/>
              <a:gd name="connsiteX6" fmla="*/ 0 w 1377964"/>
              <a:gd name="connsiteY6" fmla="*/ 407159 h 515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964" h="5150223">
                <a:moveTo>
                  <a:pt x="631183" y="0"/>
                </a:moveTo>
                <a:lnTo>
                  <a:pt x="1377964" y="0"/>
                </a:lnTo>
                <a:lnTo>
                  <a:pt x="1377964" y="5150223"/>
                </a:lnTo>
                <a:lnTo>
                  <a:pt x="631183" y="5150223"/>
                </a:lnTo>
                <a:lnTo>
                  <a:pt x="631183" y="786348"/>
                </a:lnTo>
                <a:lnTo>
                  <a:pt x="0" y="1161052"/>
                </a:lnTo>
                <a:lnTo>
                  <a:pt x="0" y="40715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1219140">
              <a:defRPr/>
            </a:pPr>
            <a:endParaRPr lang="de-CH" sz="2400">
              <a:solidFill>
                <a:srgbClr val="FFFFFF"/>
              </a:solidFill>
              <a:latin typeface="MetaNormalLF-Roman" panose="020B0502030101020104" pitchFamily="34" charset="0"/>
              <a:sym typeface="Arial"/>
            </a:endParaRP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57308C7-9952-22BB-7CF7-5D8D6D6EA10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89183" y="2502855"/>
            <a:ext cx="5283917" cy="590551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67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0AD5404D-5E38-EF40-13DB-92EBF5A5248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9185" y="3057877"/>
            <a:ext cx="5283917" cy="590551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1452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B619201-0422-28EC-BE3E-583E0F45452A}"/>
              </a:ext>
            </a:extLst>
          </p:cNvPr>
          <p:cNvSpPr/>
          <p:nvPr userDrawn="1"/>
        </p:nvSpPr>
        <p:spPr>
          <a:xfrm>
            <a:off x="3503712" y="0"/>
            <a:ext cx="8688288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x-none" sz="180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E9F0A6-5E57-BD68-FC55-935E0F99FFB6}"/>
              </a:ext>
            </a:extLst>
          </p:cNvPr>
          <p:cNvSpPr txBox="1"/>
          <p:nvPr userDrawn="1"/>
        </p:nvSpPr>
        <p:spPr>
          <a:xfrm>
            <a:off x="0" y="-4482"/>
            <a:ext cx="1837285" cy="6866964"/>
          </a:xfrm>
          <a:custGeom>
            <a:avLst/>
            <a:gdLst>
              <a:gd name="connsiteX0" fmla="*/ 631183 w 1377964"/>
              <a:gd name="connsiteY0" fmla="*/ 0 h 5150223"/>
              <a:gd name="connsiteX1" fmla="*/ 1377964 w 1377964"/>
              <a:gd name="connsiteY1" fmla="*/ 0 h 5150223"/>
              <a:gd name="connsiteX2" fmla="*/ 1377964 w 1377964"/>
              <a:gd name="connsiteY2" fmla="*/ 5150223 h 5150223"/>
              <a:gd name="connsiteX3" fmla="*/ 631183 w 1377964"/>
              <a:gd name="connsiteY3" fmla="*/ 5150223 h 5150223"/>
              <a:gd name="connsiteX4" fmla="*/ 631183 w 1377964"/>
              <a:gd name="connsiteY4" fmla="*/ 786348 h 5150223"/>
              <a:gd name="connsiteX5" fmla="*/ 0 w 1377964"/>
              <a:gd name="connsiteY5" fmla="*/ 1161052 h 5150223"/>
              <a:gd name="connsiteX6" fmla="*/ 0 w 1377964"/>
              <a:gd name="connsiteY6" fmla="*/ 407159 h 515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964" h="5150223">
                <a:moveTo>
                  <a:pt x="631183" y="0"/>
                </a:moveTo>
                <a:lnTo>
                  <a:pt x="1377964" y="0"/>
                </a:lnTo>
                <a:lnTo>
                  <a:pt x="1377964" y="5150223"/>
                </a:lnTo>
                <a:lnTo>
                  <a:pt x="631183" y="5150223"/>
                </a:lnTo>
                <a:lnTo>
                  <a:pt x="631183" y="786348"/>
                </a:lnTo>
                <a:lnTo>
                  <a:pt x="0" y="1161052"/>
                </a:lnTo>
                <a:lnTo>
                  <a:pt x="0" y="40715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1219140">
              <a:defRPr/>
            </a:pPr>
            <a:endParaRPr lang="de-CH" sz="2400">
              <a:solidFill>
                <a:srgbClr val="FFFFFF"/>
              </a:solidFill>
              <a:latin typeface="MetaNormalLF-Roman" panose="020B0502030101020104" pitchFamily="34" charset="0"/>
              <a:sym typeface="Arial"/>
            </a:endParaRPr>
          </a:p>
        </p:txBody>
      </p:sp>
      <p:sp>
        <p:nvSpPr>
          <p:cNvPr id="9" name="Freeform: Shape 24">
            <a:extLst>
              <a:ext uri="{FF2B5EF4-FFF2-40B4-BE49-F238E27FC236}">
                <a16:creationId xmlns:a16="http://schemas.microsoft.com/office/drawing/2014/main" id="{561FFD19-89F9-F652-012F-5BDD958EEEB6}"/>
              </a:ext>
            </a:extLst>
          </p:cNvPr>
          <p:cNvSpPr/>
          <p:nvPr userDrawn="1"/>
        </p:nvSpPr>
        <p:spPr>
          <a:xfrm rot="10800000">
            <a:off x="2927767" y="690444"/>
            <a:ext cx="2571467" cy="4370736"/>
          </a:xfrm>
          <a:custGeom>
            <a:avLst/>
            <a:gdLst>
              <a:gd name="connsiteX0" fmla="*/ 947187 w 1928600"/>
              <a:gd name="connsiteY0" fmla="*/ 2990021 h 2990021"/>
              <a:gd name="connsiteX1" fmla="*/ 0 w 1928600"/>
              <a:gd name="connsiteY1" fmla="*/ 2062624 h 2990021"/>
              <a:gd name="connsiteX2" fmla="*/ 417606 w 1928600"/>
              <a:gd name="connsiteY2" fmla="*/ 1293612 h 2990021"/>
              <a:gd name="connsiteX3" fmla="*/ 444231 w 1928600"/>
              <a:gd name="connsiteY3" fmla="*/ 1279462 h 2990021"/>
              <a:gd name="connsiteX4" fmla="*/ 1418735 w 1928600"/>
              <a:gd name="connsiteY4" fmla="*/ 0 h 2990021"/>
              <a:gd name="connsiteX5" fmla="*/ 1928600 w 1928600"/>
              <a:gd name="connsiteY5" fmla="*/ 1641554 h 2990021"/>
              <a:gd name="connsiteX6" fmla="*/ 1790377 w 1928600"/>
              <a:gd name="connsiteY6" fmla="*/ 1641554 h 2990021"/>
              <a:gd name="connsiteX7" fmla="*/ 1819939 w 1928600"/>
              <a:gd name="connsiteY7" fmla="*/ 1701639 h 2990021"/>
              <a:gd name="connsiteX8" fmla="*/ 1894374 w 1928600"/>
              <a:gd name="connsiteY8" fmla="*/ 2062624 h 2990021"/>
              <a:gd name="connsiteX9" fmla="*/ 947187 w 1928600"/>
              <a:gd name="connsiteY9" fmla="*/ 2990021 h 299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28600" h="2990021">
                <a:moveTo>
                  <a:pt x="947187" y="2990021"/>
                </a:moveTo>
                <a:cubicBezTo>
                  <a:pt x="424070" y="2990021"/>
                  <a:pt x="0" y="2574811"/>
                  <a:pt x="0" y="2062624"/>
                </a:cubicBezTo>
                <a:cubicBezTo>
                  <a:pt x="0" y="1742507"/>
                  <a:pt x="165652" y="1460272"/>
                  <a:pt x="417606" y="1293612"/>
                </a:cubicBezTo>
                <a:lnTo>
                  <a:pt x="444231" y="1279462"/>
                </a:lnTo>
                <a:lnTo>
                  <a:pt x="1418735" y="0"/>
                </a:lnTo>
                <a:lnTo>
                  <a:pt x="1928600" y="1641554"/>
                </a:lnTo>
                <a:lnTo>
                  <a:pt x="1790377" y="1641554"/>
                </a:lnTo>
                <a:lnTo>
                  <a:pt x="1819939" y="1701639"/>
                </a:lnTo>
                <a:cubicBezTo>
                  <a:pt x="1867869" y="1812592"/>
                  <a:pt x="1894374" y="1934577"/>
                  <a:pt x="1894374" y="2062624"/>
                </a:cubicBezTo>
                <a:cubicBezTo>
                  <a:pt x="1894374" y="2574811"/>
                  <a:pt x="1470304" y="2990021"/>
                  <a:pt x="947187" y="29900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3681122-494C-345A-C595-B877F08B095D}"/>
              </a:ext>
            </a:extLst>
          </p:cNvPr>
          <p:cNvSpPr/>
          <p:nvPr userDrawn="1"/>
        </p:nvSpPr>
        <p:spPr>
          <a:xfrm>
            <a:off x="2849077" y="0"/>
            <a:ext cx="1398872" cy="2431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787D75-396A-296C-5D86-36DA09B2A52D}"/>
              </a:ext>
            </a:extLst>
          </p:cNvPr>
          <p:cNvSpPr txBox="1"/>
          <p:nvPr userDrawn="1"/>
        </p:nvSpPr>
        <p:spPr>
          <a:xfrm>
            <a:off x="2331470" y="-45753"/>
            <a:ext cx="3569796" cy="6903753"/>
          </a:xfrm>
          <a:custGeom>
            <a:avLst/>
            <a:gdLst/>
            <a:ahLst/>
            <a:cxnLst/>
            <a:rect l="l" t="t" r="r" b="b"/>
            <a:pathLst>
              <a:path w="498872" h="874514">
                <a:moveTo>
                  <a:pt x="250032" y="0"/>
                </a:moveTo>
                <a:cubicBezTo>
                  <a:pt x="301626" y="0"/>
                  <a:pt x="345679" y="8831"/>
                  <a:pt x="382191" y="26491"/>
                </a:cubicBezTo>
                <a:cubicBezTo>
                  <a:pt x="418704" y="44152"/>
                  <a:pt x="446485" y="69850"/>
                  <a:pt x="465535" y="103584"/>
                </a:cubicBezTo>
                <a:cubicBezTo>
                  <a:pt x="484585" y="137319"/>
                  <a:pt x="494110" y="177998"/>
                  <a:pt x="494110" y="225623"/>
                </a:cubicBezTo>
                <a:lnTo>
                  <a:pt x="494110" y="226219"/>
                </a:lnTo>
                <a:cubicBezTo>
                  <a:pt x="494110" y="256778"/>
                  <a:pt x="487760" y="288727"/>
                  <a:pt x="475060" y="322064"/>
                </a:cubicBezTo>
                <a:cubicBezTo>
                  <a:pt x="462360" y="355402"/>
                  <a:pt x="444699" y="387548"/>
                  <a:pt x="422077" y="418505"/>
                </a:cubicBezTo>
                <a:lnTo>
                  <a:pt x="171450" y="759023"/>
                </a:lnTo>
                <a:lnTo>
                  <a:pt x="498872" y="759023"/>
                </a:lnTo>
                <a:lnTo>
                  <a:pt x="498872" y="874514"/>
                </a:lnTo>
                <a:lnTo>
                  <a:pt x="10716" y="874514"/>
                </a:lnTo>
                <a:lnTo>
                  <a:pt x="10716" y="769144"/>
                </a:lnTo>
                <a:lnTo>
                  <a:pt x="312540" y="366713"/>
                </a:lnTo>
                <a:cubicBezTo>
                  <a:pt x="330002" y="343694"/>
                  <a:pt x="343595" y="319782"/>
                  <a:pt x="353318" y="294977"/>
                </a:cubicBezTo>
                <a:cubicBezTo>
                  <a:pt x="363042" y="270173"/>
                  <a:pt x="367904" y="247055"/>
                  <a:pt x="367904" y="225623"/>
                </a:cubicBezTo>
                <a:lnTo>
                  <a:pt x="367904" y="224433"/>
                </a:lnTo>
                <a:cubicBezTo>
                  <a:pt x="367904" y="189905"/>
                  <a:pt x="357783" y="163116"/>
                  <a:pt x="337543" y="144066"/>
                </a:cubicBezTo>
                <a:cubicBezTo>
                  <a:pt x="317302" y="125016"/>
                  <a:pt x="288529" y="115491"/>
                  <a:pt x="251222" y="115491"/>
                </a:cubicBezTo>
                <a:cubicBezTo>
                  <a:pt x="215901" y="115491"/>
                  <a:pt x="187326" y="125909"/>
                  <a:pt x="165497" y="146745"/>
                </a:cubicBezTo>
                <a:cubicBezTo>
                  <a:pt x="143669" y="167580"/>
                  <a:pt x="130374" y="197048"/>
                  <a:pt x="125611" y="235148"/>
                </a:cubicBezTo>
                <a:lnTo>
                  <a:pt x="125611" y="235744"/>
                </a:lnTo>
                <a:lnTo>
                  <a:pt x="0" y="235744"/>
                </a:lnTo>
                <a:lnTo>
                  <a:pt x="0" y="235148"/>
                </a:lnTo>
                <a:cubicBezTo>
                  <a:pt x="7144" y="185539"/>
                  <a:pt x="21729" y="143173"/>
                  <a:pt x="43756" y="108049"/>
                </a:cubicBezTo>
                <a:cubicBezTo>
                  <a:pt x="65782" y="72926"/>
                  <a:pt x="94258" y="46137"/>
                  <a:pt x="129183" y="27682"/>
                </a:cubicBezTo>
                <a:cubicBezTo>
                  <a:pt x="164108" y="9227"/>
                  <a:pt x="204391" y="0"/>
                  <a:pt x="250032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ctr" defTabSz="914378">
              <a:defRPr>
                <a:solidFill>
                  <a:srgbClr val="FFFFFF"/>
                </a:solidFill>
                <a:latin typeface="Frutiger LT Com 45 Ligh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de-CH" sz="2400">
              <a:latin typeface="MetaNormalLF-Roman" panose="020B0502030101020104" pitchFamily="34" charset="0"/>
            </a:endParaRP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80BBCC2B-10EB-27E3-4E9B-840C2C9534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75182" y="2502855"/>
            <a:ext cx="5283917" cy="590551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67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B21DBFC1-9543-43FA-CB82-7EAB655DCA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75184" y="3057877"/>
            <a:ext cx="5283917" cy="590551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67773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5434B8D-EC70-80FA-6396-7ED8C2E445D4}"/>
              </a:ext>
            </a:extLst>
          </p:cNvPr>
          <p:cNvSpPr/>
          <p:nvPr userDrawn="1"/>
        </p:nvSpPr>
        <p:spPr>
          <a:xfrm>
            <a:off x="4049027" y="0"/>
            <a:ext cx="814297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x-none" sz="180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73E7552-4972-82EB-F2E1-F6ED88C04C52}"/>
              </a:ext>
            </a:extLst>
          </p:cNvPr>
          <p:cNvSpPr/>
          <p:nvPr userDrawn="1"/>
        </p:nvSpPr>
        <p:spPr>
          <a:xfrm>
            <a:off x="2896899" y="740701"/>
            <a:ext cx="2304256" cy="23042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EB06516-2291-DFCC-E9DE-DD6D695AF265}"/>
              </a:ext>
            </a:extLst>
          </p:cNvPr>
          <p:cNvSpPr/>
          <p:nvPr userDrawn="1"/>
        </p:nvSpPr>
        <p:spPr>
          <a:xfrm>
            <a:off x="2733573" y="3490725"/>
            <a:ext cx="2630907" cy="26309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Freeform: Shape 25">
            <a:extLst>
              <a:ext uri="{FF2B5EF4-FFF2-40B4-BE49-F238E27FC236}">
                <a16:creationId xmlns:a16="http://schemas.microsoft.com/office/drawing/2014/main" id="{C65DE1A8-0506-34A6-5502-D857A4050532}"/>
              </a:ext>
            </a:extLst>
          </p:cNvPr>
          <p:cNvSpPr/>
          <p:nvPr userDrawn="1"/>
        </p:nvSpPr>
        <p:spPr>
          <a:xfrm>
            <a:off x="2280205" y="-47305"/>
            <a:ext cx="3614644" cy="6905305"/>
          </a:xfrm>
          <a:custGeom>
            <a:avLst/>
            <a:gdLst>
              <a:gd name="connsiteX0" fmla="*/ 365186 w 716098"/>
              <a:gd name="connsiteY0" fmla="*/ 0 h 1245825"/>
              <a:gd name="connsiteX1" fmla="*/ 609482 w 716098"/>
              <a:gd name="connsiteY1" fmla="*/ 83111 h 1245825"/>
              <a:gd name="connsiteX2" fmla="*/ 695949 w 716098"/>
              <a:gd name="connsiteY2" fmla="*/ 317332 h 1245825"/>
              <a:gd name="connsiteX3" fmla="*/ 695949 w 716098"/>
              <a:gd name="connsiteY3" fmla="*/ 337481 h 1245825"/>
              <a:gd name="connsiteX4" fmla="*/ 646421 w 716098"/>
              <a:gd name="connsiteY4" fmla="*/ 496988 h 1245825"/>
              <a:gd name="connsiteX5" fmla="*/ 506222 w 716098"/>
              <a:gd name="connsiteY5" fmla="*/ 596048 h 1245825"/>
              <a:gd name="connsiteX6" fmla="*/ 661112 w 716098"/>
              <a:gd name="connsiteY6" fmla="*/ 694271 h 1245825"/>
              <a:gd name="connsiteX7" fmla="*/ 716098 w 716098"/>
              <a:gd name="connsiteY7" fmla="*/ 889035 h 1245825"/>
              <a:gd name="connsiteX8" fmla="*/ 716098 w 716098"/>
              <a:gd name="connsiteY8" fmla="*/ 909184 h 1245825"/>
              <a:gd name="connsiteX9" fmla="*/ 674963 w 716098"/>
              <a:gd name="connsiteY9" fmla="*/ 1091356 h 1245825"/>
              <a:gd name="connsiteX10" fmla="*/ 555333 w 716098"/>
              <a:gd name="connsiteY10" fmla="*/ 1206368 h 1245825"/>
              <a:gd name="connsiteX11" fmla="*/ 366024 w 716098"/>
              <a:gd name="connsiteY11" fmla="*/ 1245825 h 1245825"/>
              <a:gd name="connsiteX12" fmla="*/ 185530 w 716098"/>
              <a:gd name="connsiteY12" fmla="*/ 1208466 h 1245825"/>
              <a:gd name="connsiteX13" fmla="*/ 60026 w 716098"/>
              <a:gd name="connsiteY13" fmla="*/ 1100172 h 1245825"/>
              <a:gd name="connsiteX14" fmla="*/ 0 w 716098"/>
              <a:gd name="connsiteY14" fmla="*/ 929330 h 1245825"/>
              <a:gd name="connsiteX15" fmla="*/ 174618 w 716098"/>
              <a:gd name="connsiteY15" fmla="*/ 929330 h 1245825"/>
              <a:gd name="connsiteX16" fmla="*/ 207357 w 716098"/>
              <a:gd name="connsiteY16" fmla="*/ 1014960 h 1245825"/>
              <a:gd name="connsiteX17" fmla="*/ 272421 w 716098"/>
              <a:gd name="connsiteY17" fmla="*/ 1064912 h 1245825"/>
              <a:gd name="connsiteX18" fmla="*/ 366024 w 716098"/>
              <a:gd name="connsiteY18" fmla="*/ 1081281 h 1245825"/>
              <a:gd name="connsiteX19" fmla="*/ 497826 w 716098"/>
              <a:gd name="connsiteY19" fmla="*/ 1035949 h 1245825"/>
              <a:gd name="connsiteX20" fmla="*/ 544839 w 716098"/>
              <a:gd name="connsiteY20" fmla="*/ 908344 h 1245825"/>
              <a:gd name="connsiteX21" fmla="*/ 544839 w 716098"/>
              <a:gd name="connsiteY21" fmla="*/ 871405 h 1245825"/>
              <a:gd name="connsiteX22" fmla="*/ 500344 w 716098"/>
              <a:gd name="connsiteY22" fmla="*/ 729949 h 1245825"/>
              <a:gd name="connsiteX23" fmla="*/ 374420 w 716098"/>
              <a:gd name="connsiteY23" fmla="*/ 680000 h 1245825"/>
              <a:gd name="connsiteX24" fmla="*/ 287950 w 716098"/>
              <a:gd name="connsiteY24" fmla="*/ 680000 h 1245825"/>
              <a:gd name="connsiteX25" fmla="*/ 287950 w 716098"/>
              <a:gd name="connsiteY25" fmla="*/ 517134 h 1245825"/>
              <a:gd name="connsiteX26" fmla="*/ 374420 w 716098"/>
              <a:gd name="connsiteY26" fmla="*/ 517134 h 1245825"/>
              <a:gd name="connsiteX27" fmla="*/ 485236 w 716098"/>
              <a:gd name="connsiteY27" fmla="*/ 474321 h 1245825"/>
              <a:gd name="connsiteX28" fmla="*/ 524690 w 716098"/>
              <a:gd name="connsiteY28" fmla="*/ 353430 h 1245825"/>
              <a:gd name="connsiteX29" fmla="*/ 524690 w 716098"/>
              <a:gd name="connsiteY29" fmla="*/ 315654 h 1245825"/>
              <a:gd name="connsiteX30" fmla="*/ 483134 w 716098"/>
              <a:gd name="connsiteY30" fmla="*/ 203998 h 1245825"/>
              <a:gd name="connsiteX31" fmla="*/ 365186 w 716098"/>
              <a:gd name="connsiteY31" fmla="*/ 164544 h 1245825"/>
              <a:gd name="connsiteX32" fmla="*/ 287112 w 716098"/>
              <a:gd name="connsiteY32" fmla="*/ 180913 h 1245825"/>
              <a:gd name="connsiteX33" fmla="*/ 228767 w 716098"/>
              <a:gd name="connsiteY33" fmla="*/ 231282 h 1245825"/>
              <a:gd name="connsiteX34" fmla="*/ 193927 w 716098"/>
              <a:gd name="connsiteY34" fmla="*/ 316492 h 1245825"/>
              <a:gd name="connsiteX35" fmla="*/ 20149 w 716098"/>
              <a:gd name="connsiteY35" fmla="*/ 316492 h 1245825"/>
              <a:gd name="connsiteX36" fmla="*/ 83531 w 716098"/>
              <a:gd name="connsiteY36" fmla="*/ 145235 h 1245825"/>
              <a:gd name="connsiteX37" fmla="*/ 201482 w 716098"/>
              <a:gd name="connsiteY37" fmla="*/ 36938 h 1245825"/>
              <a:gd name="connsiteX38" fmla="*/ 365186 w 716098"/>
              <a:gd name="connsiteY38" fmla="*/ 0 h 124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716098" h="1245825">
                <a:moveTo>
                  <a:pt x="365186" y="0"/>
                </a:moveTo>
                <a:cubicBezTo>
                  <a:pt x="470403" y="0"/>
                  <a:pt x="551836" y="27704"/>
                  <a:pt x="609482" y="83111"/>
                </a:cubicBezTo>
                <a:cubicBezTo>
                  <a:pt x="667128" y="138517"/>
                  <a:pt x="695949" y="216591"/>
                  <a:pt x="695949" y="317332"/>
                </a:cubicBezTo>
                <a:lnTo>
                  <a:pt x="695949" y="337481"/>
                </a:lnTo>
                <a:cubicBezTo>
                  <a:pt x="695949" y="398486"/>
                  <a:pt x="679439" y="451653"/>
                  <a:pt x="646421" y="496988"/>
                </a:cubicBezTo>
                <a:cubicBezTo>
                  <a:pt x="613400" y="542320"/>
                  <a:pt x="566666" y="575341"/>
                  <a:pt x="506222" y="596048"/>
                </a:cubicBezTo>
                <a:cubicBezTo>
                  <a:pt x="572823" y="610599"/>
                  <a:pt x="624453" y="643340"/>
                  <a:pt x="661112" y="694271"/>
                </a:cubicBezTo>
                <a:cubicBezTo>
                  <a:pt x="697769" y="745201"/>
                  <a:pt x="716098" y="810121"/>
                  <a:pt x="716098" y="889035"/>
                </a:cubicBezTo>
                <a:lnTo>
                  <a:pt x="716098" y="909184"/>
                </a:lnTo>
                <a:cubicBezTo>
                  <a:pt x="716098" y="980261"/>
                  <a:pt x="702385" y="1040986"/>
                  <a:pt x="674963" y="1091356"/>
                </a:cubicBezTo>
                <a:cubicBezTo>
                  <a:pt x="647540" y="1141728"/>
                  <a:pt x="607663" y="1180065"/>
                  <a:pt x="555333" y="1206368"/>
                </a:cubicBezTo>
                <a:cubicBezTo>
                  <a:pt x="503004" y="1232674"/>
                  <a:pt x="439901" y="1245825"/>
                  <a:pt x="366024" y="1245825"/>
                </a:cubicBezTo>
                <a:cubicBezTo>
                  <a:pt x="297745" y="1245825"/>
                  <a:pt x="237580" y="1233373"/>
                  <a:pt x="185530" y="1208466"/>
                </a:cubicBezTo>
                <a:cubicBezTo>
                  <a:pt x="133483" y="1183562"/>
                  <a:pt x="91645" y="1147464"/>
                  <a:pt x="60026" y="1100172"/>
                </a:cubicBezTo>
                <a:cubicBezTo>
                  <a:pt x="28404" y="1052880"/>
                  <a:pt x="8396" y="995934"/>
                  <a:pt x="0" y="929330"/>
                </a:cubicBezTo>
                <a:lnTo>
                  <a:pt x="174618" y="929330"/>
                </a:lnTo>
                <a:cubicBezTo>
                  <a:pt x="179655" y="964032"/>
                  <a:pt x="190568" y="992574"/>
                  <a:pt x="207357" y="1014960"/>
                </a:cubicBezTo>
                <a:cubicBezTo>
                  <a:pt x="224147" y="1037348"/>
                  <a:pt x="245836" y="1053997"/>
                  <a:pt x="272421" y="1064912"/>
                </a:cubicBezTo>
                <a:cubicBezTo>
                  <a:pt x="299003" y="1075827"/>
                  <a:pt x="330205" y="1081281"/>
                  <a:pt x="366024" y="1081281"/>
                </a:cubicBezTo>
                <a:cubicBezTo>
                  <a:pt x="422553" y="1081281"/>
                  <a:pt x="466486" y="1066170"/>
                  <a:pt x="497826" y="1035949"/>
                </a:cubicBezTo>
                <a:cubicBezTo>
                  <a:pt x="529169" y="1005726"/>
                  <a:pt x="544839" y="963192"/>
                  <a:pt x="544839" y="908344"/>
                </a:cubicBezTo>
                <a:lnTo>
                  <a:pt x="544839" y="871405"/>
                </a:lnTo>
                <a:cubicBezTo>
                  <a:pt x="544839" y="810403"/>
                  <a:pt x="530009" y="763249"/>
                  <a:pt x="500344" y="729949"/>
                </a:cubicBezTo>
                <a:cubicBezTo>
                  <a:pt x="470682" y="696649"/>
                  <a:pt x="428707" y="680000"/>
                  <a:pt x="374420" y="680000"/>
                </a:cubicBezTo>
                <a:lnTo>
                  <a:pt x="287950" y="680000"/>
                </a:lnTo>
                <a:lnTo>
                  <a:pt x="287950" y="517134"/>
                </a:lnTo>
                <a:lnTo>
                  <a:pt x="374420" y="517134"/>
                </a:lnTo>
                <a:cubicBezTo>
                  <a:pt x="421991" y="517134"/>
                  <a:pt x="458930" y="502863"/>
                  <a:pt x="485236" y="474321"/>
                </a:cubicBezTo>
                <a:cubicBezTo>
                  <a:pt x="511539" y="445778"/>
                  <a:pt x="524690" y="405481"/>
                  <a:pt x="524690" y="353430"/>
                </a:cubicBezTo>
                <a:lnTo>
                  <a:pt x="524690" y="315654"/>
                </a:lnTo>
                <a:cubicBezTo>
                  <a:pt x="524690" y="267522"/>
                  <a:pt x="510839" y="230304"/>
                  <a:pt x="483134" y="203998"/>
                </a:cubicBezTo>
                <a:cubicBezTo>
                  <a:pt x="455433" y="177695"/>
                  <a:pt x="416116" y="164544"/>
                  <a:pt x="365186" y="164544"/>
                </a:cubicBezTo>
                <a:cubicBezTo>
                  <a:pt x="336082" y="164544"/>
                  <a:pt x="310059" y="169998"/>
                  <a:pt x="287112" y="180913"/>
                </a:cubicBezTo>
                <a:cubicBezTo>
                  <a:pt x="264165" y="191825"/>
                  <a:pt x="244716" y="208618"/>
                  <a:pt x="228767" y="231282"/>
                </a:cubicBezTo>
                <a:cubicBezTo>
                  <a:pt x="212815" y="253950"/>
                  <a:pt x="201203" y="282354"/>
                  <a:pt x="193927" y="316492"/>
                </a:cubicBezTo>
                <a:lnTo>
                  <a:pt x="20149" y="316492"/>
                </a:lnTo>
                <a:cubicBezTo>
                  <a:pt x="31343" y="249891"/>
                  <a:pt x="52470" y="192807"/>
                  <a:pt x="83531" y="145235"/>
                </a:cubicBezTo>
                <a:cubicBezTo>
                  <a:pt x="114592" y="97661"/>
                  <a:pt x="153911" y="61563"/>
                  <a:pt x="201482" y="36938"/>
                </a:cubicBezTo>
                <a:cubicBezTo>
                  <a:pt x="249054" y="12314"/>
                  <a:pt x="303623" y="0"/>
                  <a:pt x="365186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E9F0A6-5E57-BD68-FC55-935E0F99FFB6}"/>
              </a:ext>
            </a:extLst>
          </p:cNvPr>
          <p:cNvSpPr txBox="1"/>
          <p:nvPr userDrawn="1"/>
        </p:nvSpPr>
        <p:spPr>
          <a:xfrm>
            <a:off x="0" y="-4482"/>
            <a:ext cx="1837285" cy="6866964"/>
          </a:xfrm>
          <a:custGeom>
            <a:avLst/>
            <a:gdLst>
              <a:gd name="connsiteX0" fmla="*/ 631183 w 1377964"/>
              <a:gd name="connsiteY0" fmla="*/ 0 h 5150223"/>
              <a:gd name="connsiteX1" fmla="*/ 1377964 w 1377964"/>
              <a:gd name="connsiteY1" fmla="*/ 0 h 5150223"/>
              <a:gd name="connsiteX2" fmla="*/ 1377964 w 1377964"/>
              <a:gd name="connsiteY2" fmla="*/ 5150223 h 5150223"/>
              <a:gd name="connsiteX3" fmla="*/ 631183 w 1377964"/>
              <a:gd name="connsiteY3" fmla="*/ 5150223 h 5150223"/>
              <a:gd name="connsiteX4" fmla="*/ 631183 w 1377964"/>
              <a:gd name="connsiteY4" fmla="*/ 786348 h 5150223"/>
              <a:gd name="connsiteX5" fmla="*/ 0 w 1377964"/>
              <a:gd name="connsiteY5" fmla="*/ 1161052 h 5150223"/>
              <a:gd name="connsiteX6" fmla="*/ 0 w 1377964"/>
              <a:gd name="connsiteY6" fmla="*/ 407159 h 515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964" h="5150223">
                <a:moveTo>
                  <a:pt x="631183" y="0"/>
                </a:moveTo>
                <a:lnTo>
                  <a:pt x="1377964" y="0"/>
                </a:lnTo>
                <a:lnTo>
                  <a:pt x="1377964" y="5150223"/>
                </a:lnTo>
                <a:lnTo>
                  <a:pt x="631183" y="5150223"/>
                </a:lnTo>
                <a:lnTo>
                  <a:pt x="631183" y="786348"/>
                </a:lnTo>
                <a:lnTo>
                  <a:pt x="0" y="1161052"/>
                </a:lnTo>
                <a:lnTo>
                  <a:pt x="0" y="40715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1219140">
              <a:defRPr/>
            </a:pPr>
            <a:endParaRPr lang="de-CH" sz="2400">
              <a:solidFill>
                <a:srgbClr val="FFFFFF"/>
              </a:solidFill>
              <a:latin typeface="MetaNormalLF-Roman" panose="020B0502030101020104" pitchFamily="34" charset="0"/>
              <a:sym typeface="Arial"/>
            </a:endParaRP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D3460FC8-ACCF-B661-195C-71F75239B5D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188070" y="2502855"/>
            <a:ext cx="5283917" cy="590551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67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4310A7BB-87BE-C950-3178-FC4FB4A2C7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88072" y="3057877"/>
            <a:ext cx="5283917" cy="590551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50129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>
            <a:extLst>
              <a:ext uri="{FF2B5EF4-FFF2-40B4-BE49-F238E27FC236}">
                <a16:creationId xmlns:a16="http://schemas.microsoft.com/office/drawing/2014/main" id="{32D21D2F-5B17-CB9A-D4CF-A5115162D2B3}"/>
              </a:ext>
            </a:extLst>
          </p:cNvPr>
          <p:cNvSpPr/>
          <p:nvPr userDrawn="1"/>
        </p:nvSpPr>
        <p:spPr>
          <a:xfrm>
            <a:off x="2878667" y="0"/>
            <a:ext cx="9313333" cy="6858000"/>
          </a:xfrm>
          <a:custGeom>
            <a:avLst/>
            <a:gdLst>
              <a:gd name="connsiteX0" fmla="*/ 0 w 5900738"/>
              <a:gd name="connsiteY0" fmla="*/ 0 h 5143500"/>
              <a:gd name="connsiteX1" fmla="*/ 5900738 w 5900738"/>
              <a:gd name="connsiteY1" fmla="*/ 0 h 5143500"/>
              <a:gd name="connsiteX2" fmla="*/ 5900738 w 5900738"/>
              <a:gd name="connsiteY2" fmla="*/ 5143500 h 5143500"/>
              <a:gd name="connsiteX3" fmla="*/ 0 w 5900738"/>
              <a:gd name="connsiteY3" fmla="*/ 5143500 h 5143500"/>
              <a:gd name="connsiteX4" fmla="*/ 0 w 5900738"/>
              <a:gd name="connsiteY4" fmla="*/ 0 h 5143500"/>
              <a:gd name="connsiteX0" fmla="*/ 17462 w 5918200"/>
              <a:gd name="connsiteY0" fmla="*/ 0 h 5143500"/>
              <a:gd name="connsiteX1" fmla="*/ 5918200 w 5918200"/>
              <a:gd name="connsiteY1" fmla="*/ 0 h 5143500"/>
              <a:gd name="connsiteX2" fmla="*/ 5918200 w 5918200"/>
              <a:gd name="connsiteY2" fmla="*/ 5143500 h 5143500"/>
              <a:gd name="connsiteX3" fmla="*/ 17462 w 5918200"/>
              <a:gd name="connsiteY3" fmla="*/ 5143500 h 5143500"/>
              <a:gd name="connsiteX4" fmla="*/ 0 w 5918200"/>
              <a:gd name="connsiteY4" fmla="*/ 2527300 h 5143500"/>
              <a:gd name="connsiteX5" fmla="*/ 17462 w 5918200"/>
              <a:gd name="connsiteY5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0 w 6908800"/>
              <a:gd name="connsiteY4" fmla="*/ 3848100 h 5143500"/>
              <a:gd name="connsiteX5" fmla="*/ 1008062 w 6908800"/>
              <a:gd name="connsiteY5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546100 w 6908800"/>
              <a:gd name="connsiteY4" fmla="*/ 45593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1447800 w 6908800"/>
              <a:gd name="connsiteY4" fmla="*/ 40132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477962 w 6908800"/>
              <a:gd name="connsiteY3" fmla="*/ 5105400 h 5143500"/>
              <a:gd name="connsiteX4" fmla="*/ 1447800 w 6908800"/>
              <a:gd name="connsiteY4" fmla="*/ 40132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842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54162 w 6985000"/>
              <a:gd name="connsiteY3" fmla="*/ 5105400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1084262 w 6985000"/>
              <a:gd name="connsiteY6" fmla="*/ 0 h 5143500"/>
              <a:gd name="connsiteX0" fmla="*/ 1084262 w 6985000"/>
              <a:gd name="connsiteY0" fmla="*/ 0 h 5153108"/>
              <a:gd name="connsiteX1" fmla="*/ 6985000 w 6985000"/>
              <a:gd name="connsiteY1" fmla="*/ 0 h 5153108"/>
              <a:gd name="connsiteX2" fmla="*/ 6985000 w 6985000"/>
              <a:gd name="connsiteY2" fmla="*/ 5143500 h 5153108"/>
              <a:gd name="connsiteX3" fmla="*/ 1554162 w 6985000"/>
              <a:gd name="connsiteY3" fmla="*/ 5153108 h 5153108"/>
              <a:gd name="connsiteX4" fmla="*/ 1524000 w 6985000"/>
              <a:gd name="connsiteY4" fmla="*/ 4013200 h 5153108"/>
              <a:gd name="connsiteX5" fmla="*/ 0 w 6985000"/>
              <a:gd name="connsiteY5" fmla="*/ 4025900 h 5153108"/>
              <a:gd name="connsiteX6" fmla="*/ 1084262 w 6985000"/>
              <a:gd name="connsiteY6" fmla="*/ 0 h 5153108"/>
              <a:gd name="connsiteX0" fmla="*/ 10842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43579 w 6985000"/>
              <a:gd name="connsiteY3" fmla="*/ 5142525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1084262 w 6985000"/>
              <a:gd name="connsiteY6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85000" h="5143500">
                <a:moveTo>
                  <a:pt x="1084262" y="0"/>
                </a:moveTo>
                <a:lnTo>
                  <a:pt x="6985000" y="0"/>
                </a:lnTo>
                <a:lnTo>
                  <a:pt x="6985000" y="5143500"/>
                </a:lnTo>
                <a:lnTo>
                  <a:pt x="1543579" y="5142525"/>
                </a:lnTo>
                <a:lnTo>
                  <a:pt x="1524000" y="4013200"/>
                </a:lnTo>
                <a:lnTo>
                  <a:pt x="0" y="4025900"/>
                </a:lnTo>
                <a:lnTo>
                  <a:pt x="10842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Free-form: Shape 13">
            <a:extLst>
              <a:ext uri="{FF2B5EF4-FFF2-40B4-BE49-F238E27FC236}">
                <a16:creationId xmlns:a16="http://schemas.microsoft.com/office/drawing/2014/main" id="{67DD2B3B-6DA2-E15C-AE64-570ACBA583AE}"/>
              </a:ext>
            </a:extLst>
          </p:cNvPr>
          <p:cNvSpPr/>
          <p:nvPr userDrawn="1"/>
        </p:nvSpPr>
        <p:spPr>
          <a:xfrm>
            <a:off x="2433511" y="0"/>
            <a:ext cx="3546987" cy="6858000"/>
          </a:xfrm>
          <a:custGeom>
            <a:avLst/>
            <a:gdLst/>
            <a:ahLst/>
            <a:cxnLst/>
            <a:rect l="l" t="t" r="r" b="b"/>
            <a:pathLst>
              <a:path w="2247305" h="4327922">
                <a:moveTo>
                  <a:pt x="940594" y="0"/>
                </a:moveTo>
                <a:lnTo>
                  <a:pt x="1526976" y="0"/>
                </a:lnTo>
                <a:lnTo>
                  <a:pt x="622102" y="3125391"/>
                </a:lnTo>
                <a:lnTo>
                  <a:pt x="1363266" y="3125391"/>
                </a:lnTo>
                <a:lnTo>
                  <a:pt x="1363266" y="1788914"/>
                </a:lnTo>
                <a:lnTo>
                  <a:pt x="1928812" y="1788914"/>
                </a:lnTo>
                <a:lnTo>
                  <a:pt x="1928812" y="3125391"/>
                </a:lnTo>
                <a:lnTo>
                  <a:pt x="2247305" y="3125391"/>
                </a:lnTo>
                <a:lnTo>
                  <a:pt x="2247305" y="3661172"/>
                </a:lnTo>
                <a:lnTo>
                  <a:pt x="1928812" y="3661172"/>
                </a:lnTo>
                <a:lnTo>
                  <a:pt x="1928812" y="4327922"/>
                </a:lnTo>
                <a:lnTo>
                  <a:pt x="1363266" y="4327922"/>
                </a:lnTo>
                <a:lnTo>
                  <a:pt x="1363266" y="3661172"/>
                </a:lnTo>
                <a:lnTo>
                  <a:pt x="0" y="3661172"/>
                </a:lnTo>
                <a:lnTo>
                  <a:pt x="0" y="3161109"/>
                </a:lnTo>
                <a:close/>
              </a:path>
            </a:pathLst>
          </a:custGeom>
          <a:solidFill>
            <a:srgbClr val="1532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E9F0A6-5E57-BD68-FC55-935E0F99FFB6}"/>
              </a:ext>
            </a:extLst>
          </p:cNvPr>
          <p:cNvSpPr txBox="1"/>
          <p:nvPr userDrawn="1"/>
        </p:nvSpPr>
        <p:spPr>
          <a:xfrm>
            <a:off x="0" y="-4482"/>
            <a:ext cx="1837285" cy="6866964"/>
          </a:xfrm>
          <a:custGeom>
            <a:avLst/>
            <a:gdLst>
              <a:gd name="connsiteX0" fmla="*/ 631183 w 1377964"/>
              <a:gd name="connsiteY0" fmla="*/ 0 h 5150223"/>
              <a:gd name="connsiteX1" fmla="*/ 1377964 w 1377964"/>
              <a:gd name="connsiteY1" fmla="*/ 0 h 5150223"/>
              <a:gd name="connsiteX2" fmla="*/ 1377964 w 1377964"/>
              <a:gd name="connsiteY2" fmla="*/ 5150223 h 5150223"/>
              <a:gd name="connsiteX3" fmla="*/ 631183 w 1377964"/>
              <a:gd name="connsiteY3" fmla="*/ 5150223 h 5150223"/>
              <a:gd name="connsiteX4" fmla="*/ 631183 w 1377964"/>
              <a:gd name="connsiteY4" fmla="*/ 786348 h 5150223"/>
              <a:gd name="connsiteX5" fmla="*/ 0 w 1377964"/>
              <a:gd name="connsiteY5" fmla="*/ 1161052 h 5150223"/>
              <a:gd name="connsiteX6" fmla="*/ 0 w 1377964"/>
              <a:gd name="connsiteY6" fmla="*/ 407159 h 515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964" h="5150223">
                <a:moveTo>
                  <a:pt x="631183" y="0"/>
                </a:moveTo>
                <a:lnTo>
                  <a:pt x="1377964" y="0"/>
                </a:lnTo>
                <a:lnTo>
                  <a:pt x="1377964" y="5150223"/>
                </a:lnTo>
                <a:lnTo>
                  <a:pt x="631183" y="5150223"/>
                </a:lnTo>
                <a:lnTo>
                  <a:pt x="631183" y="786348"/>
                </a:lnTo>
                <a:lnTo>
                  <a:pt x="0" y="1161052"/>
                </a:lnTo>
                <a:lnTo>
                  <a:pt x="0" y="40715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1219140">
              <a:defRPr/>
            </a:pPr>
            <a:endParaRPr lang="de-CH" sz="2400">
              <a:solidFill>
                <a:srgbClr val="FFFFFF"/>
              </a:solidFill>
              <a:latin typeface="MetaNormalLF-Roman" panose="020B0502030101020104" pitchFamily="34" charset="0"/>
              <a:sym typeface="Arial"/>
            </a:endParaRP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463706BE-F3E5-7897-80F0-57E40A49C31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188070" y="2502855"/>
            <a:ext cx="5283917" cy="590551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67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3B206795-A5E8-EF18-2575-2E626512C6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88072" y="3057877"/>
            <a:ext cx="5283917" cy="590551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44716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>
            <a:extLst>
              <a:ext uri="{FF2B5EF4-FFF2-40B4-BE49-F238E27FC236}">
                <a16:creationId xmlns:a16="http://schemas.microsoft.com/office/drawing/2014/main" id="{02415C52-DE9C-0124-C548-6815A1AFFB2E}"/>
              </a:ext>
            </a:extLst>
          </p:cNvPr>
          <p:cNvSpPr/>
          <p:nvPr userDrawn="1"/>
        </p:nvSpPr>
        <p:spPr>
          <a:xfrm>
            <a:off x="3223683" y="0"/>
            <a:ext cx="8968317" cy="6858000"/>
          </a:xfrm>
          <a:custGeom>
            <a:avLst/>
            <a:gdLst>
              <a:gd name="connsiteX0" fmla="*/ 0 w 5900738"/>
              <a:gd name="connsiteY0" fmla="*/ 0 h 5143500"/>
              <a:gd name="connsiteX1" fmla="*/ 5900738 w 5900738"/>
              <a:gd name="connsiteY1" fmla="*/ 0 h 5143500"/>
              <a:gd name="connsiteX2" fmla="*/ 5900738 w 5900738"/>
              <a:gd name="connsiteY2" fmla="*/ 5143500 h 5143500"/>
              <a:gd name="connsiteX3" fmla="*/ 0 w 5900738"/>
              <a:gd name="connsiteY3" fmla="*/ 5143500 h 5143500"/>
              <a:gd name="connsiteX4" fmla="*/ 0 w 5900738"/>
              <a:gd name="connsiteY4" fmla="*/ 0 h 5143500"/>
              <a:gd name="connsiteX0" fmla="*/ 17462 w 5918200"/>
              <a:gd name="connsiteY0" fmla="*/ 0 h 5143500"/>
              <a:gd name="connsiteX1" fmla="*/ 5918200 w 5918200"/>
              <a:gd name="connsiteY1" fmla="*/ 0 h 5143500"/>
              <a:gd name="connsiteX2" fmla="*/ 5918200 w 5918200"/>
              <a:gd name="connsiteY2" fmla="*/ 5143500 h 5143500"/>
              <a:gd name="connsiteX3" fmla="*/ 17462 w 5918200"/>
              <a:gd name="connsiteY3" fmla="*/ 5143500 h 5143500"/>
              <a:gd name="connsiteX4" fmla="*/ 0 w 5918200"/>
              <a:gd name="connsiteY4" fmla="*/ 2527300 h 5143500"/>
              <a:gd name="connsiteX5" fmla="*/ 17462 w 5918200"/>
              <a:gd name="connsiteY5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0 w 6908800"/>
              <a:gd name="connsiteY4" fmla="*/ 3848100 h 5143500"/>
              <a:gd name="connsiteX5" fmla="*/ 1008062 w 6908800"/>
              <a:gd name="connsiteY5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546100 w 6908800"/>
              <a:gd name="connsiteY4" fmla="*/ 45593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008062 w 6908800"/>
              <a:gd name="connsiteY3" fmla="*/ 5143500 h 5143500"/>
              <a:gd name="connsiteX4" fmla="*/ 1447800 w 6908800"/>
              <a:gd name="connsiteY4" fmla="*/ 40132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08062 w 6908800"/>
              <a:gd name="connsiteY0" fmla="*/ 0 h 5143500"/>
              <a:gd name="connsiteX1" fmla="*/ 6908800 w 6908800"/>
              <a:gd name="connsiteY1" fmla="*/ 0 h 5143500"/>
              <a:gd name="connsiteX2" fmla="*/ 6908800 w 6908800"/>
              <a:gd name="connsiteY2" fmla="*/ 5143500 h 5143500"/>
              <a:gd name="connsiteX3" fmla="*/ 1477962 w 6908800"/>
              <a:gd name="connsiteY3" fmla="*/ 5105400 h 5143500"/>
              <a:gd name="connsiteX4" fmla="*/ 1447800 w 6908800"/>
              <a:gd name="connsiteY4" fmla="*/ 4013200 h 5143500"/>
              <a:gd name="connsiteX5" fmla="*/ 0 w 6908800"/>
              <a:gd name="connsiteY5" fmla="*/ 3848100 h 5143500"/>
              <a:gd name="connsiteX6" fmla="*/ 1008062 w 6908800"/>
              <a:gd name="connsiteY6" fmla="*/ 0 h 5143500"/>
              <a:gd name="connsiteX0" fmla="*/ 10842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54162 w 6985000"/>
              <a:gd name="connsiteY3" fmla="*/ 5105400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1084262 w 6985000"/>
              <a:gd name="connsiteY6" fmla="*/ 0 h 5143500"/>
              <a:gd name="connsiteX0" fmla="*/ 1084262 w 6985000"/>
              <a:gd name="connsiteY0" fmla="*/ 0 h 5153108"/>
              <a:gd name="connsiteX1" fmla="*/ 6985000 w 6985000"/>
              <a:gd name="connsiteY1" fmla="*/ 0 h 5153108"/>
              <a:gd name="connsiteX2" fmla="*/ 6985000 w 6985000"/>
              <a:gd name="connsiteY2" fmla="*/ 5143500 h 5153108"/>
              <a:gd name="connsiteX3" fmla="*/ 1554162 w 6985000"/>
              <a:gd name="connsiteY3" fmla="*/ 5153108 h 5153108"/>
              <a:gd name="connsiteX4" fmla="*/ 1524000 w 6985000"/>
              <a:gd name="connsiteY4" fmla="*/ 4013200 h 5153108"/>
              <a:gd name="connsiteX5" fmla="*/ 0 w 6985000"/>
              <a:gd name="connsiteY5" fmla="*/ 4025900 h 5153108"/>
              <a:gd name="connsiteX6" fmla="*/ 1084262 w 6985000"/>
              <a:gd name="connsiteY6" fmla="*/ 0 h 5153108"/>
              <a:gd name="connsiteX0" fmla="*/ 10842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43579 w 6985000"/>
              <a:gd name="connsiteY3" fmla="*/ 5142525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1084262 w 6985000"/>
              <a:gd name="connsiteY6" fmla="*/ 0 h 5143500"/>
              <a:gd name="connsiteX0" fmla="*/ 258762 w 6985000"/>
              <a:gd name="connsiteY0" fmla="*/ 0 h 5143500"/>
              <a:gd name="connsiteX1" fmla="*/ 6985000 w 6985000"/>
              <a:gd name="connsiteY1" fmla="*/ 0 h 5143500"/>
              <a:gd name="connsiteX2" fmla="*/ 6985000 w 6985000"/>
              <a:gd name="connsiteY2" fmla="*/ 5143500 h 5143500"/>
              <a:gd name="connsiteX3" fmla="*/ 1543579 w 6985000"/>
              <a:gd name="connsiteY3" fmla="*/ 5142525 h 5143500"/>
              <a:gd name="connsiteX4" fmla="*/ 1524000 w 6985000"/>
              <a:gd name="connsiteY4" fmla="*/ 4013200 h 5143500"/>
              <a:gd name="connsiteX5" fmla="*/ 0 w 6985000"/>
              <a:gd name="connsiteY5" fmla="*/ 4025900 h 5143500"/>
              <a:gd name="connsiteX6" fmla="*/ 258762 w 6985000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1284817 w 6726238"/>
              <a:gd name="connsiteY3" fmla="*/ 51425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1284817 w 6726238"/>
              <a:gd name="connsiteY3" fmla="*/ 51425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599017 w 6726238"/>
              <a:gd name="connsiteY3" fmla="*/ 51298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  <a:gd name="connsiteX0" fmla="*/ 0 w 6726238"/>
              <a:gd name="connsiteY0" fmla="*/ 0 h 5143500"/>
              <a:gd name="connsiteX1" fmla="*/ 6726238 w 6726238"/>
              <a:gd name="connsiteY1" fmla="*/ 0 h 5143500"/>
              <a:gd name="connsiteX2" fmla="*/ 6726238 w 6726238"/>
              <a:gd name="connsiteY2" fmla="*/ 5143500 h 5143500"/>
              <a:gd name="connsiteX3" fmla="*/ 590550 w 6726238"/>
              <a:gd name="connsiteY3" fmla="*/ 5142525 h 5143500"/>
              <a:gd name="connsiteX4" fmla="*/ 1265238 w 6726238"/>
              <a:gd name="connsiteY4" fmla="*/ 4013200 h 5143500"/>
              <a:gd name="connsiteX5" fmla="*/ 7938 w 6726238"/>
              <a:gd name="connsiteY5" fmla="*/ 2197100 h 5143500"/>
              <a:gd name="connsiteX6" fmla="*/ 0 w 6726238"/>
              <a:gd name="connsiteY6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26238" h="5143500">
                <a:moveTo>
                  <a:pt x="0" y="0"/>
                </a:moveTo>
                <a:lnTo>
                  <a:pt x="6726238" y="0"/>
                </a:lnTo>
                <a:lnTo>
                  <a:pt x="6726238" y="5143500"/>
                </a:lnTo>
                <a:lnTo>
                  <a:pt x="590550" y="5142525"/>
                </a:lnTo>
                <a:lnTo>
                  <a:pt x="1265238" y="4013200"/>
                </a:lnTo>
                <a:cubicBezTo>
                  <a:pt x="846138" y="3407833"/>
                  <a:pt x="2001838" y="1634067"/>
                  <a:pt x="7938" y="21971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Free-form: Shape 10">
            <a:extLst>
              <a:ext uri="{FF2B5EF4-FFF2-40B4-BE49-F238E27FC236}">
                <a16:creationId xmlns:a16="http://schemas.microsoft.com/office/drawing/2014/main" id="{983DA581-A57B-7606-8427-2094BF0352C5}"/>
              </a:ext>
            </a:extLst>
          </p:cNvPr>
          <p:cNvSpPr/>
          <p:nvPr userDrawn="1"/>
        </p:nvSpPr>
        <p:spPr>
          <a:xfrm>
            <a:off x="2433509" y="-8644"/>
            <a:ext cx="2968224" cy="6866645"/>
          </a:xfrm>
          <a:custGeom>
            <a:avLst/>
            <a:gdLst/>
            <a:ahLst/>
            <a:cxnLst/>
            <a:rect l="l" t="t" r="r" b="b"/>
            <a:pathLst>
              <a:path w="1890118" h="4372571">
                <a:moveTo>
                  <a:pt x="95250" y="0"/>
                </a:moveTo>
                <a:lnTo>
                  <a:pt x="1854399" y="0"/>
                </a:lnTo>
                <a:lnTo>
                  <a:pt x="1854399" y="535782"/>
                </a:lnTo>
                <a:lnTo>
                  <a:pt x="660797" y="535782"/>
                </a:lnTo>
                <a:lnTo>
                  <a:pt x="660797" y="1571625"/>
                </a:lnTo>
                <a:cubicBezTo>
                  <a:pt x="718344" y="1506141"/>
                  <a:pt x="788293" y="1455043"/>
                  <a:pt x="870645" y="1418332"/>
                </a:cubicBezTo>
                <a:cubicBezTo>
                  <a:pt x="952996" y="1381621"/>
                  <a:pt x="1036836" y="1363266"/>
                  <a:pt x="1122164" y="1363266"/>
                </a:cubicBezTo>
                <a:cubicBezTo>
                  <a:pt x="1284883" y="1363266"/>
                  <a:pt x="1423789" y="1399977"/>
                  <a:pt x="1538883" y="1473399"/>
                </a:cubicBezTo>
                <a:cubicBezTo>
                  <a:pt x="1653977" y="1546821"/>
                  <a:pt x="1741289" y="1653481"/>
                  <a:pt x="1800820" y="1793379"/>
                </a:cubicBezTo>
                <a:cubicBezTo>
                  <a:pt x="1860352" y="1933278"/>
                  <a:pt x="1890118" y="2102446"/>
                  <a:pt x="1890118" y="2300883"/>
                </a:cubicBezTo>
                <a:lnTo>
                  <a:pt x="1890118" y="3431977"/>
                </a:lnTo>
                <a:cubicBezTo>
                  <a:pt x="1890118" y="3630414"/>
                  <a:pt x="1852910" y="3800078"/>
                  <a:pt x="1778496" y="3940969"/>
                </a:cubicBezTo>
                <a:cubicBezTo>
                  <a:pt x="1704082" y="4081860"/>
                  <a:pt x="1595934" y="4189016"/>
                  <a:pt x="1454051" y="4262438"/>
                </a:cubicBezTo>
                <a:cubicBezTo>
                  <a:pt x="1312168" y="4335860"/>
                  <a:pt x="1141016" y="4372571"/>
                  <a:pt x="940594" y="4372571"/>
                </a:cubicBezTo>
                <a:cubicBezTo>
                  <a:pt x="742157" y="4372571"/>
                  <a:pt x="572493" y="4335860"/>
                  <a:pt x="431602" y="4262438"/>
                </a:cubicBezTo>
                <a:cubicBezTo>
                  <a:pt x="290711" y="4189016"/>
                  <a:pt x="183555" y="4082356"/>
                  <a:pt x="110133" y="3942457"/>
                </a:cubicBezTo>
                <a:cubicBezTo>
                  <a:pt x="36711" y="3802559"/>
                  <a:pt x="0" y="3633391"/>
                  <a:pt x="0" y="3434953"/>
                </a:cubicBezTo>
                <a:lnTo>
                  <a:pt x="0" y="3250407"/>
                </a:lnTo>
                <a:lnTo>
                  <a:pt x="565547" y="3250407"/>
                </a:lnTo>
                <a:lnTo>
                  <a:pt x="565547" y="3434953"/>
                </a:lnTo>
                <a:cubicBezTo>
                  <a:pt x="565547" y="3561953"/>
                  <a:pt x="598785" y="3660180"/>
                  <a:pt x="665262" y="3729633"/>
                </a:cubicBezTo>
                <a:cubicBezTo>
                  <a:pt x="731739" y="3799087"/>
                  <a:pt x="823516" y="3833813"/>
                  <a:pt x="940594" y="3833813"/>
                </a:cubicBezTo>
                <a:cubicBezTo>
                  <a:pt x="1061641" y="3833813"/>
                  <a:pt x="1155899" y="3798590"/>
                  <a:pt x="1223368" y="3728145"/>
                </a:cubicBezTo>
                <a:cubicBezTo>
                  <a:pt x="1290836" y="3657700"/>
                  <a:pt x="1324570" y="3558977"/>
                  <a:pt x="1324570" y="3431977"/>
                </a:cubicBezTo>
                <a:lnTo>
                  <a:pt x="1324570" y="2300883"/>
                </a:lnTo>
                <a:cubicBezTo>
                  <a:pt x="1324570" y="2173883"/>
                  <a:pt x="1293317" y="2076153"/>
                  <a:pt x="1230809" y="2007692"/>
                </a:cubicBezTo>
                <a:cubicBezTo>
                  <a:pt x="1168301" y="1939231"/>
                  <a:pt x="1081485" y="1905000"/>
                  <a:pt x="970360" y="1905000"/>
                </a:cubicBezTo>
                <a:cubicBezTo>
                  <a:pt x="857250" y="1905000"/>
                  <a:pt x="768946" y="1938239"/>
                  <a:pt x="705446" y="2004715"/>
                </a:cubicBezTo>
                <a:cubicBezTo>
                  <a:pt x="641946" y="2071192"/>
                  <a:pt x="610196" y="2164954"/>
                  <a:pt x="610196" y="2286000"/>
                </a:cubicBezTo>
                <a:lnTo>
                  <a:pt x="95250" y="2286000"/>
                </a:lnTo>
                <a:close/>
              </a:path>
            </a:pathLst>
          </a:custGeom>
          <a:solidFill>
            <a:srgbClr val="1532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E9F0A6-5E57-BD68-FC55-935E0F99FFB6}"/>
              </a:ext>
            </a:extLst>
          </p:cNvPr>
          <p:cNvSpPr txBox="1"/>
          <p:nvPr userDrawn="1"/>
        </p:nvSpPr>
        <p:spPr>
          <a:xfrm>
            <a:off x="0" y="-4482"/>
            <a:ext cx="1837285" cy="6866964"/>
          </a:xfrm>
          <a:custGeom>
            <a:avLst/>
            <a:gdLst>
              <a:gd name="connsiteX0" fmla="*/ 631183 w 1377964"/>
              <a:gd name="connsiteY0" fmla="*/ 0 h 5150223"/>
              <a:gd name="connsiteX1" fmla="*/ 1377964 w 1377964"/>
              <a:gd name="connsiteY1" fmla="*/ 0 h 5150223"/>
              <a:gd name="connsiteX2" fmla="*/ 1377964 w 1377964"/>
              <a:gd name="connsiteY2" fmla="*/ 5150223 h 5150223"/>
              <a:gd name="connsiteX3" fmla="*/ 631183 w 1377964"/>
              <a:gd name="connsiteY3" fmla="*/ 5150223 h 5150223"/>
              <a:gd name="connsiteX4" fmla="*/ 631183 w 1377964"/>
              <a:gd name="connsiteY4" fmla="*/ 786348 h 5150223"/>
              <a:gd name="connsiteX5" fmla="*/ 0 w 1377964"/>
              <a:gd name="connsiteY5" fmla="*/ 1161052 h 5150223"/>
              <a:gd name="connsiteX6" fmla="*/ 0 w 1377964"/>
              <a:gd name="connsiteY6" fmla="*/ 407159 h 515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964" h="5150223">
                <a:moveTo>
                  <a:pt x="631183" y="0"/>
                </a:moveTo>
                <a:lnTo>
                  <a:pt x="1377964" y="0"/>
                </a:lnTo>
                <a:lnTo>
                  <a:pt x="1377964" y="5150223"/>
                </a:lnTo>
                <a:lnTo>
                  <a:pt x="631183" y="5150223"/>
                </a:lnTo>
                <a:lnTo>
                  <a:pt x="631183" y="786348"/>
                </a:lnTo>
                <a:lnTo>
                  <a:pt x="0" y="1161052"/>
                </a:lnTo>
                <a:lnTo>
                  <a:pt x="0" y="40715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1219140">
              <a:defRPr/>
            </a:pPr>
            <a:endParaRPr lang="de-CH" sz="2400">
              <a:solidFill>
                <a:srgbClr val="FFFFFF"/>
              </a:solidFill>
              <a:latin typeface="MetaNormalLF-Roman" panose="020B0502030101020104" pitchFamily="34" charset="0"/>
              <a:sym typeface="Arial"/>
            </a:endParaRP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00B3F6E-9ECD-9306-222E-96D5B335369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97958" y="2502855"/>
            <a:ext cx="5283917" cy="590551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67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Vorname</a:t>
            </a:r>
            <a:r>
              <a:rPr lang="en-GB"/>
              <a:t> Name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5E115CB7-7744-545B-58B2-99950E18EE9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97960" y="3057877"/>
            <a:ext cx="5283917" cy="590551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4901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für Diagramm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3904F9E-449C-923E-127A-ACD3BA4C7E5D}"/>
              </a:ext>
            </a:extLst>
          </p:cNvPr>
          <p:cNvSpPr/>
          <p:nvPr userDrawn="1"/>
        </p:nvSpPr>
        <p:spPr>
          <a:xfrm>
            <a:off x="0" y="1988840"/>
            <a:ext cx="12192000" cy="4324464"/>
          </a:xfrm>
          <a:prstGeom prst="rect">
            <a:avLst/>
          </a:prstGeom>
          <a:solidFill>
            <a:srgbClr val="F2F2F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0"/>
            <a:endParaRPr lang="en-GB" sz="1200">
              <a:solidFill>
                <a:prstClr val="white"/>
              </a:solidFill>
              <a:latin typeface="MetaNormalLF-Roman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D73E8D6-A5AE-248D-FD5E-9D8F1ED99321}"/>
              </a:ext>
            </a:extLst>
          </p:cNvPr>
          <p:cNvSpPr/>
          <p:nvPr userDrawn="1"/>
        </p:nvSpPr>
        <p:spPr>
          <a:xfrm>
            <a:off x="0" y="1988840"/>
            <a:ext cx="2813619" cy="43244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4" name="Text Placeholder 51">
            <a:extLst>
              <a:ext uri="{FF2B5EF4-FFF2-40B4-BE49-F238E27FC236}">
                <a16:creationId xmlns:a16="http://schemas.microsoft.com/office/drawing/2014/main" id="{A78CCB6E-8880-5629-5BEB-732ABD09E49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6757" y="6050844"/>
            <a:ext cx="2666863" cy="26245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67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/>
              <a:t>Quelle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596B926B-D4B0-0BDD-EEAB-0F2B2B1C65C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2002" y="544696"/>
            <a:ext cx="9963119" cy="53348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733" b="1">
                <a:solidFill>
                  <a:srgbClr val="2C64B2"/>
                </a:solidFill>
              </a:defRPr>
            </a:lvl1pPr>
          </a:lstStyle>
          <a:p>
            <a:pPr lvl="0"/>
            <a:r>
              <a:rPr lang="en-GB"/>
              <a:t>Titel</a:t>
            </a:r>
          </a:p>
        </p:txBody>
      </p:sp>
      <p:sp>
        <p:nvSpPr>
          <p:cNvPr id="29" name="Text Placeholder 17">
            <a:extLst>
              <a:ext uri="{FF2B5EF4-FFF2-40B4-BE49-F238E27FC236}">
                <a16:creationId xmlns:a16="http://schemas.microsoft.com/office/drawing/2014/main" id="{20E0148A-399F-6F3E-D775-AE55B1BA0D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0988" y="3893898"/>
            <a:ext cx="2486288" cy="51435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67" b="0">
                <a:solidFill>
                  <a:schemeClr val="bg1"/>
                </a:solidFill>
              </a:defRPr>
            </a:lvl1pPr>
            <a:lvl2pPr marL="609585" indent="0">
              <a:buNone/>
              <a:defRPr>
                <a:solidFill>
                  <a:schemeClr val="bg1"/>
                </a:solidFill>
              </a:defRPr>
            </a:lvl2pPr>
            <a:lvl3pPr marL="1219170" indent="0">
              <a:buNone/>
              <a:defRPr>
                <a:solidFill>
                  <a:schemeClr val="bg1"/>
                </a:solidFill>
              </a:defRPr>
            </a:lvl3pPr>
            <a:lvl4pPr marL="1828754" indent="0">
              <a:buNone/>
              <a:defRPr>
                <a:solidFill>
                  <a:schemeClr val="bg1"/>
                </a:solidFill>
              </a:defRPr>
            </a:lvl4pPr>
            <a:lvl5pPr marL="243833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1DB962D3-2D78-1E98-1967-1F6157C1C1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2044" y="640198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/>
                </a:solidFill>
              </a:defRPr>
            </a:lvl1pPr>
          </a:lstStyle>
          <a:p>
            <a:fld id="{4CCB96DE-DCC4-4344-8403-F5AB616E278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0F810FE4-A603-345B-4F8A-5E0C46BB5B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6755" y="6401982"/>
            <a:ext cx="12079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B67D7EFE-B46F-BEE3-13D0-DE818DBE70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54665" y="6401982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4486ABFA-D3C3-9F87-5A2E-8BE5C9AFD22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2002" y="1000028"/>
            <a:ext cx="9963119" cy="5334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0" i="0">
                <a:solidFill>
                  <a:srgbClr val="2C64B2"/>
                </a:solidFill>
              </a:defRPr>
            </a:lvl1pPr>
          </a:lstStyle>
          <a:p>
            <a:pPr lvl="0"/>
            <a:r>
              <a:rPr lang="en-GB" err="1"/>
              <a:t>Untertitel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1667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für Diagramm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620C3B-A7BB-9BD2-DFAC-F6712C8B2C40}"/>
              </a:ext>
            </a:extLst>
          </p:cNvPr>
          <p:cNvSpPr/>
          <p:nvPr userDrawn="1"/>
        </p:nvSpPr>
        <p:spPr>
          <a:xfrm>
            <a:off x="6095999" y="1988840"/>
            <a:ext cx="6096000" cy="4324464"/>
          </a:xfrm>
          <a:prstGeom prst="rect">
            <a:avLst/>
          </a:prstGeom>
          <a:solidFill>
            <a:srgbClr val="D4E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CC9C82-2129-FF21-9580-F6632515FED0}"/>
              </a:ext>
            </a:extLst>
          </p:cNvPr>
          <p:cNvSpPr/>
          <p:nvPr userDrawn="1"/>
        </p:nvSpPr>
        <p:spPr>
          <a:xfrm>
            <a:off x="1" y="1988840"/>
            <a:ext cx="6095999" cy="43244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39C9B74-BD45-3119-076D-CAF5C209E8C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6756" y="1988841"/>
            <a:ext cx="5757333" cy="39117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27F5159F-4E4B-7E35-BC17-0CE37A6FAC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65332" y="1988841"/>
            <a:ext cx="5757333" cy="39117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14" name="Text Placeholder 51">
            <a:extLst>
              <a:ext uri="{FF2B5EF4-FFF2-40B4-BE49-F238E27FC236}">
                <a16:creationId xmlns:a16="http://schemas.microsoft.com/office/drawing/2014/main" id="{81E072A4-7DFB-C052-4191-642DB84250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6756" y="6050843"/>
            <a:ext cx="5757333" cy="26246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67">
                <a:solidFill>
                  <a:srgbClr val="7F7F7F"/>
                </a:solidFill>
              </a:defRPr>
            </a:lvl1pPr>
          </a:lstStyle>
          <a:p>
            <a:pPr lvl="0"/>
            <a:r>
              <a:rPr lang="en-GB"/>
              <a:t>Quelle</a:t>
            </a:r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6E687130-7517-F5C1-35F2-883D2C8759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2044" y="640198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/>
                </a:solidFill>
              </a:defRPr>
            </a:lvl1pPr>
          </a:lstStyle>
          <a:p>
            <a:fld id="{4CCB96DE-DCC4-4344-8403-F5AB616E278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E030FDBE-011D-9444-FDAB-F23DBCBC20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6755" y="6401982"/>
            <a:ext cx="12079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7C1D5B6A-6416-00C4-E72C-D37DA236A5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54665" y="6401982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F0292B0A-D27D-C0C5-3B75-41BB5635A54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2002" y="544696"/>
            <a:ext cx="9963119" cy="53348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733" b="1">
                <a:solidFill>
                  <a:srgbClr val="2C64B2"/>
                </a:solidFill>
              </a:defRPr>
            </a:lvl1pPr>
          </a:lstStyle>
          <a:p>
            <a:pPr lvl="0"/>
            <a:r>
              <a:rPr lang="en-GB"/>
              <a:t>Titel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A046A9-7D1C-AD23-31E6-83588CC962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2002" y="1000028"/>
            <a:ext cx="9963119" cy="5334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0">
                <a:solidFill>
                  <a:srgbClr val="2C64B2"/>
                </a:solidFill>
              </a:defRPr>
            </a:lvl1pPr>
          </a:lstStyle>
          <a:p>
            <a:pPr lvl="0"/>
            <a:r>
              <a:rPr lang="en-GB" err="1"/>
              <a:t>Untertitel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318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9838E7-F3EA-20F6-6D76-417802E4F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445AB5-C6C1-3EB2-C7BD-BE10276925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4334465-9D1D-7E64-F3EC-B3AF3D4ABF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F4EB207-AE67-9C5C-AD90-C0B48397C1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BF3B0C5-5F6A-FB44-5D5B-87B0E7F26B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DC46B3-CD42-19A3-20EC-4C9C1E6D2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ED92-E107-454D-B810-B518B450EC31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8FF2038-1597-03A4-AE5D-497C615F3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416FC68-BADC-05C3-32AC-DBEC65E87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83DDAD-AD94-4860-8906-816C4279C1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975583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für Diagramm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DD411286-9262-853A-0ADD-562D12B54A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2002" y="544696"/>
            <a:ext cx="9963119" cy="53348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733" b="1">
                <a:solidFill>
                  <a:srgbClr val="2C64B2"/>
                </a:solidFill>
              </a:defRPr>
            </a:lvl1pPr>
          </a:lstStyle>
          <a:p>
            <a:pPr lvl="0"/>
            <a:r>
              <a:rPr lang="en-GB"/>
              <a:t>Titel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2AD842-0C32-F6BB-87DC-7ABEE10E2BB1}"/>
              </a:ext>
            </a:extLst>
          </p:cNvPr>
          <p:cNvSpPr/>
          <p:nvPr userDrawn="1"/>
        </p:nvSpPr>
        <p:spPr>
          <a:xfrm>
            <a:off x="1" y="1988840"/>
            <a:ext cx="12191999" cy="4324464"/>
          </a:xfrm>
          <a:prstGeom prst="rect">
            <a:avLst/>
          </a:prstGeom>
          <a:solidFill>
            <a:srgbClr val="D4E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taNormalLF-Roman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7E40261-57AB-126F-3325-32E4C4762E1A}"/>
              </a:ext>
            </a:extLst>
          </p:cNvPr>
          <p:cNvSpPr/>
          <p:nvPr userDrawn="1"/>
        </p:nvSpPr>
        <p:spPr>
          <a:xfrm>
            <a:off x="0" y="1988840"/>
            <a:ext cx="2255573" cy="43244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taNormalLF-Roman"/>
              <a:ea typeface="+mn-ea"/>
              <a:cs typeface="+mn-cs"/>
            </a:endParaRP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3CEE8DB8-1A27-071F-4A5B-DA54C98405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2002" y="1000028"/>
            <a:ext cx="9963119" cy="5334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0">
                <a:solidFill>
                  <a:srgbClr val="2C64B2"/>
                </a:solidFill>
              </a:defRPr>
            </a:lvl1pPr>
          </a:lstStyle>
          <a:p>
            <a:pPr lvl="0"/>
            <a:r>
              <a:rPr lang="en-GB" err="1"/>
              <a:t>Untertitel</a:t>
            </a:r>
            <a:endParaRPr lang="en-GB"/>
          </a:p>
        </p:txBody>
      </p:sp>
      <p:sp>
        <p:nvSpPr>
          <p:cNvPr id="14" name="Text Placeholder 51">
            <a:extLst>
              <a:ext uri="{FF2B5EF4-FFF2-40B4-BE49-F238E27FC236}">
                <a16:creationId xmlns:a16="http://schemas.microsoft.com/office/drawing/2014/main" id="{81E072A4-7DFB-C052-4191-642DB84250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6756" y="6027555"/>
            <a:ext cx="6398400" cy="285749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67">
                <a:solidFill>
                  <a:srgbClr val="7F7F7F"/>
                </a:solidFill>
              </a:defRPr>
            </a:lvl1pPr>
          </a:lstStyle>
          <a:p>
            <a:pPr lvl="0"/>
            <a:r>
              <a:rPr lang="en-GB"/>
              <a:t>Quelle</a:t>
            </a: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3B1EFFEA-A387-550A-E0D6-DF88AC4BAF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2044" y="640198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/>
                </a:solidFill>
              </a:defRPr>
            </a:lvl1pPr>
          </a:lstStyle>
          <a:p>
            <a:fld id="{4CCB96DE-DCC4-4344-8403-F5AB616E278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6BB497D8-C545-72BC-AF33-1DB2C2BFBF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6755" y="6401982"/>
            <a:ext cx="12079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DD48D084-66D9-C7F3-8312-AB18963FE8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54665" y="6401982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36968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für Diagramme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DD411286-9262-853A-0ADD-562D12B54A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2002" y="544696"/>
            <a:ext cx="9963119" cy="53348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733" b="1" spc="0" baseline="0">
                <a:solidFill>
                  <a:srgbClr val="2C64B2"/>
                </a:solidFill>
              </a:defRPr>
            </a:lvl1pPr>
          </a:lstStyle>
          <a:p>
            <a:pPr lvl="0"/>
            <a:r>
              <a:rPr lang="en-GB"/>
              <a:t>Titel</a:t>
            </a: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3CEE8DB8-1A27-071F-4A5B-DA54C98405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2002" y="1000028"/>
            <a:ext cx="9963119" cy="5334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0">
                <a:solidFill>
                  <a:srgbClr val="2C64B2"/>
                </a:solidFill>
              </a:defRPr>
            </a:lvl1pPr>
          </a:lstStyle>
          <a:p>
            <a:pPr lvl="0"/>
            <a:r>
              <a:rPr lang="en-GB" err="1"/>
              <a:t>Untertitel</a:t>
            </a:r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D554D1-FCC4-0920-D6AA-9F1296F45004}"/>
              </a:ext>
            </a:extLst>
          </p:cNvPr>
          <p:cNvSpPr/>
          <p:nvPr userDrawn="1"/>
        </p:nvSpPr>
        <p:spPr>
          <a:xfrm>
            <a:off x="0" y="1988840"/>
            <a:ext cx="12192000" cy="43244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01CC3D6-8BC1-973A-AD5B-0F733A26CC30}"/>
              </a:ext>
            </a:extLst>
          </p:cNvPr>
          <p:cNvSpPr/>
          <p:nvPr userDrawn="1"/>
        </p:nvSpPr>
        <p:spPr>
          <a:xfrm>
            <a:off x="9840416" y="1988840"/>
            <a:ext cx="2351584" cy="4324464"/>
          </a:xfrm>
          <a:prstGeom prst="rect">
            <a:avLst/>
          </a:prstGeom>
          <a:solidFill>
            <a:srgbClr val="D4E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" name="Text Placeholder 51">
            <a:extLst>
              <a:ext uri="{FF2B5EF4-FFF2-40B4-BE49-F238E27FC236}">
                <a16:creationId xmlns:a16="http://schemas.microsoft.com/office/drawing/2014/main" id="{81E072A4-7DFB-C052-4191-642DB84250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6757" y="6027555"/>
            <a:ext cx="6400345" cy="285749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67">
                <a:solidFill>
                  <a:srgbClr val="7F7F7F"/>
                </a:solidFill>
              </a:defRPr>
            </a:lvl1pPr>
          </a:lstStyle>
          <a:p>
            <a:pPr lvl="0"/>
            <a:r>
              <a:rPr lang="en-GB"/>
              <a:t>Quelle</a:t>
            </a: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D0123929-B43C-10DB-7561-CB74958F64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2044" y="640198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/>
                </a:solidFill>
              </a:defRPr>
            </a:lvl1pPr>
          </a:lstStyle>
          <a:p>
            <a:fld id="{4CCB96DE-DCC4-4344-8403-F5AB616E278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A8BF200D-167B-4F24-C732-3D38AB92A8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6755" y="6401982"/>
            <a:ext cx="12079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9D885850-C619-9F02-06FC-69712B2E67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54665" y="6401982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1095FEDA-6B57-5F2E-552A-9A1B30AA945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840416" y="3893898"/>
            <a:ext cx="2351584" cy="514351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67" b="0">
                <a:solidFill>
                  <a:schemeClr val="tx1"/>
                </a:solidFill>
              </a:defRPr>
            </a:lvl1pPr>
            <a:lvl2pPr marL="609585" indent="0">
              <a:buNone/>
              <a:defRPr>
                <a:solidFill>
                  <a:schemeClr val="bg1"/>
                </a:solidFill>
              </a:defRPr>
            </a:lvl2pPr>
            <a:lvl3pPr marL="1219170" indent="0">
              <a:buNone/>
              <a:defRPr>
                <a:solidFill>
                  <a:schemeClr val="bg1"/>
                </a:solidFill>
              </a:defRPr>
            </a:lvl3pPr>
            <a:lvl4pPr marL="1828754" indent="0">
              <a:buNone/>
              <a:defRPr>
                <a:solidFill>
                  <a:schemeClr val="bg1"/>
                </a:solidFill>
              </a:defRPr>
            </a:lvl4pPr>
            <a:lvl5pPr marL="243833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92720652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für Diagramme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DD411286-9262-853A-0ADD-562D12B54A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2002" y="544696"/>
            <a:ext cx="9963119" cy="53348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733" b="1">
                <a:solidFill>
                  <a:srgbClr val="2C64B2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A9005D-30B2-F284-E7A3-DA1C7AC34DC6}"/>
              </a:ext>
            </a:extLst>
          </p:cNvPr>
          <p:cNvSpPr/>
          <p:nvPr userDrawn="1"/>
        </p:nvSpPr>
        <p:spPr>
          <a:xfrm>
            <a:off x="0" y="1988840"/>
            <a:ext cx="12192000" cy="43244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" name="Text Placeholder 51">
            <a:extLst>
              <a:ext uri="{FF2B5EF4-FFF2-40B4-BE49-F238E27FC236}">
                <a16:creationId xmlns:a16="http://schemas.microsoft.com/office/drawing/2014/main" id="{81E072A4-7DFB-C052-4191-642DB84250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6756" y="6027555"/>
            <a:ext cx="6398400" cy="285749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67">
                <a:solidFill>
                  <a:srgbClr val="7F7F7F"/>
                </a:solidFill>
              </a:defRPr>
            </a:lvl1pPr>
          </a:lstStyle>
          <a:p>
            <a:pPr lvl="0"/>
            <a:r>
              <a:rPr lang="en-GB"/>
              <a:t>Quelle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2D82EE7B-3578-190A-0E33-BF97FAD66B4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2002" y="1000028"/>
            <a:ext cx="9963119" cy="5334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0">
                <a:solidFill>
                  <a:srgbClr val="2C64B2"/>
                </a:solidFill>
              </a:defRPr>
            </a:lvl1pPr>
          </a:lstStyle>
          <a:p>
            <a:pPr lvl="0"/>
            <a:r>
              <a:rPr lang="en-GB" err="1"/>
              <a:t>Untertitel</a:t>
            </a:r>
            <a:endParaRPr lang="en-GB"/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F98B9547-B66E-F163-0066-AE078CE32F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2044" y="640198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/>
                </a:solidFill>
              </a:defRPr>
            </a:lvl1pPr>
          </a:lstStyle>
          <a:p>
            <a:fld id="{4CCB96DE-DCC4-4344-8403-F5AB616E278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6" name="Date Placeholder 2">
            <a:extLst>
              <a:ext uri="{FF2B5EF4-FFF2-40B4-BE49-F238E27FC236}">
                <a16:creationId xmlns:a16="http://schemas.microsoft.com/office/drawing/2014/main" id="{F2C791D2-84DC-FDF2-5247-E2F3E1FCB4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6755" y="6401982"/>
            <a:ext cx="12079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57B71013-0B3A-2257-CB76-3C24748F3C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54665" y="6401982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53628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3CC15981-BEE1-34E2-567D-9328CE3564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2044" y="640198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/>
                </a:solidFill>
              </a:defRPr>
            </a:lvl1pPr>
          </a:lstStyle>
          <a:p>
            <a:fld id="{4CCB96DE-DCC4-4344-8403-F5AB616E278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622331EF-3C57-6FEF-1997-D6796ECB0F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6755" y="6401982"/>
            <a:ext cx="12079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5CC5656A-6F16-F5F0-2044-068DA3F278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54665" y="6401982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523AC976-9E30-828F-C173-8A75E5F6523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7675" y="2284172"/>
            <a:ext cx="11156651" cy="3733800"/>
          </a:xfrm>
          <a:prstGeom prst="rect">
            <a:avLst/>
          </a:prstGeom>
        </p:spPr>
        <p:txBody>
          <a:bodyPr/>
          <a:lstStyle>
            <a:lvl1pPr marL="237061" indent="-23706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400"/>
            </a:lvl1pPr>
            <a:lvl2pPr marL="480472" indent="-243411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Roboto Light" panose="02000000000000000000" pitchFamily="2" charset="0"/>
              <a:buChar char="–"/>
              <a:defRPr sz="2133"/>
            </a:lvl2pPr>
            <a:lvl3pPr marL="717533" indent="-237061">
              <a:spcBef>
                <a:spcPts val="0"/>
              </a:spcBef>
              <a:spcAft>
                <a:spcPts val="800"/>
              </a:spcAft>
              <a:defRPr sz="1867"/>
            </a:lvl3pPr>
            <a:lvl4pPr marL="958827" indent="-241294">
              <a:spcBef>
                <a:spcPts val="0"/>
              </a:spcBef>
              <a:spcAft>
                <a:spcPts val="800"/>
              </a:spcAft>
              <a:defRPr sz="1867"/>
            </a:lvl4pPr>
            <a:lvl5pPr marL="1195887" indent="-237061">
              <a:defRPr sz="1600"/>
            </a:lvl5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7CF8FC68-1FD8-6F43-2420-4DFE3AFE87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2002" y="544696"/>
            <a:ext cx="9963119" cy="53348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733" b="1">
                <a:solidFill>
                  <a:srgbClr val="2C64B2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47CA4A11-07F2-826D-3C0A-9B0032CE76A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2002" y="1000028"/>
            <a:ext cx="9963119" cy="5334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0">
                <a:solidFill>
                  <a:srgbClr val="2C64B2"/>
                </a:solidFill>
              </a:defRPr>
            </a:lvl1pPr>
          </a:lstStyle>
          <a:p>
            <a:pPr lvl="0"/>
            <a:r>
              <a:rPr lang="en-GB" err="1"/>
              <a:t>Untertitel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35891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 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5D554D1-FCC4-0920-D6AA-9F1296F45004}"/>
              </a:ext>
            </a:extLst>
          </p:cNvPr>
          <p:cNvSpPr/>
          <p:nvPr userDrawn="1"/>
        </p:nvSpPr>
        <p:spPr>
          <a:xfrm>
            <a:off x="1" y="1988840"/>
            <a:ext cx="12192000" cy="43244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FF195D00-A350-6F99-FD85-F8D8FF62B9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2044" y="640198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/>
                </a:solidFill>
              </a:defRPr>
            </a:lvl1pPr>
          </a:lstStyle>
          <a:p>
            <a:fld id="{4CCB96DE-DCC4-4344-8403-F5AB616E278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66D6CC29-216F-86D7-F15B-86B552FC5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6755" y="6401982"/>
            <a:ext cx="12079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89534FF3-6663-A7A3-93DA-F3562A4124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54665" y="6401982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74BFD46-80D8-4866-ABB3-1B8F33BAE70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2002" y="544696"/>
            <a:ext cx="9963119" cy="53348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733" b="1">
                <a:solidFill>
                  <a:srgbClr val="2C64B2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0F93E109-803E-B328-6DC4-D5431AD7B4E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2002" y="1000028"/>
            <a:ext cx="9963119" cy="5334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0">
                <a:solidFill>
                  <a:srgbClr val="2C64B2"/>
                </a:solidFill>
              </a:defRPr>
            </a:lvl1pPr>
          </a:lstStyle>
          <a:p>
            <a:pPr lvl="0"/>
            <a:r>
              <a:rPr lang="en-GB" err="1"/>
              <a:t>Untertitel</a:t>
            </a:r>
            <a:endParaRPr lang="en-GB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7BBF39E-18E6-4931-E08F-CE7B28646A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7675" y="2284172"/>
            <a:ext cx="11156651" cy="3733800"/>
          </a:xfrm>
          <a:prstGeom prst="rect">
            <a:avLst/>
          </a:prstGeom>
        </p:spPr>
        <p:txBody>
          <a:bodyPr/>
          <a:lstStyle>
            <a:lvl1pPr marL="237061" indent="-23706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400"/>
            </a:lvl1pPr>
            <a:lvl2pPr marL="480472" indent="-243411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Roboto Light" panose="02000000000000000000" pitchFamily="2" charset="0"/>
              <a:buChar char="–"/>
              <a:defRPr sz="2133"/>
            </a:lvl2pPr>
            <a:lvl3pPr marL="717533" indent="-237061">
              <a:spcBef>
                <a:spcPts val="0"/>
              </a:spcBef>
              <a:spcAft>
                <a:spcPts val="800"/>
              </a:spcAft>
              <a:defRPr sz="1867"/>
            </a:lvl3pPr>
            <a:lvl4pPr marL="958827" indent="-241294">
              <a:spcBef>
                <a:spcPts val="0"/>
              </a:spcBef>
              <a:spcAft>
                <a:spcPts val="800"/>
              </a:spcAft>
              <a:defRPr sz="1867"/>
            </a:lvl4pPr>
            <a:lvl5pPr marL="1195887" indent="-237061">
              <a:defRPr sz="1600"/>
            </a:lvl5pPr>
          </a:lstStyle>
          <a:p>
            <a:pPr lvl="0"/>
            <a:r>
              <a:rPr lang="en-GB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50415696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 Porträtbild br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5D554D1-FCC4-0920-D6AA-9F1296F45004}"/>
              </a:ext>
            </a:extLst>
          </p:cNvPr>
          <p:cNvSpPr/>
          <p:nvPr userDrawn="1"/>
        </p:nvSpPr>
        <p:spPr>
          <a:xfrm>
            <a:off x="6096000" y="1981200"/>
            <a:ext cx="6096000" cy="43244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CB2807AF-45B6-4514-0575-A794D12EE95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89699" y="2284172"/>
            <a:ext cx="5308600" cy="3733800"/>
          </a:xfrm>
          <a:prstGeom prst="rect">
            <a:avLst/>
          </a:prstGeom>
        </p:spPr>
        <p:txBody>
          <a:bodyPr/>
          <a:lstStyle>
            <a:lvl1pPr marL="237061" indent="-23706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400"/>
            </a:lvl1pPr>
            <a:lvl2pPr marL="480472" indent="-243411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Roboto Light" panose="02000000000000000000" pitchFamily="2" charset="0"/>
              <a:buChar char="–"/>
              <a:defRPr sz="2133"/>
            </a:lvl2pPr>
            <a:lvl3pPr marL="717533" indent="-237061">
              <a:spcBef>
                <a:spcPts val="0"/>
              </a:spcBef>
              <a:spcAft>
                <a:spcPts val="800"/>
              </a:spcAft>
              <a:defRPr sz="1867"/>
            </a:lvl3pPr>
            <a:lvl4pPr marL="958827" indent="-241294">
              <a:spcBef>
                <a:spcPts val="0"/>
              </a:spcBef>
              <a:spcAft>
                <a:spcPts val="800"/>
              </a:spcAft>
              <a:defRPr sz="1867"/>
            </a:lvl4pPr>
            <a:lvl5pPr marL="1195887" indent="-237061">
              <a:defRPr sz="1600"/>
            </a:lvl5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5389BD0-5017-C624-96E3-ADBD6C772E56}"/>
              </a:ext>
            </a:extLst>
          </p:cNvPr>
          <p:cNvSpPr/>
          <p:nvPr userDrawn="1"/>
        </p:nvSpPr>
        <p:spPr>
          <a:xfrm>
            <a:off x="0" y="1981200"/>
            <a:ext cx="6096000" cy="43244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6E2CF3E-4264-B96C-6393-DC96F5D9B61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1981201"/>
            <a:ext cx="6096000" cy="43244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Bild </a:t>
            </a:r>
            <a:r>
              <a:rPr lang="en-GB" err="1"/>
              <a:t>hinzufügen</a:t>
            </a:r>
            <a:endParaRPr lang="en-GB"/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AC6D8633-99F6-A020-991A-36FC42C2AE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2044" y="640198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/>
                </a:solidFill>
              </a:defRPr>
            </a:lvl1pPr>
          </a:lstStyle>
          <a:p>
            <a:fld id="{4CCB96DE-DCC4-4344-8403-F5AB616E278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4" name="Date Placeholder 2">
            <a:extLst>
              <a:ext uri="{FF2B5EF4-FFF2-40B4-BE49-F238E27FC236}">
                <a16:creationId xmlns:a16="http://schemas.microsoft.com/office/drawing/2014/main" id="{6372BD94-DDF0-9460-B288-59B2588CE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6755" y="6401982"/>
            <a:ext cx="12079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25" name="Footer Placeholder 3">
            <a:extLst>
              <a:ext uri="{FF2B5EF4-FFF2-40B4-BE49-F238E27FC236}">
                <a16:creationId xmlns:a16="http://schemas.microsoft.com/office/drawing/2014/main" id="{79A640FD-E83E-D9EF-F252-F20BBFFDF9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54665" y="6401982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AEF4108B-4731-7C73-CCA4-DE530CCD101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2002" y="544696"/>
            <a:ext cx="9963119" cy="53348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733" b="1">
                <a:solidFill>
                  <a:srgbClr val="2C64B2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B46E2351-08FC-4A67-7E7C-9C2E3D76DE5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2002" y="1000028"/>
            <a:ext cx="9963119" cy="5334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0">
                <a:solidFill>
                  <a:srgbClr val="2C64B2"/>
                </a:solidFill>
              </a:defRPr>
            </a:lvl1pPr>
          </a:lstStyle>
          <a:p>
            <a:pPr lvl="0"/>
            <a:r>
              <a:rPr lang="en-GB" err="1"/>
              <a:t>Untertitel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54898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 Porträtbild sch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5D554D1-FCC4-0920-D6AA-9F1296F45004}"/>
              </a:ext>
            </a:extLst>
          </p:cNvPr>
          <p:cNvSpPr/>
          <p:nvPr userDrawn="1"/>
        </p:nvSpPr>
        <p:spPr>
          <a:xfrm>
            <a:off x="3914709" y="1988840"/>
            <a:ext cx="8277292" cy="43244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4990AB27-D3BC-03E4-4E2A-0CC943AB20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12117" y="2284172"/>
            <a:ext cx="7486183" cy="3733800"/>
          </a:xfrm>
          <a:prstGeom prst="rect">
            <a:avLst/>
          </a:prstGeom>
        </p:spPr>
        <p:txBody>
          <a:bodyPr/>
          <a:lstStyle>
            <a:lvl1pPr marL="237061" indent="-23706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400"/>
            </a:lvl1pPr>
            <a:lvl2pPr marL="480472" indent="-243411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Roboto Light" panose="02000000000000000000" pitchFamily="2" charset="0"/>
              <a:buChar char="–"/>
              <a:defRPr sz="2133"/>
            </a:lvl2pPr>
            <a:lvl3pPr marL="717533" indent="-237061">
              <a:spcBef>
                <a:spcPts val="0"/>
              </a:spcBef>
              <a:spcAft>
                <a:spcPts val="800"/>
              </a:spcAft>
              <a:defRPr sz="1867"/>
            </a:lvl3pPr>
            <a:lvl4pPr marL="958827" indent="-241294">
              <a:spcBef>
                <a:spcPts val="0"/>
              </a:spcBef>
              <a:spcAft>
                <a:spcPts val="800"/>
              </a:spcAft>
              <a:defRPr sz="1867"/>
            </a:lvl4pPr>
            <a:lvl5pPr marL="1195887" indent="-237061">
              <a:defRPr sz="1600"/>
            </a:lvl5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5389BD0-5017-C624-96E3-ADBD6C772E56}"/>
              </a:ext>
            </a:extLst>
          </p:cNvPr>
          <p:cNvSpPr/>
          <p:nvPr userDrawn="1"/>
        </p:nvSpPr>
        <p:spPr>
          <a:xfrm>
            <a:off x="1" y="1981200"/>
            <a:ext cx="3914708" cy="43244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6E2CF3E-4264-B96C-6393-DC96F5D9B61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" y="1981201"/>
            <a:ext cx="3914708" cy="43244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Bild </a:t>
            </a:r>
            <a:r>
              <a:rPr lang="en-GB" err="1"/>
              <a:t>hinzufügen</a:t>
            </a:r>
            <a:endParaRPr lang="en-GB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909CF5D6-430B-CCCD-6DDB-A413E75568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2044" y="640198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/>
                </a:solidFill>
              </a:defRPr>
            </a:lvl1pPr>
          </a:lstStyle>
          <a:p>
            <a:fld id="{4CCB96DE-DCC4-4344-8403-F5AB616E278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DEE1700B-B51A-FFC4-F13F-08D86E34C6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6755" y="6401982"/>
            <a:ext cx="12079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19" name="Footer Placeholder 3">
            <a:extLst>
              <a:ext uri="{FF2B5EF4-FFF2-40B4-BE49-F238E27FC236}">
                <a16:creationId xmlns:a16="http://schemas.microsoft.com/office/drawing/2014/main" id="{CEDEBEB8-36CE-0F38-D734-AB1DC59CEB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54665" y="6401982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7312211B-C259-1D38-8BA8-8C348FDE8D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2002" y="544696"/>
            <a:ext cx="9963119" cy="53348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733" b="1">
                <a:solidFill>
                  <a:srgbClr val="2C64B2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C8913128-5CE6-1FA9-DB25-BF4AF60BD0A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2002" y="1000028"/>
            <a:ext cx="9963119" cy="5334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0">
                <a:solidFill>
                  <a:srgbClr val="2C64B2"/>
                </a:solidFill>
              </a:defRPr>
            </a:lvl1pPr>
          </a:lstStyle>
          <a:p>
            <a:pPr lvl="0"/>
            <a:r>
              <a:rPr lang="en-GB" err="1"/>
              <a:t>Untertitel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6985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 Porträt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BE405713-D53B-587E-BAA0-10107EE5D10F}"/>
              </a:ext>
            </a:extLst>
          </p:cNvPr>
          <p:cNvSpPr/>
          <p:nvPr userDrawn="1"/>
        </p:nvSpPr>
        <p:spPr>
          <a:xfrm>
            <a:off x="3474720" y="-1200"/>
            <a:ext cx="3480000" cy="685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40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7323F8D-349E-34B1-17DE-C4A5B6484D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2044" y="640198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/>
                </a:solidFill>
              </a:defRPr>
            </a:lvl1pPr>
          </a:lstStyle>
          <a:p>
            <a:fld id="{4CCB96DE-DCC4-4344-8403-F5AB616E278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69B4D23B-0F1A-6941-E52C-03EB5E437D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6755" y="6401982"/>
            <a:ext cx="12079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487CBAE3-7A5D-E0D3-7FFF-557DF2CF5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54666" y="6401982"/>
            <a:ext cx="21166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78038F4F-38E3-594E-6D5B-454370F36E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1755" y="3171826"/>
            <a:ext cx="3262965" cy="51435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733" b="1">
                <a:solidFill>
                  <a:srgbClr val="2C64B2"/>
                </a:solidFill>
              </a:defRPr>
            </a:lvl1pPr>
            <a:lvl2pPr marL="609585" indent="0">
              <a:buNone/>
              <a:defRPr>
                <a:solidFill>
                  <a:schemeClr val="bg1"/>
                </a:solidFill>
              </a:defRPr>
            </a:lvl2pPr>
            <a:lvl3pPr marL="1219170" indent="0">
              <a:buNone/>
              <a:defRPr>
                <a:solidFill>
                  <a:schemeClr val="bg1"/>
                </a:solidFill>
              </a:defRPr>
            </a:lvl3pPr>
            <a:lvl4pPr marL="1828754" indent="0">
              <a:buNone/>
              <a:defRPr>
                <a:solidFill>
                  <a:schemeClr val="bg1"/>
                </a:solidFill>
              </a:defRPr>
            </a:lvl4pPr>
            <a:lvl5pPr marL="243833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047C21-0DCA-8FC3-A582-0D5DD7403898}"/>
              </a:ext>
            </a:extLst>
          </p:cNvPr>
          <p:cNvSpPr/>
          <p:nvPr userDrawn="1"/>
        </p:nvSpPr>
        <p:spPr>
          <a:xfrm flipH="1">
            <a:off x="6955563" y="0"/>
            <a:ext cx="5236435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taNormalLF-Roman"/>
              <a:ea typeface="+mn-ea"/>
              <a:cs typeface="+mn-cs"/>
            </a:endParaRPr>
          </a:p>
        </p:txBody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DE58B44B-B8BC-5CC4-9DF3-65E44771DC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475564" y="0"/>
            <a:ext cx="3480000" cy="6859200"/>
          </a:xfrm>
          <a:prstGeom prst="rect">
            <a:avLst/>
          </a:prstGeom>
        </p:spPr>
        <p:txBody>
          <a:bodyPr tIns="0" bIns="684000" anchor="ctr" anchorCtr="1"/>
          <a:lstStyle>
            <a:lvl1pPr marL="0" indent="0" algn="ctr">
              <a:buNone/>
              <a:defRPr sz="1867">
                <a:solidFill>
                  <a:schemeClr val="bg1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Bild </a:t>
            </a:r>
            <a:r>
              <a:rPr lang="en-GB" err="1"/>
              <a:t>hinzufügen</a:t>
            </a:r>
            <a:endParaRPr lang="en-GB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27FA1FBF-57C1-D735-4543-4032103B6D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89893" y="760431"/>
            <a:ext cx="4272000" cy="38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/>
              <a:t>Text</a:t>
            </a:r>
            <a:endParaRPr lang="de-CH"/>
          </a:p>
        </p:txBody>
      </p:sp>
      <p:sp>
        <p:nvSpPr>
          <p:cNvPr id="50" name="Text Placeholder 48">
            <a:extLst>
              <a:ext uri="{FF2B5EF4-FFF2-40B4-BE49-F238E27FC236}">
                <a16:creationId xmlns:a16="http://schemas.microsoft.com/office/drawing/2014/main" id="{D5D7B588-522A-35B0-B92D-85DA393DE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5157" y="1495941"/>
            <a:ext cx="4272000" cy="38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/>
              <a:t>Text</a:t>
            </a:r>
            <a:endParaRPr lang="de-CH"/>
          </a:p>
        </p:txBody>
      </p:sp>
      <p:sp>
        <p:nvSpPr>
          <p:cNvPr id="51" name="Text Placeholder 48">
            <a:extLst>
              <a:ext uri="{FF2B5EF4-FFF2-40B4-BE49-F238E27FC236}">
                <a16:creationId xmlns:a16="http://schemas.microsoft.com/office/drawing/2014/main" id="{F89EF91F-7BFE-4D23-78E1-CD1EF15A26F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85157" y="2232580"/>
            <a:ext cx="4272000" cy="38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/>
              <a:t>Text</a:t>
            </a:r>
            <a:endParaRPr lang="de-CH"/>
          </a:p>
        </p:txBody>
      </p:sp>
      <p:sp>
        <p:nvSpPr>
          <p:cNvPr id="52" name="Text Placeholder 48">
            <a:extLst>
              <a:ext uri="{FF2B5EF4-FFF2-40B4-BE49-F238E27FC236}">
                <a16:creationId xmlns:a16="http://schemas.microsoft.com/office/drawing/2014/main" id="{F174832D-53E0-5F0D-981E-AEE9017FA1D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485157" y="2961327"/>
            <a:ext cx="4272000" cy="38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/>
              <a:t>Text</a:t>
            </a:r>
            <a:endParaRPr lang="de-CH"/>
          </a:p>
        </p:txBody>
      </p:sp>
      <p:sp>
        <p:nvSpPr>
          <p:cNvPr id="53" name="Text Placeholder 48">
            <a:extLst>
              <a:ext uri="{FF2B5EF4-FFF2-40B4-BE49-F238E27FC236}">
                <a16:creationId xmlns:a16="http://schemas.microsoft.com/office/drawing/2014/main" id="{0C1E6F6C-67A6-484E-B177-44F136BAA1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85157" y="3697843"/>
            <a:ext cx="4272000" cy="38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/>
              <a:t>Text</a:t>
            </a:r>
            <a:endParaRPr lang="de-CH"/>
          </a:p>
        </p:txBody>
      </p:sp>
      <p:sp>
        <p:nvSpPr>
          <p:cNvPr id="54" name="Text Placeholder 48">
            <a:extLst>
              <a:ext uri="{FF2B5EF4-FFF2-40B4-BE49-F238E27FC236}">
                <a16:creationId xmlns:a16="http://schemas.microsoft.com/office/drawing/2014/main" id="{BEE5CFA1-9756-3DAB-56EF-4124D2A9B22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485157" y="4418475"/>
            <a:ext cx="4272000" cy="38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/>
              <a:t>Text</a:t>
            </a:r>
            <a:endParaRPr lang="de-CH"/>
          </a:p>
        </p:txBody>
      </p:sp>
      <p:sp>
        <p:nvSpPr>
          <p:cNvPr id="55" name="Text Placeholder 48">
            <a:extLst>
              <a:ext uri="{FF2B5EF4-FFF2-40B4-BE49-F238E27FC236}">
                <a16:creationId xmlns:a16="http://schemas.microsoft.com/office/drawing/2014/main" id="{1F5827D2-B44A-AC85-5DEC-6746F3C873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85157" y="5142356"/>
            <a:ext cx="4272000" cy="38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/>
              <a:t>Text</a:t>
            </a:r>
            <a:endParaRPr lang="de-CH"/>
          </a:p>
        </p:txBody>
      </p:sp>
      <p:sp>
        <p:nvSpPr>
          <p:cNvPr id="56" name="Text Placeholder 48">
            <a:extLst>
              <a:ext uri="{FF2B5EF4-FFF2-40B4-BE49-F238E27FC236}">
                <a16:creationId xmlns:a16="http://schemas.microsoft.com/office/drawing/2014/main" id="{8EFF831B-7C29-66A2-AB82-6238AC01D53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485157" y="5895883"/>
            <a:ext cx="4272000" cy="38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/>
              <a:t>Text</a:t>
            </a:r>
            <a:endParaRPr lang="de-CH"/>
          </a:p>
        </p:txBody>
      </p:sp>
      <p:sp>
        <p:nvSpPr>
          <p:cNvPr id="57" name="Text Placeholder 18">
            <a:extLst>
              <a:ext uri="{FF2B5EF4-FFF2-40B4-BE49-F238E27FC236}">
                <a16:creationId xmlns:a16="http://schemas.microsoft.com/office/drawing/2014/main" id="{9F4A1CB1-9DAC-05A7-0A45-DA64765BD12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774720" y="772431"/>
            <a:ext cx="360000" cy="360000"/>
          </a:xfrm>
          <a:prstGeom prst="ellipse">
            <a:avLst/>
          </a:prstGeom>
          <a:solidFill>
            <a:schemeClr val="accent2"/>
          </a:solidFill>
        </p:spPr>
        <p:txBody>
          <a:bodyPr lIns="0" rIns="0" anchor="ctr"/>
          <a:lstStyle>
            <a:lvl1pPr marL="0" indent="0" algn="ctr">
              <a:buNone/>
              <a:defRPr sz="2400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+</a:t>
            </a:r>
          </a:p>
        </p:txBody>
      </p:sp>
      <p:sp>
        <p:nvSpPr>
          <p:cNvPr id="61" name="Text Placeholder 18">
            <a:extLst>
              <a:ext uri="{FF2B5EF4-FFF2-40B4-BE49-F238E27FC236}">
                <a16:creationId xmlns:a16="http://schemas.microsoft.com/office/drawing/2014/main" id="{995F7BB3-4110-8485-33AD-949A6806F12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774719" y="1507941"/>
            <a:ext cx="360000" cy="360000"/>
          </a:xfrm>
          <a:prstGeom prst="ellipse">
            <a:avLst/>
          </a:prstGeom>
          <a:solidFill>
            <a:schemeClr val="accent2"/>
          </a:solidFill>
        </p:spPr>
        <p:txBody>
          <a:bodyPr lIns="0" rIns="0" anchor="ctr"/>
          <a:lstStyle>
            <a:lvl1pPr marL="0" indent="0" algn="ctr">
              <a:buNone/>
              <a:defRPr sz="2400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+</a:t>
            </a:r>
          </a:p>
        </p:txBody>
      </p:sp>
      <p:sp>
        <p:nvSpPr>
          <p:cNvPr id="62" name="Text Placeholder 18">
            <a:extLst>
              <a:ext uri="{FF2B5EF4-FFF2-40B4-BE49-F238E27FC236}">
                <a16:creationId xmlns:a16="http://schemas.microsoft.com/office/drawing/2014/main" id="{5CAE263A-0487-CFAB-92EA-386509DB5B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774719" y="2244580"/>
            <a:ext cx="360000" cy="360000"/>
          </a:xfrm>
          <a:prstGeom prst="ellipse">
            <a:avLst/>
          </a:prstGeom>
          <a:solidFill>
            <a:schemeClr val="accent2"/>
          </a:solidFill>
        </p:spPr>
        <p:txBody>
          <a:bodyPr lIns="0" rIns="0" anchor="ctr"/>
          <a:lstStyle>
            <a:lvl1pPr marL="0" indent="0" algn="ctr">
              <a:buNone/>
              <a:defRPr sz="2400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+</a:t>
            </a:r>
          </a:p>
        </p:txBody>
      </p:sp>
      <p:sp>
        <p:nvSpPr>
          <p:cNvPr id="63" name="Text Placeholder 18">
            <a:extLst>
              <a:ext uri="{FF2B5EF4-FFF2-40B4-BE49-F238E27FC236}">
                <a16:creationId xmlns:a16="http://schemas.microsoft.com/office/drawing/2014/main" id="{F77C8C93-9117-06C7-6728-75F5102C6FA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774719" y="2973327"/>
            <a:ext cx="360000" cy="360000"/>
          </a:xfrm>
          <a:prstGeom prst="ellipse">
            <a:avLst/>
          </a:prstGeom>
          <a:solidFill>
            <a:schemeClr val="accent2"/>
          </a:solidFill>
        </p:spPr>
        <p:txBody>
          <a:bodyPr lIns="0" rIns="0" anchor="ctr"/>
          <a:lstStyle>
            <a:lvl1pPr marL="0" indent="0" algn="ctr">
              <a:buNone/>
              <a:defRPr sz="2400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+</a:t>
            </a:r>
          </a:p>
        </p:txBody>
      </p:sp>
      <p:sp>
        <p:nvSpPr>
          <p:cNvPr id="64" name="Text Placeholder 18">
            <a:extLst>
              <a:ext uri="{FF2B5EF4-FFF2-40B4-BE49-F238E27FC236}">
                <a16:creationId xmlns:a16="http://schemas.microsoft.com/office/drawing/2014/main" id="{19C2FD23-9F39-1FC8-1664-3279FDCD0B7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774719" y="3697843"/>
            <a:ext cx="360000" cy="360000"/>
          </a:xfrm>
          <a:prstGeom prst="ellipse">
            <a:avLst/>
          </a:prstGeom>
          <a:solidFill>
            <a:schemeClr val="accent2"/>
          </a:solidFill>
        </p:spPr>
        <p:txBody>
          <a:bodyPr lIns="0" rIns="0" anchor="ctr"/>
          <a:lstStyle>
            <a:lvl1pPr marL="0" indent="0" algn="ctr">
              <a:buNone/>
              <a:defRPr sz="2400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+</a:t>
            </a:r>
          </a:p>
        </p:txBody>
      </p:sp>
      <p:sp>
        <p:nvSpPr>
          <p:cNvPr id="65" name="Text Placeholder 18">
            <a:extLst>
              <a:ext uri="{FF2B5EF4-FFF2-40B4-BE49-F238E27FC236}">
                <a16:creationId xmlns:a16="http://schemas.microsoft.com/office/drawing/2014/main" id="{C26D1515-5FA4-893F-9BA9-7A4E7669F2F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774719" y="4418475"/>
            <a:ext cx="360000" cy="360000"/>
          </a:xfrm>
          <a:prstGeom prst="ellipse">
            <a:avLst/>
          </a:prstGeom>
          <a:solidFill>
            <a:schemeClr val="accent2"/>
          </a:solidFill>
        </p:spPr>
        <p:txBody>
          <a:bodyPr lIns="0" rIns="0" anchor="ctr"/>
          <a:lstStyle>
            <a:lvl1pPr marL="0" indent="0" algn="ctr">
              <a:buNone/>
              <a:defRPr sz="2400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+</a:t>
            </a:r>
          </a:p>
        </p:txBody>
      </p:sp>
      <p:sp>
        <p:nvSpPr>
          <p:cNvPr id="66" name="Text Placeholder 18">
            <a:extLst>
              <a:ext uri="{FF2B5EF4-FFF2-40B4-BE49-F238E27FC236}">
                <a16:creationId xmlns:a16="http://schemas.microsoft.com/office/drawing/2014/main" id="{094B186C-A896-FDE4-B252-BDD2B5D6B8C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774719" y="5154356"/>
            <a:ext cx="360000" cy="360000"/>
          </a:xfrm>
          <a:prstGeom prst="ellipse">
            <a:avLst/>
          </a:prstGeom>
          <a:solidFill>
            <a:schemeClr val="accent2"/>
          </a:solidFill>
        </p:spPr>
        <p:txBody>
          <a:bodyPr lIns="0" rIns="0" anchor="ctr"/>
          <a:lstStyle>
            <a:lvl1pPr marL="0" indent="0" algn="ctr">
              <a:buNone/>
              <a:defRPr sz="2400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+</a:t>
            </a:r>
          </a:p>
        </p:txBody>
      </p:sp>
      <p:sp>
        <p:nvSpPr>
          <p:cNvPr id="67" name="Text Placeholder 18">
            <a:extLst>
              <a:ext uri="{FF2B5EF4-FFF2-40B4-BE49-F238E27FC236}">
                <a16:creationId xmlns:a16="http://schemas.microsoft.com/office/drawing/2014/main" id="{85EBE9C2-C181-9616-3591-07EBAD642B1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774719" y="5907883"/>
            <a:ext cx="360000" cy="360000"/>
          </a:xfrm>
          <a:prstGeom prst="ellipse">
            <a:avLst/>
          </a:prstGeom>
          <a:solidFill>
            <a:schemeClr val="accent2"/>
          </a:solidFill>
        </p:spPr>
        <p:txBody>
          <a:bodyPr lIns="0" rIns="0" anchor="ctr"/>
          <a:lstStyle>
            <a:lvl1pPr marL="0" indent="0" algn="ctr">
              <a:buNone/>
              <a:defRPr sz="2400" b="0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467"/>
            </a:lvl3pPr>
            <a:lvl4pPr marL="1828754" indent="0">
              <a:buNone/>
              <a:defRPr sz="1400"/>
            </a:lvl4pPr>
            <a:lvl5pPr marL="2438339" indent="0">
              <a:buNone/>
              <a:defRPr sz="1400"/>
            </a:lvl5pPr>
          </a:lstStyle>
          <a:p>
            <a:pPr lvl="0"/>
            <a:r>
              <a:rPr lang="en-GB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04318843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 mit 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A429B85-68BF-74CE-8511-32B803E1ED79}"/>
              </a:ext>
            </a:extLst>
          </p:cNvPr>
          <p:cNvSpPr/>
          <p:nvPr userDrawn="1"/>
        </p:nvSpPr>
        <p:spPr>
          <a:xfrm>
            <a:off x="3473673" y="0"/>
            <a:ext cx="4216448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7FB8DC2F-3B3D-8152-536E-69DDB647CFC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471334" y="-3"/>
            <a:ext cx="4217764" cy="3429000"/>
          </a:xfrm>
          <a:prstGeom prst="rect">
            <a:avLst/>
          </a:prstGeom>
        </p:spPr>
        <p:txBody>
          <a:bodyPr wrap="none" bIns="684000" anchor="ctr"/>
          <a:lstStyle>
            <a:lvl1pPr marL="0" indent="0" algn="ctr">
              <a:buNone/>
              <a:defRPr sz="1867" strike="noStrike">
                <a:solidFill>
                  <a:schemeClr val="bg1"/>
                </a:solidFill>
              </a:defRPr>
            </a:lvl1pPr>
          </a:lstStyle>
          <a:p>
            <a:r>
              <a:rPr lang="en-GB"/>
              <a:t>Bild </a:t>
            </a:r>
            <a:r>
              <a:rPr lang="en-GB" err="1"/>
              <a:t>hinzufügen</a:t>
            </a:r>
            <a:endParaRPr lang="en-GB"/>
          </a:p>
        </p:txBody>
      </p:sp>
      <p:sp>
        <p:nvSpPr>
          <p:cNvPr id="35" name="Picture Placeholder 33">
            <a:extLst>
              <a:ext uri="{FF2B5EF4-FFF2-40B4-BE49-F238E27FC236}">
                <a16:creationId xmlns:a16="http://schemas.microsoft.com/office/drawing/2014/main" id="{8C49995D-82C2-9145-8382-34373AE0B99A}"/>
              </a:ext>
            </a:extLst>
          </p:cNvPr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3471334" y="3429001"/>
            <a:ext cx="4217764" cy="3429000"/>
          </a:xfrm>
          <a:prstGeom prst="rect">
            <a:avLst/>
          </a:prstGeom>
        </p:spPr>
        <p:txBody>
          <a:bodyPr wrap="none" bIns="684000" anchor="ctr"/>
          <a:lstStyle>
            <a:lvl1pPr marL="0" indent="0" algn="ctr">
              <a:buNone/>
              <a:defRPr sz="1867" strike="noStrike">
                <a:solidFill>
                  <a:schemeClr val="bg1"/>
                </a:solidFill>
              </a:defRPr>
            </a:lvl1pPr>
          </a:lstStyle>
          <a:p>
            <a:r>
              <a:rPr lang="en-GB"/>
              <a:t>Bild </a:t>
            </a:r>
            <a:r>
              <a:rPr lang="en-GB" err="1"/>
              <a:t>hinzufügen</a:t>
            </a:r>
            <a:endParaRPr lang="en-GB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B0A5A183-C487-A3B8-4DB2-849D13D80B31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3685301" y="2894378"/>
            <a:ext cx="3772139" cy="369332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38" name="Text Placeholder 36">
            <a:extLst>
              <a:ext uri="{FF2B5EF4-FFF2-40B4-BE49-F238E27FC236}">
                <a16:creationId xmlns:a16="http://schemas.microsoft.com/office/drawing/2014/main" id="{26F25039-FCCD-A33A-7047-123E7E0906EA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3685301" y="6317859"/>
            <a:ext cx="3772139" cy="369332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7323F8D-349E-34B1-17DE-C4A5B6484D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2044" y="640198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/>
                </a:solidFill>
              </a:defRPr>
            </a:lvl1pPr>
          </a:lstStyle>
          <a:p>
            <a:fld id="{4CCB96DE-DCC4-4344-8403-F5AB616E278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69B4D23B-0F1A-6941-E52C-03EB5E437D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6755" y="6401982"/>
            <a:ext cx="12079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487CBAE3-7A5D-E0D3-7FFF-557DF2CF5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54666" y="6401982"/>
            <a:ext cx="21166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78038F4F-38E3-594E-6D5B-454370F36E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1755" y="3171826"/>
            <a:ext cx="3262965" cy="51435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733" b="1">
                <a:solidFill>
                  <a:srgbClr val="2C64B2"/>
                </a:solidFill>
              </a:defRPr>
            </a:lvl1pPr>
            <a:lvl2pPr marL="609585" indent="0">
              <a:buNone/>
              <a:defRPr>
                <a:solidFill>
                  <a:schemeClr val="bg1"/>
                </a:solidFill>
              </a:defRPr>
            </a:lvl2pPr>
            <a:lvl3pPr marL="1219170" indent="0">
              <a:buNone/>
              <a:defRPr>
                <a:solidFill>
                  <a:schemeClr val="bg1"/>
                </a:solidFill>
              </a:defRPr>
            </a:lvl3pPr>
            <a:lvl4pPr marL="1828754" indent="0">
              <a:buNone/>
              <a:defRPr>
                <a:solidFill>
                  <a:schemeClr val="bg1"/>
                </a:solidFill>
              </a:defRPr>
            </a:lvl4pPr>
            <a:lvl5pPr marL="243833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6C00D0EB-CF67-C0D9-A2A1-27A1698E37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969721" y="540143"/>
            <a:ext cx="3724975" cy="5777715"/>
          </a:xfrm>
          <a:prstGeom prst="rect">
            <a:avLst/>
          </a:prstGeom>
        </p:spPr>
        <p:txBody>
          <a:bodyPr/>
          <a:lstStyle>
            <a:lvl1pPr marL="237061" indent="-23706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400"/>
            </a:lvl1pPr>
            <a:lvl2pPr marL="480472" indent="-243411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Roboto Light" panose="02000000000000000000" pitchFamily="2" charset="0"/>
              <a:buChar char="–"/>
              <a:defRPr sz="2133"/>
            </a:lvl2pPr>
            <a:lvl3pPr marL="717533" indent="-237061">
              <a:spcBef>
                <a:spcPts val="0"/>
              </a:spcBef>
              <a:spcAft>
                <a:spcPts val="800"/>
              </a:spcAft>
              <a:defRPr sz="1867"/>
            </a:lvl3pPr>
            <a:lvl4pPr marL="958827" indent="-241294">
              <a:spcBef>
                <a:spcPts val="0"/>
              </a:spcBef>
              <a:spcAft>
                <a:spcPts val="800"/>
              </a:spcAft>
              <a:defRPr sz="1867"/>
            </a:lvl4pPr>
            <a:lvl5pPr marL="1195887" indent="-237061">
              <a:defRPr sz="1600"/>
            </a:lvl5pPr>
          </a:lstStyle>
          <a:p>
            <a:pPr lvl="0"/>
            <a:r>
              <a:rPr lang="en-GB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0965342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1F6FCAC-B591-E95E-B168-EA708527ABF8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27BEED8-4512-2F9A-FDD4-E91851F4D42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ln>
            <a:noFill/>
          </a:ln>
        </p:spPr>
        <p:txBody>
          <a:bodyPr bIns="252000" anchor="ctr"/>
          <a:lstStyle>
            <a:lvl1pPr marL="0" indent="0" algn="ctr">
              <a:buNone/>
              <a:defRPr sz="2133">
                <a:solidFill>
                  <a:schemeClr val="bg1"/>
                </a:solidFill>
              </a:defRPr>
            </a:lvl1pPr>
          </a:lstStyle>
          <a:p>
            <a:r>
              <a:rPr lang="en-GB"/>
              <a:t>Bild </a:t>
            </a:r>
            <a:r>
              <a:rPr lang="en-GB" err="1"/>
              <a:t>hinzufügen</a:t>
            </a:r>
            <a:endParaRPr lang="en-GB"/>
          </a:p>
        </p:txBody>
      </p:sp>
      <p:sp>
        <p:nvSpPr>
          <p:cNvPr id="14" name="Picture Placeholder 31">
            <a:extLst>
              <a:ext uri="{FF2B5EF4-FFF2-40B4-BE49-F238E27FC236}">
                <a16:creationId xmlns:a16="http://schemas.microsoft.com/office/drawing/2014/main" id="{720C633A-A625-EFEF-5170-8AA1D2E99AA1}"/>
              </a:ext>
            </a:extLst>
          </p:cNvPr>
          <p:cNvSpPr>
            <a:spLocks noGrp="1"/>
          </p:cNvSpPr>
          <p:nvPr userDrawn="1">
            <p:ph type="pic" sz="quarter" idx="12" hasCustomPrompt="1"/>
          </p:nvPr>
        </p:nvSpPr>
        <p:spPr>
          <a:xfrm>
            <a:off x="2736570" y="2608473"/>
            <a:ext cx="622861" cy="624000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marL="0" indent="0" algn="ctr">
              <a:buNone/>
              <a:defRPr sz="1333">
                <a:solidFill>
                  <a:schemeClr val="bg1"/>
                </a:solidFill>
              </a:defRPr>
            </a:lvl1pPr>
          </a:lstStyle>
          <a:p>
            <a:r>
              <a:rPr lang="en-GB"/>
              <a:t>Icon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53F7CBD8-134F-7C2E-DF84-EBC2E239EBD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743731" y="2643793"/>
            <a:ext cx="5092800" cy="375443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667" b="1" cap="none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24FDB262-D11C-708E-BC12-63FEBBC1EB9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743731" y="3080628"/>
            <a:ext cx="5092800" cy="375443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9D055B55-E62B-2E2E-7827-622301F5651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40000" y="3415669"/>
            <a:ext cx="5616000" cy="375443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733" b="1" cap="all" spc="267" baseline="0">
                <a:solidFill>
                  <a:schemeClr val="bg1"/>
                </a:solidFill>
                <a:highlight>
                  <a:srgbClr val="316DBE"/>
                </a:highlight>
              </a:defRPr>
            </a:lvl1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2" name="Slide Number Placeholder 20">
            <a:extLst>
              <a:ext uri="{FF2B5EF4-FFF2-40B4-BE49-F238E27FC236}">
                <a16:creationId xmlns:a16="http://schemas.microsoft.com/office/drawing/2014/main" id="{0390BEF8-DB14-9D82-FE61-D4C151B7C9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2044" y="6401982"/>
            <a:ext cx="2743200" cy="366183"/>
          </a:xfrm>
        </p:spPr>
        <p:txBody>
          <a:bodyPr/>
          <a:lstStyle/>
          <a:p>
            <a:fld id="{4CCB96DE-DCC4-4344-8403-F5AB616E27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347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Pr>
        <a:gradFill>
          <a:gsLst>
            <a:gs pos="0">
              <a:schemeClr val="bg2">
                <a:lumMod val="70000"/>
                <a:lumOff val="30000"/>
              </a:schemeClr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4B698A-6139-B8DF-FDB1-6D29DADF9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27D7A80-9F21-522C-939B-970585141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ED92-E107-454D-B810-B518B450EC31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88A4EF5-6F08-1FA2-DF71-22A0FD3F0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A729C88-2BBF-4338-2F33-EDD4D8AE8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83DDAD-AD94-4860-8906-816C4279C1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50921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 mit Bild Landscape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F69F7FB-2AE7-E5E7-B9DD-FC1E32CB2E20}"/>
              </a:ext>
            </a:extLst>
          </p:cNvPr>
          <p:cNvSpPr/>
          <p:nvPr userDrawn="1"/>
        </p:nvSpPr>
        <p:spPr>
          <a:xfrm>
            <a:off x="3474720" y="1"/>
            <a:ext cx="871728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D29C8194-07A2-9A9C-063A-669F6A6FD43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1755" y="3171826"/>
            <a:ext cx="3262965" cy="51435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733" b="1">
                <a:solidFill>
                  <a:srgbClr val="2C64B2"/>
                </a:solidFill>
              </a:defRPr>
            </a:lvl1pPr>
            <a:lvl2pPr marL="609585" indent="0">
              <a:buNone/>
              <a:defRPr>
                <a:solidFill>
                  <a:schemeClr val="bg1"/>
                </a:solidFill>
              </a:defRPr>
            </a:lvl2pPr>
            <a:lvl3pPr marL="1219170" indent="0">
              <a:buNone/>
              <a:defRPr>
                <a:solidFill>
                  <a:schemeClr val="bg1"/>
                </a:solidFill>
              </a:defRPr>
            </a:lvl3pPr>
            <a:lvl4pPr marL="1828754" indent="0">
              <a:buNone/>
              <a:defRPr>
                <a:solidFill>
                  <a:schemeClr val="bg1"/>
                </a:solidFill>
              </a:defRPr>
            </a:lvl4pPr>
            <a:lvl5pPr marL="243833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Titel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60DD6F6F-A33F-6557-DB26-225D18E37A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2044" y="640198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bg1"/>
                </a:solidFill>
              </a:defRPr>
            </a:lvl1pPr>
          </a:lstStyle>
          <a:p>
            <a:fld id="{4CCB96DE-DCC4-4344-8403-F5AB616E278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F525FCEA-C5F0-28D4-4F6C-84BE39A3B3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6755" y="6401982"/>
            <a:ext cx="12079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51A4498B-410E-76C5-8C85-CAD586C0A4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54666" y="6401982"/>
            <a:ext cx="2120055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9343E94F-7A32-3E34-542F-EA401CC9833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89379" y="5043543"/>
            <a:ext cx="2444816" cy="1525796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67" b="0">
                <a:solidFill>
                  <a:schemeClr val="bg1"/>
                </a:solidFill>
              </a:defRPr>
            </a:lvl1pPr>
            <a:lvl2pPr marL="609585" indent="0">
              <a:buNone/>
              <a:defRPr>
                <a:solidFill>
                  <a:schemeClr val="bg1"/>
                </a:solidFill>
              </a:defRPr>
            </a:lvl2pPr>
            <a:lvl3pPr marL="1219170" indent="0">
              <a:buNone/>
              <a:defRPr>
                <a:solidFill>
                  <a:schemeClr val="bg1"/>
                </a:solidFill>
              </a:defRPr>
            </a:lvl3pPr>
            <a:lvl4pPr marL="1828754" indent="0">
              <a:buNone/>
              <a:defRPr>
                <a:solidFill>
                  <a:schemeClr val="bg1"/>
                </a:solidFill>
              </a:defRPr>
            </a:lvl4pPr>
            <a:lvl5pPr marL="243833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DBB6A0D0-7A12-2E45-119B-3B8DAC6186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610952" y="5043543"/>
            <a:ext cx="2444816" cy="1525796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67" b="0">
                <a:solidFill>
                  <a:schemeClr val="bg1"/>
                </a:solidFill>
              </a:defRPr>
            </a:lvl1pPr>
            <a:lvl2pPr marL="609585" indent="0">
              <a:buNone/>
              <a:defRPr>
                <a:solidFill>
                  <a:schemeClr val="bg1"/>
                </a:solidFill>
              </a:defRPr>
            </a:lvl2pPr>
            <a:lvl3pPr marL="1219170" indent="0">
              <a:buNone/>
              <a:defRPr>
                <a:solidFill>
                  <a:schemeClr val="bg1"/>
                </a:solidFill>
              </a:defRPr>
            </a:lvl3pPr>
            <a:lvl4pPr marL="1828754" indent="0">
              <a:buNone/>
              <a:defRPr>
                <a:solidFill>
                  <a:schemeClr val="bg1"/>
                </a:solidFill>
              </a:defRPr>
            </a:lvl4pPr>
            <a:lvl5pPr marL="243833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5" name="Text Placeholder 17">
            <a:extLst>
              <a:ext uri="{FF2B5EF4-FFF2-40B4-BE49-F238E27FC236}">
                <a16:creationId xmlns:a16="http://schemas.microsoft.com/office/drawing/2014/main" id="{78093BA8-D41D-E150-2C36-04F1E861584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332525" y="5043543"/>
            <a:ext cx="2444816" cy="1525796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67" b="0">
                <a:solidFill>
                  <a:schemeClr val="bg1"/>
                </a:solidFill>
              </a:defRPr>
            </a:lvl1pPr>
            <a:lvl2pPr marL="609585" indent="0">
              <a:buNone/>
              <a:defRPr>
                <a:solidFill>
                  <a:schemeClr val="bg1"/>
                </a:solidFill>
              </a:defRPr>
            </a:lvl2pPr>
            <a:lvl3pPr marL="1219170" indent="0">
              <a:buNone/>
              <a:defRPr>
                <a:solidFill>
                  <a:schemeClr val="bg1"/>
                </a:solidFill>
              </a:defRPr>
            </a:lvl3pPr>
            <a:lvl4pPr marL="1828754" indent="0">
              <a:buNone/>
              <a:defRPr>
                <a:solidFill>
                  <a:schemeClr val="bg1"/>
                </a:solidFill>
              </a:defRPr>
            </a:lvl4pPr>
            <a:lvl5pPr marL="243833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4E21BA7B-750C-FBD6-97C9-5891768A8940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3475200" y="0"/>
            <a:ext cx="8716800" cy="4756800"/>
          </a:xfrm>
          <a:custGeom>
            <a:avLst/>
            <a:gdLst>
              <a:gd name="connsiteX0" fmla="*/ 0 w 6537600"/>
              <a:gd name="connsiteY0" fmla="*/ 0 h 3567600"/>
              <a:gd name="connsiteX1" fmla="*/ 6537600 w 6537600"/>
              <a:gd name="connsiteY1" fmla="*/ 0 h 3567600"/>
              <a:gd name="connsiteX2" fmla="*/ 6537600 w 6537600"/>
              <a:gd name="connsiteY2" fmla="*/ 3567600 h 3567600"/>
              <a:gd name="connsiteX3" fmla="*/ 5531294 w 6537600"/>
              <a:gd name="connsiteY3" fmla="*/ 3567600 h 3567600"/>
              <a:gd name="connsiteX4" fmla="*/ 5531890 w 6537600"/>
              <a:gd name="connsiteY4" fmla="*/ 3566160 h 3567600"/>
              <a:gd name="connsiteX5" fmla="*/ 5459890 w 6537600"/>
              <a:gd name="connsiteY5" fmla="*/ 3494160 h 3567600"/>
              <a:gd name="connsiteX6" fmla="*/ 5387890 w 6537600"/>
              <a:gd name="connsiteY6" fmla="*/ 3566160 h 3567600"/>
              <a:gd name="connsiteX7" fmla="*/ 5388487 w 6537600"/>
              <a:gd name="connsiteY7" fmla="*/ 3567600 h 3567600"/>
              <a:gd name="connsiteX8" fmla="*/ 3349258 w 6537600"/>
              <a:gd name="connsiteY8" fmla="*/ 3567600 h 3567600"/>
              <a:gd name="connsiteX9" fmla="*/ 3349854 w 6537600"/>
              <a:gd name="connsiteY9" fmla="*/ 3566160 h 3567600"/>
              <a:gd name="connsiteX10" fmla="*/ 3277854 w 6537600"/>
              <a:gd name="connsiteY10" fmla="*/ 3494160 h 3567600"/>
              <a:gd name="connsiteX11" fmla="*/ 3205854 w 6537600"/>
              <a:gd name="connsiteY11" fmla="*/ 3566160 h 3567600"/>
              <a:gd name="connsiteX12" fmla="*/ 3206451 w 6537600"/>
              <a:gd name="connsiteY12" fmla="*/ 3567600 h 3567600"/>
              <a:gd name="connsiteX13" fmla="*/ 1169939 w 6537600"/>
              <a:gd name="connsiteY13" fmla="*/ 3567600 h 3567600"/>
              <a:gd name="connsiteX14" fmla="*/ 1170535 w 6537600"/>
              <a:gd name="connsiteY14" fmla="*/ 3566160 h 3567600"/>
              <a:gd name="connsiteX15" fmla="*/ 1098535 w 6537600"/>
              <a:gd name="connsiteY15" fmla="*/ 3494160 h 3567600"/>
              <a:gd name="connsiteX16" fmla="*/ 1026535 w 6537600"/>
              <a:gd name="connsiteY16" fmla="*/ 3566160 h 3567600"/>
              <a:gd name="connsiteX17" fmla="*/ 1027132 w 6537600"/>
              <a:gd name="connsiteY17" fmla="*/ 3567600 h 3567600"/>
              <a:gd name="connsiteX18" fmla="*/ 0 w 6537600"/>
              <a:gd name="connsiteY18" fmla="*/ 3567600 h 356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537600" h="3567600">
                <a:moveTo>
                  <a:pt x="0" y="0"/>
                </a:moveTo>
                <a:lnTo>
                  <a:pt x="6537600" y="0"/>
                </a:lnTo>
                <a:lnTo>
                  <a:pt x="6537600" y="3567600"/>
                </a:lnTo>
                <a:lnTo>
                  <a:pt x="5531294" y="3567600"/>
                </a:lnTo>
                <a:lnTo>
                  <a:pt x="5531890" y="3566160"/>
                </a:lnTo>
                <a:cubicBezTo>
                  <a:pt x="5531890" y="3526395"/>
                  <a:pt x="5499655" y="3494160"/>
                  <a:pt x="5459890" y="3494160"/>
                </a:cubicBezTo>
                <a:cubicBezTo>
                  <a:pt x="5420125" y="3494160"/>
                  <a:pt x="5387890" y="3526395"/>
                  <a:pt x="5387890" y="3566160"/>
                </a:cubicBezTo>
                <a:lnTo>
                  <a:pt x="5388487" y="3567600"/>
                </a:lnTo>
                <a:lnTo>
                  <a:pt x="3349258" y="3567600"/>
                </a:lnTo>
                <a:lnTo>
                  <a:pt x="3349854" y="3566160"/>
                </a:lnTo>
                <a:cubicBezTo>
                  <a:pt x="3349854" y="3526395"/>
                  <a:pt x="3317619" y="3494160"/>
                  <a:pt x="3277854" y="3494160"/>
                </a:cubicBezTo>
                <a:cubicBezTo>
                  <a:pt x="3238089" y="3494160"/>
                  <a:pt x="3205854" y="3526395"/>
                  <a:pt x="3205854" y="3566160"/>
                </a:cubicBezTo>
                <a:lnTo>
                  <a:pt x="3206451" y="3567600"/>
                </a:lnTo>
                <a:lnTo>
                  <a:pt x="1169939" y="3567600"/>
                </a:lnTo>
                <a:lnTo>
                  <a:pt x="1170535" y="3566160"/>
                </a:lnTo>
                <a:cubicBezTo>
                  <a:pt x="1170535" y="3526395"/>
                  <a:pt x="1138300" y="3494160"/>
                  <a:pt x="1098535" y="3494160"/>
                </a:cubicBezTo>
                <a:cubicBezTo>
                  <a:pt x="1058770" y="3494160"/>
                  <a:pt x="1026535" y="3526395"/>
                  <a:pt x="1026535" y="3566160"/>
                </a:cubicBezTo>
                <a:lnTo>
                  <a:pt x="1027132" y="3567600"/>
                </a:lnTo>
                <a:lnTo>
                  <a:pt x="0" y="3567600"/>
                </a:lnTo>
                <a:close/>
              </a:path>
            </a:pathLst>
          </a:custGeom>
        </p:spPr>
        <p:txBody>
          <a:bodyPr wrap="square" bIns="684000" anchor="ctr" anchorCtr="1">
            <a:noAutofit/>
          </a:bodyPr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Bild </a:t>
            </a:r>
            <a:r>
              <a:rPr lang="en-GB" err="1"/>
              <a:t>hinzufügen</a:t>
            </a:r>
            <a:endParaRPr lang="en-GB"/>
          </a:p>
        </p:txBody>
      </p:sp>
      <p:sp>
        <p:nvSpPr>
          <p:cNvPr id="36" name="Freeform: Shape 59">
            <a:extLst>
              <a:ext uri="{FF2B5EF4-FFF2-40B4-BE49-F238E27FC236}">
                <a16:creationId xmlns:a16="http://schemas.microsoft.com/office/drawing/2014/main" id="{A1FEF8D6-B09E-A587-306E-4D7930339FAD}"/>
              </a:ext>
            </a:extLst>
          </p:cNvPr>
          <p:cNvSpPr/>
          <p:nvPr userDrawn="1"/>
        </p:nvSpPr>
        <p:spPr>
          <a:xfrm>
            <a:off x="4843913" y="4658880"/>
            <a:ext cx="192000" cy="192000"/>
          </a:xfrm>
          <a:prstGeom prst="ellipse">
            <a:avLst/>
          </a:prstGeom>
          <a:gradFill>
            <a:gsLst>
              <a:gs pos="0">
                <a:srgbClr val="5E7519"/>
              </a:gs>
              <a:gs pos="50000">
                <a:srgbClr val="9ABC30"/>
              </a:gs>
            </a:gsLst>
            <a:lin ang="12600000" scaled="0"/>
          </a:gradFill>
          <a:ln w="127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0"/>
            <a:endParaRPr lang="en-US" sz="1467">
              <a:solidFill>
                <a:prstClr val="white"/>
              </a:solidFill>
              <a:latin typeface="MetaNormalLF-Roman"/>
            </a:endParaRPr>
          </a:p>
        </p:txBody>
      </p:sp>
      <p:sp>
        <p:nvSpPr>
          <p:cNvPr id="37" name="Freeform: Shape 59">
            <a:extLst>
              <a:ext uri="{FF2B5EF4-FFF2-40B4-BE49-F238E27FC236}">
                <a16:creationId xmlns:a16="http://schemas.microsoft.com/office/drawing/2014/main" id="{CDCE9B42-3AA3-7741-9D2E-A5ED98B7106E}"/>
              </a:ext>
            </a:extLst>
          </p:cNvPr>
          <p:cNvSpPr/>
          <p:nvPr userDrawn="1"/>
        </p:nvSpPr>
        <p:spPr>
          <a:xfrm>
            <a:off x="7749672" y="4658880"/>
            <a:ext cx="192000" cy="192000"/>
          </a:xfrm>
          <a:prstGeom prst="ellipse">
            <a:avLst/>
          </a:prstGeom>
          <a:gradFill>
            <a:gsLst>
              <a:gs pos="0">
                <a:srgbClr val="5E7519"/>
              </a:gs>
              <a:gs pos="50000">
                <a:srgbClr val="9ABC30"/>
              </a:gs>
            </a:gsLst>
            <a:lin ang="12600000" scaled="0"/>
          </a:gradFill>
          <a:ln w="127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0"/>
            <a:endParaRPr lang="en-US" sz="1467">
              <a:solidFill>
                <a:prstClr val="white"/>
              </a:solidFill>
              <a:latin typeface="MetaNormalLF-Roman"/>
            </a:endParaRPr>
          </a:p>
        </p:txBody>
      </p:sp>
      <p:sp>
        <p:nvSpPr>
          <p:cNvPr id="38" name="Freeform: Shape 59">
            <a:extLst>
              <a:ext uri="{FF2B5EF4-FFF2-40B4-BE49-F238E27FC236}">
                <a16:creationId xmlns:a16="http://schemas.microsoft.com/office/drawing/2014/main" id="{27022F88-C2DA-FD17-FE12-A4D08DC63365}"/>
              </a:ext>
            </a:extLst>
          </p:cNvPr>
          <p:cNvSpPr/>
          <p:nvPr userDrawn="1"/>
        </p:nvSpPr>
        <p:spPr>
          <a:xfrm>
            <a:off x="10659053" y="4658880"/>
            <a:ext cx="192000" cy="192000"/>
          </a:xfrm>
          <a:prstGeom prst="ellipse">
            <a:avLst/>
          </a:prstGeom>
          <a:gradFill>
            <a:gsLst>
              <a:gs pos="0">
                <a:srgbClr val="5E7519"/>
              </a:gs>
              <a:gs pos="50000">
                <a:srgbClr val="9ABC30"/>
              </a:gs>
            </a:gsLst>
            <a:lin ang="12600000" scaled="0"/>
          </a:gradFill>
          <a:ln w="127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0"/>
            <a:endParaRPr lang="en-US" sz="1467">
              <a:solidFill>
                <a:prstClr val="white"/>
              </a:solidFill>
              <a:latin typeface="MetaNormalLF-Roman"/>
            </a:endParaRPr>
          </a:p>
        </p:txBody>
      </p:sp>
    </p:spTree>
    <p:extLst>
      <p:ext uri="{BB962C8B-B14F-4D97-AF65-F5344CB8AC3E}">
        <p14:creationId xmlns:p14="http://schemas.microsoft.com/office/powerpoint/2010/main" val="39418618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 mit Bild Landscape schmal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12D4693-DF1D-9E47-212C-CB288FD2BD23}"/>
              </a:ext>
            </a:extLst>
          </p:cNvPr>
          <p:cNvSpPr/>
          <p:nvPr userDrawn="1"/>
        </p:nvSpPr>
        <p:spPr>
          <a:xfrm>
            <a:off x="1" y="-1"/>
            <a:ext cx="12191999" cy="40173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x-none" sz="180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37" name="Picture Placeholder 129">
            <a:extLst>
              <a:ext uri="{FF2B5EF4-FFF2-40B4-BE49-F238E27FC236}">
                <a16:creationId xmlns:a16="http://schemas.microsoft.com/office/drawing/2014/main" id="{A41841A9-9509-AB79-A264-4ACB284B10FB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9219847" y="3389641"/>
            <a:ext cx="617688" cy="557952"/>
          </a:xfrm>
          <a:prstGeom prst="rect">
            <a:avLst/>
          </a:prstGeom>
          <a:ln>
            <a:noFill/>
          </a:ln>
        </p:spPr>
        <p:txBody>
          <a:bodyPr tIns="0" bIns="180000" anchor="ctr"/>
          <a:lstStyle>
            <a:lvl1pPr marL="0" indent="0" algn="ctr">
              <a:buNone/>
              <a:defRPr sz="1333">
                <a:solidFill>
                  <a:schemeClr val="bg1"/>
                </a:solidFill>
              </a:defRPr>
            </a:lvl1pPr>
          </a:lstStyle>
          <a:p>
            <a:r>
              <a:rPr lang="en-GB"/>
              <a:t>Icon</a:t>
            </a:r>
          </a:p>
        </p:txBody>
      </p:sp>
      <p:sp>
        <p:nvSpPr>
          <p:cNvPr id="36" name="Text Placeholder 17">
            <a:extLst>
              <a:ext uri="{FF2B5EF4-FFF2-40B4-BE49-F238E27FC236}">
                <a16:creationId xmlns:a16="http://schemas.microsoft.com/office/drawing/2014/main" id="{5A457B20-C266-E43F-9646-9F3328D0F90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219847" y="4297474"/>
            <a:ext cx="2444816" cy="1525796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67" b="0">
                <a:solidFill>
                  <a:schemeClr val="tx1"/>
                </a:solidFill>
              </a:defRPr>
            </a:lvl1pPr>
            <a:lvl2pPr marL="609585" indent="0">
              <a:buNone/>
              <a:defRPr>
                <a:solidFill>
                  <a:schemeClr val="bg1"/>
                </a:solidFill>
              </a:defRPr>
            </a:lvl2pPr>
            <a:lvl3pPr marL="1219170" indent="0">
              <a:buNone/>
              <a:defRPr>
                <a:solidFill>
                  <a:schemeClr val="bg1"/>
                </a:solidFill>
              </a:defRPr>
            </a:lvl3pPr>
            <a:lvl4pPr marL="1828754" indent="0">
              <a:buNone/>
              <a:defRPr>
                <a:solidFill>
                  <a:schemeClr val="bg1"/>
                </a:solidFill>
              </a:defRPr>
            </a:lvl4pPr>
            <a:lvl5pPr marL="243833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34" name="Picture Placeholder 129">
            <a:extLst>
              <a:ext uri="{FF2B5EF4-FFF2-40B4-BE49-F238E27FC236}">
                <a16:creationId xmlns:a16="http://schemas.microsoft.com/office/drawing/2014/main" id="{DE3D82A2-BF29-1B57-F37E-3D7D6B1CF52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319871" y="3387845"/>
            <a:ext cx="617688" cy="557952"/>
          </a:xfrm>
          <a:prstGeom prst="rect">
            <a:avLst/>
          </a:prstGeom>
          <a:ln>
            <a:noFill/>
          </a:ln>
        </p:spPr>
        <p:txBody>
          <a:bodyPr tIns="0" bIns="180000" anchor="ctr"/>
          <a:lstStyle>
            <a:lvl1pPr marL="0" indent="0" algn="ctr">
              <a:buNone/>
              <a:defRPr sz="1333">
                <a:solidFill>
                  <a:schemeClr val="bg1"/>
                </a:solidFill>
              </a:defRPr>
            </a:lvl1pPr>
          </a:lstStyle>
          <a:p>
            <a:r>
              <a:rPr lang="en-GB"/>
              <a:t>Icon</a:t>
            </a:r>
          </a:p>
        </p:txBody>
      </p:sp>
      <p:sp>
        <p:nvSpPr>
          <p:cNvPr id="32" name="Picture Placeholder 129">
            <a:extLst>
              <a:ext uri="{FF2B5EF4-FFF2-40B4-BE49-F238E27FC236}">
                <a16:creationId xmlns:a16="http://schemas.microsoft.com/office/drawing/2014/main" id="{A0157B87-A8BE-CCCC-386A-AD17B962AE7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419895" y="3387845"/>
            <a:ext cx="617688" cy="557952"/>
          </a:xfrm>
          <a:prstGeom prst="rect">
            <a:avLst/>
          </a:prstGeom>
          <a:ln>
            <a:noFill/>
          </a:ln>
        </p:spPr>
        <p:txBody>
          <a:bodyPr tIns="0" bIns="180000" anchor="ctr"/>
          <a:lstStyle>
            <a:lvl1pPr marL="0" indent="0" algn="ctr">
              <a:buNone/>
              <a:defRPr sz="1333">
                <a:solidFill>
                  <a:schemeClr val="bg1"/>
                </a:solidFill>
              </a:defRPr>
            </a:lvl1pPr>
          </a:lstStyle>
          <a:p>
            <a:r>
              <a:rPr lang="en-GB"/>
              <a:t>Icon</a:t>
            </a:r>
          </a:p>
        </p:txBody>
      </p:sp>
      <p:sp>
        <p:nvSpPr>
          <p:cNvPr id="17" name="Picture Placeholder 129">
            <a:extLst>
              <a:ext uri="{FF2B5EF4-FFF2-40B4-BE49-F238E27FC236}">
                <a16:creationId xmlns:a16="http://schemas.microsoft.com/office/drawing/2014/main" id="{D2285B9D-DFAB-149F-2C1B-D60B0DEACC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3345281"/>
          </a:xfrm>
          <a:prstGeom prst="rect">
            <a:avLst/>
          </a:prstGeom>
          <a:ln>
            <a:noFill/>
          </a:ln>
        </p:spPr>
        <p:txBody>
          <a:bodyPr tIns="0" bIns="756000"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/>
              <a:t>Bild </a:t>
            </a:r>
            <a:r>
              <a:rPr lang="en-GB" err="1"/>
              <a:t>hinzufügen</a:t>
            </a:r>
            <a:endParaRPr lang="en-GB"/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CCE97E58-BA94-F316-F05A-13C581BB8B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14442" y="1645552"/>
            <a:ext cx="9963119" cy="287381"/>
          </a:xfrm>
          <a:prstGeom prst="rect">
            <a:avLst/>
          </a:prstGeom>
          <a:ln>
            <a:noFill/>
          </a:ln>
        </p:spPr>
        <p:txBody>
          <a:bodyPr bIns="39600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733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30" name="Picture Placeholder 129">
            <a:extLst>
              <a:ext uri="{FF2B5EF4-FFF2-40B4-BE49-F238E27FC236}">
                <a16:creationId xmlns:a16="http://schemas.microsoft.com/office/drawing/2014/main" id="{8B055FBD-7864-30F8-B704-4C4B9C96FB5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19919" y="3389641"/>
            <a:ext cx="617688" cy="557952"/>
          </a:xfrm>
          <a:prstGeom prst="rect">
            <a:avLst/>
          </a:prstGeom>
          <a:ln>
            <a:noFill/>
          </a:ln>
        </p:spPr>
        <p:txBody>
          <a:bodyPr tIns="0" bIns="180000" anchor="ctr"/>
          <a:lstStyle>
            <a:lvl1pPr marL="0" indent="0" algn="ctr">
              <a:buNone/>
              <a:defRPr sz="1333">
                <a:solidFill>
                  <a:schemeClr val="bg1"/>
                </a:solidFill>
              </a:defRPr>
            </a:lvl1pPr>
          </a:lstStyle>
          <a:p>
            <a:r>
              <a:rPr lang="en-GB"/>
              <a:t>Icon</a:t>
            </a:r>
          </a:p>
        </p:txBody>
      </p:sp>
      <p:sp>
        <p:nvSpPr>
          <p:cNvPr id="31" name="Text Placeholder 17">
            <a:extLst>
              <a:ext uri="{FF2B5EF4-FFF2-40B4-BE49-F238E27FC236}">
                <a16:creationId xmlns:a16="http://schemas.microsoft.com/office/drawing/2014/main" id="{A30B6976-F20E-F0BA-5152-C12714116A5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19919" y="4297474"/>
            <a:ext cx="2444816" cy="1525796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67" b="0">
                <a:solidFill>
                  <a:schemeClr val="tx1"/>
                </a:solidFill>
              </a:defRPr>
            </a:lvl1pPr>
            <a:lvl2pPr marL="609585" indent="0">
              <a:buNone/>
              <a:defRPr>
                <a:solidFill>
                  <a:schemeClr val="bg1"/>
                </a:solidFill>
              </a:defRPr>
            </a:lvl2pPr>
            <a:lvl3pPr marL="1219170" indent="0">
              <a:buNone/>
              <a:defRPr>
                <a:solidFill>
                  <a:schemeClr val="bg1"/>
                </a:solidFill>
              </a:defRPr>
            </a:lvl3pPr>
            <a:lvl4pPr marL="1828754" indent="0">
              <a:buNone/>
              <a:defRPr>
                <a:solidFill>
                  <a:schemeClr val="bg1"/>
                </a:solidFill>
              </a:defRPr>
            </a:lvl4pPr>
            <a:lvl5pPr marL="243833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33" name="Text Placeholder 17">
            <a:extLst>
              <a:ext uri="{FF2B5EF4-FFF2-40B4-BE49-F238E27FC236}">
                <a16:creationId xmlns:a16="http://schemas.microsoft.com/office/drawing/2014/main" id="{E3560AFF-C191-DF30-AA4F-2342AE8EAEE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19895" y="4297474"/>
            <a:ext cx="2444816" cy="1525796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67" b="0">
                <a:solidFill>
                  <a:schemeClr val="tx1"/>
                </a:solidFill>
              </a:defRPr>
            </a:lvl1pPr>
            <a:lvl2pPr marL="609585" indent="0">
              <a:buNone/>
              <a:defRPr>
                <a:solidFill>
                  <a:schemeClr val="bg1"/>
                </a:solidFill>
              </a:defRPr>
            </a:lvl2pPr>
            <a:lvl3pPr marL="1219170" indent="0">
              <a:buNone/>
              <a:defRPr>
                <a:solidFill>
                  <a:schemeClr val="bg1"/>
                </a:solidFill>
              </a:defRPr>
            </a:lvl3pPr>
            <a:lvl4pPr marL="1828754" indent="0">
              <a:buNone/>
              <a:defRPr>
                <a:solidFill>
                  <a:schemeClr val="bg1"/>
                </a:solidFill>
              </a:defRPr>
            </a:lvl4pPr>
            <a:lvl5pPr marL="243833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35" name="Text Placeholder 17">
            <a:extLst>
              <a:ext uri="{FF2B5EF4-FFF2-40B4-BE49-F238E27FC236}">
                <a16:creationId xmlns:a16="http://schemas.microsoft.com/office/drawing/2014/main" id="{35773650-5A82-1043-2796-E6B7241161C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319871" y="4297474"/>
            <a:ext cx="2444816" cy="1525796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67" b="0">
                <a:solidFill>
                  <a:schemeClr val="tx1"/>
                </a:solidFill>
              </a:defRPr>
            </a:lvl1pPr>
            <a:lvl2pPr marL="609585" indent="0">
              <a:buNone/>
              <a:defRPr>
                <a:solidFill>
                  <a:schemeClr val="bg1"/>
                </a:solidFill>
              </a:defRPr>
            </a:lvl2pPr>
            <a:lvl3pPr marL="1219170" indent="0">
              <a:buNone/>
              <a:defRPr>
                <a:solidFill>
                  <a:schemeClr val="bg1"/>
                </a:solidFill>
              </a:defRPr>
            </a:lvl3pPr>
            <a:lvl4pPr marL="1828754" indent="0">
              <a:buNone/>
              <a:defRPr>
                <a:solidFill>
                  <a:schemeClr val="bg1"/>
                </a:solidFill>
              </a:defRPr>
            </a:lvl4pPr>
            <a:lvl5pPr marL="243833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8A04E86D-150C-DEF2-3CAC-10B1B93523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2044" y="640198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/>
                </a:solidFill>
              </a:defRPr>
            </a:lvl1pPr>
          </a:lstStyle>
          <a:p>
            <a:fld id="{4CCB96DE-DCC4-4344-8403-F5AB616E278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5AC826EF-70D2-19E1-5F4D-EF1917220F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6755" y="6401982"/>
            <a:ext cx="12079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349588E7-15C8-E6D0-66D4-8807ADD180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54665" y="6401982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Freeform: Shape 59">
            <a:extLst>
              <a:ext uri="{FF2B5EF4-FFF2-40B4-BE49-F238E27FC236}">
                <a16:creationId xmlns:a16="http://schemas.microsoft.com/office/drawing/2014/main" id="{001B2E75-9B6F-37C9-51C5-09DAB67609B9}"/>
              </a:ext>
            </a:extLst>
          </p:cNvPr>
          <p:cNvSpPr/>
          <p:nvPr userDrawn="1"/>
        </p:nvSpPr>
        <p:spPr>
          <a:xfrm>
            <a:off x="521935" y="3918912"/>
            <a:ext cx="192000" cy="192000"/>
          </a:xfrm>
          <a:prstGeom prst="ellipse">
            <a:avLst/>
          </a:prstGeom>
          <a:gradFill>
            <a:gsLst>
              <a:gs pos="0">
                <a:srgbClr val="5E7519"/>
              </a:gs>
              <a:gs pos="50000">
                <a:srgbClr val="9ABC30"/>
              </a:gs>
            </a:gsLst>
            <a:lin ang="12600000" scaled="0"/>
          </a:gradFill>
          <a:ln w="127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0"/>
            <a:endParaRPr lang="en-US" sz="1467">
              <a:solidFill>
                <a:prstClr val="white"/>
              </a:solidFill>
              <a:latin typeface="MetaNormalLF-Roman"/>
            </a:endParaRPr>
          </a:p>
        </p:txBody>
      </p:sp>
      <p:sp>
        <p:nvSpPr>
          <p:cNvPr id="4" name="Freeform: Shape 59">
            <a:extLst>
              <a:ext uri="{FF2B5EF4-FFF2-40B4-BE49-F238E27FC236}">
                <a16:creationId xmlns:a16="http://schemas.microsoft.com/office/drawing/2014/main" id="{2632FE1E-CA20-1D21-236C-FE8A9E3C68F2}"/>
              </a:ext>
            </a:extLst>
          </p:cNvPr>
          <p:cNvSpPr/>
          <p:nvPr userDrawn="1"/>
        </p:nvSpPr>
        <p:spPr>
          <a:xfrm>
            <a:off x="3412065" y="3918912"/>
            <a:ext cx="192000" cy="192000"/>
          </a:xfrm>
          <a:prstGeom prst="ellipse">
            <a:avLst/>
          </a:prstGeom>
          <a:gradFill>
            <a:gsLst>
              <a:gs pos="0">
                <a:srgbClr val="5E7519"/>
              </a:gs>
              <a:gs pos="50000">
                <a:srgbClr val="9ABC30"/>
              </a:gs>
            </a:gsLst>
            <a:lin ang="12600000" scaled="0"/>
          </a:gradFill>
          <a:ln w="127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0"/>
            <a:endParaRPr lang="en-US" sz="1467">
              <a:solidFill>
                <a:prstClr val="white"/>
              </a:solidFill>
              <a:latin typeface="MetaNormalLF-Roman"/>
            </a:endParaRPr>
          </a:p>
        </p:txBody>
      </p:sp>
      <p:sp>
        <p:nvSpPr>
          <p:cNvPr id="5" name="Freeform: Shape 59">
            <a:extLst>
              <a:ext uri="{FF2B5EF4-FFF2-40B4-BE49-F238E27FC236}">
                <a16:creationId xmlns:a16="http://schemas.microsoft.com/office/drawing/2014/main" id="{74A647D4-92FB-59A8-CD26-EEB6B4F03968}"/>
              </a:ext>
            </a:extLst>
          </p:cNvPr>
          <p:cNvSpPr/>
          <p:nvPr userDrawn="1"/>
        </p:nvSpPr>
        <p:spPr>
          <a:xfrm>
            <a:off x="6315595" y="3918912"/>
            <a:ext cx="192000" cy="192000"/>
          </a:xfrm>
          <a:prstGeom prst="ellipse">
            <a:avLst/>
          </a:prstGeom>
          <a:gradFill>
            <a:gsLst>
              <a:gs pos="0">
                <a:srgbClr val="5E7519"/>
              </a:gs>
              <a:gs pos="50000">
                <a:srgbClr val="9ABC30"/>
              </a:gs>
            </a:gsLst>
            <a:lin ang="12600000" scaled="0"/>
          </a:gradFill>
          <a:ln w="127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0"/>
            <a:endParaRPr lang="en-US" sz="1467">
              <a:solidFill>
                <a:prstClr val="white"/>
              </a:solidFill>
              <a:latin typeface="MetaNormalLF-Roman"/>
            </a:endParaRPr>
          </a:p>
        </p:txBody>
      </p:sp>
      <p:sp>
        <p:nvSpPr>
          <p:cNvPr id="10" name="Freeform: Shape 59">
            <a:extLst>
              <a:ext uri="{FF2B5EF4-FFF2-40B4-BE49-F238E27FC236}">
                <a16:creationId xmlns:a16="http://schemas.microsoft.com/office/drawing/2014/main" id="{F3EEDA0F-DD08-3931-A222-58C239439956}"/>
              </a:ext>
            </a:extLst>
          </p:cNvPr>
          <p:cNvSpPr/>
          <p:nvPr userDrawn="1"/>
        </p:nvSpPr>
        <p:spPr>
          <a:xfrm>
            <a:off x="9210771" y="3918912"/>
            <a:ext cx="192000" cy="192000"/>
          </a:xfrm>
          <a:prstGeom prst="ellipse">
            <a:avLst/>
          </a:prstGeom>
          <a:gradFill>
            <a:gsLst>
              <a:gs pos="0">
                <a:srgbClr val="5E7519"/>
              </a:gs>
              <a:gs pos="50000">
                <a:srgbClr val="9ABC30"/>
              </a:gs>
            </a:gsLst>
            <a:lin ang="12600000" scaled="0"/>
          </a:gradFill>
          <a:ln w="127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0"/>
            <a:endParaRPr lang="en-US" sz="1467">
              <a:solidFill>
                <a:prstClr val="white"/>
              </a:solidFill>
              <a:latin typeface="MetaNormalLF-Roman"/>
            </a:endParaRPr>
          </a:p>
        </p:txBody>
      </p:sp>
    </p:spTree>
    <p:extLst>
      <p:ext uri="{BB962C8B-B14F-4D97-AF65-F5344CB8AC3E}">
        <p14:creationId xmlns:p14="http://schemas.microsoft.com/office/powerpoint/2010/main" val="279918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2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81481E-6 L 0.2368 4.81481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681 4.81481E-6 L 0.47535 4.81481E-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2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3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7535 4.81481E-6 L 0.71233 4.81481E-6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4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1233 4.81481E-6 L 0.97709 4.81481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decel="2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81481E-6 L 0.23837 4.81481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1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837 4.81481E-6 L 0.47535 4.81481E-6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7535 4.81481E-6 L 0.73993 4.81481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3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4011 4.81481E-6 L 0.94913 4.81481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decel="2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81481E-6 L 0.23715 4.81481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3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715 4.81481E-6 L 0.50191 4.81481E-6 " pathEditMode="relative" rAng="0" ptsTypes="AA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3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0191 4.81481E-6 L 0.71093 4.81481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8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3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1094 4.81481E-6 L 0.95764 4.81481E-6 " pathEditMode="relative" rAng="0" ptsTypes="AA">
                                      <p:cBhvr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2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decel="2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81481E-6 L 0.26441 4.81481E-6 " pathEditMode="relative" rAng="0" ptsTypes="AA">
                                      <p:cBhvr>
                                        <p:cTn id="7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7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3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441 4.81481E-6 L 0.47344 4.81481E-6 " pathEditMode="relative" rAng="0" ptsTypes="AA">
                                      <p:cBhvr>
                                        <p:cTn id="8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3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7344 4.81481E-6 L 0.72014 4.81481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7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63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2014 4.81481E-6 L 0.95764 4.81481E-6 " pathEditMode="relative" rAng="0" ptsTypes="AA">
                                      <p:cBhvr>
                                        <p:cTn id="9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  <p:bldP spid="2" grpId="3" animBg="1"/>
      <p:bldP spid="2" grpId="4" animBg="1"/>
      <p:bldP spid="4" grpId="0" animBg="1"/>
      <p:bldP spid="4" grpId="1" animBg="1"/>
      <p:bldP spid="4" grpId="2" animBg="1"/>
      <p:bldP spid="4" grpId="3" animBg="1"/>
      <p:bldP spid="4" grpId="4" animBg="1"/>
      <p:bldP spid="5" grpId="0" animBg="1"/>
      <p:bldP spid="5" grpId="1" animBg="1"/>
      <p:bldP spid="5" grpId="2" animBg="1"/>
      <p:bldP spid="5" grpId="3" animBg="1"/>
      <p:bldP spid="5" grpId="4" animBg="1"/>
      <p:bldP spid="10" grpId="0" animBg="1"/>
      <p:bldP spid="10" grpId="1" animBg="1"/>
      <p:bldP spid="10" grpId="2" animBg="1"/>
      <p:bldP spid="10" grpId="3" animBg="1"/>
      <p:bldP spid="10" grpId="4" animBg="1"/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 mit Bild Landscape schmal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12D4693-DF1D-9E47-212C-CB288FD2BD23}"/>
              </a:ext>
            </a:extLst>
          </p:cNvPr>
          <p:cNvSpPr/>
          <p:nvPr userDrawn="1"/>
        </p:nvSpPr>
        <p:spPr>
          <a:xfrm>
            <a:off x="1" y="-1"/>
            <a:ext cx="12191999" cy="40173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x-none" sz="180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7" name="Picture Placeholder 129">
            <a:extLst>
              <a:ext uri="{FF2B5EF4-FFF2-40B4-BE49-F238E27FC236}">
                <a16:creationId xmlns:a16="http://schemas.microsoft.com/office/drawing/2014/main" id="{D2285B9D-DFAB-149F-2C1B-D60B0DEACC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3345281"/>
          </a:xfrm>
          <a:prstGeom prst="rect">
            <a:avLst/>
          </a:prstGeom>
          <a:ln>
            <a:noFill/>
          </a:ln>
        </p:spPr>
        <p:txBody>
          <a:bodyPr tIns="0" bIns="756000"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/>
              <a:t>Bild </a:t>
            </a:r>
            <a:r>
              <a:rPr lang="en-GB" err="1"/>
              <a:t>hinzufügen</a:t>
            </a:r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20115DD-28CD-AD56-6BC1-A7C4E8F83B0C}"/>
              </a:ext>
            </a:extLst>
          </p:cNvPr>
          <p:cNvSpPr/>
          <p:nvPr userDrawn="1"/>
        </p:nvSpPr>
        <p:spPr>
          <a:xfrm flipV="1">
            <a:off x="0" y="4017354"/>
            <a:ext cx="12192000" cy="233527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70"/>
            <a:endParaRPr lang="de-DE" sz="1600" b="1" cap="all">
              <a:solidFill>
                <a:prstClr val="white"/>
              </a:solidFill>
              <a:latin typeface="+mj-lt"/>
            </a:endParaRP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CCE97E58-BA94-F316-F05A-13C581BB8B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14442" y="1645552"/>
            <a:ext cx="9963119" cy="287381"/>
          </a:xfrm>
          <a:prstGeom prst="rect">
            <a:avLst/>
          </a:prstGeom>
          <a:ln>
            <a:noFill/>
          </a:ln>
        </p:spPr>
        <p:txBody>
          <a:bodyPr bIns="39600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733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  <p:sp>
        <p:nvSpPr>
          <p:cNvPr id="19" name="Picture Placeholder 129">
            <a:extLst>
              <a:ext uri="{FF2B5EF4-FFF2-40B4-BE49-F238E27FC236}">
                <a16:creationId xmlns:a16="http://schemas.microsoft.com/office/drawing/2014/main" id="{07D8767F-5E6E-7A1B-B9CA-232C4B50A09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07404" y="3389641"/>
            <a:ext cx="617688" cy="557952"/>
          </a:xfrm>
          <a:prstGeom prst="rect">
            <a:avLst/>
          </a:prstGeom>
          <a:ln>
            <a:noFill/>
          </a:ln>
        </p:spPr>
        <p:txBody>
          <a:bodyPr tIns="0" bIns="180000" anchor="ctr"/>
          <a:lstStyle>
            <a:lvl1pPr marL="0" indent="0" algn="ctr">
              <a:buNone/>
              <a:defRPr sz="1333">
                <a:solidFill>
                  <a:schemeClr val="bg1"/>
                </a:solidFill>
              </a:defRPr>
            </a:lvl1pPr>
          </a:lstStyle>
          <a:p>
            <a:r>
              <a:rPr lang="en-GB"/>
              <a:t>Icon</a:t>
            </a:r>
          </a:p>
        </p:txBody>
      </p:sp>
      <p:sp>
        <p:nvSpPr>
          <p:cNvPr id="21" name="Picture Placeholder 129">
            <a:extLst>
              <a:ext uri="{FF2B5EF4-FFF2-40B4-BE49-F238E27FC236}">
                <a16:creationId xmlns:a16="http://schemas.microsoft.com/office/drawing/2014/main" id="{A02927CF-85F4-D0D8-D79E-16C759FA2A4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568205" y="3389641"/>
            <a:ext cx="617688" cy="557952"/>
          </a:xfrm>
          <a:prstGeom prst="rect">
            <a:avLst/>
          </a:prstGeom>
          <a:ln>
            <a:noFill/>
          </a:ln>
        </p:spPr>
        <p:txBody>
          <a:bodyPr tIns="0" bIns="180000" anchor="ctr"/>
          <a:lstStyle>
            <a:lvl1pPr marL="0" indent="0" algn="ctr">
              <a:buNone/>
              <a:defRPr sz="1333">
                <a:solidFill>
                  <a:schemeClr val="bg1"/>
                </a:solidFill>
              </a:defRPr>
            </a:lvl1pPr>
          </a:lstStyle>
          <a:p>
            <a:r>
              <a:rPr lang="en-GB"/>
              <a:t>Icon</a:t>
            </a:r>
          </a:p>
        </p:txBody>
      </p:sp>
      <p:sp>
        <p:nvSpPr>
          <p:cNvPr id="22" name="Picture Placeholder 129">
            <a:extLst>
              <a:ext uri="{FF2B5EF4-FFF2-40B4-BE49-F238E27FC236}">
                <a16:creationId xmlns:a16="http://schemas.microsoft.com/office/drawing/2014/main" id="{3D550056-DA3B-B092-1F84-B1E95F42B49C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629005" y="3389641"/>
            <a:ext cx="617688" cy="557952"/>
          </a:xfrm>
          <a:prstGeom prst="rect">
            <a:avLst/>
          </a:prstGeom>
          <a:ln>
            <a:noFill/>
          </a:ln>
        </p:spPr>
        <p:txBody>
          <a:bodyPr tIns="0" bIns="180000" anchor="ctr"/>
          <a:lstStyle>
            <a:lvl1pPr marL="0" indent="0" algn="ctr">
              <a:buNone/>
              <a:defRPr sz="1333">
                <a:solidFill>
                  <a:schemeClr val="bg1"/>
                </a:solidFill>
              </a:defRPr>
            </a:lvl1pPr>
          </a:lstStyle>
          <a:p>
            <a:r>
              <a:rPr lang="en-GB"/>
              <a:t>Icon</a:t>
            </a:r>
          </a:p>
        </p:txBody>
      </p:sp>
      <p:sp>
        <p:nvSpPr>
          <p:cNvPr id="23" name="Text Placeholder 17">
            <a:extLst>
              <a:ext uri="{FF2B5EF4-FFF2-40B4-BE49-F238E27FC236}">
                <a16:creationId xmlns:a16="http://schemas.microsoft.com/office/drawing/2014/main" id="{DC2BADB5-D4C0-6E0C-BAE8-48121CEDF62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07405" y="4214612"/>
            <a:ext cx="3408991" cy="201080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</a:defRPr>
            </a:lvl1pPr>
            <a:lvl2pPr marL="609585" indent="0">
              <a:buNone/>
              <a:defRPr>
                <a:solidFill>
                  <a:schemeClr val="bg1"/>
                </a:solidFill>
              </a:defRPr>
            </a:lvl2pPr>
            <a:lvl3pPr marL="1219170" indent="0">
              <a:buNone/>
              <a:defRPr>
                <a:solidFill>
                  <a:schemeClr val="bg1"/>
                </a:solidFill>
              </a:defRPr>
            </a:lvl3pPr>
            <a:lvl4pPr marL="1828754" indent="0">
              <a:buNone/>
              <a:defRPr>
                <a:solidFill>
                  <a:schemeClr val="bg1"/>
                </a:solidFill>
              </a:defRPr>
            </a:lvl4pPr>
            <a:lvl5pPr marL="243833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24" name="Text Placeholder 17">
            <a:extLst>
              <a:ext uri="{FF2B5EF4-FFF2-40B4-BE49-F238E27FC236}">
                <a16:creationId xmlns:a16="http://schemas.microsoft.com/office/drawing/2014/main" id="{71D0033F-03E2-2321-15CA-A4182A92819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568206" y="4214612"/>
            <a:ext cx="3408991" cy="201080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</a:defRPr>
            </a:lvl1pPr>
            <a:lvl2pPr marL="609585" indent="0">
              <a:buNone/>
              <a:defRPr>
                <a:solidFill>
                  <a:schemeClr val="bg1"/>
                </a:solidFill>
              </a:defRPr>
            </a:lvl2pPr>
            <a:lvl3pPr marL="1219170" indent="0">
              <a:buNone/>
              <a:defRPr>
                <a:solidFill>
                  <a:schemeClr val="bg1"/>
                </a:solidFill>
              </a:defRPr>
            </a:lvl3pPr>
            <a:lvl4pPr marL="1828754" indent="0">
              <a:buNone/>
              <a:defRPr>
                <a:solidFill>
                  <a:schemeClr val="bg1"/>
                </a:solidFill>
              </a:defRPr>
            </a:lvl4pPr>
            <a:lvl5pPr marL="243833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79369AB6-7D78-B670-04FB-91D6039E989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629006" y="4214612"/>
            <a:ext cx="3408991" cy="201080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</a:defRPr>
            </a:lvl1pPr>
            <a:lvl2pPr marL="609585" indent="0">
              <a:buNone/>
              <a:defRPr>
                <a:solidFill>
                  <a:schemeClr val="bg1"/>
                </a:solidFill>
              </a:defRPr>
            </a:lvl2pPr>
            <a:lvl3pPr marL="1219170" indent="0">
              <a:buNone/>
              <a:defRPr>
                <a:solidFill>
                  <a:schemeClr val="bg1"/>
                </a:solidFill>
              </a:defRPr>
            </a:lvl3pPr>
            <a:lvl4pPr marL="1828754" indent="0">
              <a:buNone/>
              <a:defRPr>
                <a:solidFill>
                  <a:schemeClr val="bg1"/>
                </a:solidFill>
              </a:defRPr>
            </a:lvl4pPr>
            <a:lvl5pPr marL="243833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19253CC9-FD02-DAA9-4ADF-762016F2EA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2044" y="640198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/>
                </a:solidFill>
              </a:defRPr>
            </a:lvl1pPr>
          </a:lstStyle>
          <a:p>
            <a:fld id="{4CCB96DE-DCC4-4344-8403-F5AB616E278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4FB0CEA2-08CD-533D-C400-52447012E4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6755" y="6401982"/>
            <a:ext cx="12079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EFD3E6C9-35C0-FC69-8F2A-212EAE588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54665" y="6401982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08914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DF7709C-58D9-39F1-9114-97F6C1DA8ABB}"/>
              </a:ext>
            </a:extLst>
          </p:cNvPr>
          <p:cNvSpPr/>
          <p:nvPr userDrawn="1"/>
        </p:nvSpPr>
        <p:spPr>
          <a:xfrm>
            <a:off x="3474720" y="0"/>
            <a:ext cx="871728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taNormalLF-Roman"/>
              <a:ea typeface="+mn-ea"/>
              <a:cs typeface="+mn-cs"/>
            </a:endParaRP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004E9883-7E08-2BFE-AD17-BE9168066D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94861" y="3094567"/>
            <a:ext cx="2276997" cy="668867"/>
          </a:xfrm>
          <a:prstGeom prst="rect">
            <a:avLst/>
          </a:prstGeom>
        </p:spPr>
      </p:pic>
      <p:sp>
        <p:nvSpPr>
          <p:cNvPr id="25" name="Picture Placeholder 129">
            <a:extLst>
              <a:ext uri="{FF2B5EF4-FFF2-40B4-BE49-F238E27FC236}">
                <a16:creationId xmlns:a16="http://schemas.microsoft.com/office/drawing/2014/main" id="{C35CFA6F-760A-EC97-C61E-FE98A6E860D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474000" y="0"/>
            <a:ext cx="2905200" cy="4572000"/>
          </a:xfrm>
          <a:prstGeom prst="rect">
            <a:avLst/>
          </a:prstGeom>
        </p:spPr>
        <p:txBody>
          <a:bodyPr tIns="0" bIns="756000"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/>
              <a:t>Bild </a:t>
            </a:r>
            <a:r>
              <a:rPr lang="en-GB" err="1"/>
              <a:t>hinzufügen</a:t>
            </a:r>
            <a:endParaRPr lang="en-GB"/>
          </a:p>
        </p:txBody>
      </p:sp>
      <p:sp>
        <p:nvSpPr>
          <p:cNvPr id="26" name="Picture Placeholder 131">
            <a:extLst>
              <a:ext uri="{FF2B5EF4-FFF2-40B4-BE49-F238E27FC236}">
                <a16:creationId xmlns:a16="http://schemas.microsoft.com/office/drawing/2014/main" id="{EB916B69-28AE-96C2-DF02-F38B7F195F7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379200" y="0"/>
            <a:ext cx="5810400" cy="2286000"/>
          </a:xfrm>
          <a:prstGeom prst="rect">
            <a:avLst/>
          </a:prstGeom>
        </p:spPr>
        <p:txBody>
          <a:bodyPr tIns="0" bIns="756000"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/>
              <a:t>Bild </a:t>
            </a:r>
            <a:r>
              <a:rPr lang="en-GB" err="1"/>
              <a:t>hinzufügen</a:t>
            </a:r>
            <a:endParaRPr lang="en-GB"/>
          </a:p>
        </p:txBody>
      </p:sp>
      <p:sp>
        <p:nvSpPr>
          <p:cNvPr id="27" name="Picture Placeholder 135">
            <a:extLst>
              <a:ext uri="{FF2B5EF4-FFF2-40B4-BE49-F238E27FC236}">
                <a16:creationId xmlns:a16="http://schemas.microsoft.com/office/drawing/2014/main" id="{F66AF938-7827-6E5A-F1A4-B66AC66D188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474000" y="4572000"/>
            <a:ext cx="2905200" cy="2286000"/>
          </a:xfrm>
          <a:prstGeom prst="rect">
            <a:avLst/>
          </a:prstGeom>
        </p:spPr>
        <p:txBody>
          <a:bodyPr tIns="0" bIns="756000"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/>
              <a:t>Bild </a:t>
            </a:r>
            <a:r>
              <a:rPr lang="en-GB" err="1"/>
              <a:t>hinzufügen</a:t>
            </a:r>
            <a:endParaRPr lang="en-GB"/>
          </a:p>
        </p:txBody>
      </p:sp>
      <p:sp>
        <p:nvSpPr>
          <p:cNvPr id="28" name="Picture Placeholder 135">
            <a:extLst>
              <a:ext uri="{FF2B5EF4-FFF2-40B4-BE49-F238E27FC236}">
                <a16:creationId xmlns:a16="http://schemas.microsoft.com/office/drawing/2014/main" id="{A5A89958-FCCE-E7ED-07E2-93DF5E3213B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79200" y="4572000"/>
            <a:ext cx="2905200" cy="2286000"/>
          </a:xfrm>
          <a:prstGeom prst="rect">
            <a:avLst/>
          </a:prstGeom>
        </p:spPr>
        <p:txBody>
          <a:bodyPr tIns="0" bIns="756000"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/>
              <a:t>Bild </a:t>
            </a:r>
            <a:r>
              <a:rPr lang="en-GB" err="1"/>
              <a:t>hinzufügen</a:t>
            </a:r>
            <a:endParaRPr lang="en-GB"/>
          </a:p>
        </p:txBody>
      </p:sp>
      <p:sp>
        <p:nvSpPr>
          <p:cNvPr id="29" name="Picture Placeholder 140">
            <a:extLst>
              <a:ext uri="{FF2B5EF4-FFF2-40B4-BE49-F238E27FC236}">
                <a16:creationId xmlns:a16="http://schemas.microsoft.com/office/drawing/2014/main" id="{8A97B87C-CACB-AE64-71C8-2249D5EAD7D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283680" y="2286000"/>
            <a:ext cx="2909520" cy="4572000"/>
          </a:xfrm>
          <a:prstGeom prst="rect">
            <a:avLst/>
          </a:prstGeom>
        </p:spPr>
        <p:txBody>
          <a:bodyPr tIns="0" bIns="756000"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/>
              <a:t>Bild </a:t>
            </a:r>
            <a:r>
              <a:rPr lang="en-GB" err="1"/>
              <a:t>hinzufügen</a:t>
            </a:r>
            <a:endParaRPr lang="en-GB"/>
          </a:p>
        </p:txBody>
      </p:sp>
      <p:sp>
        <p:nvSpPr>
          <p:cNvPr id="3" name="Text Placeholder 17">
            <a:extLst>
              <a:ext uri="{FF2B5EF4-FFF2-40B4-BE49-F238E27FC236}">
                <a16:creationId xmlns:a16="http://schemas.microsoft.com/office/drawing/2014/main" id="{49B9C80F-D126-EAE0-F9B3-19B75D916F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1755" y="3171826"/>
            <a:ext cx="3262965" cy="51435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733" b="1">
                <a:solidFill>
                  <a:srgbClr val="2C64B2"/>
                </a:solidFill>
              </a:defRPr>
            </a:lvl1pPr>
            <a:lvl2pPr marL="609585" indent="0">
              <a:buNone/>
              <a:defRPr>
                <a:solidFill>
                  <a:schemeClr val="bg1"/>
                </a:solidFill>
              </a:defRPr>
            </a:lvl2pPr>
            <a:lvl3pPr marL="1219170" indent="0">
              <a:buNone/>
              <a:defRPr>
                <a:solidFill>
                  <a:schemeClr val="bg1"/>
                </a:solidFill>
              </a:defRPr>
            </a:lvl3pPr>
            <a:lvl4pPr marL="1828754" indent="0">
              <a:buNone/>
              <a:defRPr>
                <a:solidFill>
                  <a:schemeClr val="bg1"/>
                </a:solidFill>
              </a:defRPr>
            </a:lvl4pPr>
            <a:lvl5pPr marL="243833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err="1"/>
              <a:t>Titel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442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9189C56-3E2B-18CA-2FCB-24BA3F83C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ED92-E107-454D-B810-B518B450EC31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D73E5CE-F73B-616B-EF32-5733C1F90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E6B7A4-2CA2-E1E2-C4CB-C472A5751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83DDAD-AD94-4860-8906-816C4279C1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4732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C08263-F34F-0286-E75A-318283EAB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5424ED-E480-59D3-3E0E-608766477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1DEA45F-0DEB-6EAD-6BAD-778482E219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B0177C-E240-B5E6-0923-94B37FFDE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ED92-E107-454D-B810-B518B450EC31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1DD53BB-365F-EC67-5C19-2DBA2F24E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8A96FB3-C77C-A9CD-635D-B0A06FE81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83DDAD-AD94-4860-8906-816C4279C1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966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260F78-102F-1CBC-9B8E-66A6F9EB6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2E887A3-4022-4224-84C8-56C8BB699D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785F13B-6DA1-899F-E39E-38409357CA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FC25F57-402B-AC63-84DC-C3BD2D94D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ED92-E107-454D-B810-B518B450EC31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2192210-D78D-9CAF-3E64-E0374292F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D9E2559-B7B8-11BA-3A00-A4B483A04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83DDAD-AD94-4860-8906-816C4279C1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0033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slideLayout" Target="../slideLayouts/slideLayout51.xml"/><Relationship Id="rId39" Type="http://schemas.openxmlformats.org/officeDocument/2006/relationships/theme" Target="../theme/theme3.xml"/><Relationship Id="rId21" Type="http://schemas.openxmlformats.org/officeDocument/2006/relationships/slideLayout" Target="../slideLayouts/slideLayout46.xml"/><Relationship Id="rId34" Type="http://schemas.openxmlformats.org/officeDocument/2006/relationships/slideLayout" Target="../slideLayouts/slideLayout59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33" Type="http://schemas.openxmlformats.org/officeDocument/2006/relationships/slideLayout" Target="../slideLayouts/slideLayout58.xml"/><Relationship Id="rId38" Type="http://schemas.openxmlformats.org/officeDocument/2006/relationships/slideLayout" Target="../slideLayouts/slideLayout63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29" Type="http://schemas.openxmlformats.org/officeDocument/2006/relationships/slideLayout" Target="../slideLayouts/slideLayout54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32" Type="http://schemas.openxmlformats.org/officeDocument/2006/relationships/slideLayout" Target="../slideLayouts/slideLayout57.xml"/><Relationship Id="rId37" Type="http://schemas.openxmlformats.org/officeDocument/2006/relationships/slideLayout" Target="../slideLayouts/slideLayout62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slideLayout" Target="../slideLayouts/slideLayout53.xml"/><Relationship Id="rId36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31" Type="http://schemas.openxmlformats.org/officeDocument/2006/relationships/slideLayout" Target="../slideLayouts/slideLayout56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slideLayout" Target="../slideLayouts/slideLayout52.xml"/><Relationship Id="rId30" Type="http://schemas.openxmlformats.org/officeDocument/2006/relationships/slideLayout" Target="../slideLayouts/slideLayout55.xml"/><Relationship Id="rId35" Type="http://schemas.openxmlformats.org/officeDocument/2006/relationships/slideLayout" Target="../slideLayouts/slideLayout60.xml"/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70000"/>
                <a:lumOff val="30000"/>
              </a:schemeClr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05301E0-ED25-35AF-839F-0A1345C85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8C2018-7F79-D14E-7865-0CB021F60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6F5A81-74D3-9BF9-3DE7-005CA2F69D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/>
              <a:t>28.01.2026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91ADA7-ECD6-F65D-C095-39641099BB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417765-E94B-3B16-E1F9-3518D615D6B8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9996" y="6201591"/>
            <a:ext cx="1672004" cy="67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6428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3" r:id="rId13"/>
    <p:sldLayoutId id="2147483676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1F605F-9486-4262-05EF-7FABE3EB0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de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D967AA-8F73-9DE2-A613-3C0B30C9D1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29E58-B99C-09ED-F430-2908DF99C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4AC018B-F78F-40E9-BE2B-86DAB88FC95B}" type="datetimeFigureOut">
              <a:rPr lang="de-CH" smtClean="0"/>
              <a:t>21.01.2026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98E560-3704-6DA1-EC16-81BFF9B3AB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60F5E4-E661-5445-3562-CDEB4B3EE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AB84F6-34A7-473A-BDDA-BBEF7259E7F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0547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20149C-CC6C-4F6C-617E-6E7DF7FB8E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6755" y="6401982"/>
            <a:ext cx="12079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064BE7-04B8-C64B-7168-D63C86B36D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54665" y="6401982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rgbClr val="7F7F7F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06A544-DDBA-1554-6383-2DBB9CC0B5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2044" y="6401982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/>
                </a:solidFill>
              </a:defRPr>
            </a:lvl1pPr>
          </a:lstStyle>
          <a:p>
            <a:fld id="{4CCB96DE-DCC4-4344-8403-F5AB616E27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780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  <p:sldLayoutId id="2147483698" r:id="rId20"/>
    <p:sldLayoutId id="2147483699" r:id="rId21"/>
    <p:sldLayoutId id="2147483700" r:id="rId22"/>
    <p:sldLayoutId id="2147483701" r:id="rId23"/>
    <p:sldLayoutId id="2147483702" r:id="rId24"/>
    <p:sldLayoutId id="2147483703" r:id="rId25"/>
    <p:sldLayoutId id="2147483704" r:id="rId26"/>
    <p:sldLayoutId id="2147483705" r:id="rId27"/>
    <p:sldLayoutId id="2147483706" r:id="rId28"/>
    <p:sldLayoutId id="2147483707" r:id="rId29"/>
    <p:sldLayoutId id="2147483708" r:id="rId30"/>
    <p:sldLayoutId id="2147483709" r:id="rId31"/>
    <p:sldLayoutId id="2147483710" r:id="rId32"/>
    <p:sldLayoutId id="2147483711" r:id="rId33"/>
    <p:sldLayoutId id="2147483712" r:id="rId34"/>
    <p:sldLayoutId id="2147483713" r:id="rId35"/>
    <p:sldLayoutId id="2147483714" r:id="rId36"/>
    <p:sldLayoutId id="2147483715" r:id="rId37"/>
    <p:sldLayoutId id="2147483716" r:id="rId38"/>
  </p:sldLayoutIdLst>
  <p:hf hdr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Clr>
          <a:srgbClr val="2C64B2"/>
        </a:buClr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Clr>
          <a:srgbClr val="2C64B2"/>
        </a:buClr>
        <a:buSzPct val="100000"/>
        <a:buFont typeface="MetaNormalLF-Roman" panose="020B0502030101020104" pitchFamily="34" charset="0"/>
        <a:buChar char="−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Clr>
          <a:srgbClr val="2C64B2"/>
        </a:buClr>
        <a:buFont typeface="MetaNormalLF-Roman" panose="020B0502030101020104" pitchFamily="34" charset="0"/>
        <a:buChar char="−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Clr>
          <a:srgbClr val="2C64B2"/>
        </a:buClr>
        <a:buFont typeface="MetaNormalLF-Roman" panose="020B0502030101020104" pitchFamily="34" charset="0"/>
        <a:buChar char="−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Clr>
          <a:srgbClr val="2C64B2"/>
        </a:buClr>
        <a:buFont typeface="MetaNormalLF-Roman" panose="020B0502030101020104" pitchFamily="34" charset="0"/>
        <a:buChar char="−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deborah.mueller@space-exchange.ch" TargetMode="External"/><Relationship Id="rId2" Type="http://schemas.openxmlformats.org/officeDocument/2006/relationships/hyperlink" Target="mailto:julien.bonnaud@space-exchange.ch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space-exchange.ch" TargetMode="External"/><Relationship Id="rId2" Type="http://schemas.openxmlformats.org/officeDocument/2006/relationships/hyperlink" Target="http://www.space-exchange.ch/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3.jpeg"/><Relationship Id="rId4" Type="http://schemas.openxmlformats.org/officeDocument/2006/relationships/hyperlink" Target="mailto:deborah.mueller@space-exchange.c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image" Target="../media/image15.png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image" Target="../media/image14.png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image" Target="../media/image18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hyperlink" Target="https://www.space-exchange.ch/" TargetMode="Externa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notesSlide" Target="../notesSlides/notesSlide2.xml"/><Relationship Id="rId28" Type="http://schemas.openxmlformats.org/officeDocument/2006/relationships/image" Target="../media/image17.jpg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image" Target="../media/image20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slideLayout" Target="../slideLayouts/slideLayout6.xml"/><Relationship Id="rId27" Type="http://schemas.openxmlformats.org/officeDocument/2006/relationships/image" Target="../media/image16.png"/><Relationship Id="rId30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hyperlink" Target="https://technology.esa.int/program/technology-programmes" TargetMode="External"/><Relationship Id="rId9" Type="http://schemas.openxmlformats.org/officeDocument/2006/relationships/image" Target="../media/image34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neige, plein air, sol, hiver&#10;&#10;Description générée automatiquement">
            <a:extLst>
              <a:ext uri="{FF2B5EF4-FFF2-40B4-BE49-F238E27FC236}">
                <a16:creationId xmlns:a16="http://schemas.microsoft.com/office/drawing/2014/main" id="{0FA812B1-CB72-2267-6CDF-1317B1414D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80" r="23351"/>
          <a:stretch/>
        </p:blipFill>
        <p:spPr>
          <a:xfrm>
            <a:off x="4534681" y="1081024"/>
            <a:ext cx="7657319" cy="4535927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110751" y="1081024"/>
            <a:ext cx="10593569" cy="566138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>
              <a:spcBef>
                <a:spcPts val="67"/>
              </a:spcBef>
            </a:pPr>
            <a:r>
              <a:rPr lang="fr-CH" sz="4000" b="1" spc="-7" dirty="0"/>
              <a:t>ESA challenges </a:t>
            </a:r>
            <a:r>
              <a:rPr lang="fr-CH" sz="4000" b="1" spc="-7" dirty="0">
                <a:solidFill>
                  <a:schemeClr val="tx1"/>
                </a:solidFill>
              </a:rPr>
              <a:t>and </a:t>
            </a:r>
            <a:r>
              <a:rPr lang="fr-CH" sz="4000" b="1" spc="-7" dirty="0" err="1">
                <a:solidFill>
                  <a:schemeClr val="tx1"/>
                </a:solidFill>
              </a:rPr>
              <a:t>opportunities</a:t>
            </a:r>
            <a:r>
              <a:rPr lang="fr-CH" sz="4000" b="1" spc="-7" dirty="0">
                <a:solidFill>
                  <a:schemeClr val="tx1"/>
                </a:solidFill>
              </a:rPr>
              <a:t> for Switzerland</a:t>
            </a:r>
            <a:endParaRPr sz="5400" b="1" dirty="0">
              <a:solidFill>
                <a:schemeClr val="tx1"/>
              </a:solidFill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10751" y="4156038"/>
            <a:ext cx="3619552" cy="518818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 defTabSz="609630">
              <a:lnSpc>
                <a:spcPts val="1913"/>
              </a:lnSpc>
              <a:spcBef>
                <a:spcPts val="67"/>
              </a:spcBef>
            </a:pPr>
            <a:r>
              <a:rPr lang="fr-CH" sz="2000" b="1" kern="0" dirty="0">
                <a:solidFill>
                  <a:srgbClr val="12111B"/>
                </a:solidFill>
                <a:cs typeface="Suisse Int'l"/>
              </a:rPr>
              <a:t>Deborah Müller</a:t>
            </a:r>
            <a:endParaRPr lang="fr-CH" sz="2000" b="1" kern="0" spc="-7" dirty="0">
              <a:solidFill>
                <a:srgbClr val="12111B"/>
              </a:solidFill>
              <a:cs typeface="Suisse Int'l"/>
            </a:endParaRPr>
          </a:p>
          <a:p>
            <a:pPr marL="8467" defTabSz="609630">
              <a:lnSpc>
                <a:spcPts val="1913"/>
              </a:lnSpc>
              <a:spcBef>
                <a:spcPts val="67"/>
              </a:spcBef>
            </a:pPr>
            <a:r>
              <a:rPr lang="fr-CH" sz="2000" kern="0" spc="-7" dirty="0">
                <a:solidFill>
                  <a:srgbClr val="12111B"/>
                </a:solidFill>
                <a:cs typeface="Suisse Int'l"/>
              </a:rPr>
              <a:t>Space eXchange Switzerland</a:t>
            </a:r>
          </a:p>
        </p:txBody>
      </p:sp>
      <p:pic>
        <p:nvPicPr>
          <p:cNvPr id="3" name="object 5">
            <a:extLst>
              <a:ext uri="{FF2B5EF4-FFF2-40B4-BE49-F238E27FC236}">
                <a16:creationId xmlns:a16="http://schemas.microsoft.com/office/drawing/2014/main" id="{8ACD50D8-7456-3D86-E45D-5C7758D6A7A7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5558" y="5695951"/>
            <a:ext cx="1536699" cy="11620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4D983BB-F9B2-CBF6-53CC-1CE407CFED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8716" y="1105727"/>
            <a:ext cx="8534180" cy="5587174"/>
          </a:xfrm>
        </p:spPr>
        <p:txBody>
          <a:bodyPr>
            <a:normAutofit/>
          </a:bodyPr>
          <a:lstStyle/>
          <a:p>
            <a:pPr algn="just"/>
            <a:r>
              <a:rPr lang="en-US" sz="1600" b="1" dirty="0"/>
              <a:t>Funding uplift </a:t>
            </a:r>
            <a:r>
              <a:rPr lang="en-US" sz="1600" dirty="0"/>
              <a:t>for the Science </a:t>
            </a:r>
            <a:r>
              <a:rPr lang="en-US" sz="1600" dirty="0" err="1"/>
              <a:t>Programme</a:t>
            </a:r>
            <a:r>
              <a:rPr lang="en-US" sz="1600" dirty="0"/>
              <a:t> 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</a:t>
            </a:r>
            <a:r>
              <a:rPr lang="en-US" sz="1600" b="1" dirty="0"/>
              <a:t>3.5%</a:t>
            </a:r>
            <a:r>
              <a:rPr lang="en-US" sz="1600" dirty="0"/>
              <a:t> annual increase above inflation for 2026–2028, a total of €3,787M over 5 years.</a:t>
            </a:r>
          </a:p>
          <a:p>
            <a:pPr algn="just"/>
            <a:r>
              <a:rPr lang="en-US" sz="1600" dirty="0"/>
              <a:t>Forward science pipeline – will of flagship science missions and avoiding mission gaps, transition from Cosmic Vision to </a:t>
            </a:r>
            <a:r>
              <a:rPr lang="en-US" sz="1600" b="1" dirty="0"/>
              <a:t>Voyage 2050 </a:t>
            </a:r>
            <a:r>
              <a:rPr lang="en-US" sz="1600" dirty="0"/>
              <a:t>(ESA’s Space Science plan 2035-2050).</a:t>
            </a:r>
          </a:p>
          <a:p>
            <a:pPr algn="just"/>
            <a:r>
              <a:rPr lang="en-US" sz="1600" dirty="0"/>
              <a:t>Next missions in the pipeline: 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1600" dirty="0"/>
              <a:t>Small &amp; Fast mission: </a:t>
            </a:r>
            <a:r>
              <a:rPr lang="en-US" sz="1600" b="1" dirty="0"/>
              <a:t>SMILE (2026), Comet Interceptor (~2029), ARRAKIHS (~2030/31)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1600" dirty="0"/>
              <a:t>Medium-class missions: </a:t>
            </a:r>
            <a:r>
              <a:rPr lang="en-US" sz="1600" b="1" dirty="0"/>
              <a:t>PLATO (2027), </a:t>
            </a:r>
            <a:r>
              <a:rPr lang="en-US" sz="1600" b="1" dirty="0" err="1"/>
              <a:t>EnVision</a:t>
            </a:r>
            <a:r>
              <a:rPr lang="en-US" sz="1600" b="1" dirty="0"/>
              <a:t> (~2031), Ariel (~2031)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1600" dirty="0"/>
              <a:t>Large-class mission: </a:t>
            </a:r>
            <a:r>
              <a:rPr lang="en-US" sz="1600" b="1" dirty="0"/>
              <a:t>LISA (~2035), </a:t>
            </a:r>
            <a:r>
              <a:rPr lang="en-US" sz="1600" b="1" dirty="0" err="1"/>
              <a:t>NewAthena</a:t>
            </a:r>
            <a:r>
              <a:rPr lang="en-US" sz="1600" b="1" dirty="0"/>
              <a:t> (~late 2030)</a:t>
            </a:r>
            <a:endParaRPr lang="de-CH" sz="1600" b="1" dirty="0"/>
          </a:p>
          <a:p>
            <a:pPr lvl="0" algn="just"/>
            <a:r>
              <a:rPr lang="en-US" sz="1600" dirty="0"/>
              <a:t>Timing for Voyage 2050 pipeline: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1600" dirty="0"/>
              <a:t>Active calls for M8 A/B and F3 A/B between 2026–2028 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1600" dirty="0"/>
              <a:t>M7 selection targeted for mid-2026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1600" dirty="0"/>
              <a:t>Exploratory for mini-F missions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1600" dirty="0"/>
              <a:t>Multiple “best practices” prime bid windows across 2026–2028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1600" dirty="0"/>
              <a:t>L4 Technology Preparation between 2026–2030+ (Saturn/Enceladus, long-lead instrument miniaturization)</a:t>
            </a:r>
            <a:endParaRPr lang="de-CH" sz="1600" dirty="0"/>
          </a:p>
          <a:p>
            <a:pPr lvl="0" algn="just"/>
            <a:r>
              <a:rPr lang="en-US" sz="1600" dirty="0">
                <a:solidFill>
                  <a:srgbClr val="FF0000"/>
                </a:solidFill>
              </a:rPr>
              <a:t>Flag: </a:t>
            </a:r>
            <a:r>
              <a:rPr lang="en-US" sz="1600" dirty="0"/>
              <a:t>NASA cooperation uncertain and risky, to take into account in planning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B29B3E1-2162-2BCA-C5CC-619C8F5E2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117" y="165099"/>
            <a:ext cx="10515600" cy="51593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CH" sz="3200" dirty="0" err="1"/>
              <a:t>Specificities</a:t>
            </a:r>
            <a:r>
              <a:rPr lang="de-CH" sz="3200" dirty="0"/>
              <a:t> CM25 – Science Programmes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719F17-15FE-D23C-9E21-7F759D59DC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5" t="4581" r="3650" b="11709"/>
          <a:stretch>
            <a:fillRect/>
          </a:stretch>
        </p:blipFill>
        <p:spPr>
          <a:xfrm>
            <a:off x="8839200" y="1456570"/>
            <a:ext cx="3352800" cy="432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470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6B562-D5CC-CD0E-B42B-B62EB23CC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46" y="0"/>
            <a:ext cx="10515600" cy="62430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z="3200" dirty="0"/>
              <a:t>Science Programmes – Swiss contribution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3CB7C9-FB9E-FC31-FC6B-70449716B4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16" y="1908705"/>
            <a:ext cx="4736592" cy="3161675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286DBB-9AD2-0B04-1B99-6D85723988B7}"/>
              </a:ext>
            </a:extLst>
          </p:cNvPr>
          <p:cNvSpPr txBox="1"/>
          <p:nvPr/>
        </p:nvSpPr>
        <p:spPr>
          <a:xfrm>
            <a:off x="5063668" y="1253535"/>
            <a:ext cx="6724356" cy="44720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indent="-2286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fr-FR" sz="1600" dirty="0">
                <a:solidFill>
                  <a:schemeClr val="bg1"/>
                </a:solidFill>
              </a:rPr>
              <a:t>Lead / </a:t>
            </a:r>
            <a:r>
              <a:rPr lang="fr-FR" sz="1600" dirty="0" err="1">
                <a:solidFill>
                  <a:schemeClr val="bg1"/>
                </a:solidFill>
              </a:rPr>
              <a:t>co</a:t>
            </a:r>
            <a:r>
              <a:rPr lang="fr-FR" sz="1600" dirty="0">
                <a:solidFill>
                  <a:schemeClr val="bg1"/>
                </a:solidFill>
              </a:rPr>
              <a:t>-lead </a:t>
            </a:r>
            <a:r>
              <a:rPr lang="fr-FR" sz="1600" b="1" dirty="0">
                <a:solidFill>
                  <a:schemeClr val="bg1"/>
                </a:solidFill>
              </a:rPr>
              <a:t>science instrument </a:t>
            </a:r>
            <a:r>
              <a:rPr lang="fr-FR" sz="1600" b="1" dirty="0" err="1">
                <a:solidFill>
                  <a:schemeClr val="bg1"/>
                </a:solidFill>
              </a:rPr>
              <a:t>development</a:t>
            </a:r>
            <a:r>
              <a:rPr lang="fr-FR" sz="1600" dirty="0">
                <a:solidFill>
                  <a:schemeClr val="bg1"/>
                </a:solidFill>
              </a:rPr>
              <a:t>, </a:t>
            </a:r>
            <a:r>
              <a:rPr lang="fr-FR" sz="1600" b="1" dirty="0" err="1">
                <a:solidFill>
                  <a:schemeClr val="bg1"/>
                </a:solidFill>
              </a:rPr>
              <a:t>payload</a:t>
            </a:r>
            <a:r>
              <a:rPr lang="fr-FR" sz="1600" b="1" dirty="0">
                <a:solidFill>
                  <a:schemeClr val="bg1"/>
                </a:solidFill>
              </a:rPr>
              <a:t> </a:t>
            </a:r>
            <a:r>
              <a:rPr lang="fr-FR" sz="1600" b="1" dirty="0" err="1">
                <a:solidFill>
                  <a:schemeClr val="bg1"/>
                </a:solidFill>
              </a:rPr>
              <a:t>avionics</a:t>
            </a:r>
            <a:r>
              <a:rPr lang="fr-FR" sz="1600" dirty="0">
                <a:solidFill>
                  <a:schemeClr val="bg1"/>
                </a:solidFill>
              </a:rPr>
              <a:t>, </a:t>
            </a:r>
            <a:r>
              <a:rPr lang="fr-FR" sz="1600" b="1" dirty="0">
                <a:solidFill>
                  <a:schemeClr val="bg1"/>
                </a:solidFill>
              </a:rPr>
              <a:t>on-</a:t>
            </a:r>
            <a:r>
              <a:rPr lang="fr-FR" sz="1600" b="1" dirty="0" err="1">
                <a:solidFill>
                  <a:schemeClr val="bg1"/>
                </a:solidFill>
              </a:rPr>
              <a:t>board</a:t>
            </a:r>
            <a:r>
              <a:rPr lang="fr-FR" sz="1600" b="1" dirty="0">
                <a:solidFill>
                  <a:schemeClr val="bg1"/>
                </a:solidFill>
              </a:rPr>
              <a:t> SW</a:t>
            </a:r>
            <a:r>
              <a:rPr lang="fr-FR" sz="1600" dirty="0">
                <a:solidFill>
                  <a:schemeClr val="bg1"/>
                </a:solidFill>
              </a:rPr>
              <a:t>, </a:t>
            </a:r>
            <a:r>
              <a:rPr lang="fr-FR" sz="1600" b="1" dirty="0">
                <a:solidFill>
                  <a:schemeClr val="bg1"/>
                </a:solidFill>
              </a:rPr>
              <a:t>calibration </a:t>
            </a:r>
            <a:r>
              <a:rPr lang="fr-FR" sz="1600" b="1" dirty="0" err="1">
                <a:solidFill>
                  <a:schemeClr val="bg1"/>
                </a:solidFill>
              </a:rPr>
              <a:t>chains</a:t>
            </a:r>
            <a:r>
              <a:rPr lang="fr-FR" sz="1600" dirty="0">
                <a:solidFill>
                  <a:schemeClr val="bg1"/>
                </a:solidFill>
              </a:rPr>
              <a:t>, </a:t>
            </a:r>
            <a:r>
              <a:rPr lang="fr-FR" sz="1600" b="1" dirty="0">
                <a:solidFill>
                  <a:schemeClr val="bg1"/>
                </a:solidFill>
              </a:rPr>
              <a:t>GSE</a:t>
            </a:r>
            <a:r>
              <a:rPr lang="fr-FR" sz="1600" dirty="0">
                <a:solidFill>
                  <a:schemeClr val="bg1"/>
                </a:solidFill>
              </a:rPr>
              <a:t>, and </a:t>
            </a:r>
            <a:r>
              <a:rPr lang="fr-FR" sz="1600" b="1" dirty="0" err="1">
                <a:solidFill>
                  <a:schemeClr val="bg1"/>
                </a:solidFill>
              </a:rPr>
              <a:t>operations</a:t>
            </a:r>
            <a:r>
              <a:rPr lang="fr-FR" sz="1600" b="1" dirty="0">
                <a:solidFill>
                  <a:schemeClr val="bg1"/>
                </a:solidFill>
              </a:rPr>
              <a:t> support </a:t>
            </a:r>
            <a:r>
              <a:rPr lang="fr-FR" sz="1600" dirty="0">
                <a:solidFill>
                  <a:schemeClr val="bg1"/>
                </a:solidFill>
              </a:rPr>
              <a:t>for ESA science missions.</a:t>
            </a:r>
          </a:p>
          <a:p>
            <a:pPr marL="228600" indent="-2286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fr-FR" sz="1600" dirty="0" err="1">
                <a:solidFill>
                  <a:schemeClr val="bg1"/>
                </a:solidFill>
              </a:rPr>
              <a:t>Sustain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b="1" dirty="0">
                <a:solidFill>
                  <a:schemeClr val="bg1"/>
                </a:solidFill>
              </a:rPr>
              <a:t>multi-mission </a:t>
            </a:r>
            <a:r>
              <a:rPr lang="fr-FR" sz="1600" b="1" dirty="0" err="1">
                <a:solidFill>
                  <a:schemeClr val="bg1"/>
                </a:solidFill>
              </a:rPr>
              <a:t>heritage</a:t>
            </a:r>
            <a:r>
              <a:rPr lang="fr-FR" sz="1600" b="1" dirty="0">
                <a:solidFill>
                  <a:schemeClr val="bg1"/>
                </a:solidFill>
              </a:rPr>
              <a:t> </a:t>
            </a:r>
            <a:r>
              <a:rPr lang="fr-FR" sz="1600" dirty="0">
                <a:solidFill>
                  <a:schemeClr val="bg1"/>
                </a:solidFill>
              </a:rPr>
              <a:t>and </a:t>
            </a:r>
            <a:r>
              <a:rPr lang="fr-FR" sz="1600" b="1" dirty="0" err="1">
                <a:solidFill>
                  <a:schemeClr val="bg1"/>
                </a:solidFill>
              </a:rPr>
              <a:t>continuity</a:t>
            </a:r>
            <a:r>
              <a:rPr lang="fr-FR" sz="1600" dirty="0">
                <a:solidFill>
                  <a:schemeClr val="bg1"/>
                </a:solidFill>
              </a:rPr>
              <a:t> (</a:t>
            </a:r>
            <a:r>
              <a:rPr lang="fr-FR" sz="1600" dirty="0" err="1">
                <a:solidFill>
                  <a:schemeClr val="bg1"/>
                </a:solidFill>
              </a:rPr>
              <a:t>repeatable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subsystems</a:t>
            </a:r>
            <a:r>
              <a:rPr lang="fr-FR" sz="1600" dirty="0">
                <a:solidFill>
                  <a:schemeClr val="bg1"/>
                </a:solidFill>
              </a:rPr>
              <a:t>, detectors, </a:t>
            </a:r>
            <a:r>
              <a:rPr lang="fr-FR" sz="1600" dirty="0" err="1">
                <a:solidFill>
                  <a:schemeClr val="bg1"/>
                </a:solidFill>
              </a:rPr>
              <a:t>read</a:t>
            </a:r>
            <a:r>
              <a:rPr lang="fr-FR" sz="1600" dirty="0">
                <a:solidFill>
                  <a:schemeClr val="bg1"/>
                </a:solidFill>
              </a:rPr>
              <a:t>-out </a:t>
            </a:r>
            <a:r>
              <a:rPr lang="fr-FR" sz="1600" dirty="0" err="1">
                <a:solidFill>
                  <a:schemeClr val="bg1"/>
                </a:solidFill>
              </a:rPr>
              <a:t>chains</a:t>
            </a:r>
            <a:r>
              <a:rPr lang="fr-FR" sz="1600" dirty="0">
                <a:solidFill>
                  <a:schemeClr val="bg1"/>
                </a:solidFill>
              </a:rPr>
              <a:t>, </a:t>
            </a:r>
            <a:r>
              <a:rPr lang="fr-FR" sz="1600" dirty="0" err="1">
                <a:solidFill>
                  <a:schemeClr val="bg1"/>
                </a:solidFill>
              </a:rPr>
              <a:t>precision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mechanisms</a:t>
            </a:r>
            <a:r>
              <a:rPr lang="fr-FR" sz="1600" dirty="0">
                <a:solidFill>
                  <a:schemeClr val="bg1"/>
                </a:solidFill>
              </a:rPr>
              <a:t>, thermal </a:t>
            </a:r>
            <a:r>
              <a:rPr lang="fr-FR" sz="1600" dirty="0" err="1">
                <a:solidFill>
                  <a:schemeClr val="bg1"/>
                </a:solidFill>
              </a:rPr>
              <a:t>stability</a:t>
            </a:r>
            <a:r>
              <a:rPr lang="fr-FR" sz="1600" dirty="0">
                <a:solidFill>
                  <a:schemeClr val="bg1"/>
                </a:solidFill>
              </a:rPr>
              <a:t> concepts).</a:t>
            </a:r>
          </a:p>
          <a:p>
            <a:pPr marL="228600" indent="-2286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fr-FR" sz="1600" dirty="0" err="1">
                <a:solidFill>
                  <a:schemeClr val="bg1"/>
                </a:solidFill>
              </a:rPr>
              <a:t>Treat</a:t>
            </a:r>
            <a:r>
              <a:rPr lang="fr-FR" sz="1600" dirty="0">
                <a:solidFill>
                  <a:schemeClr val="bg1"/>
                </a:solidFill>
              </a:rPr>
              <a:t> PRODEX not </a:t>
            </a:r>
            <a:r>
              <a:rPr lang="fr-FR" sz="1600" dirty="0" err="1">
                <a:solidFill>
                  <a:schemeClr val="bg1"/>
                </a:solidFill>
              </a:rPr>
              <a:t>only</a:t>
            </a:r>
            <a:r>
              <a:rPr lang="fr-FR" sz="1600" dirty="0">
                <a:solidFill>
                  <a:schemeClr val="bg1"/>
                </a:solidFill>
              </a:rPr>
              <a:t> as hardware, but </a:t>
            </a:r>
            <a:r>
              <a:rPr lang="fr-FR" sz="1600" dirty="0" err="1">
                <a:solidFill>
                  <a:schemeClr val="bg1"/>
                </a:solidFill>
              </a:rPr>
              <a:t>also</a:t>
            </a:r>
            <a:r>
              <a:rPr lang="fr-FR" sz="1600" dirty="0">
                <a:solidFill>
                  <a:schemeClr val="bg1"/>
                </a:solidFill>
              </a:rPr>
              <a:t> as a </a:t>
            </a:r>
            <a:r>
              <a:rPr lang="fr-FR" sz="1600" b="1" dirty="0">
                <a:solidFill>
                  <a:schemeClr val="bg1"/>
                </a:solidFill>
              </a:rPr>
              <a:t>science </a:t>
            </a:r>
            <a:r>
              <a:rPr lang="fr-FR" sz="1600" b="1" dirty="0" err="1">
                <a:solidFill>
                  <a:schemeClr val="bg1"/>
                </a:solidFill>
              </a:rPr>
              <a:t>operations</a:t>
            </a:r>
            <a:r>
              <a:rPr lang="fr-FR" sz="1600" b="1" dirty="0">
                <a:solidFill>
                  <a:schemeClr val="bg1"/>
                </a:solidFill>
              </a:rPr>
              <a:t> + data exploitation </a:t>
            </a:r>
            <a:r>
              <a:rPr lang="fr-FR" sz="1600" dirty="0" err="1">
                <a:solidFill>
                  <a:schemeClr val="bg1"/>
                </a:solidFill>
              </a:rPr>
              <a:t>funding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vector</a:t>
            </a:r>
            <a:r>
              <a:rPr lang="fr-FR" sz="1600" dirty="0">
                <a:solidFill>
                  <a:schemeClr val="bg1"/>
                </a:solidFill>
              </a:rPr>
              <a:t> (pipelines, </a:t>
            </a:r>
            <a:r>
              <a:rPr lang="fr-FR" sz="1600" dirty="0" err="1">
                <a:solidFill>
                  <a:schemeClr val="bg1"/>
                </a:solidFill>
              </a:rPr>
              <a:t>processing</a:t>
            </a:r>
            <a:r>
              <a:rPr lang="fr-FR" sz="1600" dirty="0">
                <a:solidFill>
                  <a:schemeClr val="bg1"/>
                </a:solidFill>
              </a:rPr>
              <a:t>, calibration).</a:t>
            </a:r>
          </a:p>
          <a:p>
            <a:pPr marL="228600" indent="-2286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fr-FR" sz="1600" dirty="0">
                <a:solidFill>
                  <a:schemeClr val="bg1"/>
                </a:solidFill>
              </a:rPr>
              <a:t>Enable more “</a:t>
            </a:r>
            <a:r>
              <a:rPr lang="fr-FR" sz="1600" b="1" dirty="0">
                <a:solidFill>
                  <a:schemeClr val="bg1"/>
                </a:solidFill>
              </a:rPr>
              <a:t>mission pull</a:t>
            </a:r>
            <a:r>
              <a:rPr lang="fr-FR" sz="1600" dirty="0">
                <a:solidFill>
                  <a:schemeClr val="bg1"/>
                </a:solidFill>
              </a:rPr>
              <a:t>” for </a:t>
            </a:r>
            <a:r>
              <a:rPr lang="fr-FR" sz="1600" b="1" dirty="0" err="1">
                <a:solidFill>
                  <a:schemeClr val="bg1"/>
                </a:solidFill>
              </a:rPr>
              <a:t>technology</a:t>
            </a:r>
            <a:r>
              <a:rPr lang="fr-FR" sz="1600" b="1" dirty="0">
                <a:solidFill>
                  <a:schemeClr val="bg1"/>
                </a:solidFill>
              </a:rPr>
              <a:t> </a:t>
            </a:r>
            <a:r>
              <a:rPr lang="fr-FR" sz="1600" dirty="0">
                <a:solidFill>
                  <a:schemeClr val="bg1"/>
                </a:solidFill>
              </a:rPr>
              <a:t>and </a:t>
            </a:r>
            <a:r>
              <a:rPr lang="fr-FR" sz="1600" b="1" dirty="0" err="1">
                <a:solidFill>
                  <a:schemeClr val="bg1"/>
                </a:solidFill>
              </a:rPr>
              <a:t>payload</a:t>
            </a:r>
            <a:r>
              <a:rPr lang="fr-FR" sz="1600" b="1" dirty="0">
                <a:solidFill>
                  <a:schemeClr val="bg1"/>
                </a:solidFill>
              </a:rPr>
              <a:t> </a:t>
            </a:r>
            <a:r>
              <a:rPr lang="fr-FR" sz="1600" b="1" dirty="0" err="1">
                <a:solidFill>
                  <a:schemeClr val="bg1"/>
                </a:solidFill>
              </a:rPr>
              <a:t>supply</a:t>
            </a:r>
            <a:r>
              <a:rPr lang="fr-FR" sz="1600" b="1" dirty="0">
                <a:solidFill>
                  <a:schemeClr val="bg1"/>
                </a:solidFill>
              </a:rPr>
              <a:t> </a:t>
            </a:r>
            <a:r>
              <a:rPr lang="fr-FR" sz="1600" b="1" dirty="0" err="1">
                <a:solidFill>
                  <a:schemeClr val="bg1"/>
                </a:solidFill>
              </a:rPr>
              <a:t>chains</a:t>
            </a:r>
            <a:r>
              <a:rPr lang="fr-FR" sz="1600" b="1" dirty="0">
                <a:solidFill>
                  <a:schemeClr val="bg1"/>
                </a:solidFill>
              </a:rPr>
              <a:t> </a:t>
            </a:r>
            <a:r>
              <a:rPr lang="fr-FR" sz="1600" dirty="0">
                <a:solidFill>
                  <a:schemeClr val="bg1"/>
                </a:solidFill>
              </a:rPr>
              <a:t>in </a:t>
            </a:r>
            <a:r>
              <a:rPr lang="fr-FR" sz="1600" dirty="0" err="1">
                <a:solidFill>
                  <a:schemeClr val="bg1"/>
                </a:solidFill>
              </a:rPr>
              <a:t>following</a:t>
            </a:r>
            <a:r>
              <a:rPr lang="fr-FR" sz="1600" dirty="0">
                <a:solidFill>
                  <a:schemeClr val="bg1"/>
                </a:solidFill>
              </a:rPr>
              <a:t> topics:</a:t>
            </a:r>
          </a:p>
          <a:p>
            <a:pPr marL="742950" lvl="2" indent="-28575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bg1"/>
                </a:solidFill>
              </a:rPr>
              <a:t>high-</a:t>
            </a:r>
            <a:r>
              <a:rPr lang="fr-FR" sz="1600" b="1" dirty="0" err="1">
                <a:solidFill>
                  <a:schemeClr val="bg1"/>
                </a:solidFill>
              </a:rPr>
              <a:t>reliability</a:t>
            </a:r>
            <a:r>
              <a:rPr lang="fr-FR" sz="1600" b="1" dirty="0">
                <a:solidFill>
                  <a:schemeClr val="bg1"/>
                </a:solidFill>
              </a:rPr>
              <a:t> </a:t>
            </a:r>
            <a:r>
              <a:rPr lang="fr-FR" sz="1600" b="1" dirty="0" err="1">
                <a:solidFill>
                  <a:schemeClr val="bg1"/>
                </a:solidFill>
              </a:rPr>
              <a:t>subsystems</a:t>
            </a:r>
            <a:r>
              <a:rPr lang="fr-FR" sz="1600" b="1" dirty="0">
                <a:solidFill>
                  <a:schemeClr val="bg1"/>
                </a:solidFill>
              </a:rPr>
              <a:t> </a:t>
            </a:r>
            <a:r>
              <a:rPr lang="fr-FR" sz="1600" dirty="0">
                <a:solidFill>
                  <a:schemeClr val="bg1"/>
                </a:solidFill>
              </a:rPr>
              <a:t>for </a:t>
            </a:r>
            <a:r>
              <a:rPr lang="fr-FR" sz="1600" dirty="0" err="1">
                <a:solidFill>
                  <a:schemeClr val="bg1"/>
                </a:solidFill>
              </a:rPr>
              <a:t>deep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space</a:t>
            </a:r>
            <a:r>
              <a:rPr lang="fr-FR" sz="1600" dirty="0">
                <a:solidFill>
                  <a:schemeClr val="bg1"/>
                </a:solidFill>
              </a:rPr>
              <a:t> (radiation, </a:t>
            </a:r>
            <a:r>
              <a:rPr lang="fr-FR" sz="1600" dirty="0" err="1">
                <a:solidFill>
                  <a:schemeClr val="bg1"/>
                </a:solidFill>
              </a:rPr>
              <a:t>cryogenic</a:t>
            </a:r>
            <a:r>
              <a:rPr lang="fr-FR" sz="1600" dirty="0">
                <a:solidFill>
                  <a:schemeClr val="bg1"/>
                </a:solidFill>
              </a:rPr>
              <a:t>, long-life </a:t>
            </a:r>
            <a:r>
              <a:rPr lang="fr-FR" sz="1600" dirty="0" err="1">
                <a:solidFill>
                  <a:schemeClr val="bg1"/>
                </a:solidFill>
              </a:rPr>
              <a:t>mechanisms</a:t>
            </a:r>
            <a:r>
              <a:rPr lang="fr-FR" sz="1600" dirty="0">
                <a:solidFill>
                  <a:schemeClr val="bg1"/>
                </a:solidFill>
              </a:rPr>
              <a:t>)</a:t>
            </a:r>
          </a:p>
          <a:p>
            <a:pPr marL="742950" lvl="2" indent="-28575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bg1"/>
                </a:solidFill>
              </a:rPr>
              <a:t>Detectors / </a:t>
            </a:r>
            <a:r>
              <a:rPr lang="fr-FR" sz="1600" b="1" dirty="0" err="1">
                <a:solidFill>
                  <a:schemeClr val="bg1"/>
                </a:solidFill>
              </a:rPr>
              <a:t>optics</a:t>
            </a:r>
            <a:r>
              <a:rPr lang="fr-FR" sz="1600" b="1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chains</a:t>
            </a:r>
            <a:r>
              <a:rPr lang="fr-FR" sz="1600" dirty="0">
                <a:solidFill>
                  <a:schemeClr val="bg1"/>
                </a:solidFill>
              </a:rPr>
              <a:t> and </a:t>
            </a:r>
            <a:r>
              <a:rPr lang="fr-FR" sz="1600" b="1" dirty="0" err="1">
                <a:solidFill>
                  <a:schemeClr val="bg1"/>
                </a:solidFill>
              </a:rPr>
              <a:t>precision</a:t>
            </a:r>
            <a:r>
              <a:rPr lang="fr-FR" sz="1600" b="1" dirty="0">
                <a:solidFill>
                  <a:schemeClr val="bg1"/>
                </a:solidFill>
              </a:rPr>
              <a:t> </a:t>
            </a:r>
            <a:r>
              <a:rPr lang="fr-FR" sz="1600" b="1" dirty="0" err="1">
                <a:solidFill>
                  <a:schemeClr val="bg1"/>
                </a:solidFill>
              </a:rPr>
              <a:t>mechanisms</a:t>
            </a:r>
            <a:endParaRPr lang="fr-FR" sz="1600" b="1" dirty="0">
              <a:solidFill>
                <a:schemeClr val="bg1"/>
              </a:solidFill>
            </a:endParaRPr>
          </a:p>
          <a:p>
            <a:pPr marL="742950" lvl="2" indent="-28575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bg1"/>
                </a:solidFill>
              </a:rPr>
              <a:t>Autonomy </a:t>
            </a:r>
            <a:r>
              <a:rPr lang="fr-FR" sz="1600" dirty="0">
                <a:solidFill>
                  <a:schemeClr val="bg1"/>
                </a:solidFill>
              </a:rPr>
              <a:t>/ on-</a:t>
            </a:r>
            <a:r>
              <a:rPr lang="fr-FR" sz="1600" dirty="0" err="1">
                <a:solidFill>
                  <a:schemeClr val="bg1"/>
                </a:solidFill>
              </a:rPr>
              <a:t>board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processing</a:t>
            </a:r>
            <a:r>
              <a:rPr lang="fr-FR" sz="1600" dirty="0">
                <a:solidFill>
                  <a:schemeClr val="bg1"/>
                </a:solidFill>
              </a:rPr>
              <a:t> (ties </a:t>
            </a:r>
            <a:r>
              <a:rPr lang="fr-FR" sz="1600" dirty="0" err="1">
                <a:solidFill>
                  <a:schemeClr val="bg1"/>
                </a:solidFill>
              </a:rPr>
              <a:t>into</a:t>
            </a:r>
            <a:r>
              <a:rPr lang="fr-FR" sz="1600" dirty="0">
                <a:solidFill>
                  <a:schemeClr val="bg1"/>
                </a:solidFill>
              </a:rPr>
              <a:t> TEC AI topics)</a:t>
            </a:r>
          </a:p>
          <a:p>
            <a:pPr marL="742950" lvl="2" indent="-28575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bg1"/>
                </a:solidFill>
              </a:rPr>
              <a:t>Advanced </a:t>
            </a:r>
            <a:r>
              <a:rPr lang="fr-FR" sz="1600" b="1" dirty="0" err="1">
                <a:solidFill>
                  <a:schemeClr val="bg1"/>
                </a:solidFill>
              </a:rPr>
              <a:t>materials</a:t>
            </a:r>
            <a:r>
              <a:rPr lang="fr-FR" sz="1600" b="1" dirty="0">
                <a:solidFill>
                  <a:schemeClr val="bg1"/>
                </a:solidFill>
              </a:rPr>
              <a:t> and </a:t>
            </a:r>
            <a:r>
              <a:rPr lang="fr-FR" sz="1600" b="1" dirty="0" err="1">
                <a:solidFill>
                  <a:schemeClr val="bg1"/>
                </a:solidFill>
              </a:rPr>
              <a:t>manufacturing</a:t>
            </a:r>
            <a:r>
              <a:rPr lang="fr-FR" sz="1600" b="1" dirty="0">
                <a:solidFill>
                  <a:schemeClr val="bg1"/>
                </a:solidFill>
              </a:rPr>
              <a:t> </a:t>
            </a:r>
            <a:r>
              <a:rPr lang="fr-FR" sz="1600" dirty="0">
                <a:solidFill>
                  <a:schemeClr val="bg1"/>
                </a:solidFill>
              </a:rPr>
              <a:t>(ties </a:t>
            </a:r>
            <a:r>
              <a:rPr lang="fr-FR" sz="1600" dirty="0" err="1">
                <a:solidFill>
                  <a:schemeClr val="bg1"/>
                </a:solidFill>
              </a:rPr>
              <a:t>into</a:t>
            </a:r>
            <a:r>
              <a:rPr lang="fr-FR" sz="1600" dirty="0">
                <a:solidFill>
                  <a:schemeClr val="bg1"/>
                </a:solidFill>
              </a:rPr>
              <a:t> TEC </a:t>
            </a:r>
            <a:r>
              <a:rPr lang="fr-FR" sz="1600" dirty="0" err="1">
                <a:solidFill>
                  <a:schemeClr val="bg1"/>
                </a:solidFill>
              </a:rPr>
              <a:t>materials</a:t>
            </a:r>
            <a:r>
              <a:rPr lang="fr-FR" sz="1600" dirty="0">
                <a:solidFill>
                  <a:schemeClr val="bg1"/>
                </a:solidFill>
              </a:rPr>
              <a:t>/ISRU topics)</a:t>
            </a:r>
          </a:p>
        </p:txBody>
      </p:sp>
    </p:spTree>
    <p:extLst>
      <p:ext uri="{BB962C8B-B14F-4D97-AF65-F5344CB8AC3E}">
        <p14:creationId xmlns:p14="http://schemas.microsoft.com/office/powerpoint/2010/main" val="2344587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69D4E9-9EEE-3693-0773-D0EA13EBEF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DE588B73-E7FE-8941-614E-2B80523142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5162" y="960576"/>
            <a:ext cx="8754558" cy="5182316"/>
          </a:xfrm>
        </p:spPr>
        <p:txBody>
          <a:bodyPr>
            <a:noAutofit/>
          </a:bodyPr>
          <a:lstStyle/>
          <a:p>
            <a:pPr lvl="0" algn="just"/>
            <a:r>
              <a:rPr lang="en-US" sz="1400" dirty="0"/>
              <a:t>Key strategic pillars for ESA: 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1050" b="1" dirty="0"/>
              <a:t>Sovereignty</a:t>
            </a:r>
            <a:r>
              <a:rPr lang="en-US" sz="1050" dirty="0"/>
              <a:t> (reducing critical dependencies outside of Europe)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1050" dirty="0"/>
              <a:t>Boosting industrial </a:t>
            </a:r>
            <a:r>
              <a:rPr lang="en-US" sz="1050" b="1" dirty="0"/>
              <a:t>competitiveness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1050" dirty="0"/>
              <a:t>Pushing </a:t>
            </a:r>
            <a:r>
              <a:rPr lang="en-US" sz="1050" b="1" dirty="0"/>
              <a:t>high-impact domains  </a:t>
            </a:r>
            <a:r>
              <a:rPr lang="en-US" sz="1050" dirty="0"/>
              <a:t>(e.g. AI, quantum, propulsion, sustainability)</a:t>
            </a:r>
          </a:p>
          <a:p>
            <a:pPr algn="just"/>
            <a:r>
              <a:rPr lang="en-US" sz="1400" dirty="0"/>
              <a:t>GSTP </a:t>
            </a:r>
            <a:r>
              <a:rPr lang="en-US" sz="1400" b="1" dirty="0"/>
              <a:t>funding uplif</a:t>
            </a:r>
            <a:r>
              <a:rPr lang="en-US" sz="1400" dirty="0"/>
              <a:t>t by +66% versus the previous cycle </a:t>
            </a:r>
          </a:p>
          <a:p>
            <a:pPr algn="just"/>
            <a:r>
              <a:rPr lang="en-US" sz="1400" dirty="0"/>
              <a:t>From development to flight via GSTP elements: 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1050" dirty="0"/>
              <a:t>GSTP </a:t>
            </a:r>
            <a:r>
              <a:rPr lang="en-US" sz="1050" b="1" dirty="0"/>
              <a:t>Element 1</a:t>
            </a:r>
            <a:r>
              <a:rPr lang="en-US" sz="1050" dirty="0"/>
              <a:t> – </a:t>
            </a:r>
            <a:r>
              <a:rPr lang="en-US" sz="1050" b="1" dirty="0"/>
              <a:t>Develop</a:t>
            </a:r>
            <a:r>
              <a:rPr lang="en-US" sz="1050" dirty="0"/>
              <a:t>: </a:t>
            </a:r>
            <a:r>
              <a:rPr lang="en-US" sz="1050" b="1" dirty="0"/>
              <a:t>ESA-driven priorities </a:t>
            </a:r>
            <a:r>
              <a:rPr lang="en-US" sz="1050" dirty="0">
                <a:sym typeface="Wingdings" panose="05000000000000000000" pitchFamily="2" charset="2"/>
              </a:rPr>
              <a:t> CH 10M€</a:t>
            </a:r>
            <a:endParaRPr lang="en-US" sz="1050" dirty="0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1050" dirty="0"/>
              <a:t>GSTP </a:t>
            </a:r>
            <a:r>
              <a:rPr lang="en-US" sz="1050" b="1" dirty="0"/>
              <a:t>Element 2 </a:t>
            </a:r>
            <a:r>
              <a:rPr lang="en-US" sz="1050" dirty="0"/>
              <a:t>– </a:t>
            </a:r>
            <a:r>
              <a:rPr lang="en-US" sz="1050" b="1" dirty="0"/>
              <a:t>Make</a:t>
            </a:r>
            <a:r>
              <a:rPr lang="en-US" sz="1050" dirty="0"/>
              <a:t>:</a:t>
            </a:r>
            <a:r>
              <a:rPr lang="en-US" sz="1050" b="1" dirty="0"/>
              <a:t> Industry-driven </a:t>
            </a:r>
            <a:r>
              <a:rPr lang="en-US" sz="1050" dirty="0"/>
              <a:t>developments with a simplification/speed, </a:t>
            </a:r>
            <a:r>
              <a:rPr lang="en-US" sz="1050" b="1" dirty="0"/>
              <a:t>market-oriented </a:t>
            </a:r>
            <a:r>
              <a:rPr lang="en-US" sz="1050" dirty="0"/>
              <a:t>products  </a:t>
            </a:r>
            <a:r>
              <a:rPr lang="en-US" sz="1050" dirty="0">
                <a:sym typeface="Wingdings" panose="05000000000000000000" pitchFamily="2" charset="2"/>
              </a:rPr>
              <a:t> CH 4M€</a:t>
            </a:r>
            <a:endParaRPr lang="en-US" sz="1050" dirty="0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1050" dirty="0"/>
              <a:t>GSTP </a:t>
            </a:r>
            <a:r>
              <a:rPr lang="en-US" sz="1050" b="1" dirty="0"/>
              <a:t>Element 3</a:t>
            </a:r>
            <a:r>
              <a:rPr lang="en-US" sz="1050" dirty="0"/>
              <a:t> – </a:t>
            </a:r>
            <a:r>
              <a:rPr lang="en-US" sz="1050" b="1" dirty="0"/>
              <a:t>Fly</a:t>
            </a:r>
            <a:r>
              <a:rPr lang="en-US" sz="1050" dirty="0"/>
              <a:t>: </a:t>
            </a:r>
            <a:r>
              <a:rPr lang="en-US" sz="1050" b="1" dirty="0"/>
              <a:t>In-orbit demonstrations</a:t>
            </a:r>
            <a:r>
              <a:rPr lang="en-US" sz="1050" dirty="0"/>
              <a:t>, including a CubeSat framework, to build </a:t>
            </a:r>
            <a:r>
              <a:rPr lang="en-US" sz="1050" b="1" dirty="0"/>
              <a:t>heritage</a:t>
            </a:r>
            <a:r>
              <a:rPr lang="en-US" sz="1050" dirty="0"/>
              <a:t> </a:t>
            </a:r>
            <a:r>
              <a:rPr lang="en-US" sz="1050" dirty="0">
                <a:sym typeface="Wingdings" panose="05000000000000000000" pitchFamily="2" charset="2"/>
              </a:rPr>
              <a:t> CH 3M€</a:t>
            </a:r>
            <a:endParaRPr lang="en-US" sz="1050" dirty="0"/>
          </a:p>
          <a:p>
            <a:pPr algn="just"/>
            <a:r>
              <a:rPr lang="en-US" sz="1400" dirty="0"/>
              <a:t>New emphasis in </a:t>
            </a:r>
            <a:r>
              <a:rPr lang="en-US" sz="1400" b="1" dirty="0"/>
              <a:t>GSTP “Resilience &amp; Security” </a:t>
            </a:r>
            <a:r>
              <a:rPr lang="en-US" sz="1400" dirty="0"/>
              <a:t>component, additional to existing critical-capabilities / non-dependence </a:t>
            </a:r>
            <a:r>
              <a:rPr lang="de-CH" sz="1400" dirty="0" err="1"/>
              <a:t>working</a:t>
            </a:r>
            <a:r>
              <a:rPr lang="de-CH" sz="1400" dirty="0"/>
              <a:t> </a:t>
            </a:r>
            <a:r>
              <a:rPr lang="de-CH" sz="1400" dirty="0" err="1"/>
              <a:t>groups</a:t>
            </a:r>
            <a:r>
              <a:rPr lang="de-CH" sz="1400" dirty="0"/>
              <a:t> in EEE </a:t>
            </a:r>
            <a:r>
              <a:rPr lang="de-CH" sz="1400" dirty="0" err="1"/>
              <a:t>technologies</a:t>
            </a:r>
            <a:endParaRPr lang="de-CH" sz="1400" dirty="0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de-CH" sz="1050" dirty="0"/>
              <a:t>GSTP </a:t>
            </a:r>
            <a:r>
              <a:rPr lang="de-CH" sz="1050" b="1" dirty="0"/>
              <a:t>EEE </a:t>
            </a:r>
            <a:r>
              <a:rPr lang="de-CH" sz="1050" b="1" dirty="0" err="1"/>
              <a:t>component</a:t>
            </a:r>
            <a:r>
              <a:rPr lang="de-CH" sz="1050" dirty="0"/>
              <a:t>: EEE </a:t>
            </a:r>
            <a:r>
              <a:rPr lang="en-US" sz="1050" dirty="0"/>
              <a:t>Components that match the current European risk posture, critical electronic parts for European independence in Supply chain </a:t>
            </a:r>
            <a:r>
              <a:rPr lang="en-US" sz="1050" dirty="0">
                <a:sym typeface="Wingdings" panose="05000000000000000000" pitchFamily="2" charset="2"/>
              </a:rPr>
              <a:t> CH 4 M€</a:t>
            </a:r>
            <a:endParaRPr lang="de-CH" sz="1050" dirty="0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de-CH" sz="1050" dirty="0"/>
              <a:t>GSTP </a:t>
            </a:r>
            <a:r>
              <a:rPr lang="de-CH" sz="1050" b="1" dirty="0" err="1"/>
              <a:t>Resilience</a:t>
            </a:r>
            <a:r>
              <a:rPr lang="de-CH" sz="1050" b="1" dirty="0"/>
              <a:t> and Security </a:t>
            </a:r>
            <a:r>
              <a:rPr lang="de-CH" sz="1050" dirty="0" err="1"/>
              <a:t>component</a:t>
            </a:r>
            <a:r>
              <a:rPr lang="de-CH" sz="1050" dirty="0"/>
              <a:t>: </a:t>
            </a:r>
            <a:r>
              <a:rPr lang="en-US" sz="1050" dirty="0"/>
              <a:t>strongly emphasis on security/cyber and sovereignty as cross-cutting needs </a:t>
            </a:r>
            <a:r>
              <a:rPr lang="en-US" sz="1050" dirty="0">
                <a:sym typeface="Wingdings" panose="05000000000000000000" pitchFamily="2" charset="2"/>
              </a:rPr>
              <a:t> CH 1.5 M€ </a:t>
            </a:r>
            <a:endParaRPr lang="de-CH" sz="1050" dirty="0"/>
          </a:p>
          <a:p>
            <a:pPr algn="just"/>
            <a:r>
              <a:rPr lang="en-US" sz="1400" dirty="0"/>
              <a:t>TEC focus areas include </a:t>
            </a:r>
            <a:r>
              <a:rPr lang="en-US" sz="1400" b="1" dirty="0"/>
              <a:t>VLEO, Quantum, AI, Security/Cyber, mid-size satellite </a:t>
            </a:r>
            <a:r>
              <a:rPr lang="en-US" sz="1400" b="1" dirty="0" err="1"/>
              <a:t>industrialisation</a:t>
            </a:r>
            <a:r>
              <a:rPr lang="en-US" sz="1400" b="1" dirty="0"/>
              <a:t> (M-IND), </a:t>
            </a:r>
            <a:r>
              <a:rPr lang="en-US" sz="1400" b="1" dirty="0" err="1"/>
              <a:t>serialisation</a:t>
            </a:r>
            <a:r>
              <a:rPr lang="en-US" sz="1400" b="1" dirty="0"/>
              <a:t>/</a:t>
            </a:r>
            <a:r>
              <a:rPr lang="en-US" sz="1400" b="1" dirty="0" err="1"/>
              <a:t>industrialisation</a:t>
            </a:r>
            <a:r>
              <a:rPr lang="en-US" sz="1400" b="1" dirty="0"/>
              <a:t>, EEE critical components, Zero Debris &amp; in-orbit servicing, advanced manufacturing, phased arrays, advanced propulsion, </a:t>
            </a:r>
            <a:r>
              <a:rPr lang="en-US" sz="1400" b="1" dirty="0" err="1"/>
              <a:t>optics+radar</a:t>
            </a:r>
            <a:r>
              <a:rPr lang="en-US" sz="1400" b="1" dirty="0"/>
              <a:t>, RF, navigation, nuclear energy, cryogenic/deep space/radiation, material science and ISRU</a:t>
            </a:r>
            <a:r>
              <a:rPr lang="en-US" sz="1400" dirty="0"/>
              <a:t>.</a:t>
            </a:r>
          </a:p>
          <a:p>
            <a:pPr lvl="0" algn="just"/>
            <a:r>
              <a:rPr lang="en-US" sz="1400" dirty="0"/>
              <a:t>DPTD </a:t>
            </a:r>
            <a:r>
              <a:rPr lang="en-US" sz="1400" b="1" dirty="0"/>
              <a:t>Discovery via OSIP </a:t>
            </a:r>
            <a:r>
              <a:rPr lang="en-US" sz="1400" dirty="0"/>
              <a:t>remains the lowest-barrier entry for early-stage concepts (without national delegation support).</a:t>
            </a:r>
            <a:endParaRPr lang="de-CH" sz="1400" dirty="0"/>
          </a:p>
          <a:p>
            <a:pPr lvl="0" algn="just"/>
            <a:r>
              <a:rPr lang="en-US" sz="1400" dirty="0"/>
              <a:t>DPTD </a:t>
            </a:r>
            <a:r>
              <a:rPr lang="en-US" sz="1400" b="1" dirty="0"/>
              <a:t>Preparation and TDE</a:t>
            </a:r>
            <a:r>
              <a:rPr lang="en-US" sz="1400" dirty="0"/>
              <a:t> cover competitive studies (aligned with ESA roadmaps) and enabling technology development at low TRL (1-4)</a:t>
            </a:r>
          </a:p>
          <a:p>
            <a:pPr marL="0" lvl="0" indent="0" algn="just">
              <a:buNone/>
            </a:pPr>
            <a:endParaRPr lang="de-CH" sz="14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D06CFA9-D304-7011-6D98-10B8ACF21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117" y="165099"/>
            <a:ext cx="10515600" cy="51593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CH" sz="3200" dirty="0" err="1"/>
              <a:t>Specificities</a:t>
            </a:r>
            <a:r>
              <a:rPr lang="de-CH" sz="3200" dirty="0"/>
              <a:t> CM25 – Technology Programmes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C2C14A-529E-9BBF-F0B0-8BE3C9BBD0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4733" y="1750020"/>
            <a:ext cx="2199249" cy="11546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3A3D3A-C7EB-20F6-EBF4-A4F865C2064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731" t="13570" r="26346" b="13915"/>
          <a:stretch>
            <a:fillRect/>
          </a:stretch>
        </p:blipFill>
        <p:spPr>
          <a:xfrm>
            <a:off x="10171876" y="4467339"/>
            <a:ext cx="1584961" cy="1542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534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33F3EA-5194-6605-4B1F-E1723E88A7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83AE90-0638-A5E9-FB54-9AB13555B6D6}"/>
              </a:ext>
            </a:extLst>
          </p:cNvPr>
          <p:cNvSpPr txBox="1"/>
          <p:nvPr/>
        </p:nvSpPr>
        <p:spPr>
          <a:xfrm>
            <a:off x="288588" y="883292"/>
            <a:ext cx="7355795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de-CH" sz="1400" dirty="0">
                <a:solidFill>
                  <a:schemeClr val="bg1"/>
                </a:solidFill>
              </a:rPr>
              <a:t>Swiss </a:t>
            </a:r>
            <a:r>
              <a:rPr lang="de-CH" sz="1400" dirty="0" err="1">
                <a:solidFill>
                  <a:schemeClr val="bg1"/>
                </a:solidFill>
              </a:rPr>
              <a:t>entities</a:t>
            </a:r>
            <a:r>
              <a:rPr lang="de-CH" sz="1400" dirty="0">
                <a:solidFill>
                  <a:schemeClr val="bg1"/>
                </a:solidFill>
              </a:rPr>
              <a:t> with </a:t>
            </a:r>
            <a:r>
              <a:rPr lang="de-CH" sz="1400" dirty="0" err="1">
                <a:solidFill>
                  <a:schemeClr val="bg1"/>
                </a:solidFill>
              </a:rPr>
              <a:t>matching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competence</a:t>
            </a:r>
            <a:r>
              <a:rPr lang="de-CH" sz="1400" dirty="0">
                <a:solidFill>
                  <a:schemeClr val="bg1"/>
                </a:solidFill>
              </a:rPr>
              <a:t> should </a:t>
            </a:r>
            <a:r>
              <a:rPr lang="de-CH" sz="1400" dirty="0" err="1">
                <a:solidFill>
                  <a:schemeClr val="bg1"/>
                </a:solidFill>
              </a:rPr>
              <a:t>target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the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following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topics</a:t>
            </a:r>
            <a:r>
              <a:rPr lang="de-CH" sz="1400" dirty="0">
                <a:solidFill>
                  <a:schemeClr val="bg1"/>
                </a:solidFill>
              </a:rPr>
              <a:t>:</a:t>
            </a:r>
          </a:p>
          <a:p>
            <a:pPr algn="just"/>
            <a:endParaRPr lang="de-CH" sz="1400" dirty="0">
              <a:solidFill>
                <a:schemeClr val="bg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de-CH" sz="1400" b="1" dirty="0">
                <a:solidFill>
                  <a:schemeClr val="bg1"/>
                </a:solidFill>
              </a:rPr>
              <a:t>Quantum</a:t>
            </a:r>
            <a:r>
              <a:rPr lang="de-CH" sz="1400" dirty="0">
                <a:solidFill>
                  <a:schemeClr val="bg1"/>
                </a:solidFill>
              </a:rPr>
              <a:t>: </a:t>
            </a:r>
            <a:r>
              <a:rPr lang="de-CH" sz="1400" dirty="0" err="1">
                <a:solidFill>
                  <a:schemeClr val="bg1"/>
                </a:solidFill>
              </a:rPr>
              <a:t>photonic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building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blocks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err="1">
                <a:solidFill>
                  <a:schemeClr val="bg1"/>
                </a:solidFill>
              </a:rPr>
              <a:t>clocks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err="1">
                <a:solidFill>
                  <a:schemeClr val="bg1"/>
                </a:solidFill>
              </a:rPr>
              <a:t>sensors</a:t>
            </a:r>
            <a:r>
              <a:rPr lang="de-CH" sz="1400" dirty="0">
                <a:solidFill>
                  <a:schemeClr val="bg1"/>
                </a:solidFill>
              </a:rPr>
              <a:t>, time/</a:t>
            </a:r>
            <a:r>
              <a:rPr lang="de-CH" sz="1400" dirty="0" err="1">
                <a:solidFill>
                  <a:schemeClr val="bg1"/>
                </a:solidFill>
              </a:rPr>
              <a:t>frequency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transfer</a:t>
            </a:r>
            <a:r>
              <a:rPr lang="de-CH" sz="1400" dirty="0">
                <a:solidFill>
                  <a:schemeClr val="bg1"/>
                </a:solidFill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de-CH" sz="1400" b="1" dirty="0">
                <a:solidFill>
                  <a:schemeClr val="bg1"/>
                </a:solidFill>
              </a:rPr>
              <a:t>AI for </a:t>
            </a:r>
            <a:r>
              <a:rPr lang="de-CH" sz="1400" b="1" dirty="0" err="1">
                <a:solidFill>
                  <a:schemeClr val="bg1"/>
                </a:solidFill>
              </a:rPr>
              <a:t>space</a:t>
            </a:r>
            <a:r>
              <a:rPr lang="de-CH" sz="1400" dirty="0">
                <a:solidFill>
                  <a:schemeClr val="bg1"/>
                </a:solidFill>
              </a:rPr>
              <a:t>: </a:t>
            </a:r>
            <a:r>
              <a:rPr lang="de-CH" sz="1400" dirty="0" err="1">
                <a:solidFill>
                  <a:schemeClr val="bg1"/>
                </a:solidFill>
              </a:rPr>
              <a:t>mission</a:t>
            </a:r>
            <a:r>
              <a:rPr lang="de-CH" sz="1400" dirty="0">
                <a:solidFill>
                  <a:schemeClr val="bg1"/>
                </a:solidFill>
              </a:rPr>
              <a:t> design/</a:t>
            </a:r>
            <a:r>
              <a:rPr lang="de-CH" sz="1400" dirty="0" err="1">
                <a:solidFill>
                  <a:schemeClr val="bg1"/>
                </a:solidFill>
              </a:rPr>
              <a:t>optimisation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err="1">
                <a:solidFill>
                  <a:schemeClr val="bg1"/>
                </a:solidFill>
              </a:rPr>
              <a:t>operations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agents</a:t>
            </a:r>
            <a:r>
              <a:rPr lang="de-CH" sz="1400" dirty="0">
                <a:solidFill>
                  <a:schemeClr val="bg1"/>
                </a:solidFill>
              </a:rPr>
              <a:t>, on-board </a:t>
            </a:r>
            <a:r>
              <a:rPr lang="de-CH" sz="1400" dirty="0" err="1">
                <a:solidFill>
                  <a:schemeClr val="bg1"/>
                </a:solidFill>
              </a:rPr>
              <a:t>analytics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err="1">
                <a:solidFill>
                  <a:schemeClr val="bg1"/>
                </a:solidFill>
              </a:rPr>
              <a:t>supply-chain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optimisation</a:t>
            </a:r>
            <a:r>
              <a:rPr lang="de-CH" sz="1400" dirty="0">
                <a:solidFill>
                  <a:schemeClr val="bg1"/>
                </a:solidFill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de-CH" sz="1400" b="1" dirty="0">
                <a:solidFill>
                  <a:schemeClr val="bg1"/>
                </a:solidFill>
              </a:rPr>
              <a:t>Security/</a:t>
            </a:r>
            <a:r>
              <a:rPr lang="de-CH" sz="1400" b="1" dirty="0" err="1">
                <a:solidFill>
                  <a:schemeClr val="bg1"/>
                </a:solidFill>
              </a:rPr>
              <a:t>Cyber</a:t>
            </a:r>
            <a:r>
              <a:rPr lang="de-CH" sz="1400" b="1" dirty="0">
                <a:solidFill>
                  <a:schemeClr val="bg1"/>
                </a:solidFill>
              </a:rPr>
              <a:t>/Crypto</a:t>
            </a:r>
            <a:r>
              <a:rPr lang="de-CH" sz="1400" dirty="0">
                <a:solidFill>
                  <a:schemeClr val="bg1"/>
                </a:solidFill>
              </a:rPr>
              <a:t>: “</a:t>
            </a:r>
            <a:r>
              <a:rPr lang="de-CH" sz="1400" dirty="0" err="1">
                <a:solidFill>
                  <a:schemeClr val="bg1"/>
                </a:solidFill>
              </a:rPr>
              <a:t>secure</a:t>
            </a:r>
            <a:r>
              <a:rPr lang="de-CH" sz="1400" dirty="0">
                <a:solidFill>
                  <a:schemeClr val="bg1"/>
                </a:solidFill>
              </a:rPr>
              <a:t>-</a:t>
            </a:r>
            <a:r>
              <a:rPr lang="de-CH" sz="1400" dirty="0" err="1">
                <a:solidFill>
                  <a:schemeClr val="bg1"/>
                </a:solidFill>
              </a:rPr>
              <a:t>by</a:t>
            </a:r>
            <a:r>
              <a:rPr lang="de-CH" sz="1400" dirty="0">
                <a:solidFill>
                  <a:schemeClr val="bg1"/>
                </a:solidFill>
              </a:rPr>
              <a:t>-design” </a:t>
            </a:r>
            <a:r>
              <a:rPr lang="de-CH" sz="1400" dirty="0" err="1">
                <a:solidFill>
                  <a:schemeClr val="bg1"/>
                </a:solidFill>
              </a:rPr>
              <a:t>building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blocks</a:t>
            </a:r>
            <a:r>
              <a:rPr lang="de-CH" sz="1400" dirty="0">
                <a:solidFill>
                  <a:schemeClr val="bg1"/>
                </a:solidFill>
              </a:rPr>
              <a:t> and </a:t>
            </a:r>
            <a:r>
              <a:rPr lang="de-CH" sz="1400" dirty="0" err="1">
                <a:solidFill>
                  <a:schemeClr val="bg1"/>
                </a:solidFill>
              </a:rPr>
              <a:t>productisation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logic</a:t>
            </a:r>
            <a:r>
              <a:rPr lang="de-CH" sz="1400" dirty="0">
                <a:solidFill>
                  <a:schemeClr val="bg1"/>
                </a:solidFill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de-CH" sz="1400" dirty="0">
                <a:solidFill>
                  <a:schemeClr val="bg1"/>
                </a:solidFill>
              </a:rPr>
              <a:t>VLEO + </a:t>
            </a:r>
            <a:r>
              <a:rPr lang="de-CH" sz="1400" dirty="0" err="1">
                <a:solidFill>
                  <a:schemeClr val="bg1"/>
                </a:solidFill>
              </a:rPr>
              <a:t>advanced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propulsion</a:t>
            </a:r>
            <a:r>
              <a:rPr lang="de-CH" sz="1400" dirty="0">
                <a:solidFill>
                  <a:schemeClr val="bg1"/>
                </a:solidFill>
              </a:rPr>
              <a:t>: </a:t>
            </a:r>
            <a:r>
              <a:rPr lang="de-CH" sz="1400" dirty="0" err="1">
                <a:solidFill>
                  <a:schemeClr val="bg1"/>
                </a:solidFill>
              </a:rPr>
              <a:t>technology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enabling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faster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cycles</a:t>
            </a:r>
            <a:r>
              <a:rPr lang="de-CH" sz="1400" dirty="0">
                <a:solidFill>
                  <a:schemeClr val="bg1"/>
                </a:solidFill>
              </a:rPr>
              <a:t> and </a:t>
            </a:r>
            <a:r>
              <a:rPr lang="de-CH" sz="1400" dirty="0" err="1">
                <a:solidFill>
                  <a:schemeClr val="bg1"/>
                </a:solidFill>
              </a:rPr>
              <a:t>new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mission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envelopes</a:t>
            </a:r>
            <a:r>
              <a:rPr lang="de-CH" sz="1400" dirty="0">
                <a:solidFill>
                  <a:schemeClr val="bg1"/>
                </a:solidFill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de-CH" sz="1400" b="1" dirty="0">
                <a:solidFill>
                  <a:schemeClr val="bg1"/>
                </a:solidFill>
              </a:rPr>
              <a:t>EEE </a:t>
            </a:r>
            <a:r>
              <a:rPr lang="de-CH" sz="1400" b="1" dirty="0" err="1">
                <a:solidFill>
                  <a:schemeClr val="bg1"/>
                </a:solidFill>
              </a:rPr>
              <a:t>critical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components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dirty="0">
                <a:solidFill>
                  <a:schemeClr val="bg1"/>
                </a:solidFill>
              </a:rPr>
              <a:t>(non-</a:t>
            </a:r>
            <a:r>
              <a:rPr lang="de-CH" sz="1400" dirty="0" err="1">
                <a:solidFill>
                  <a:schemeClr val="bg1"/>
                </a:solidFill>
              </a:rPr>
              <a:t>dependence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err="1">
                <a:solidFill>
                  <a:schemeClr val="bg1"/>
                </a:solidFill>
              </a:rPr>
              <a:t>qualification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err="1">
                <a:solidFill>
                  <a:schemeClr val="bg1"/>
                </a:solidFill>
              </a:rPr>
              <a:t>supply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stability</a:t>
            </a:r>
            <a:r>
              <a:rPr lang="de-CH" sz="1400" dirty="0">
                <a:solidFill>
                  <a:schemeClr val="bg1"/>
                </a:solidFill>
              </a:rPr>
              <a:t>).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de-CH" sz="1400" b="1" dirty="0" err="1">
                <a:solidFill>
                  <a:schemeClr val="bg1"/>
                </a:solidFill>
              </a:rPr>
              <a:t>Industrialisation</a:t>
            </a:r>
            <a:r>
              <a:rPr lang="de-CH" sz="1400" b="1" dirty="0">
                <a:solidFill>
                  <a:schemeClr val="bg1"/>
                </a:solidFill>
              </a:rPr>
              <a:t>/</a:t>
            </a:r>
            <a:r>
              <a:rPr lang="de-CH" sz="1400" b="1" dirty="0" err="1">
                <a:solidFill>
                  <a:schemeClr val="bg1"/>
                </a:solidFill>
              </a:rPr>
              <a:t>serialisation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production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dirty="0">
                <a:solidFill>
                  <a:schemeClr val="bg1"/>
                </a:solidFill>
              </a:rPr>
              <a:t>(M-IND), </a:t>
            </a:r>
            <a:r>
              <a:rPr lang="de-CH" sz="1400" dirty="0" err="1">
                <a:solidFill>
                  <a:schemeClr val="bg1"/>
                </a:solidFill>
              </a:rPr>
              <a:t>standardised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subsystems</a:t>
            </a:r>
            <a:r>
              <a:rPr lang="de-CH" sz="1400" dirty="0">
                <a:solidFill>
                  <a:schemeClr val="bg1"/>
                </a:solidFill>
              </a:rPr>
              <a:t> (</a:t>
            </a:r>
            <a:r>
              <a:rPr lang="de-CH" sz="1400" dirty="0" err="1">
                <a:solidFill>
                  <a:schemeClr val="bg1"/>
                </a:solidFill>
              </a:rPr>
              <a:t>interfaces</a:t>
            </a:r>
            <a:r>
              <a:rPr lang="de-CH" sz="1400" dirty="0">
                <a:solidFill>
                  <a:schemeClr val="bg1"/>
                </a:solidFill>
              </a:rPr>
              <a:t>/</a:t>
            </a:r>
            <a:r>
              <a:rPr lang="de-CH" sz="1400" dirty="0" err="1">
                <a:solidFill>
                  <a:schemeClr val="bg1"/>
                </a:solidFill>
              </a:rPr>
              <a:t>architectures</a:t>
            </a:r>
            <a:r>
              <a:rPr lang="de-CH" sz="1400" dirty="0">
                <a:solidFill>
                  <a:schemeClr val="bg1"/>
                </a:solidFill>
              </a:rPr>
              <a:t>), Swiss </a:t>
            </a:r>
            <a:r>
              <a:rPr lang="de-CH" sz="1400" dirty="0" err="1">
                <a:solidFill>
                  <a:schemeClr val="bg1"/>
                </a:solidFill>
              </a:rPr>
              <a:t>precision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manufacturing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err="1">
                <a:solidFill>
                  <a:schemeClr val="bg1"/>
                </a:solidFill>
              </a:rPr>
              <a:t>quality</a:t>
            </a:r>
            <a:r>
              <a:rPr lang="de-CH" sz="1400" dirty="0">
                <a:solidFill>
                  <a:schemeClr val="bg1"/>
                </a:solidFill>
              </a:rPr>
              <a:t> and </a:t>
            </a:r>
            <a:r>
              <a:rPr lang="de-CH" sz="1400" dirty="0" err="1">
                <a:solidFill>
                  <a:schemeClr val="bg1"/>
                </a:solidFill>
              </a:rPr>
              <a:t>obsolences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management</a:t>
            </a:r>
            <a:r>
              <a:rPr lang="de-CH" sz="1400" dirty="0">
                <a:solidFill>
                  <a:schemeClr val="bg1"/>
                </a:solidFill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de-CH" sz="1400" b="1" dirty="0">
                <a:solidFill>
                  <a:schemeClr val="bg1"/>
                </a:solidFill>
              </a:rPr>
              <a:t>Materials, </a:t>
            </a:r>
            <a:r>
              <a:rPr lang="de-CH" sz="1400" b="1" dirty="0" err="1">
                <a:solidFill>
                  <a:schemeClr val="bg1"/>
                </a:solidFill>
              </a:rPr>
              <a:t>advanced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manufacturing</a:t>
            </a:r>
            <a:r>
              <a:rPr lang="de-CH" sz="1400" b="1" dirty="0">
                <a:solidFill>
                  <a:schemeClr val="bg1"/>
                </a:solidFill>
              </a:rPr>
              <a:t>, </a:t>
            </a:r>
            <a:r>
              <a:rPr lang="de-CH" sz="1400" b="1" dirty="0" err="1">
                <a:solidFill>
                  <a:schemeClr val="bg1"/>
                </a:solidFill>
              </a:rPr>
              <a:t>sustainability</a:t>
            </a:r>
            <a:r>
              <a:rPr lang="de-CH" sz="1400" b="1" dirty="0">
                <a:solidFill>
                  <a:schemeClr val="bg1"/>
                </a:solidFill>
              </a:rPr>
              <a:t>, ISRU</a:t>
            </a:r>
            <a:r>
              <a:rPr lang="de-CH" sz="1400" dirty="0">
                <a:solidFill>
                  <a:schemeClr val="bg1"/>
                </a:solidFill>
              </a:rPr>
              <a:t> (</a:t>
            </a:r>
            <a:r>
              <a:rPr lang="de-CH" sz="1400" dirty="0" err="1">
                <a:solidFill>
                  <a:schemeClr val="bg1"/>
                </a:solidFill>
              </a:rPr>
              <a:t>radiation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err="1">
                <a:solidFill>
                  <a:schemeClr val="bg1"/>
                </a:solidFill>
              </a:rPr>
              <a:t>cryogenic-deep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space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qualified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as</a:t>
            </a:r>
            <a:r>
              <a:rPr lang="de-CH" sz="1400" dirty="0">
                <a:solidFill>
                  <a:schemeClr val="bg1"/>
                </a:solidFill>
              </a:rPr>
              <a:t> explicit TEC </a:t>
            </a:r>
            <a:r>
              <a:rPr lang="de-CH" sz="1400" dirty="0" err="1">
                <a:solidFill>
                  <a:schemeClr val="bg1"/>
                </a:solidFill>
              </a:rPr>
              <a:t>focus</a:t>
            </a:r>
            <a:r>
              <a:rPr lang="de-CH" sz="1400" dirty="0">
                <a:solidFill>
                  <a:schemeClr val="bg1"/>
                </a:solidFill>
              </a:rPr>
              <a:t> </a:t>
            </a:r>
            <a:r>
              <a:rPr lang="de-CH" sz="1400" dirty="0" err="1">
                <a:solidFill>
                  <a:schemeClr val="bg1"/>
                </a:solidFill>
              </a:rPr>
              <a:t>lines</a:t>
            </a:r>
            <a:r>
              <a:rPr lang="de-CH" sz="1400" dirty="0">
                <a:solidFill>
                  <a:schemeClr val="bg1"/>
                </a:solidFill>
              </a:rPr>
              <a:t>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06ECF9-4211-FADC-1225-CE228DA94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117" y="165099"/>
            <a:ext cx="10515600" cy="51593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CH" sz="3200" dirty="0"/>
              <a:t>Technology Programmes – Swiss </a:t>
            </a:r>
            <a:r>
              <a:rPr lang="de-CH" sz="3200" dirty="0" err="1"/>
              <a:t>contribution</a:t>
            </a:r>
            <a:endParaRPr lang="de-CH" sz="32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AEC6F9E-9C09-2172-4A70-628A51EE37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441871"/>
              </p:ext>
            </p:extLst>
          </p:nvPr>
        </p:nvGraphicFramePr>
        <p:xfrm>
          <a:off x="7823362" y="2287169"/>
          <a:ext cx="4368638" cy="3031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010">
                  <a:extLst>
                    <a:ext uri="{9D8B030D-6E8A-4147-A177-3AD203B41FA5}">
                      <a16:colId xmlns:a16="http://schemas.microsoft.com/office/drawing/2014/main" val="3685151846"/>
                    </a:ext>
                  </a:extLst>
                </a:gridCol>
                <a:gridCol w="2208628">
                  <a:extLst>
                    <a:ext uri="{9D8B030D-6E8A-4147-A177-3AD203B41FA5}">
                      <a16:colId xmlns:a16="http://schemas.microsoft.com/office/drawing/2014/main" val="3010152761"/>
                    </a:ext>
                  </a:extLst>
                </a:gridCol>
              </a:tblGrid>
              <a:tr h="332818">
                <a:tc>
                  <a:txBody>
                    <a:bodyPr/>
                    <a:lstStyle/>
                    <a:p>
                      <a:pPr algn="ctr"/>
                      <a:r>
                        <a:rPr lang="de-CH" sz="1100" dirty="0"/>
                        <a:t>GSTP E1 </a:t>
                      </a:r>
                      <a:r>
                        <a:rPr lang="de-CH" sz="1100" dirty="0" err="1"/>
                        <a:t>Compendia</a:t>
                      </a:r>
                      <a:endParaRPr lang="de-CH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100" dirty="0"/>
                        <a:t>GSTP E1 Specific Areas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2764166"/>
                  </a:ext>
                </a:extLst>
              </a:tr>
              <a:tr h="1845461">
                <a:tc>
                  <a:txBody>
                    <a:bodyPr/>
                    <a:lstStyle/>
                    <a:p>
                      <a:pPr marL="0" lvl="1" indent="0">
                        <a:buFont typeface="Wingdings" panose="05000000000000000000" pitchFamily="2" charset="2"/>
                        <a:buNone/>
                      </a:pPr>
                      <a:r>
                        <a:rPr lang="en-US" sz="800" b="1" dirty="0">
                          <a:solidFill>
                            <a:schemeClr val="bg1"/>
                          </a:solidFill>
                        </a:rPr>
                        <a:t>Generic technology domains:</a:t>
                      </a:r>
                    </a:p>
                    <a:p>
                      <a:pPr marL="266700" lvl="2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dirty="0">
                          <a:solidFill>
                            <a:schemeClr val="bg1"/>
                          </a:solidFill>
                        </a:rPr>
                        <a:t>GNC, AOCS &amp; Pointing</a:t>
                      </a:r>
                    </a:p>
                    <a:p>
                      <a:pPr marL="266700" lvl="2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dirty="0">
                          <a:solidFill>
                            <a:schemeClr val="bg1"/>
                          </a:solidFill>
                        </a:rPr>
                        <a:t>Avionics</a:t>
                      </a:r>
                    </a:p>
                    <a:p>
                      <a:pPr marL="266700" lvl="2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dirty="0">
                          <a:solidFill>
                            <a:schemeClr val="bg1"/>
                          </a:solidFill>
                        </a:rPr>
                        <a:t>RF Systems</a:t>
                      </a:r>
                    </a:p>
                    <a:p>
                      <a:pPr marL="266700" lvl="2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dirty="0">
                          <a:solidFill>
                            <a:schemeClr val="bg1"/>
                          </a:solidFill>
                        </a:rPr>
                        <a:t>Power Systems</a:t>
                      </a:r>
                    </a:p>
                    <a:p>
                      <a:pPr marL="266700" lvl="2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dirty="0">
                          <a:solidFill>
                            <a:schemeClr val="bg1"/>
                          </a:solidFill>
                        </a:rPr>
                        <a:t>EMC &amp; Space Environment</a:t>
                      </a:r>
                    </a:p>
                    <a:p>
                      <a:pPr marL="266700" lvl="2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dirty="0">
                          <a:solidFill>
                            <a:schemeClr val="bg1"/>
                          </a:solidFill>
                        </a:rPr>
                        <a:t>Optics &amp; Optoelectronics</a:t>
                      </a:r>
                    </a:p>
                    <a:p>
                      <a:pPr marL="266700" lvl="2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dirty="0">
                          <a:solidFill>
                            <a:schemeClr val="bg1"/>
                          </a:solidFill>
                        </a:rPr>
                        <a:t>Robotics</a:t>
                      </a:r>
                    </a:p>
                    <a:p>
                      <a:pPr marL="266700" lvl="2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dirty="0">
                          <a:solidFill>
                            <a:schemeClr val="bg1"/>
                          </a:solidFill>
                        </a:rPr>
                        <a:t>Life Sciences</a:t>
                      </a:r>
                    </a:p>
                    <a:p>
                      <a:pPr marL="266700" lvl="2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dirty="0">
                          <a:solidFill>
                            <a:schemeClr val="bg1"/>
                          </a:solidFill>
                        </a:rPr>
                        <a:t>Structures, Mechanisms and Materials</a:t>
                      </a:r>
                    </a:p>
                    <a:p>
                      <a:pPr marL="266700" lvl="2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dirty="0">
                          <a:solidFill>
                            <a:schemeClr val="bg1"/>
                          </a:solidFill>
                        </a:rPr>
                        <a:t>Thermal Systems</a:t>
                      </a:r>
                    </a:p>
                    <a:p>
                      <a:pPr marL="266700" lvl="2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dirty="0">
                          <a:solidFill>
                            <a:schemeClr val="bg1"/>
                          </a:solidFill>
                        </a:rPr>
                        <a:t>End-to-End Systems</a:t>
                      </a:r>
                    </a:p>
                    <a:p>
                      <a:pPr marL="266700" lvl="2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dirty="0">
                          <a:solidFill>
                            <a:schemeClr val="bg1"/>
                          </a:solidFill>
                        </a:rPr>
                        <a:t>Future Engineering</a:t>
                      </a:r>
                    </a:p>
                    <a:p>
                      <a:pPr marL="266700" lvl="2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dirty="0">
                          <a:solidFill>
                            <a:schemeClr val="bg1"/>
                          </a:solidFill>
                        </a:rPr>
                        <a:t>Ground Segment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dirty="0">
                          <a:solidFill>
                            <a:schemeClr val="bg1"/>
                          </a:solidFill>
                        </a:rPr>
                        <a:t>Cyber security</a:t>
                      </a:r>
                    </a:p>
                    <a:p>
                      <a:pPr marL="17780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dirty="0">
                          <a:solidFill>
                            <a:schemeClr val="bg1"/>
                          </a:solidFill>
                        </a:rPr>
                        <a:t>VLEO</a:t>
                      </a:r>
                    </a:p>
                    <a:p>
                      <a:pPr marL="17780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dirty="0" err="1">
                          <a:solidFill>
                            <a:schemeClr val="bg1"/>
                          </a:solidFill>
                        </a:rPr>
                        <a:t>Serialisation</a:t>
                      </a:r>
                      <a:r>
                        <a:rPr lang="en-US" sz="800" b="0" dirty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en-US" sz="800" b="0" dirty="0" err="1">
                          <a:solidFill>
                            <a:schemeClr val="bg1"/>
                          </a:solidFill>
                        </a:rPr>
                        <a:t>Standardis</a:t>
                      </a:r>
                      <a:r>
                        <a:rPr lang="en-US" sz="800" b="0" dirty="0">
                          <a:solidFill>
                            <a:schemeClr val="bg1"/>
                          </a:solidFill>
                        </a:rPr>
                        <a:t> Sub-Systems &amp; Platforms</a:t>
                      </a:r>
                    </a:p>
                    <a:p>
                      <a:pPr marL="17780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dirty="0">
                          <a:solidFill>
                            <a:schemeClr val="bg1"/>
                          </a:solidFill>
                        </a:rPr>
                        <a:t>Advance Data Handling Architecture (ADHA) and Advanced Power Architecture (APA)</a:t>
                      </a:r>
                    </a:p>
                    <a:p>
                      <a:pPr marL="17780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dirty="0">
                          <a:solidFill>
                            <a:schemeClr val="bg1"/>
                          </a:solidFill>
                        </a:rPr>
                        <a:t>M-IND (mid-size satellites 100-500kg for LEO constellations)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5593171"/>
                  </a:ext>
                </a:extLst>
              </a:tr>
              <a:tr h="853440">
                <a:tc>
                  <a:txBody>
                    <a:bodyPr/>
                    <a:lstStyle/>
                    <a:p>
                      <a:pPr marL="0" lvl="1" indent="0">
                        <a:buFont typeface="Wingdings" panose="05000000000000000000" pitchFamily="2" charset="2"/>
                        <a:buNone/>
                      </a:pPr>
                      <a:r>
                        <a:rPr lang="en-US" sz="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Targeted technology domains:</a:t>
                      </a:r>
                    </a:p>
                    <a:p>
                      <a:pPr marL="266700" lvl="2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Quantum Technologies</a:t>
                      </a:r>
                    </a:p>
                    <a:p>
                      <a:pPr marL="266700" lvl="2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Innovative Propulsion</a:t>
                      </a:r>
                    </a:p>
                    <a:p>
                      <a:pPr marL="266700" lvl="2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Artificial intelligence</a:t>
                      </a:r>
                    </a:p>
                    <a:p>
                      <a:pPr marL="266700" lvl="2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Sustainable Space (Ecodesign, Zero Debris, Circular Economy)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1" u="sng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4846121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B556E056-4A9D-2B43-CF82-AF7583378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09" y="3991835"/>
            <a:ext cx="4249767" cy="283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398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D70404-D8A3-6D9A-D3E9-255CF2A55E1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6800549" y="9375504"/>
            <a:ext cx="471805" cy="339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>
              <a:defRPr sz="1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spcBef>
                <a:spcPts val="85"/>
              </a:spcBef>
            </a:pPr>
            <a:fld id="{81D60167-4931-47E6-BA6A-407CBD079E47}" type="slidenum">
              <a:rPr lang="fr-CH" spc="155" smtClean="0"/>
              <a:pPr marL="38100">
                <a:spcBef>
                  <a:spcPts val="85"/>
                </a:spcBef>
              </a:pPr>
              <a:t>14</a:t>
            </a:fld>
            <a:r>
              <a:rPr lang="fr-CH" spc="155"/>
              <a:t>/6</a:t>
            </a:r>
            <a:endParaRPr lang="fr-CH" spc="103" dirty="0"/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9467C98-E669-63DD-4316-C77FE79724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369" y="977662"/>
            <a:ext cx="10259486" cy="5431949"/>
          </a:xfrm>
        </p:spPr>
        <p:txBody>
          <a:bodyPr>
            <a:normAutofit/>
          </a:bodyPr>
          <a:lstStyle/>
          <a:p>
            <a:pPr lvl="1"/>
            <a:r>
              <a:rPr lang="fr-CH" b="1" dirty="0"/>
              <a:t>Harmonisation:</a:t>
            </a:r>
          </a:p>
          <a:p>
            <a:pPr marL="914400" lvl="2" indent="0">
              <a:buNone/>
            </a:pPr>
            <a:r>
              <a:rPr lang="fr-CH" dirty="0" err="1"/>
              <a:t>Useful</a:t>
            </a:r>
            <a:r>
              <a:rPr lang="fr-CH" dirty="0"/>
              <a:t> to support </a:t>
            </a:r>
            <a:r>
              <a:rPr lang="fr-CH" dirty="0" err="1"/>
              <a:t>your</a:t>
            </a:r>
            <a:r>
              <a:rPr lang="fr-CH" dirty="0"/>
              <a:t> business and let the Space </a:t>
            </a:r>
            <a:r>
              <a:rPr lang="fr-CH" dirty="0" err="1"/>
              <a:t>ecosystem</a:t>
            </a:r>
            <a:r>
              <a:rPr lang="fr-CH" dirty="0"/>
              <a:t> about </a:t>
            </a:r>
            <a:r>
              <a:rPr lang="fr-CH" dirty="0" err="1"/>
              <a:t>your</a:t>
            </a:r>
            <a:r>
              <a:rPr lang="fr-CH" dirty="0"/>
              <a:t> portfolio</a:t>
            </a:r>
          </a:p>
          <a:p>
            <a:pPr marL="914400" lvl="2" indent="0">
              <a:buNone/>
            </a:pPr>
            <a:endParaRPr lang="fr-CH" b="1" u="sng" dirty="0"/>
          </a:p>
          <a:p>
            <a:pPr lvl="1"/>
            <a:r>
              <a:rPr lang="fr-CH" b="1" dirty="0"/>
              <a:t>Contacts: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CH" dirty="0" err="1"/>
              <a:t>Delegate</a:t>
            </a:r>
            <a:r>
              <a:rPr lang="fr-CH" dirty="0"/>
              <a:t> for </a:t>
            </a:r>
            <a:r>
              <a:rPr lang="fr-CH" dirty="0" err="1"/>
              <a:t>Technology</a:t>
            </a:r>
            <a:r>
              <a:rPr lang="fr-CH" dirty="0"/>
              <a:t> Harmonisation: </a:t>
            </a:r>
          </a:p>
          <a:p>
            <a:pPr marL="914400" lvl="2" indent="0">
              <a:buNone/>
            </a:pPr>
            <a:r>
              <a:rPr lang="fr-CH" dirty="0">
                <a:hlinkClick r:id="rId2"/>
              </a:rPr>
              <a:t>julien.bonnaud@space-exchange.ch</a:t>
            </a:r>
            <a:endParaRPr lang="fr-CH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fr-CH" dirty="0" err="1"/>
              <a:t>Delegate</a:t>
            </a:r>
            <a:r>
              <a:rPr lang="fr-CH" dirty="0"/>
              <a:t> for </a:t>
            </a:r>
            <a:r>
              <a:rPr lang="fr-CH" dirty="0" err="1"/>
              <a:t>Technology</a:t>
            </a:r>
            <a:r>
              <a:rPr lang="fr-CH" dirty="0"/>
              <a:t> Harmonisation and Commercialisation:</a:t>
            </a:r>
          </a:p>
          <a:p>
            <a:pPr marL="914400" lvl="2" indent="0">
              <a:buNone/>
            </a:pPr>
            <a:r>
              <a:rPr lang="fr-CH" dirty="0">
                <a:hlinkClick r:id="rId3"/>
              </a:rPr>
              <a:t>deborah.mueller@space-exchange.ch</a:t>
            </a:r>
            <a:r>
              <a:rPr lang="fr-CH" dirty="0"/>
              <a:t> </a:t>
            </a:r>
          </a:p>
          <a:p>
            <a:pPr marL="914400" lvl="2" indent="0">
              <a:buNone/>
            </a:pPr>
            <a:endParaRPr lang="fr-CH" dirty="0"/>
          </a:p>
          <a:p>
            <a:pPr lvl="1"/>
            <a:r>
              <a:rPr lang="fr-CH" b="1" dirty="0" err="1"/>
              <a:t>Useful</a:t>
            </a:r>
            <a:r>
              <a:rPr lang="fr-CH" b="1" dirty="0"/>
              <a:t> information: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CH" dirty="0" err="1"/>
              <a:t>Technology</a:t>
            </a:r>
            <a:r>
              <a:rPr lang="fr-CH" dirty="0"/>
              <a:t> Harmonisation Dossier (THD): per topic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CH" dirty="0" err="1"/>
              <a:t>European</a:t>
            </a:r>
            <a:r>
              <a:rPr lang="fr-CH" dirty="0"/>
              <a:t> Space </a:t>
            </a:r>
            <a:r>
              <a:rPr lang="fr-CH" dirty="0" err="1"/>
              <a:t>Technology</a:t>
            </a:r>
            <a:r>
              <a:rPr lang="fr-CH" dirty="0"/>
              <a:t> Master Plan (ESTMP): per </a:t>
            </a:r>
            <a:r>
              <a:rPr lang="fr-CH" dirty="0" err="1"/>
              <a:t>year</a:t>
            </a:r>
            <a:endParaRPr lang="fr-CH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fr-CH" dirty="0"/>
              <a:t>Need </a:t>
            </a:r>
            <a:r>
              <a:rPr lang="fr-CH" dirty="0" err="1"/>
              <a:t>any</a:t>
            </a:r>
            <a:r>
              <a:rPr lang="fr-CH" dirty="0"/>
              <a:t> support, </a:t>
            </a:r>
            <a:r>
              <a:rPr lang="fr-CH" dirty="0" err="1"/>
              <a:t>searching</a:t>
            </a:r>
            <a:r>
              <a:rPr lang="fr-CH" dirty="0"/>
              <a:t> for </a:t>
            </a:r>
            <a:r>
              <a:rPr lang="fr-CH" dirty="0" err="1"/>
              <a:t>partner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industry</a:t>
            </a:r>
            <a:r>
              <a:rPr lang="fr-CH" dirty="0"/>
              <a:t> or </a:t>
            </a:r>
            <a:r>
              <a:rPr lang="fr-CH" dirty="0" err="1"/>
              <a:t>academia</a:t>
            </a:r>
            <a:r>
              <a:rPr lang="fr-CH" dirty="0"/>
              <a:t>, innovation </a:t>
            </a:r>
            <a:r>
              <a:rPr lang="fr-CH" dirty="0" err="1"/>
              <a:t>ideation</a:t>
            </a:r>
            <a:r>
              <a:rPr lang="fr-CH" dirty="0"/>
              <a:t>, ESA contacts, </a:t>
            </a:r>
            <a:r>
              <a:rPr lang="fr-CH" dirty="0" err="1"/>
              <a:t>access</a:t>
            </a:r>
            <a:r>
              <a:rPr lang="fr-CH" dirty="0"/>
              <a:t> to </a:t>
            </a:r>
            <a:r>
              <a:rPr lang="fr-CH" dirty="0" err="1"/>
              <a:t>European</a:t>
            </a:r>
            <a:r>
              <a:rPr lang="fr-CH" dirty="0"/>
              <a:t> </a:t>
            </a:r>
            <a:r>
              <a:rPr lang="fr-CH" dirty="0" err="1"/>
              <a:t>space</a:t>
            </a:r>
            <a:r>
              <a:rPr lang="fr-CH" dirty="0"/>
              <a:t> </a:t>
            </a:r>
            <a:r>
              <a:rPr lang="fr-CH" dirty="0" err="1"/>
              <a:t>ecosystem</a:t>
            </a:r>
            <a:r>
              <a:rPr lang="fr-CH" dirty="0"/>
              <a:t>…..</a:t>
            </a:r>
            <a:r>
              <a:rPr lang="fr-CH" dirty="0" err="1"/>
              <a:t>then</a:t>
            </a:r>
            <a:r>
              <a:rPr lang="fr-CH" dirty="0"/>
              <a:t> </a:t>
            </a:r>
            <a:r>
              <a:rPr lang="fr-CH" b="1" dirty="0"/>
              <a:t>contact us</a:t>
            </a:r>
            <a:endParaRPr lang="en-CH" b="1" dirty="0"/>
          </a:p>
        </p:txBody>
      </p:sp>
      <p:pic>
        <p:nvPicPr>
          <p:cNvPr id="8" name="Picture 7" descr="A brain with keyhole and puzzle pieces&#10;&#10;AI-generated content may be incorrect.">
            <a:extLst>
              <a:ext uri="{FF2B5EF4-FFF2-40B4-BE49-F238E27FC236}">
                <a16:creationId xmlns:a16="http://schemas.microsoft.com/office/drawing/2014/main" id="{D86F5928-A771-77EE-9CCF-85BE986AD7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117" y="1990880"/>
            <a:ext cx="2876239" cy="2876239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E0CEBAC-F24A-6B25-A868-5792FED8D823}"/>
              </a:ext>
            </a:extLst>
          </p:cNvPr>
          <p:cNvSpPr txBox="1">
            <a:spLocks/>
          </p:cNvSpPr>
          <p:nvPr/>
        </p:nvSpPr>
        <p:spPr>
          <a:xfrm>
            <a:off x="537117" y="165099"/>
            <a:ext cx="10515600" cy="5159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3200" dirty="0"/>
              <a:t>Key Take-aways</a:t>
            </a:r>
          </a:p>
        </p:txBody>
      </p:sp>
    </p:spTree>
    <p:extLst>
      <p:ext uri="{BB962C8B-B14F-4D97-AF65-F5344CB8AC3E}">
        <p14:creationId xmlns:p14="http://schemas.microsoft.com/office/powerpoint/2010/main" val="3029469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3" descr="Ein Bild, das Luftfotografie, Vogelperspektive, Luftbild, draußen enthält.&#10;&#10;KI-generierte Inhalte können fehlerhaft sein.">
            <a:extLst>
              <a:ext uri="{FF2B5EF4-FFF2-40B4-BE49-F238E27FC236}">
                <a16:creationId xmlns:a16="http://schemas.microsoft.com/office/drawing/2014/main" id="{47B8F386-A6AF-1C59-7D21-3A4B3D3A87A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39" b="22239"/>
          <a:stretch>
            <a:fillRect/>
          </a:stretch>
        </p:blipFill>
        <p:spPr/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2923F1A7-D98E-3821-DC6D-5288200C1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710" y="4644479"/>
            <a:ext cx="7727510" cy="1324738"/>
          </a:xfrm>
        </p:spPr>
        <p:txBody>
          <a:bodyPr/>
          <a:lstStyle/>
          <a:p>
            <a:r>
              <a:rPr lang="en-GB" b="1" dirty="0"/>
              <a:t>IAC 2029 in Geneva !</a:t>
            </a:r>
            <a:br>
              <a:rPr lang="en-GB" b="1" dirty="0"/>
            </a:br>
            <a:r>
              <a:rPr lang="en-GB" b="1" dirty="0"/>
              <a:t>International Astronautical Congress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CE7DD99-D520-E1F8-F457-C766C1DA77AF}"/>
              </a:ext>
            </a:extLst>
          </p:cNvPr>
          <p:cNvSpPr/>
          <p:nvPr/>
        </p:nvSpPr>
        <p:spPr>
          <a:xfrm>
            <a:off x="9036275" y="1852386"/>
            <a:ext cx="2930642" cy="337610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9E7CFC2-E8C2-6D1A-2BDA-B04BB066E74E}"/>
              </a:ext>
            </a:extLst>
          </p:cNvPr>
          <p:cNvSpPr txBox="1"/>
          <p:nvPr/>
        </p:nvSpPr>
        <p:spPr>
          <a:xfrm>
            <a:off x="9036276" y="1966101"/>
            <a:ext cx="2930642" cy="707886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 defTabSz="1219170"/>
            <a:r>
              <a:rPr lang="en-GB" sz="2000" b="1" dirty="0">
                <a:solidFill>
                  <a:srgbClr val="0B1521"/>
                </a:solidFill>
                <a:latin typeface="MetaNormalLF-Roman"/>
              </a:rPr>
              <a:t>Please support our bid with your contact:</a:t>
            </a:r>
          </a:p>
        </p:txBody>
      </p:sp>
      <p:pic>
        <p:nvPicPr>
          <p:cNvPr id="11" name="Grafik 10" descr="Ein Bild, das Muster, Quadrat, Pixel, Design enthält.&#10;&#10;KI-generierte Inhalte können fehlerhaft sein.">
            <a:extLst>
              <a:ext uri="{FF2B5EF4-FFF2-40B4-BE49-F238E27FC236}">
                <a16:creationId xmlns:a16="http://schemas.microsoft.com/office/drawing/2014/main" id="{17F6FE40-C99B-B053-D89D-D3B07DEF3C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8234" y="2849506"/>
            <a:ext cx="2097191" cy="21066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3DB564F-6F63-8D34-0305-B5D4D870DD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983" y="6058692"/>
            <a:ext cx="1672004" cy="67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1542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1437" y="4263056"/>
            <a:ext cx="5694564" cy="1605590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 marR="3387">
              <a:lnSpc>
                <a:spcPct val="135300"/>
              </a:lnSpc>
              <a:spcBef>
                <a:spcPts val="67"/>
              </a:spcBef>
            </a:pPr>
            <a:r>
              <a:rPr lang="fr-CH" sz="1933" spc="-20" dirty="0" err="1">
                <a:solidFill>
                  <a:schemeClr val="bg1"/>
                </a:solidFill>
                <a:latin typeface="SuisseIntl-Light"/>
                <a:cs typeface="SuisseIntl-Light"/>
              </a:rPr>
              <a:t>Register</a:t>
            </a:r>
            <a:r>
              <a:rPr lang="fr-CH" sz="1933" spc="-20" dirty="0">
                <a:solidFill>
                  <a:schemeClr val="bg1"/>
                </a:solidFill>
                <a:latin typeface="SuisseIntl-Light"/>
                <a:cs typeface="SuisseIntl-Light"/>
              </a:rPr>
              <a:t> to </a:t>
            </a:r>
            <a:r>
              <a:rPr lang="fr-CH" sz="1933" spc="-20" dirty="0" err="1">
                <a:solidFill>
                  <a:schemeClr val="bg1"/>
                </a:solidFill>
                <a:latin typeface="SuisseIntl-Light"/>
                <a:cs typeface="SuisseIntl-Light"/>
              </a:rPr>
              <a:t>our</a:t>
            </a:r>
            <a:r>
              <a:rPr lang="fr-CH" sz="1933" spc="-20" dirty="0">
                <a:solidFill>
                  <a:schemeClr val="bg1"/>
                </a:solidFill>
                <a:latin typeface="SuisseIntl-Light"/>
                <a:cs typeface="SuisseIntl-Light"/>
              </a:rPr>
              <a:t> mailing </a:t>
            </a:r>
            <a:r>
              <a:rPr lang="fr-CH" sz="1933" spc="-20" dirty="0" err="1">
                <a:solidFill>
                  <a:schemeClr val="bg1"/>
                </a:solidFill>
                <a:latin typeface="SuisseIntl-Light"/>
                <a:cs typeface="SuisseIntl-Light"/>
              </a:rPr>
              <a:t>list</a:t>
            </a:r>
            <a:r>
              <a:rPr lang="fr-CH" sz="1933" spc="-20" dirty="0">
                <a:solidFill>
                  <a:schemeClr val="bg1"/>
                </a:solidFill>
                <a:latin typeface="SuisseIntl-Light"/>
                <a:cs typeface="SuisseIntl-Light"/>
              </a:rPr>
              <a:t> and Beacon Newsletter on </a:t>
            </a:r>
            <a:r>
              <a:rPr lang="fr-CH" sz="1933" spc="-20" dirty="0">
                <a:latin typeface="SuisseIntl-Light"/>
                <a:cs typeface="SuisseIntl-Light"/>
                <a:hlinkClick r:id="rId2"/>
              </a:rPr>
              <a:t>www.s</a:t>
            </a:r>
            <a:r>
              <a:rPr sz="1933" spc="-20" dirty="0">
                <a:latin typeface="SuisseIntl-Light"/>
                <a:cs typeface="SuisseIntl-Light"/>
                <a:hlinkClick r:id="rId2"/>
              </a:rPr>
              <a:t>pace-</a:t>
            </a:r>
            <a:r>
              <a:rPr sz="1933" spc="-7" dirty="0">
                <a:latin typeface="SuisseIntl-Light"/>
                <a:cs typeface="SuisseIntl-Light"/>
                <a:hlinkClick r:id="rId2"/>
              </a:rPr>
              <a:t>exchange.ch</a:t>
            </a:r>
            <a:endParaRPr lang="de-CH" sz="1933" spc="-7" dirty="0">
              <a:latin typeface="SuisseIntl-Light"/>
              <a:cs typeface="SuisseIntl-Light"/>
            </a:endParaRPr>
          </a:p>
          <a:p>
            <a:pPr marL="8467" marR="3387">
              <a:lnSpc>
                <a:spcPct val="135300"/>
              </a:lnSpc>
              <a:spcBef>
                <a:spcPts val="67"/>
              </a:spcBef>
            </a:pPr>
            <a:r>
              <a:rPr lang="de-CH" sz="1933" spc="-17" dirty="0">
                <a:solidFill>
                  <a:schemeClr val="bg1"/>
                </a:solidFill>
                <a:latin typeface="SuisseIntl-Light"/>
                <a:cs typeface="SuisseIntl-Ligh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</a:t>
            </a:r>
            <a:r>
              <a:rPr sz="1933" spc="-17" dirty="0">
                <a:solidFill>
                  <a:schemeClr val="bg1"/>
                </a:solidFill>
                <a:latin typeface="SuisseIntl-Light"/>
                <a:cs typeface="SuisseIntl-Ligh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nfo@space-</a:t>
            </a:r>
            <a:r>
              <a:rPr sz="1933" spc="-7" dirty="0">
                <a:solidFill>
                  <a:schemeClr val="bg1"/>
                </a:solidFill>
                <a:latin typeface="SuisseIntl-Light"/>
                <a:cs typeface="SuisseIntl-Ligh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exchange.ch</a:t>
            </a:r>
            <a:endParaRPr lang="fr-CH" sz="1933" spc="-7" dirty="0">
              <a:solidFill>
                <a:schemeClr val="bg1"/>
              </a:solidFill>
              <a:latin typeface="SuisseIntl-Light"/>
              <a:cs typeface="SuisseIntl-Light"/>
            </a:endParaRPr>
          </a:p>
          <a:p>
            <a:pPr marL="8467" marR="3387">
              <a:lnSpc>
                <a:spcPct val="135300"/>
              </a:lnSpc>
              <a:spcBef>
                <a:spcPts val="67"/>
              </a:spcBef>
              <a:tabLst>
                <a:tab pos="3531835" algn="l"/>
              </a:tabLst>
            </a:pPr>
            <a:r>
              <a:rPr lang="fr-CH" sz="1933" spc="-7" dirty="0">
                <a:solidFill>
                  <a:schemeClr val="bg1"/>
                </a:solidFill>
                <a:latin typeface="SuisseIntl-Light"/>
                <a:cs typeface="SuisseIntl-Ligh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deborah.mueller@space-exchange.ch</a:t>
            </a:r>
            <a:r>
              <a:rPr lang="fr-CH" sz="1933" spc="-7" dirty="0">
                <a:solidFill>
                  <a:schemeClr val="bg1"/>
                </a:solidFill>
                <a:latin typeface="SuisseIntl-Light"/>
                <a:cs typeface="SuisseIntl-Light"/>
              </a:rPr>
              <a:t> </a:t>
            </a:r>
            <a:endParaRPr lang="fr-CH" sz="1933" dirty="0">
              <a:solidFill>
                <a:schemeClr val="bg1"/>
              </a:solidFill>
              <a:latin typeface="SuisseIntl-Light"/>
              <a:cs typeface="SuisseIntl-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7334" y="1572778"/>
            <a:ext cx="4566073" cy="1994991"/>
          </a:xfrm>
          <a:prstGeom prst="rect">
            <a:avLst/>
          </a:prstGeom>
        </p:spPr>
        <p:txBody>
          <a:bodyPr vert="horz" wrap="square" lIns="0" tIns="121497" rIns="0" bIns="0" rtlCol="0">
            <a:spAutoFit/>
          </a:bodyPr>
          <a:lstStyle/>
          <a:p>
            <a:pPr marL="8467" marR="3387">
              <a:lnSpc>
                <a:spcPts val="7254"/>
              </a:lnSpc>
              <a:spcBef>
                <a:spcPts val="957"/>
              </a:spcBef>
            </a:pPr>
            <a:r>
              <a:rPr sz="6734" dirty="0">
                <a:solidFill>
                  <a:schemeClr val="bg1"/>
                </a:solidFill>
                <a:latin typeface="Suisse Int'l"/>
                <a:cs typeface="Suisse Int'l"/>
              </a:rPr>
              <a:t>Let</a:t>
            </a:r>
            <a:r>
              <a:rPr lang="fr-CH" sz="6734" dirty="0">
                <a:solidFill>
                  <a:schemeClr val="bg1"/>
                </a:solidFill>
                <a:latin typeface="Suisse Int'l"/>
                <a:cs typeface="Suisse Int'l"/>
              </a:rPr>
              <a:t>’</a:t>
            </a:r>
            <a:r>
              <a:rPr sz="6734" dirty="0">
                <a:solidFill>
                  <a:schemeClr val="bg1"/>
                </a:solidFill>
                <a:latin typeface="Suisse Int'l"/>
                <a:cs typeface="Suisse Int'l"/>
              </a:rPr>
              <a:t>s</a:t>
            </a:r>
            <a:r>
              <a:rPr sz="6734" spc="-13" dirty="0">
                <a:solidFill>
                  <a:schemeClr val="bg1"/>
                </a:solidFill>
                <a:latin typeface="Suisse Int'l"/>
                <a:cs typeface="Suisse Int'l"/>
              </a:rPr>
              <a:t> </a:t>
            </a:r>
            <a:r>
              <a:rPr lang="fr-CH" sz="6734" spc="-13" dirty="0" err="1">
                <a:solidFill>
                  <a:schemeClr val="bg1"/>
                </a:solidFill>
                <a:latin typeface="Suisse Int'l"/>
                <a:cs typeface="Suisse Int'l"/>
              </a:rPr>
              <a:t>stay</a:t>
            </a:r>
            <a:r>
              <a:rPr sz="6734" spc="-13" dirty="0">
                <a:solidFill>
                  <a:schemeClr val="bg1"/>
                </a:solidFill>
                <a:latin typeface="Suisse Int'l"/>
                <a:cs typeface="Suisse Int'l"/>
              </a:rPr>
              <a:t> </a:t>
            </a:r>
            <a:r>
              <a:rPr sz="6734" spc="-17" dirty="0">
                <a:solidFill>
                  <a:schemeClr val="bg1"/>
                </a:solidFill>
                <a:latin typeface="Suisse Int'l"/>
                <a:cs typeface="Suisse Int'l"/>
              </a:rPr>
              <a:t>in </a:t>
            </a:r>
            <a:r>
              <a:rPr sz="6734" spc="-7" dirty="0">
                <a:solidFill>
                  <a:schemeClr val="bg1"/>
                </a:solidFill>
                <a:latin typeface="Suisse Int'l"/>
                <a:cs typeface="Suisse Int'l"/>
              </a:rPr>
              <a:t>touch!</a:t>
            </a:r>
            <a:endParaRPr sz="6734" dirty="0">
              <a:solidFill>
                <a:schemeClr val="bg1"/>
              </a:solidFill>
              <a:latin typeface="Suisse Int'l"/>
              <a:cs typeface="Suisse Int'l"/>
            </a:endParaRPr>
          </a:p>
        </p:txBody>
      </p:sp>
      <p:pic>
        <p:nvPicPr>
          <p:cNvPr id="1026" name="25525084-3CC6-47FC-906A-F014BEB451BB">
            <a:extLst>
              <a:ext uri="{FF2B5EF4-FFF2-40B4-BE49-F238E27FC236}">
                <a16:creationId xmlns:a16="http://schemas.microsoft.com/office/drawing/2014/main" id="{1B3DFF7A-7E9B-3A78-75EA-01F889BD7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0917" y="1321672"/>
            <a:ext cx="6321083" cy="421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70000"/>
                <a:lumOff val="30000"/>
              </a:schemeClr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0EA2092-8754-FB16-E2D2-BBEF805B7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8C0703-A403-91D3-AAE0-36F4B6793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>
              <a:defRPr sz="1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spcBef>
                <a:spcPts val="85"/>
              </a:spcBef>
            </a:pPr>
            <a:fld id="{81D60167-4931-47E6-BA6A-407CBD079E47}" type="slidenum">
              <a:rPr lang="fr-CH" spc="155" smtClean="0"/>
              <a:pPr marL="38100">
                <a:spcBef>
                  <a:spcPts val="85"/>
                </a:spcBef>
              </a:pPr>
              <a:t>2</a:t>
            </a:fld>
            <a:r>
              <a:rPr lang="fr-CH" spc="155"/>
              <a:t>/6</a:t>
            </a:r>
            <a:endParaRPr lang="fr-CH" spc="103" dirty="0"/>
          </a:p>
        </p:txBody>
      </p:sp>
      <p:pic>
        <p:nvPicPr>
          <p:cNvPr id="11" name="Picture 10" descr="A diagram of different planets&#10;&#10;AI-generated content may be incorrect.">
            <a:extLst>
              <a:ext uri="{FF2B5EF4-FFF2-40B4-BE49-F238E27FC236}">
                <a16:creationId xmlns:a16="http://schemas.microsoft.com/office/drawing/2014/main" id="{92C09063-1253-7D68-388A-40FA1F4113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451" y="1577892"/>
            <a:ext cx="8483450" cy="396628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658B79E-9105-FED6-ECB6-F4450B3F4BC6}"/>
              </a:ext>
            </a:extLst>
          </p:cNvPr>
          <p:cNvSpPr/>
          <p:nvPr/>
        </p:nvSpPr>
        <p:spPr>
          <a:xfrm>
            <a:off x="7339013" y="1577892"/>
            <a:ext cx="3220888" cy="2878137"/>
          </a:xfrm>
          <a:prstGeom prst="rect">
            <a:avLst/>
          </a:prstGeom>
          <a:noFill/>
          <a:ln w="57150">
            <a:solidFill>
              <a:srgbClr val="00C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F43B448-334E-D798-57E1-2EE4B19A07A7}"/>
              </a:ext>
            </a:extLst>
          </p:cNvPr>
          <p:cNvSpPr txBox="1">
            <a:spLocks/>
          </p:cNvSpPr>
          <p:nvPr/>
        </p:nvSpPr>
        <p:spPr>
          <a:xfrm>
            <a:off x="838200" y="122810"/>
            <a:ext cx="10515600" cy="635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2800" dirty="0"/>
              <a:t>Space eXchange Switzerland and </a:t>
            </a:r>
            <a:r>
              <a:rPr lang="de-CH" sz="2800" dirty="0" err="1"/>
              <a:t>its</a:t>
            </a:r>
            <a:r>
              <a:rPr lang="de-CH" sz="2800" dirty="0"/>
              <a:t> </a:t>
            </a:r>
            <a:r>
              <a:rPr lang="de-CH" sz="2800" dirty="0" err="1"/>
              <a:t>mission</a:t>
            </a:r>
            <a:endParaRPr lang="de-CH" sz="2800" dirty="0"/>
          </a:p>
        </p:txBody>
      </p:sp>
    </p:spTree>
    <p:extLst>
      <p:ext uri="{BB962C8B-B14F-4D97-AF65-F5344CB8AC3E}">
        <p14:creationId xmlns:p14="http://schemas.microsoft.com/office/powerpoint/2010/main" val="17838497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E193996-511D-F69E-23AA-0D063ED86E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BE9B5E9-0527-74E6-95F9-7A6F90D25820}"/>
              </a:ext>
            </a:extLst>
          </p:cNvPr>
          <p:cNvSpPr txBox="1"/>
          <p:nvPr/>
        </p:nvSpPr>
        <p:spPr>
          <a:xfrm>
            <a:off x="190045" y="1576313"/>
            <a:ext cx="1817321" cy="1951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400"/>
              </a:spcAft>
            </a:pPr>
            <a:r>
              <a:rPr lang="en-GB" sz="1400" spc="-60">
                <a:solidFill>
                  <a:schemeClr val="bg1"/>
                </a:solidFill>
              </a:rPr>
              <a:t>Since 2022</a:t>
            </a:r>
            <a:endParaRPr lang="en-GB" sz="1400" b="1" spc="-6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D180C8-C3D8-99B7-990D-1CCB56A0B6B0}"/>
              </a:ext>
            </a:extLst>
          </p:cNvPr>
          <p:cNvSpPr txBox="1"/>
          <p:nvPr/>
        </p:nvSpPr>
        <p:spPr>
          <a:xfrm>
            <a:off x="9547294" y="667846"/>
            <a:ext cx="2176899" cy="103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90000"/>
              </a:lnSpc>
              <a:spcAft>
                <a:spcPts val="400"/>
              </a:spcAft>
            </a:pPr>
            <a:r>
              <a:rPr lang="en-GB" sz="1867" b="1" spc="-60">
                <a:solidFill>
                  <a:srgbClr val="FF0000"/>
                </a:solidFill>
              </a:rPr>
              <a:t>212</a:t>
            </a:r>
            <a:r>
              <a:rPr lang="en-GB" sz="1400" spc="-60">
                <a:solidFill>
                  <a:schemeClr val="bg1"/>
                </a:solidFill>
              </a:rPr>
              <a:t> consultations carried out by the scientific </a:t>
            </a:r>
            <a:r>
              <a:rPr lang="en-GB" sz="1400" b="1" spc="-60">
                <a:solidFill>
                  <a:schemeClr val="bg1"/>
                </a:solidFill>
              </a:rPr>
              <a:t>NPOC</a:t>
            </a:r>
            <a:r>
              <a:rPr lang="en-GB" sz="1400" b="1" spc="-60">
                <a:solidFill>
                  <a:schemeClr val="accent2"/>
                </a:solidFill>
              </a:rPr>
              <a:t> </a:t>
            </a:r>
            <a:r>
              <a:rPr lang="en-GB" sz="1400" spc="-60">
                <a:solidFill>
                  <a:schemeClr val="bg1"/>
                </a:solidFill>
              </a:rPr>
              <a:t>to advance the use of Earth Observation satellite data and related applications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3BDFC6C-EF30-A109-2DFC-478F287482FD}"/>
              </a:ext>
            </a:extLst>
          </p:cNvPr>
          <p:cNvSpPr txBox="1"/>
          <p:nvPr/>
        </p:nvSpPr>
        <p:spPr>
          <a:xfrm>
            <a:off x="9747124" y="4984980"/>
            <a:ext cx="2516535" cy="6476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400"/>
              </a:spcAft>
            </a:pPr>
            <a:r>
              <a:rPr lang="en-GB" sz="1867" b="1" spc="-60">
                <a:solidFill>
                  <a:srgbClr val="FF0000"/>
                </a:solidFill>
              </a:rPr>
              <a:t>3</a:t>
            </a:r>
            <a:r>
              <a:rPr lang="en-GB" sz="1400" b="1" spc="-60">
                <a:solidFill>
                  <a:schemeClr val="bg1"/>
                </a:solidFill>
              </a:rPr>
              <a:t> Swiss pavilions </a:t>
            </a:r>
            <a:r>
              <a:rPr lang="en-GB" sz="1400" spc="-60">
                <a:solidFill>
                  <a:schemeClr val="bg1"/>
                </a:solidFill>
              </a:rPr>
              <a:t>at the International Astronautical Congress (IAC)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6D9FC4-E66F-FD7E-4B6A-DB751784A3C3}"/>
              </a:ext>
            </a:extLst>
          </p:cNvPr>
          <p:cNvSpPr txBox="1"/>
          <p:nvPr/>
        </p:nvSpPr>
        <p:spPr>
          <a:xfrm>
            <a:off x="6674870" y="5430364"/>
            <a:ext cx="2217889" cy="6476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90000"/>
              </a:lnSpc>
              <a:spcAft>
                <a:spcPts val="400"/>
              </a:spcAft>
            </a:pPr>
            <a:r>
              <a:rPr lang="en-GB" sz="1867" b="1" spc="-60">
                <a:solidFill>
                  <a:srgbClr val="FF0000"/>
                </a:solidFill>
              </a:rPr>
              <a:t>49</a:t>
            </a:r>
            <a:r>
              <a:rPr lang="en-GB" sz="1400" spc="-60">
                <a:solidFill>
                  <a:schemeClr val="bg1"/>
                </a:solidFill>
              </a:rPr>
              <a:t> entities actively involved in the </a:t>
            </a:r>
            <a:r>
              <a:rPr lang="en-GB" sz="1400" b="1" spc="-60">
                <a:solidFill>
                  <a:schemeClr val="bg1"/>
                </a:solidFill>
              </a:rPr>
              <a:t>European</a:t>
            </a:r>
            <a:r>
              <a:rPr lang="en-GB" sz="1400" spc="-60">
                <a:solidFill>
                  <a:schemeClr val="bg1"/>
                </a:solidFill>
              </a:rPr>
              <a:t> </a:t>
            </a:r>
            <a:r>
              <a:rPr lang="en-GB" sz="1400" b="1" spc="-60">
                <a:solidFill>
                  <a:schemeClr val="bg1"/>
                </a:solidFill>
              </a:rPr>
              <a:t>Harmonisation process</a:t>
            </a:r>
            <a:r>
              <a:rPr lang="en-GB" sz="1400" spc="-6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7959002-F98A-47F6-B14E-B75689F0F2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0876" y="4977933"/>
            <a:ext cx="452431" cy="45243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B8C0AAB-5116-1002-F508-D266F0C914E2}"/>
              </a:ext>
            </a:extLst>
          </p:cNvPr>
          <p:cNvSpPr txBox="1"/>
          <p:nvPr/>
        </p:nvSpPr>
        <p:spPr>
          <a:xfrm>
            <a:off x="3598092" y="5869265"/>
            <a:ext cx="2557683" cy="90627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90000"/>
              </a:lnSpc>
              <a:spcAft>
                <a:spcPts val="400"/>
              </a:spcAft>
            </a:pPr>
            <a:r>
              <a:rPr lang="en-GB" sz="1867" b="1" spc="-60">
                <a:solidFill>
                  <a:srgbClr val="FF0000"/>
                </a:solidFill>
              </a:rPr>
              <a:t>698</a:t>
            </a:r>
            <a:r>
              <a:rPr lang="en-GB" sz="1400" spc="-60">
                <a:solidFill>
                  <a:schemeClr val="bg1"/>
                </a:solidFill>
              </a:rPr>
              <a:t> Swiss students applications to ESA entry level programs </a:t>
            </a:r>
            <a:r>
              <a:rPr lang="en-GB" sz="1400" b="1" spc="-60">
                <a:solidFill>
                  <a:schemeClr val="bg1"/>
                </a:solidFill>
              </a:rPr>
              <a:t>(</a:t>
            </a:r>
            <a:r>
              <a:rPr lang="it-CH" sz="1400" b="1" spc="-50">
                <a:solidFill>
                  <a:srgbClr val="FFFFFF"/>
                </a:solidFill>
                <a:latin typeface="Arial"/>
                <a:cs typeface="Arial"/>
              </a:rPr>
              <a:t>6-fold </a:t>
            </a:r>
            <a:r>
              <a:rPr lang="it-CH" sz="1400" b="1" spc="-76">
                <a:solidFill>
                  <a:srgbClr val="FFFFFF"/>
                </a:solidFill>
                <a:latin typeface="Arial"/>
                <a:cs typeface="Arial"/>
              </a:rPr>
              <a:t> increase</a:t>
            </a:r>
            <a:r>
              <a:rPr lang="en-GB" sz="1400" b="1" spc="-60">
                <a:solidFill>
                  <a:schemeClr val="bg1"/>
                </a:solidFill>
              </a:rPr>
              <a:t>) </a:t>
            </a:r>
            <a:r>
              <a:rPr lang="en-GB" sz="1400" spc="-60">
                <a:solidFill>
                  <a:schemeClr val="bg1"/>
                </a:solidFill>
              </a:rPr>
              <a:t>and close to </a:t>
            </a:r>
            <a:r>
              <a:rPr lang="en-GB" sz="1867" b="1" spc="-60">
                <a:solidFill>
                  <a:srgbClr val="FF0000"/>
                </a:solidFill>
              </a:rPr>
              <a:t>80</a:t>
            </a:r>
            <a:r>
              <a:rPr lang="en-GB" sz="1400" spc="-60">
                <a:solidFill>
                  <a:schemeClr val="bg1"/>
                </a:solidFill>
              </a:rPr>
              <a:t> </a:t>
            </a:r>
            <a:r>
              <a:rPr lang="en-GB" sz="1400" b="1" spc="-60" err="1">
                <a:solidFill>
                  <a:schemeClr val="bg1"/>
                </a:solidFill>
              </a:rPr>
              <a:t>Movetia</a:t>
            </a:r>
            <a:r>
              <a:rPr lang="en-GB" sz="1400" b="1" spc="-60">
                <a:solidFill>
                  <a:schemeClr val="bg1"/>
                </a:solidFill>
              </a:rPr>
              <a:t> grants </a:t>
            </a:r>
            <a:r>
              <a:rPr lang="en-GB" sz="1400" spc="-60">
                <a:solidFill>
                  <a:schemeClr val="bg1"/>
                </a:solidFill>
              </a:rPr>
              <a:t>attributed 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2865A7B-E55E-0388-D981-CD4DCD7E99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1492" y="5326598"/>
            <a:ext cx="334333" cy="45243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2A932E4-76A8-10E1-A980-788A96960EBD}"/>
              </a:ext>
            </a:extLst>
          </p:cNvPr>
          <p:cNvSpPr txBox="1"/>
          <p:nvPr/>
        </p:nvSpPr>
        <p:spPr>
          <a:xfrm>
            <a:off x="5244142" y="1870395"/>
            <a:ext cx="2532950" cy="4537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90000"/>
              </a:lnSpc>
              <a:spcAft>
                <a:spcPts val="400"/>
              </a:spcAft>
            </a:pPr>
            <a:r>
              <a:rPr lang="en-GB" sz="1867" b="1" spc="-60">
                <a:solidFill>
                  <a:srgbClr val="FF0000"/>
                </a:solidFill>
              </a:rPr>
              <a:t>11</a:t>
            </a:r>
            <a:r>
              <a:rPr lang="en-GB" sz="1867" b="1" spc="-60">
                <a:solidFill>
                  <a:schemeClr val="bg1"/>
                </a:solidFill>
              </a:rPr>
              <a:t> </a:t>
            </a:r>
            <a:r>
              <a:rPr lang="en-GB" sz="1400" b="1" spc="-60">
                <a:solidFill>
                  <a:schemeClr val="bg1"/>
                </a:solidFill>
              </a:rPr>
              <a:t>Booths </a:t>
            </a:r>
            <a:r>
              <a:rPr lang="en-GB" sz="1400" spc="-60">
                <a:solidFill>
                  <a:schemeClr val="bg1"/>
                </a:solidFill>
              </a:rPr>
              <a:t>to inspire the young generation and the public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D72A26D-26D4-A922-E286-B138B97E7932}"/>
              </a:ext>
            </a:extLst>
          </p:cNvPr>
          <p:cNvSpPr txBox="1"/>
          <p:nvPr/>
        </p:nvSpPr>
        <p:spPr>
          <a:xfrm>
            <a:off x="3000644" y="2867275"/>
            <a:ext cx="2484924" cy="5054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90000"/>
              </a:lnSpc>
              <a:spcAft>
                <a:spcPts val="400"/>
              </a:spcAft>
            </a:pPr>
            <a:r>
              <a:rPr lang="en-GB" sz="1400" b="1" spc="-60">
                <a:solidFill>
                  <a:schemeClr val="bg1"/>
                </a:solidFill>
              </a:rPr>
              <a:t>Space Clubs</a:t>
            </a:r>
          </a:p>
          <a:p>
            <a:pPr algn="ctr">
              <a:lnSpc>
                <a:spcPct val="90000"/>
              </a:lnSpc>
              <a:spcAft>
                <a:spcPts val="400"/>
              </a:spcAft>
            </a:pPr>
            <a:r>
              <a:rPr lang="en-GB" sz="1867" b="1" spc="-60">
                <a:solidFill>
                  <a:srgbClr val="FF0000"/>
                </a:solidFill>
              </a:rPr>
              <a:t>116</a:t>
            </a:r>
            <a:r>
              <a:rPr lang="en-GB" sz="1400" spc="-60">
                <a:solidFill>
                  <a:schemeClr val="bg1"/>
                </a:solidFill>
              </a:rPr>
              <a:t> sessions organised 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2BCD380-07AC-56DC-4842-D66EBC03C8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26743" y="2314896"/>
            <a:ext cx="543833" cy="452431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BE15A31C-500F-71B1-540A-AE8E302BDEBB}"/>
              </a:ext>
            </a:extLst>
          </p:cNvPr>
          <p:cNvGrpSpPr/>
          <p:nvPr/>
        </p:nvGrpSpPr>
        <p:grpSpPr>
          <a:xfrm>
            <a:off x="160991" y="125345"/>
            <a:ext cx="3383476" cy="270000"/>
            <a:chOff x="7947464" y="6408125"/>
            <a:chExt cx="3383476" cy="270000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3D86F65-5FBE-1184-21DB-9488EB5BCC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47464" y="6411167"/>
              <a:ext cx="263916" cy="263916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FFBE966-AC22-3C97-9356-B39CBDDEE9A4}"/>
                </a:ext>
              </a:extLst>
            </p:cNvPr>
            <p:cNvSpPr txBox="1"/>
            <p:nvPr/>
          </p:nvSpPr>
          <p:spPr>
            <a:xfrm>
              <a:off x="8294705" y="6450792"/>
              <a:ext cx="1180944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CH" sz="1200" b="1" spc="-50">
                  <a:solidFill>
                    <a:schemeClr val="bg1"/>
                  </a:solidFill>
                </a:rPr>
                <a:t>Innovation</a:t>
              </a:r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3F1CC27F-99A5-9B9C-91BA-3CA226FB6F9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077711" y="6408125"/>
              <a:ext cx="324546" cy="270000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AC59B0B-38E7-CE12-6B07-B45A4443A0AB}"/>
                </a:ext>
              </a:extLst>
            </p:cNvPr>
            <p:cNvSpPr txBox="1"/>
            <p:nvPr/>
          </p:nvSpPr>
          <p:spPr>
            <a:xfrm>
              <a:off x="10543507" y="6450792"/>
              <a:ext cx="787433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CH" sz="1200" b="1" spc="-50">
                  <a:solidFill>
                    <a:schemeClr val="bg1"/>
                  </a:solidFill>
                </a:rPr>
                <a:t>Outreach</a:t>
              </a:r>
            </a:p>
          </p:txBody>
        </p: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F4058BFD-6F94-DB92-39F6-81F1E9A3E5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66823" y="6408125"/>
              <a:ext cx="199523" cy="270000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2F85D23-6471-75AF-1B5E-7838DDB1E883}"/>
                </a:ext>
              </a:extLst>
            </p:cNvPr>
            <p:cNvSpPr txBox="1"/>
            <p:nvPr/>
          </p:nvSpPr>
          <p:spPr>
            <a:xfrm>
              <a:off x="9458095" y="6450792"/>
              <a:ext cx="887309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CH" sz="1200" b="1" spc="-50">
                  <a:solidFill>
                    <a:schemeClr val="bg1"/>
                  </a:solidFill>
                </a:rPr>
                <a:t>Career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AD35FF2A-FA63-5E95-0457-14529AF732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78044" y="6321695"/>
            <a:ext cx="1112156" cy="3222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EB243D5-D700-0D4B-4C9C-E6ED4DA8CE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4253" y="1336806"/>
            <a:ext cx="543833" cy="4524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5FDED14-22AD-8D87-8EE8-1EE330648F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9526" y="230574"/>
            <a:ext cx="452431" cy="4524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DF461F-373C-39C6-967C-3A5281044B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9527" y="4525502"/>
            <a:ext cx="452431" cy="4524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51D1CB8-6305-CF9F-593C-C6799400CC86}"/>
              </a:ext>
            </a:extLst>
          </p:cNvPr>
          <p:cNvSpPr txBox="1"/>
          <p:nvPr/>
        </p:nvSpPr>
        <p:spPr>
          <a:xfrm>
            <a:off x="230189" y="623203"/>
            <a:ext cx="2279549" cy="9356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GB" sz="3200" b="1" spc="-130">
                <a:solidFill>
                  <a:schemeClr val="bg1"/>
                </a:solidFill>
              </a:rPr>
              <a:t>SXS Impact in Numbers</a:t>
            </a:r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854F6B62-38DF-6DD5-2BD4-8D678368A51C}"/>
              </a:ext>
            </a:extLst>
          </p:cNvPr>
          <p:cNvSpPr txBox="1"/>
          <p:nvPr/>
        </p:nvSpPr>
        <p:spPr>
          <a:xfrm rot="20550790">
            <a:off x="275255" y="3876863"/>
            <a:ext cx="11883631" cy="2787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400"/>
              </a:spcAft>
            </a:pPr>
            <a:r>
              <a:rPr lang="en-GB" sz="2000" b="1" spc="-60">
                <a:solidFill>
                  <a:schemeClr val="bg1"/>
                </a:solidFill>
              </a:rPr>
              <a:t>GROW</a:t>
            </a:r>
            <a:r>
              <a:rPr lang="en-GB" sz="2000" spc="-60">
                <a:solidFill>
                  <a:schemeClr val="bg1"/>
                </a:solidFill>
              </a:rPr>
              <a:t> the next generation of space experts | </a:t>
            </a:r>
            <a:r>
              <a:rPr lang="en-GB" sz="2000" b="1" spc="-60">
                <a:solidFill>
                  <a:schemeClr val="bg1"/>
                </a:solidFill>
              </a:rPr>
              <a:t>ENGAGE</a:t>
            </a:r>
            <a:r>
              <a:rPr lang="en-GB" sz="2000" spc="-60">
                <a:solidFill>
                  <a:schemeClr val="bg1"/>
                </a:solidFill>
              </a:rPr>
              <a:t> with the public | </a:t>
            </a:r>
            <a:r>
              <a:rPr lang="en-GB" sz="2000" b="1" spc="-60">
                <a:solidFill>
                  <a:schemeClr val="bg1"/>
                </a:solidFill>
              </a:rPr>
              <a:t>BOOST</a:t>
            </a:r>
            <a:r>
              <a:rPr lang="en-GB" sz="2000" spc="-60">
                <a:solidFill>
                  <a:schemeClr val="bg1"/>
                </a:solidFill>
              </a:rPr>
              <a:t> the Swiss space ecosystem</a:t>
            </a:r>
            <a:endParaRPr lang="en-GB" sz="2000" b="1" spc="-6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21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54F1B6-AC63-DB30-D799-178D8CED53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0EFE229-47F3-E44E-4007-9B4E69AFFC0A}"/>
              </a:ext>
            </a:extLst>
          </p:cNvPr>
          <p:cNvSpPr txBox="1">
            <a:spLocks/>
          </p:cNvSpPr>
          <p:nvPr/>
        </p:nvSpPr>
        <p:spPr>
          <a:xfrm>
            <a:off x="838200" y="122810"/>
            <a:ext cx="10515600" cy="635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2900" dirty="0"/>
              <a:t>Space eXchange Switzerland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AA5AA7-8D74-9F6A-1ACB-34BD3280EBE0}"/>
              </a:ext>
            </a:extLst>
          </p:cNvPr>
          <p:cNvSpPr txBox="1"/>
          <p:nvPr/>
        </p:nvSpPr>
        <p:spPr>
          <a:xfrm>
            <a:off x="7135979" y="2124608"/>
            <a:ext cx="491040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chemeClr val="bg1"/>
                </a:solidFill>
              </a:rPr>
              <a:t>A national platform for the promotion of space in Switzerland funded by the Swiss Space Office (SSO) of the State Secretariat for Education, Research and Innovation (SERI).</a:t>
            </a:r>
          </a:p>
          <a:p>
            <a:pPr algn="just"/>
            <a:endParaRPr lang="en-US" dirty="0">
              <a:solidFill>
                <a:schemeClr val="bg1"/>
              </a:solidFill>
            </a:endParaRPr>
          </a:p>
          <a:p>
            <a:pPr algn="just"/>
            <a:r>
              <a:rPr lang="en-US" dirty="0">
                <a:solidFill>
                  <a:schemeClr val="bg1"/>
                </a:solidFill>
              </a:rPr>
              <a:t>It is implemented by five Swiss universities for the entire Swiss space ecosystem.</a:t>
            </a:r>
          </a:p>
          <a:p>
            <a:pPr algn="just"/>
            <a:endParaRPr lang="en-US" dirty="0">
              <a:solidFill>
                <a:schemeClr val="bg1"/>
              </a:solidFill>
            </a:endParaRPr>
          </a:p>
          <a:p>
            <a:pPr algn="just"/>
            <a:r>
              <a:rPr lang="de-CH" dirty="0">
                <a:hlinkClick r:id="rId24"/>
              </a:rPr>
              <a:t>https://www.space-exchange.ch/</a:t>
            </a:r>
            <a:endParaRPr lang="en-US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85CC1A9-EB0D-4EDB-B4A7-AF79D248D662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08685" y="5976747"/>
            <a:ext cx="3168650" cy="107492"/>
            <a:chOff x="711960" y="5995740"/>
            <a:chExt cx="3168650" cy="1074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3C3D416-84AD-4479-873D-9B158AFB8FE3}"/>
                </a:ext>
              </a:extLst>
            </p:cNvPr>
            <p:cNvCxnSpPr>
              <a:cxnSpLocks/>
            </p:cNvCxnSpPr>
            <p:nvPr>
              <p:custDataLst>
                <p:tags r:id="rId20"/>
              </p:custDataLst>
            </p:nvPr>
          </p:nvCxnSpPr>
          <p:spPr bwMode="gray">
            <a:xfrm flipV="1">
              <a:off x="3879816" y="5995740"/>
              <a:ext cx="794" cy="107492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B2AE94D-75BF-4258-8BA8-3DE3FFB2CECE}"/>
                </a:ext>
              </a:extLst>
            </p:cNvPr>
            <p:cNvCxnSpPr/>
            <p:nvPr>
              <p:custDataLst>
                <p:tags r:id="rId21"/>
              </p:custDataLst>
            </p:nvPr>
          </p:nvCxnSpPr>
          <p:spPr bwMode="gray">
            <a:xfrm>
              <a:off x="711960" y="6102761"/>
              <a:ext cx="3168000" cy="0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6C8757F-5B2F-431D-B1A6-8B6D519AA274}"/>
              </a:ext>
            </a:extLst>
          </p:cNvPr>
          <p:cNvCxnSpPr>
            <a:cxnSpLocks/>
          </p:cNvCxnSpPr>
          <p:nvPr>
            <p:custDataLst>
              <p:tags r:id="rId2"/>
            </p:custDataLst>
          </p:nvPr>
        </p:nvCxnSpPr>
        <p:spPr bwMode="gray">
          <a:xfrm>
            <a:off x="408685" y="5040123"/>
            <a:ext cx="1440396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A5BF5EB-7F07-4637-B373-31D21FCA857C}"/>
              </a:ext>
            </a:extLst>
          </p:cNvPr>
          <p:cNvCxnSpPr>
            <a:cxnSpLocks/>
          </p:cNvCxnSpPr>
          <p:nvPr>
            <p:custDataLst>
              <p:tags r:id="rId3"/>
            </p:custDataLst>
          </p:nvPr>
        </p:nvCxnSpPr>
        <p:spPr bwMode="gray">
          <a:xfrm>
            <a:off x="5346661" y="5040123"/>
            <a:ext cx="1397736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DC4B14F-D3DF-4798-90E8-4ADFC38A04D4}"/>
              </a:ext>
            </a:extLst>
          </p:cNvPr>
          <p:cNvCxnSpPr>
            <a:cxnSpLocks/>
          </p:cNvCxnSpPr>
          <p:nvPr>
            <p:custDataLst>
              <p:tags r:id="rId4"/>
            </p:custDataLst>
          </p:nvPr>
        </p:nvCxnSpPr>
        <p:spPr bwMode="gray">
          <a:xfrm>
            <a:off x="5053201" y="1979783"/>
            <a:ext cx="169175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4859F98-2E7E-474D-8272-52E8203CCE16}"/>
              </a:ext>
            </a:extLst>
          </p:cNvPr>
          <p:cNvCxnSpPr>
            <a:cxnSpLocks/>
          </p:cNvCxnSpPr>
          <p:nvPr>
            <p:custDataLst>
              <p:tags r:id="rId5"/>
            </p:custDataLst>
          </p:nvPr>
        </p:nvCxnSpPr>
        <p:spPr bwMode="gray">
          <a:xfrm>
            <a:off x="408685" y="1979783"/>
            <a:ext cx="169175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2EFEF44D-655C-40D6-BC1F-7715735B02B7}"/>
              </a:ext>
            </a:extLst>
          </p:cNvPr>
          <p:cNvSpPr/>
          <p:nvPr>
            <p:custDataLst>
              <p:tags r:id="rId6"/>
            </p:custDataLst>
          </p:nvPr>
        </p:nvSpPr>
        <p:spPr bwMode="gray">
          <a:xfrm>
            <a:off x="1236541" y="1367715"/>
            <a:ext cx="4680000" cy="468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952114D-3327-4EFE-8190-BBC64CEA50AB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5"/>
          <a:srcRect l="8467" t="8096" r="66662" b="44376"/>
          <a:stretch>
            <a:fillRect/>
          </a:stretch>
        </p:blipFill>
        <p:spPr bwMode="gray">
          <a:xfrm>
            <a:off x="2730447" y="2879347"/>
            <a:ext cx="1692188" cy="1692188"/>
          </a:xfrm>
          <a:custGeom>
            <a:avLst/>
            <a:gdLst>
              <a:gd name="connsiteX0" fmla="*/ 846094 w 1692188"/>
              <a:gd name="connsiteY0" fmla="*/ 0 h 1692188"/>
              <a:gd name="connsiteX1" fmla="*/ 1692188 w 1692188"/>
              <a:gd name="connsiteY1" fmla="*/ 846094 h 1692188"/>
              <a:gd name="connsiteX2" fmla="*/ 846094 w 1692188"/>
              <a:gd name="connsiteY2" fmla="*/ 1692188 h 1692188"/>
              <a:gd name="connsiteX3" fmla="*/ 0 w 1692188"/>
              <a:gd name="connsiteY3" fmla="*/ 846094 h 1692188"/>
              <a:gd name="connsiteX4" fmla="*/ 846094 w 1692188"/>
              <a:gd name="connsiteY4" fmla="*/ 0 h 169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188" h="1692188">
                <a:moveTo>
                  <a:pt x="846094" y="0"/>
                </a:moveTo>
                <a:cubicBezTo>
                  <a:pt x="1313379" y="0"/>
                  <a:pt x="1692188" y="378809"/>
                  <a:pt x="1692188" y="846094"/>
                </a:cubicBezTo>
                <a:cubicBezTo>
                  <a:pt x="1692188" y="1313379"/>
                  <a:pt x="1313379" y="1692188"/>
                  <a:pt x="846094" y="1692188"/>
                </a:cubicBezTo>
                <a:cubicBezTo>
                  <a:pt x="378809" y="1692188"/>
                  <a:pt x="0" y="1313379"/>
                  <a:pt x="0" y="846094"/>
                </a:cubicBezTo>
                <a:cubicBezTo>
                  <a:pt x="0" y="378809"/>
                  <a:pt x="378809" y="0"/>
                  <a:pt x="846094" y="0"/>
                </a:cubicBezTo>
                <a:close/>
              </a:path>
            </a:pathLst>
          </a:cu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6DB83086-08E9-4DC8-AA15-D89BEE3E7C4F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1100300" y="1403719"/>
            <a:ext cx="4952483" cy="4752000"/>
            <a:chOff x="1403575" y="1422712"/>
            <a:chExt cx="4952483" cy="4752000"/>
          </a:xfrm>
        </p:grpSpPr>
        <p:sp>
          <p:nvSpPr>
            <p:cNvPr id="19" name="Freeform 39">
              <a:extLst>
                <a:ext uri="{FF2B5EF4-FFF2-40B4-BE49-F238E27FC236}">
                  <a16:creationId xmlns:a16="http://schemas.microsoft.com/office/drawing/2014/main" id="{C7D70179-D5A3-471F-BD23-EC61DCA5BD6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715286" y="1422712"/>
              <a:ext cx="2535095" cy="1916165"/>
            </a:xfrm>
            <a:custGeom>
              <a:avLst/>
              <a:gdLst>
                <a:gd name="T0" fmla="*/ 1518 w 5129"/>
                <a:gd name="T1" fmla="*/ 3554 h 3851"/>
                <a:gd name="T2" fmla="*/ 1518 w 5129"/>
                <a:gd name="T3" fmla="*/ 3554 h 3851"/>
                <a:gd name="T4" fmla="*/ 1499 w 5129"/>
                <a:gd name="T5" fmla="*/ 3610 h 3851"/>
                <a:gd name="T6" fmla="*/ 2258 w 5129"/>
                <a:gd name="T7" fmla="*/ 3850 h 3851"/>
                <a:gd name="T8" fmla="*/ 2814 w 5129"/>
                <a:gd name="T9" fmla="*/ 2999 h 3851"/>
                <a:gd name="T10" fmla="*/ 2777 w 5129"/>
                <a:gd name="T11" fmla="*/ 2962 h 3851"/>
                <a:gd name="T12" fmla="*/ 2777 w 5129"/>
                <a:gd name="T13" fmla="*/ 2962 h 3851"/>
                <a:gd name="T14" fmla="*/ 2480 w 5129"/>
                <a:gd name="T15" fmla="*/ 2814 h 3851"/>
                <a:gd name="T16" fmla="*/ 2425 w 5129"/>
                <a:gd name="T17" fmla="*/ 2499 h 3851"/>
                <a:gd name="T18" fmla="*/ 2628 w 5129"/>
                <a:gd name="T19" fmla="*/ 2221 h 3851"/>
                <a:gd name="T20" fmla="*/ 2925 w 5129"/>
                <a:gd name="T21" fmla="*/ 2129 h 3851"/>
                <a:gd name="T22" fmla="*/ 3240 w 5129"/>
                <a:gd name="T23" fmla="*/ 2277 h 3851"/>
                <a:gd name="T24" fmla="*/ 3276 w 5129"/>
                <a:gd name="T25" fmla="*/ 2610 h 3851"/>
                <a:gd name="T26" fmla="*/ 3295 w 5129"/>
                <a:gd name="T27" fmla="*/ 2629 h 3851"/>
                <a:gd name="T28" fmla="*/ 4369 w 5129"/>
                <a:gd name="T29" fmla="*/ 2369 h 3851"/>
                <a:gd name="T30" fmla="*/ 4369 w 5129"/>
                <a:gd name="T31" fmla="*/ 1500 h 3851"/>
                <a:gd name="T32" fmla="*/ 4535 w 5129"/>
                <a:gd name="T33" fmla="*/ 1500 h 3851"/>
                <a:gd name="T34" fmla="*/ 4795 w 5129"/>
                <a:gd name="T35" fmla="*/ 1666 h 3851"/>
                <a:gd name="T36" fmla="*/ 5128 w 5129"/>
                <a:gd name="T37" fmla="*/ 1278 h 3851"/>
                <a:gd name="T38" fmla="*/ 4795 w 5129"/>
                <a:gd name="T39" fmla="*/ 870 h 3851"/>
                <a:gd name="T40" fmla="*/ 4535 w 5129"/>
                <a:gd name="T41" fmla="*/ 1037 h 3851"/>
                <a:gd name="T42" fmla="*/ 4369 w 5129"/>
                <a:gd name="T43" fmla="*/ 1037 h 3851"/>
                <a:gd name="T44" fmla="*/ 4369 w 5129"/>
                <a:gd name="T45" fmla="*/ 0 h 3851"/>
                <a:gd name="T46" fmla="*/ 0 w 5129"/>
                <a:gd name="T47" fmla="*/ 3110 h 3851"/>
                <a:gd name="T48" fmla="*/ 925 w 5129"/>
                <a:gd name="T49" fmla="*/ 3406 h 3851"/>
                <a:gd name="T50" fmla="*/ 944 w 5129"/>
                <a:gd name="T51" fmla="*/ 3351 h 3851"/>
                <a:gd name="T52" fmla="*/ 870 w 5129"/>
                <a:gd name="T53" fmla="*/ 3017 h 3851"/>
                <a:gd name="T54" fmla="*/ 1277 w 5129"/>
                <a:gd name="T55" fmla="*/ 2759 h 3851"/>
                <a:gd name="T56" fmla="*/ 1444 w 5129"/>
                <a:gd name="T57" fmla="*/ 2795 h 3851"/>
                <a:gd name="T58" fmla="*/ 1777 w 5129"/>
                <a:gd name="T59" fmla="*/ 3314 h 3851"/>
                <a:gd name="T60" fmla="*/ 1518 w 5129"/>
                <a:gd name="T61" fmla="*/ 3554 h 3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29" h="3851">
                  <a:moveTo>
                    <a:pt x="1518" y="3554"/>
                  </a:moveTo>
                  <a:lnTo>
                    <a:pt x="1518" y="3554"/>
                  </a:lnTo>
                  <a:cubicBezTo>
                    <a:pt x="1499" y="3610"/>
                    <a:pt x="1499" y="3610"/>
                    <a:pt x="1499" y="3610"/>
                  </a:cubicBezTo>
                  <a:cubicBezTo>
                    <a:pt x="2258" y="3850"/>
                    <a:pt x="2258" y="3850"/>
                    <a:pt x="2258" y="3850"/>
                  </a:cubicBezTo>
                  <a:cubicBezTo>
                    <a:pt x="2370" y="3517"/>
                    <a:pt x="2554" y="3240"/>
                    <a:pt x="2814" y="2999"/>
                  </a:cubicBezTo>
                  <a:cubicBezTo>
                    <a:pt x="2777" y="2962"/>
                    <a:pt x="2777" y="2962"/>
                    <a:pt x="2777" y="2962"/>
                  </a:cubicBezTo>
                  <a:lnTo>
                    <a:pt x="2777" y="2962"/>
                  </a:lnTo>
                  <a:cubicBezTo>
                    <a:pt x="2647" y="2962"/>
                    <a:pt x="2536" y="2907"/>
                    <a:pt x="2480" y="2814"/>
                  </a:cubicBezTo>
                  <a:cubicBezTo>
                    <a:pt x="2406" y="2740"/>
                    <a:pt x="2388" y="2629"/>
                    <a:pt x="2425" y="2499"/>
                  </a:cubicBezTo>
                  <a:cubicBezTo>
                    <a:pt x="2462" y="2407"/>
                    <a:pt x="2536" y="2295"/>
                    <a:pt x="2628" y="2221"/>
                  </a:cubicBezTo>
                  <a:cubicBezTo>
                    <a:pt x="2721" y="2166"/>
                    <a:pt x="2832" y="2129"/>
                    <a:pt x="2925" y="2129"/>
                  </a:cubicBezTo>
                  <a:cubicBezTo>
                    <a:pt x="3054" y="2129"/>
                    <a:pt x="3166" y="2185"/>
                    <a:pt x="3240" y="2277"/>
                  </a:cubicBezTo>
                  <a:cubicBezTo>
                    <a:pt x="3314" y="2369"/>
                    <a:pt x="3314" y="2499"/>
                    <a:pt x="3276" y="2610"/>
                  </a:cubicBezTo>
                  <a:cubicBezTo>
                    <a:pt x="3295" y="2629"/>
                    <a:pt x="3295" y="2629"/>
                    <a:pt x="3295" y="2629"/>
                  </a:cubicBezTo>
                  <a:cubicBezTo>
                    <a:pt x="3610" y="2462"/>
                    <a:pt x="3980" y="2369"/>
                    <a:pt x="4369" y="2369"/>
                  </a:cubicBezTo>
                  <a:cubicBezTo>
                    <a:pt x="4369" y="1500"/>
                    <a:pt x="4369" y="1500"/>
                    <a:pt x="4369" y="1500"/>
                  </a:cubicBezTo>
                  <a:cubicBezTo>
                    <a:pt x="4535" y="1500"/>
                    <a:pt x="4535" y="1500"/>
                    <a:pt x="4535" y="1500"/>
                  </a:cubicBezTo>
                  <a:cubicBezTo>
                    <a:pt x="4609" y="1611"/>
                    <a:pt x="4702" y="1666"/>
                    <a:pt x="4795" y="1666"/>
                  </a:cubicBezTo>
                  <a:cubicBezTo>
                    <a:pt x="4980" y="1666"/>
                    <a:pt x="5128" y="1500"/>
                    <a:pt x="5128" y="1278"/>
                  </a:cubicBezTo>
                  <a:cubicBezTo>
                    <a:pt x="5128" y="1056"/>
                    <a:pt x="4980" y="870"/>
                    <a:pt x="4795" y="870"/>
                  </a:cubicBezTo>
                  <a:cubicBezTo>
                    <a:pt x="4702" y="870"/>
                    <a:pt x="4609" y="944"/>
                    <a:pt x="4535" y="1037"/>
                  </a:cubicBezTo>
                  <a:cubicBezTo>
                    <a:pt x="4369" y="1037"/>
                    <a:pt x="4369" y="1037"/>
                    <a:pt x="4369" y="1037"/>
                  </a:cubicBezTo>
                  <a:cubicBezTo>
                    <a:pt x="4369" y="0"/>
                    <a:pt x="4369" y="0"/>
                    <a:pt x="4369" y="0"/>
                  </a:cubicBezTo>
                  <a:cubicBezTo>
                    <a:pt x="2351" y="0"/>
                    <a:pt x="648" y="1222"/>
                    <a:pt x="0" y="3110"/>
                  </a:cubicBezTo>
                  <a:cubicBezTo>
                    <a:pt x="925" y="3406"/>
                    <a:pt x="925" y="3406"/>
                    <a:pt x="925" y="3406"/>
                  </a:cubicBezTo>
                  <a:cubicBezTo>
                    <a:pt x="944" y="3351"/>
                    <a:pt x="944" y="3351"/>
                    <a:pt x="944" y="3351"/>
                  </a:cubicBezTo>
                  <a:cubicBezTo>
                    <a:pt x="870" y="3258"/>
                    <a:pt x="851" y="3129"/>
                    <a:pt x="870" y="3017"/>
                  </a:cubicBezTo>
                  <a:cubicBezTo>
                    <a:pt x="925" y="2869"/>
                    <a:pt x="1092" y="2759"/>
                    <a:pt x="1277" y="2759"/>
                  </a:cubicBezTo>
                  <a:cubicBezTo>
                    <a:pt x="1333" y="2759"/>
                    <a:pt x="1389" y="2777"/>
                    <a:pt x="1444" y="2795"/>
                  </a:cubicBezTo>
                  <a:cubicBezTo>
                    <a:pt x="1685" y="2869"/>
                    <a:pt x="1833" y="3110"/>
                    <a:pt x="1777" y="3314"/>
                  </a:cubicBezTo>
                  <a:cubicBezTo>
                    <a:pt x="1740" y="3425"/>
                    <a:pt x="1648" y="3499"/>
                    <a:pt x="1518" y="3554"/>
                  </a:cubicBezTo>
                </a:path>
              </a:pathLst>
            </a:custGeom>
            <a:solidFill>
              <a:schemeClr val="accent2">
                <a:lumMod val="75000"/>
                <a:alpha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Freeform 40">
              <a:extLst>
                <a:ext uri="{FF2B5EF4-FFF2-40B4-BE49-F238E27FC236}">
                  <a16:creationId xmlns:a16="http://schemas.microsoft.com/office/drawing/2014/main" id="{9C4C6CC3-4B95-43D1-AE45-02F5FECA3B0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403575" y="2812095"/>
              <a:ext cx="1785249" cy="2745845"/>
            </a:xfrm>
            <a:custGeom>
              <a:avLst/>
              <a:gdLst>
                <a:gd name="T0" fmla="*/ 2961 w 3610"/>
                <a:gd name="T1" fmla="*/ 2796 h 5518"/>
                <a:gd name="T2" fmla="*/ 2961 w 3610"/>
                <a:gd name="T3" fmla="*/ 2796 h 5518"/>
                <a:gd name="T4" fmla="*/ 2925 w 3610"/>
                <a:gd name="T5" fmla="*/ 2814 h 5518"/>
                <a:gd name="T6" fmla="*/ 2702 w 3610"/>
                <a:gd name="T7" fmla="*/ 3054 h 5518"/>
                <a:gd name="T8" fmla="*/ 2591 w 3610"/>
                <a:gd name="T9" fmla="*/ 3073 h 5518"/>
                <a:gd name="T10" fmla="*/ 2184 w 3610"/>
                <a:gd name="T11" fmla="*/ 2722 h 5518"/>
                <a:gd name="T12" fmla="*/ 2406 w 3610"/>
                <a:gd name="T13" fmla="*/ 2166 h 5518"/>
                <a:gd name="T14" fmla="*/ 2517 w 3610"/>
                <a:gd name="T15" fmla="*/ 2148 h 5518"/>
                <a:gd name="T16" fmla="*/ 2739 w 3610"/>
                <a:gd name="T17" fmla="*/ 2222 h 5518"/>
                <a:gd name="T18" fmla="*/ 2776 w 3610"/>
                <a:gd name="T19" fmla="*/ 2222 h 5518"/>
                <a:gd name="T20" fmla="*/ 2739 w 3610"/>
                <a:gd name="T21" fmla="*/ 1833 h 5518"/>
                <a:gd name="T22" fmla="*/ 2851 w 3610"/>
                <a:gd name="T23" fmla="*/ 1111 h 5518"/>
                <a:gd name="T24" fmla="*/ 2036 w 3610"/>
                <a:gd name="T25" fmla="*/ 852 h 5518"/>
                <a:gd name="T26" fmla="*/ 2092 w 3610"/>
                <a:gd name="T27" fmla="*/ 685 h 5518"/>
                <a:gd name="T28" fmla="*/ 2332 w 3610"/>
                <a:gd name="T29" fmla="*/ 500 h 5518"/>
                <a:gd name="T30" fmla="*/ 2054 w 3610"/>
                <a:gd name="T31" fmla="*/ 74 h 5518"/>
                <a:gd name="T32" fmla="*/ 1573 w 3610"/>
                <a:gd name="T33" fmla="*/ 260 h 5518"/>
                <a:gd name="T34" fmla="*/ 1647 w 3610"/>
                <a:gd name="T35" fmla="*/ 556 h 5518"/>
                <a:gd name="T36" fmla="*/ 1592 w 3610"/>
                <a:gd name="T37" fmla="*/ 704 h 5518"/>
                <a:gd name="T38" fmla="*/ 611 w 3610"/>
                <a:gd name="T39" fmla="*/ 389 h 5518"/>
                <a:gd name="T40" fmla="*/ 2240 w 3610"/>
                <a:gd name="T41" fmla="*/ 5517 h 5518"/>
                <a:gd name="T42" fmla="*/ 2795 w 3610"/>
                <a:gd name="T43" fmla="*/ 4721 h 5518"/>
                <a:gd name="T44" fmla="*/ 2758 w 3610"/>
                <a:gd name="T45" fmla="*/ 4683 h 5518"/>
                <a:gd name="T46" fmla="*/ 2628 w 3610"/>
                <a:gd name="T47" fmla="*/ 4702 h 5518"/>
                <a:gd name="T48" fmla="*/ 2406 w 3610"/>
                <a:gd name="T49" fmla="*/ 4647 h 5518"/>
                <a:gd name="T50" fmla="*/ 2277 w 3610"/>
                <a:gd name="T51" fmla="*/ 4369 h 5518"/>
                <a:gd name="T52" fmla="*/ 2369 w 3610"/>
                <a:gd name="T53" fmla="*/ 4036 h 5518"/>
                <a:gd name="T54" fmla="*/ 2758 w 3610"/>
                <a:gd name="T55" fmla="*/ 3814 h 5518"/>
                <a:gd name="T56" fmla="*/ 2961 w 3610"/>
                <a:gd name="T57" fmla="*/ 3888 h 5518"/>
                <a:gd name="T58" fmla="*/ 3109 w 3610"/>
                <a:gd name="T59" fmla="*/ 4202 h 5518"/>
                <a:gd name="T60" fmla="*/ 3165 w 3610"/>
                <a:gd name="T61" fmla="*/ 4239 h 5518"/>
                <a:gd name="T62" fmla="*/ 3609 w 3610"/>
                <a:gd name="T63" fmla="*/ 3610 h 5518"/>
                <a:gd name="T64" fmla="*/ 2961 w 3610"/>
                <a:gd name="T65" fmla="*/ 2796 h 5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10" h="5518">
                  <a:moveTo>
                    <a:pt x="2961" y="2796"/>
                  </a:moveTo>
                  <a:lnTo>
                    <a:pt x="2961" y="2796"/>
                  </a:lnTo>
                  <a:cubicBezTo>
                    <a:pt x="2925" y="2814"/>
                    <a:pt x="2925" y="2814"/>
                    <a:pt x="2925" y="2814"/>
                  </a:cubicBezTo>
                  <a:cubicBezTo>
                    <a:pt x="2887" y="2925"/>
                    <a:pt x="2813" y="3018"/>
                    <a:pt x="2702" y="3054"/>
                  </a:cubicBezTo>
                  <a:cubicBezTo>
                    <a:pt x="2665" y="3054"/>
                    <a:pt x="2628" y="3073"/>
                    <a:pt x="2591" y="3073"/>
                  </a:cubicBezTo>
                  <a:cubicBezTo>
                    <a:pt x="2406" y="3073"/>
                    <a:pt x="2240" y="2925"/>
                    <a:pt x="2184" y="2722"/>
                  </a:cubicBezTo>
                  <a:cubicBezTo>
                    <a:pt x="2110" y="2481"/>
                    <a:pt x="2202" y="2222"/>
                    <a:pt x="2406" y="2166"/>
                  </a:cubicBezTo>
                  <a:cubicBezTo>
                    <a:pt x="2443" y="2148"/>
                    <a:pt x="2480" y="2148"/>
                    <a:pt x="2517" y="2148"/>
                  </a:cubicBezTo>
                  <a:cubicBezTo>
                    <a:pt x="2591" y="2148"/>
                    <a:pt x="2684" y="2166"/>
                    <a:pt x="2739" y="2222"/>
                  </a:cubicBezTo>
                  <a:cubicBezTo>
                    <a:pt x="2776" y="2222"/>
                    <a:pt x="2776" y="2222"/>
                    <a:pt x="2776" y="2222"/>
                  </a:cubicBezTo>
                  <a:cubicBezTo>
                    <a:pt x="2758" y="2092"/>
                    <a:pt x="2739" y="1963"/>
                    <a:pt x="2739" y="1833"/>
                  </a:cubicBezTo>
                  <a:cubicBezTo>
                    <a:pt x="2739" y="1574"/>
                    <a:pt x="2776" y="1333"/>
                    <a:pt x="2851" y="1111"/>
                  </a:cubicBezTo>
                  <a:cubicBezTo>
                    <a:pt x="2036" y="852"/>
                    <a:pt x="2036" y="852"/>
                    <a:pt x="2036" y="852"/>
                  </a:cubicBezTo>
                  <a:cubicBezTo>
                    <a:pt x="2092" y="685"/>
                    <a:pt x="2092" y="685"/>
                    <a:pt x="2092" y="685"/>
                  </a:cubicBezTo>
                  <a:cubicBezTo>
                    <a:pt x="2202" y="667"/>
                    <a:pt x="2295" y="593"/>
                    <a:pt x="2332" y="500"/>
                  </a:cubicBezTo>
                  <a:cubicBezTo>
                    <a:pt x="2388" y="334"/>
                    <a:pt x="2258" y="130"/>
                    <a:pt x="2054" y="74"/>
                  </a:cubicBezTo>
                  <a:cubicBezTo>
                    <a:pt x="1851" y="0"/>
                    <a:pt x="1628" y="74"/>
                    <a:pt x="1573" y="260"/>
                  </a:cubicBezTo>
                  <a:cubicBezTo>
                    <a:pt x="1536" y="352"/>
                    <a:pt x="1573" y="463"/>
                    <a:pt x="1647" y="556"/>
                  </a:cubicBezTo>
                  <a:cubicBezTo>
                    <a:pt x="1592" y="704"/>
                    <a:pt x="1592" y="704"/>
                    <a:pt x="1592" y="704"/>
                  </a:cubicBezTo>
                  <a:cubicBezTo>
                    <a:pt x="611" y="389"/>
                    <a:pt x="611" y="389"/>
                    <a:pt x="611" y="389"/>
                  </a:cubicBezTo>
                  <a:cubicBezTo>
                    <a:pt x="0" y="2314"/>
                    <a:pt x="629" y="4295"/>
                    <a:pt x="2240" y="5517"/>
                  </a:cubicBezTo>
                  <a:cubicBezTo>
                    <a:pt x="2795" y="4721"/>
                    <a:pt x="2795" y="4721"/>
                    <a:pt x="2795" y="4721"/>
                  </a:cubicBezTo>
                  <a:cubicBezTo>
                    <a:pt x="2758" y="4683"/>
                    <a:pt x="2758" y="4683"/>
                    <a:pt x="2758" y="4683"/>
                  </a:cubicBezTo>
                  <a:cubicBezTo>
                    <a:pt x="2702" y="4702"/>
                    <a:pt x="2665" y="4702"/>
                    <a:pt x="2628" y="4702"/>
                  </a:cubicBezTo>
                  <a:cubicBezTo>
                    <a:pt x="2536" y="4702"/>
                    <a:pt x="2480" y="4683"/>
                    <a:pt x="2406" y="4647"/>
                  </a:cubicBezTo>
                  <a:cubicBezTo>
                    <a:pt x="2332" y="4591"/>
                    <a:pt x="2277" y="4480"/>
                    <a:pt x="2277" y="4369"/>
                  </a:cubicBezTo>
                  <a:cubicBezTo>
                    <a:pt x="2258" y="4258"/>
                    <a:pt x="2295" y="4128"/>
                    <a:pt x="2369" y="4036"/>
                  </a:cubicBezTo>
                  <a:cubicBezTo>
                    <a:pt x="2462" y="3906"/>
                    <a:pt x="2610" y="3814"/>
                    <a:pt x="2758" y="3814"/>
                  </a:cubicBezTo>
                  <a:cubicBezTo>
                    <a:pt x="2832" y="3814"/>
                    <a:pt x="2906" y="3851"/>
                    <a:pt x="2961" y="3888"/>
                  </a:cubicBezTo>
                  <a:cubicBezTo>
                    <a:pt x="3054" y="3962"/>
                    <a:pt x="3109" y="4073"/>
                    <a:pt x="3109" y="4202"/>
                  </a:cubicBezTo>
                  <a:cubicBezTo>
                    <a:pt x="3165" y="4239"/>
                    <a:pt x="3165" y="4239"/>
                    <a:pt x="3165" y="4239"/>
                  </a:cubicBezTo>
                  <a:cubicBezTo>
                    <a:pt x="3609" y="3610"/>
                    <a:pt x="3609" y="3610"/>
                    <a:pt x="3609" y="3610"/>
                  </a:cubicBezTo>
                  <a:cubicBezTo>
                    <a:pt x="3332" y="3388"/>
                    <a:pt x="3109" y="3110"/>
                    <a:pt x="2961" y="2796"/>
                  </a:cubicBezTo>
                </a:path>
              </a:pathLst>
            </a:custGeom>
            <a:solidFill>
              <a:schemeClr val="accent4">
                <a:lumMod val="75000"/>
                <a:alpha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" name="Freeform 41">
              <a:extLst>
                <a:ext uri="{FF2B5EF4-FFF2-40B4-BE49-F238E27FC236}">
                  <a16:creationId xmlns:a16="http://schemas.microsoft.com/office/drawing/2014/main" id="{AB0DD3A3-613F-4B8D-B9AB-54657E84B5F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539246" y="4627294"/>
              <a:ext cx="2654985" cy="1547418"/>
            </a:xfrm>
            <a:custGeom>
              <a:avLst/>
              <a:gdLst>
                <a:gd name="T0" fmla="*/ 4739 w 5369"/>
                <a:gd name="T1" fmla="*/ 1203 h 3111"/>
                <a:gd name="T2" fmla="*/ 4739 w 5369"/>
                <a:gd name="T3" fmla="*/ 1203 h 3111"/>
                <a:gd name="T4" fmla="*/ 4591 w 5369"/>
                <a:gd name="T5" fmla="*/ 1500 h 3111"/>
                <a:gd name="T6" fmla="*/ 4387 w 5369"/>
                <a:gd name="T7" fmla="*/ 1574 h 3111"/>
                <a:gd name="T8" fmla="*/ 3998 w 5369"/>
                <a:gd name="T9" fmla="*/ 1352 h 3111"/>
                <a:gd name="T10" fmla="*/ 3906 w 5369"/>
                <a:gd name="T11" fmla="*/ 1036 h 3111"/>
                <a:gd name="T12" fmla="*/ 4054 w 5369"/>
                <a:gd name="T13" fmla="*/ 740 h 3111"/>
                <a:gd name="T14" fmla="*/ 4258 w 5369"/>
                <a:gd name="T15" fmla="*/ 685 h 3111"/>
                <a:gd name="T16" fmla="*/ 4387 w 5369"/>
                <a:gd name="T17" fmla="*/ 704 h 3111"/>
                <a:gd name="T18" fmla="*/ 4443 w 5369"/>
                <a:gd name="T19" fmla="*/ 666 h 3111"/>
                <a:gd name="T20" fmla="*/ 3980 w 5369"/>
                <a:gd name="T21" fmla="*/ 37 h 3111"/>
                <a:gd name="T22" fmla="*/ 3017 w 5369"/>
                <a:gd name="T23" fmla="*/ 407 h 3111"/>
                <a:gd name="T24" fmla="*/ 3017 w 5369"/>
                <a:gd name="T25" fmla="*/ 444 h 3111"/>
                <a:gd name="T26" fmla="*/ 3184 w 5369"/>
                <a:gd name="T27" fmla="*/ 740 h 3111"/>
                <a:gd name="T28" fmla="*/ 2703 w 5369"/>
                <a:gd name="T29" fmla="*/ 1129 h 3111"/>
                <a:gd name="T30" fmla="*/ 2703 w 5369"/>
                <a:gd name="T31" fmla="*/ 1129 h 3111"/>
                <a:gd name="T32" fmla="*/ 2240 w 5369"/>
                <a:gd name="T33" fmla="*/ 740 h 3111"/>
                <a:gd name="T34" fmla="*/ 2407 w 5369"/>
                <a:gd name="T35" fmla="*/ 426 h 3111"/>
                <a:gd name="T36" fmla="*/ 2407 w 5369"/>
                <a:gd name="T37" fmla="*/ 426 h 3111"/>
                <a:gd name="T38" fmla="*/ 1370 w 5369"/>
                <a:gd name="T39" fmla="*/ 0 h 3111"/>
                <a:gd name="T40" fmla="*/ 888 w 5369"/>
                <a:gd name="T41" fmla="*/ 685 h 3111"/>
                <a:gd name="T42" fmla="*/ 740 w 5369"/>
                <a:gd name="T43" fmla="*/ 592 h 3111"/>
                <a:gd name="T44" fmla="*/ 630 w 5369"/>
                <a:gd name="T45" fmla="*/ 296 h 3111"/>
                <a:gd name="T46" fmla="*/ 130 w 5369"/>
                <a:gd name="T47" fmla="*/ 426 h 3111"/>
                <a:gd name="T48" fmla="*/ 167 w 5369"/>
                <a:gd name="T49" fmla="*/ 944 h 3111"/>
                <a:gd name="T50" fmla="*/ 463 w 5369"/>
                <a:gd name="T51" fmla="*/ 962 h 3111"/>
                <a:gd name="T52" fmla="*/ 611 w 5369"/>
                <a:gd name="T53" fmla="*/ 1055 h 3111"/>
                <a:gd name="T54" fmla="*/ 0 w 5369"/>
                <a:gd name="T55" fmla="*/ 1907 h 3111"/>
                <a:gd name="T56" fmla="*/ 5368 w 5369"/>
                <a:gd name="T57" fmla="*/ 1944 h 3111"/>
                <a:gd name="T58" fmla="*/ 4794 w 5369"/>
                <a:gd name="T59" fmla="*/ 1166 h 3111"/>
                <a:gd name="T60" fmla="*/ 4739 w 5369"/>
                <a:gd name="T61" fmla="*/ 1203 h 3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369" h="3111">
                  <a:moveTo>
                    <a:pt x="4739" y="1203"/>
                  </a:moveTo>
                  <a:lnTo>
                    <a:pt x="4739" y="1203"/>
                  </a:lnTo>
                  <a:cubicBezTo>
                    <a:pt x="4739" y="1333"/>
                    <a:pt x="4684" y="1444"/>
                    <a:pt x="4591" y="1500"/>
                  </a:cubicBezTo>
                  <a:cubicBezTo>
                    <a:pt x="4536" y="1555"/>
                    <a:pt x="4461" y="1574"/>
                    <a:pt x="4387" y="1574"/>
                  </a:cubicBezTo>
                  <a:cubicBezTo>
                    <a:pt x="4239" y="1574"/>
                    <a:pt x="4091" y="1500"/>
                    <a:pt x="3998" y="1352"/>
                  </a:cubicBezTo>
                  <a:cubicBezTo>
                    <a:pt x="3924" y="1259"/>
                    <a:pt x="3888" y="1148"/>
                    <a:pt x="3906" y="1036"/>
                  </a:cubicBezTo>
                  <a:cubicBezTo>
                    <a:pt x="3906" y="907"/>
                    <a:pt x="3962" y="814"/>
                    <a:pt x="4054" y="740"/>
                  </a:cubicBezTo>
                  <a:cubicBezTo>
                    <a:pt x="4110" y="704"/>
                    <a:pt x="4184" y="685"/>
                    <a:pt x="4258" y="685"/>
                  </a:cubicBezTo>
                  <a:cubicBezTo>
                    <a:pt x="4294" y="685"/>
                    <a:pt x="4332" y="685"/>
                    <a:pt x="4387" y="704"/>
                  </a:cubicBezTo>
                  <a:cubicBezTo>
                    <a:pt x="4443" y="666"/>
                    <a:pt x="4443" y="666"/>
                    <a:pt x="4443" y="666"/>
                  </a:cubicBezTo>
                  <a:cubicBezTo>
                    <a:pt x="3980" y="37"/>
                    <a:pt x="3980" y="37"/>
                    <a:pt x="3980" y="37"/>
                  </a:cubicBezTo>
                  <a:cubicBezTo>
                    <a:pt x="3702" y="241"/>
                    <a:pt x="3369" y="370"/>
                    <a:pt x="3017" y="407"/>
                  </a:cubicBezTo>
                  <a:cubicBezTo>
                    <a:pt x="3017" y="444"/>
                    <a:pt x="3017" y="444"/>
                    <a:pt x="3017" y="444"/>
                  </a:cubicBezTo>
                  <a:cubicBezTo>
                    <a:pt x="3110" y="518"/>
                    <a:pt x="3184" y="630"/>
                    <a:pt x="3184" y="740"/>
                  </a:cubicBezTo>
                  <a:cubicBezTo>
                    <a:pt x="3184" y="944"/>
                    <a:pt x="2962" y="1129"/>
                    <a:pt x="2703" y="1129"/>
                  </a:cubicBezTo>
                  <a:lnTo>
                    <a:pt x="2703" y="1129"/>
                  </a:lnTo>
                  <a:cubicBezTo>
                    <a:pt x="2443" y="1129"/>
                    <a:pt x="2240" y="944"/>
                    <a:pt x="2240" y="740"/>
                  </a:cubicBezTo>
                  <a:cubicBezTo>
                    <a:pt x="2240" y="611"/>
                    <a:pt x="2295" y="500"/>
                    <a:pt x="2407" y="426"/>
                  </a:cubicBezTo>
                  <a:lnTo>
                    <a:pt x="2407" y="426"/>
                  </a:lnTo>
                  <a:cubicBezTo>
                    <a:pt x="2018" y="370"/>
                    <a:pt x="1666" y="222"/>
                    <a:pt x="1370" y="0"/>
                  </a:cubicBezTo>
                  <a:cubicBezTo>
                    <a:pt x="888" y="685"/>
                    <a:pt x="888" y="685"/>
                    <a:pt x="888" y="685"/>
                  </a:cubicBezTo>
                  <a:cubicBezTo>
                    <a:pt x="740" y="592"/>
                    <a:pt x="740" y="592"/>
                    <a:pt x="740" y="592"/>
                  </a:cubicBezTo>
                  <a:cubicBezTo>
                    <a:pt x="759" y="463"/>
                    <a:pt x="722" y="370"/>
                    <a:pt x="630" y="296"/>
                  </a:cubicBezTo>
                  <a:cubicBezTo>
                    <a:pt x="481" y="204"/>
                    <a:pt x="259" y="259"/>
                    <a:pt x="130" y="426"/>
                  </a:cubicBezTo>
                  <a:cubicBezTo>
                    <a:pt x="0" y="611"/>
                    <a:pt x="19" y="833"/>
                    <a:pt x="167" y="944"/>
                  </a:cubicBezTo>
                  <a:cubicBezTo>
                    <a:pt x="241" y="1000"/>
                    <a:pt x="370" y="1000"/>
                    <a:pt x="463" y="962"/>
                  </a:cubicBezTo>
                  <a:cubicBezTo>
                    <a:pt x="611" y="1055"/>
                    <a:pt x="611" y="1055"/>
                    <a:pt x="611" y="1055"/>
                  </a:cubicBezTo>
                  <a:cubicBezTo>
                    <a:pt x="0" y="1907"/>
                    <a:pt x="0" y="1907"/>
                    <a:pt x="0" y="1907"/>
                  </a:cubicBezTo>
                  <a:cubicBezTo>
                    <a:pt x="1629" y="3091"/>
                    <a:pt x="3721" y="3110"/>
                    <a:pt x="5368" y="1944"/>
                  </a:cubicBezTo>
                  <a:cubicBezTo>
                    <a:pt x="4794" y="1166"/>
                    <a:pt x="4794" y="1166"/>
                    <a:pt x="4794" y="1166"/>
                  </a:cubicBezTo>
                  <a:lnTo>
                    <a:pt x="4739" y="1203"/>
                  </a:lnTo>
                </a:path>
              </a:pathLst>
            </a:custGeom>
            <a:solidFill>
              <a:schemeClr val="accent6">
                <a:alpha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Freeform 42">
              <a:extLst>
                <a:ext uri="{FF2B5EF4-FFF2-40B4-BE49-F238E27FC236}">
                  <a16:creationId xmlns:a16="http://schemas.microsoft.com/office/drawing/2014/main" id="{AFEB15E3-A124-409D-92F5-01F8C64FD9E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487979" y="3042562"/>
              <a:ext cx="1868079" cy="2535132"/>
            </a:xfrm>
            <a:custGeom>
              <a:avLst/>
              <a:gdLst>
                <a:gd name="T0" fmla="*/ 3184 w 3777"/>
                <a:gd name="T1" fmla="*/ 0 h 5092"/>
                <a:gd name="T2" fmla="*/ 3184 w 3777"/>
                <a:gd name="T3" fmla="*/ 0 h 5092"/>
                <a:gd name="T4" fmla="*/ 2240 w 3777"/>
                <a:gd name="T5" fmla="*/ 296 h 5092"/>
                <a:gd name="T6" fmla="*/ 2258 w 3777"/>
                <a:gd name="T7" fmla="*/ 352 h 5092"/>
                <a:gd name="T8" fmla="*/ 2518 w 3777"/>
                <a:gd name="T9" fmla="*/ 592 h 5092"/>
                <a:gd name="T10" fmla="*/ 2462 w 3777"/>
                <a:gd name="T11" fmla="*/ 907 h 5092"/>
                <a:gd name="T12" fmla="*/ 2184 w 3777"/>
                <a:gd name="T13" fmla="*/ 1111 h 5092"/>
                <a:gd name="T14" fmla="*/ 2018 w 3777"/>
                <a:gd name="T15" fmla="*/ 1130 h 5092"/>
                <a:gd name="T16" fmla="*/ 2018 w 3777"/>
                <a:gd name="T17" fmla="*/ 1130 h 5092"/>
                <a:gd name="T18" fmla="*/ 1629 w 3777"/>
                <a:gd name="T19" fmla="*/ 888 h 5092"/>
                <a:gd name="T20" fmla="*/ 1684 w 3777"/>
                <a:gd name="T21" fmla="*/ 537 h 5092"/>
                <a:gd name="T22" fmla="*/ 1666 w 3777"/>
                <a:gd name="T23" fmla="*/ 482 h 5092"/>
                <a:gd name="T24" fmla="*/ 925 w 3777"/>
                <a:gd name="T25" fmla="*/ 722 h 5092"/>
                <a:gd name="T26" fmla="*/ 1018 w 3777"/>
                <a:gd name="T27" fmla="*/ 1370 h 5092"/>
                <a:gd name="T28" fmla="*/ 999 w 3777"/>
                <a:gd name="T29" fmla="*/ 1740 h 5092"/>
                <a:gd name="T30" fmla="*/ 1018 w 3777"/>
                <a:gd name="T31" fmla="*/ 1740 h 5092"/>
                <a:gd name="T32" fmla="*/ 1258 w 3777"/>
                <a:gd name="T33" fmla="*/ 1666 h 5092"/>
                <a:gd name="T34" fmla="*/ 1351 w 3777"/>
                <a:gd name="T35" fmla="*/ 1685 h 5092"/>
                <a:gd name="T36" fmla="*/ 1592 w 3777"/>
                <a:gd name="T37" fmla="*/ 1907 h 5092"/>
                <a:gd name="T38" fmla="*/ 1592 w 3777"/>
                <a:gd name="T39" fmla="*/ 2259 h 5092"/>
                <a:gd name="T40" fmla="*/ 1166 w 3777"/>
                <a:gd name="T41" fmla="*/ 2591 h 5092"/>
                <a:gd name="T42" fmla="*/ 1074 w 3777"/>
                <a:gd name="T43" fmla="*/ 2573 h 5092"/>
                <a:gd name="T44" fmla="*/ 833 w 3777"/>
                <a:gd name="T45" fmla="*/ 2333 h 5092"/>
                <a:gd name="T46" fmla="*/ 815 w 3777"/>
                <a:gd name="T47" fmla="*/ 2314 h 5092"/>
                <a:gd name="T48" fmla="*/ 93 w 3777"/>
                <a:gd name="T49" fmla="*/ 3184 h 5092"/>
                <a:gd name="T50" fmla="*/ 593 w 3777"/>
                <a:gd name="T51" fmla="*/ 3869 h 5092"/>
                <a:gd name="T52" fmla="*/ 444 w 3777"/>
                <a:gd name="T53" fmla="*/ 3980 h 5092"/>
                <a:gd name="T54" fmla="*/ 148 w 3777"/>
                <a:gd name="T55" fmla="*/ 3998 h 5092"/>
                <a:gd name="T56" fmla="*/ 111 w 3777"/>
                <a:gd name="T57" fmla="*/ 4498 h 5092"/>
                <a:gd name="T58" fmla="*/ 611 w 3777"/>
                <a:gd name="T59" fmla="*/ 4628 h 5092"/>
                <a:gd name="T60" fmla="*/ 722 w 3777"/>
                <a:gd name="T61" fmla="*/ 4350 h 5092"/>
                <a:gd name="T62" fmla="*/ 870 w 3777"/>
                <a:gd name="T63" fmla="*/ 4239 h 5092"/>
                <a:gd name="T64" fmla="*/ 1480 w 3777"/>
                <a:gd name="T65" fmla="*/ 5091 h 5092"/>
                <a:gd name="T66" fmla="*/ 3184 w 3777"/>
                <a:gd name="T67" fmla="*/ 0 h 5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77" h="5092">
                  <a:moveTo>
                    <a:pt x="3184" y="0"/>
                  </a:moveTo>
                  <a:lnTo>
                    <a:pt x="3184" y="0"/>
                  </a:lnTo>
                  <a:cubicBezTo>
                    <a:pt x="2240" y="296"/>
                    <a:pt x="2240" y="296"/>
                    <a:pt x="2240" y="296"/>
                  </a:cubicBezTo>
                  <a:cubicBezTo>
                    <a:pt x="2258" y="352"/>
                    <a:pt x="2258" y="352"/>
                    <a:pt x="2258" y="352"/>
                  </a:cubicBezTo>
                  <a:cubicBezTo>
                    <a:pt x="2388" y="389"/>
                    <a:pt x="2480" y="482"/>
                    <a:pt x="2518" y="592"/>
                  </a:cubicBezTo>
                  <a:cubicBezTo>
                    <a:pt x="2554" y="685"/>
                    <a:pt x="2536" y="796"/>
                    <a:pt x="2462" y="907"/>
                  </a:cubicBezTo>
                  <a:cubicBezTo>
                    <a:pt x="2406" y="1000"/>
                    <a:pt x="2314" y="1074"/>
                    <a:pt x="2184" y="1111"/>
                  </a:cubicBezTo>
                  <a:cubicBezTo>
                    <a:pt x="2129" y="1130"/>
                    <a:pt x="2073" y="1130"/>
                    <a:pt x="2018" y="1130"/>
                  </a:cubicBezTo>
                  <a:lnTo>
                    <a:pt x="2018" y="1130"/>
                  </a:lnTo>
                  <a:cubicBezTo>
                    <a:pt x="1832" y="1130"/>
                    <a:pt x="1666" y="1037"/>
                    <a:pt x="1629" y="888"/>
                  </a:cubicBezTo>
                  <a:cubicBezTo>
                    <a:pt x="1592" y="778"/>
                    <a:pt x="1610" y="648"/>
                    <a:pt x="1684" y="537"/>
                  </a:cubicBezTo>
                  <a:cubicBezTo>
                    <a:pt x="1666" y="482"/>
                    <a:pt x="1666" y="482"/>
                    <a:pt x="1666" y="482"/>
                  </a:cubicBezTo>
                  <a:cubicBezTo>
                    <a:pt x="925" y="722"/>
                    <a:pt x="925" y="722"/>
                    <a:pt x="925" y="722"/>
                  </a:cubicBezTo>
                  <a:cubicBezTo>
                    <a:pt x="999" y="926"/>
                    <a:pt x="1018" y="1148"/>
                    <a:pt x="1018" y="1370"/>
                  </a:cubicBezTo>
                  <a:cubicBezTo>
                    <a:pt x="1018" y="1481"/>
                    <a:pt x="1018" y="1611"/>
                    <a:pt x="999" y="1740"/>
                  </a:cubicBezTo>
                  <a:cubicBezTo>
                    <a:pt x="1018" y="1740"/>
                    <a:pt x="1018" y="1740"/>
                    <a:pt x="1018" y="1740"/>
                  </a:cubicBezTo>
                  <a:cubicBezTo>
                    <a:pt x="1092" y="1685"/>
                    <a:pt x="1184" y="1666"/>
                    <a:pt x="1258" y="1666"/>
                  </a:cubicBezTo>
                  <a:cubicBezTo>
                    <a:pt x="1296" y="1666"/>
                    <a:pt x="1332" y="1666"/>
                    <a:pt x="1351" y="1685"/>
                  </a:cubicBezTo>
                  <a:cubicBezTo>
                    <a:pt x="1462" y="1722"/>
                    <a:pt x="1536" y="1796"/>
                    <a:pt x="1592" y="1907"/>
                  </a:cubicBezTo>
                  <a:cubicBezTo>
                    <a:pt x="1629" y="2018"/>
                    <a:pt x="1629" y="2129"/>
                    <a:pt x="1592" y="2259"/>
                  </a:cubicBezTo>
                  <a:cubicBezTo>
                    <a:pt x="1518" y="2443"/>
                    <a:pt x="1351" y="2591"/>
                    <a:pt x="1166" y="2591"/>
                  </a:cubicBezTo>
                  <a:cubicBezTo>
                    <a:pt x="1129" y="2591"/>
                    <a:pt x="1092" y="2591"/>
                    <a:pt x="1074" y="2573"/>
                  </a:cubicBezTo>
                  <a:cubicBezTo>
                    <a:pt x="963" y="2536"/>
                    <a:pt x="870" y="2443"/>
                    <a:pt x="833" y="2333"/>
                  </a:cubicBezTo>
                  <a:cubicBezTo>
                    <a:pt x="815" y="2314"/>
                    <a:pt x="815" y="2314"/>
                    <a:pt x="815" y="2314"/>
                  </a:cubicBezTo>
                  <a:cubicBezTo>
                    <a:pt x="648" y="2666"/>
                    <a:pt x="407" y="2962"/>
                    <a:pt x="93" y="3184"/>
                  </a:cubicBezTo>
                  <a:cubicBezTo>
                    <a:pt x="593" y="3869"/>
                    <a:pt x="593" y="3869"/>
                    <a:pt x="593" y="3869"/>
                  </a:cubicBezTo>
                  <a:cubicBezTo>
                    <a:pt x="444" y="3980"/>
                    <a:pt x="444" y="3980"/>
                    <a:pt x="444" y="3980"/>
                  </a:cubicBezTo>
                  <a:cubicBezTo>
                    <a:pt x="351" y="3924"/>
                    <a:pt x="241" y="3924"/>
                    <a:pt x="148" y="3998"/>
                  </a:cubicBezTo>
                  <a:cubicBezTo>
                    <a:pt x="0" y="4091"/>
                    <a:pt x="0" y="4332"/>
                    <a:pt x="111" y="4498"/>
                  </a:cubicBezTo>
                  <a:cubicBezTo>
                    <a:pt x="241" y="4684"/>
                    <a:pt x="463" y="4739"/>
                    <a:pt x="611" y="4628"/>
                  </a:cubicBezTo>
                  <a:cubicBezTo>
                    <a:pt x="703" y="4572"/>
                    <a:pt x="741" y="4462"/>
                    <a:pt x="722" y="4350"/>
                  </a:cubicBezTo>
                  <a:cubicBezTo>
                    <a:pt x="870" y="4239"/>
                    <a:pt x="870" y="4239"/>
                    <a:pt x="870" y="4239"/>
                  </a:cubicBezTo>
                  <a:cubicBezTo>
                    <a:pt x="1480" y="5091"/>
                    <a:pt x="1480" y="5091"/>
                    <a:pt x="1480" y="5091"/>
                  </a:cubicBezTo>
                  <a:cubicBezTo>
                    <a:pt x="3110" y="3906"/>
                    <a:pt x="3776" y="1925"/>
                    <a:pt x="3184" y="0"/>
                  </a:cubicBezTo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Freeform 43">
              <a:extLst>
                <a:ext uri="{FF2B5EF4-FFF2-40B4-BE49-F238E27FC236}">
                  <a16:creationId xmlns:a16="http://schemas.microsoft.com/office/drawing/2014/main" id="{5B8DB866-5C75-4607-9866-02B3C1F583D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910334" y="1422712"/>
              <a:ext cx="2131835" cy="2175165"/>
            </a:xfrm>
            <a:custGeom>
              <a:avLst/>
              <a:gdLst>
                <a:gd name="T0" fmla="*/ 3369 w 4314"/>
                <a:gd name="T1" fmla="*/ 3684 h 4370"/>
                <a:gd name="T2" fmla="*/ 3369 w 4314"/>
                <a:gd name="T3" fmla="*/ 3684 h 4370"/>
                <a:gd name="T4" fmla="*/ 3313 w 4314"/>
                <a:gd name="T5" fmla="*/ 3517 h 4370"/>
                <a:gd name="T6" fmla="*/ 4313 w 4314"/>
                <a:gd name="T7" fmla="*/ 3184 h 4370"/>
                <a:gd name="T8" fmla="*/ 0 w 4314"/>
                <a:gd name="T9" fmla="*/ 0 h 4370"/>
                <a:gd name="T10" fmla="*/ 0 w 4314"/>
                <a:gd name="T11" fmla="*/ 963 h 4370"/>
                <a:gd name="T12" fmla="*/ 56 w 4314"/>
                <a:gd name="T13" fmla="*/ 963 h 4370"/>
                <a:gd name="T14" fmla="*/ 352 w 4314"/>
                <a:gd name="T15" fmla="*/ 796 h 4370"/>
                <a:gd name="T16" fmla="*/ 759 w 4314"/>
                <a:gd name="T17" fmla="*/ 1278 h 4370"/>
                <a:gd name="T18" fmla="*/ 352 w 4314"/>
                <a:gd name="T19" fmla="*/ 1740 h 4370"/>
                <a:gd name="T20" fmla="*/ 56 w 4314"/>
                <a:gd name="T21" fmla="*/ 1574 h 4370"/>
                <a:gd name="T22" fmla="*/ 0 w 4314"/>
                <a:gd name="T23" fmla="*/ 1574 h 4370"/>
                <a:gd name="T24" fmla="*/ 0 w 4314"/>
                <a:gd name="T25" fmla="*/ 2369 h 4370"/>
                <a:gd name="T26" fmla="*/ 981 w 4314"/>
                <a:gd name="T27" fmla="*/ 2610 h 4370"/>
                <a:gd name="T28" fmla="*/ 999 w 4314"/>
                <a:gd name="T29" fmla="*/ 2592 h 4370"/>
                <a:gd name="T30" fmla="*/ 1036 w 4314"/>
                <a:gd name="T31" fmla="*/ 2240 h 4370"/>
                <a:gd name="T32" fmla="*/ 1351 w 4314"/>
                <a:gd name="T33" fmla="*/ 2111 h 4370"/>
                <a:gd name="T34" fmla="*/ 1647 w 4314"/>
                <a:gd name="T35" fmla="*/ 2203 h 4370"/>
                <a:gd name="T36" fmla="*/ 1795 w 4314"/>
                <a:gd name="T37" fmla="*/ 2795 h 4370"/>
                <a:gd name="T38" fmla="*/ 1499 w 4314"/>
                <a:gd name="T39" fmla="*/ 2943 h 4370"/>
                <a:gd name="T40" fmla="*/ 1481 w 4314"/>
                <a:gd name="T41" fmla="*/ 2943 h 4370"/>
                <a:gd name="T42" fmla="*/ 1481 w 4314"/>
                <a:gd name="T43" fmla="*/ 2962 h 4370"/>
                <a:gd name="T44" fmla="*/ 2073 w 4314"/>
                <a:gd name="T45" fmla="*/ 3906 h 4370"/>
                <a:gd name="T46" fmla="*/ 2888 w 4314"/>
                <a:gd name="T47" fmla="*/ 3647 h 4370"/>
                <a:gd name="T48" fmla="*/ 2943 w 4314"/>
                <a:gd name="T49" fmla="*/ 3814 h 4370"/>
                <a:gd name="T50" fmla="*/ 2850 w 4314"/>
                <a:gd name="T51" fmla="*/ 4110 h 4370"/>
                <a:gd name="T52" fmla="*/ 3332 w 4314"/>
                <a:gd name="T53" fmla="*/ 4295 h 4370"/>
                <a:gd name="T54" fmla="*/ 3610 w 4314"/>
                <a:gd name="T55" fmla="*/ 3869 h 4370"/>
                <a:gd name="T56" fmla="*/ 3369 w 4314"/>
                <a:gd name="T57" fmla="*/ 3684 h 4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14" h="4370">
                  <a:moveTo>
                    <a:pt x="3369" y="3684"/>
                  </a:moveTo>
                  <a:lnTo>
                    <a:pt x="3369" y="3684"/>
                  </a:lnTo>
                  <a:cubicBezTo>
                    <a:pt x="3313" y="3517"/>
                    <a:pt x="3313" y="3517"/>
                    <a:pt x="3313" y="3517"/>
                  </a:cubicBezTo>
                  <a:cubicBezTo>
                    <a:pt x="4313" y="3184"/>
                    <a:pt x="4313" y="3184"/>
                    <a:pt x="4313" y="3184"/>
                  </a:cubicBezTo>
                  <a:cubicBezTo>
                    <a:pt x="3702" y="1278"/>
                    <a:pt x="2017" y="19"/>
                    <a:pt x="0" y="0"/>
                  </a:cubicBezTo>
                  <a:cubicBezTo>
                    <a:pt x="0" y="963"/>
                    <a:pt x="0" y="963"/>
                    <a:pt x="0" y="963"/>
                  </a:cubicBezTo>
                  <a:cubicBezTo>
                    <a:pt x="56" y="963"/>
                    <a:pt x="56" y="963"/>
                    <a:pt x="56" y="963"/>
                  </a:cubicBezTo>
                  <a:cubicBezTo>
                    <a:pt x="130" y="870"/>
                    <a:pt x="240" y="796"/>
                    <a:pt x="352" y="796"/>
                  </a:cubicBezTo>
                  <a:cubicBezTo>
                    <a:pt x="574" y="796"/>
                    <a:pt x="759" y="1018"/>
                    <a:pt x="759" y="1278"/>
                  </a:cubicBezTo>
                  <a:cubicBezTo>
                    <a:pt x="759" y="1537"/>
                    <a:pt x="574" y="1740"/>
                    <a:pt x="352" y="1740"/>
                  </a:cubicBezTo>
                  <a:cubicBezTo>
                    <a:pt x="240" y="1740"/>
                    <a:pt x="130" y="1685"/>
                    <a:pt x="56" y="1574"/>
                  </a:cubicBezTo>
                  <a:cubicBezTo>
                    <a:pt x="0" y="1574"/>
                    <a:pt x="0" y="1574"/>
                    <a:pt x="0" y="1574"/>
                  </a:cubicBezTo>
                  <a:cubicBezTo>
                    <a:pt x="0" y="2369"/>
                    <a:pt x="0" y="2369"/>
                    <a:pt x="0" y="2369"/>
                  </a:cubicBezTo>
                  <a:cubicBezTo>
                    <a:pt x="352" y="2369"/>
                    <a:pt x="685" y="2462"/>
                    <a:pt x="981" y="2610"/>
                  </a:cubicBezTo>
                  <a:cubicBezTo>
                    <a:pt x="999" y="2592"/>
                    <a:pt x="999" y="2592"/>
                    <a:pt x="999" y="2592"/>
                  </a:cubicBezTo>
                  <a:cubicBezTo>
                    <a:pt x="962" y="2462"/>
                    <a:pt x="981" y="2333"/>
                    <a:pt x="1036" y="2240"/>
                  </a:cubicBezTo>
                  <a:cubicBezTo>
                    <a:pt x="1111" y="2147"/>
                    <a:pt x="1221" y="2111"/>
                    <a:pt x="1351" y="2111"/>
                  </a:cubicBezTo>
                  <a:cubicBezTo>
                    <a:pt x="1443" y="2111"/>
                    <a:pt x="1555" y="2147"/>
                    <a:pt x="1647" y="2203"/>
                  </a:cubicBezTo>
                  <a:cubicBezTo>
                    <a:pt x="1869" y="2369"/>
                    <a:pt x="1925" y="2629"/>
                    <a:pt x="1795" y="2795"/>
                  </a:cubicBezTo>
                  <a:cubicBezTo>
                    <a:pt x="1740" y="2888"/>
                    <a:pt x="1629" y="2943"/>
                    <a:pt x="1499" y="2943"/>
                  </a:cubicBezTo>
                  <a:cubicBezTo>
                    <a:pt x="1499" y="2943"/>
                    <a:pt x="1499" y="2943"/>
                    <a:pt x="1481" y="2943"/>
                  </a:cubicBezTo>
                  <a:cubicBezTo>
                    <a:pt x="1481" y="2962"/>
                    <a:pt x="1481" y="2962"/>
                    <a:pt x="1481" y="2962"/>
                  </a:cubicBezTo>
                  <a:cubicBezTo>
                    <a:pt x="1740" y="3221"/>
                    <a:pt x="1962" y="3554"/>
                    <a:pt x="2073" y="3906"/>
                  </a:cubicBezTo>
                  <a:cubicBezTo>
                    <a:pt x="2888" y="3647"/>
                    <a:pt x="2888" y="3647"/>
                    <a:pt x="2888" y="3647"/>
                  </a:cubicBezTo>
                  <a:cubicBezTo>
                    <a:pt x="2943" y="3814"/>
                    <a:pt x="2943" y="3814"/>
                    <a:pt x="2943" y="3814"/>
                  </a:cubicBezTo>
                  <a:cubicBezTo>
                    <a:pt x="2850" y="3906"/>
                    <a:pt x="2832" y="4017"/>
                    <a:pt x="2850" y="4110"/>
                  </a:cubicBezTo>
                  <a:cubicBezTo>
                    <a:pt x="2906" y="4276"/>
                    <a:pt x="3128" y="4369"/>
                    <a:pt x="3332" y="4295"/>
                  </a:cubicBezTo>
                  <a:cubicBezTo>
                    <a:pt x="3536" y="4221"/>
                    <a:pt x="3665" y="4036"/>
                    <a:pt x="3610" y="3869"/>
                  </a:cubicBezTo>
                  <a:cubicBezTo>
                    <a:pt x="3572" y="3776"/>
                    <a:pt x="3480" y="3702"/>
                    <a:pt x="3369" y="3684"/>
                  </a:cubicBezTo>
                </a:path>
              </a:pathLst>
            </a:custGeom>
            <a:solidFill>
              <a:schemeClr val="accent4">
                <a:alpha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4" name="Freeform 44">
              <a:extLst>
                <a:ext uri="{FF2B5EF4-FFF2-40B4-BE49-F238E27FC236}">
                  <a16:creationId xmlns:a16="http://schemas.microsoft.com/office/drawing/2014/main" id="{DF786025-E291-48A5-AC37-56CE7FE346E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482572" y="2489443"/>
              <a:ext cx="2792310" cy="2662437"/>
            </a:xfrm>
            <a:custGeom>
              <a:avLst/>
              <a:gdLst>
                <a:gd name="T0" fmla="*/ 5386 w 5647"/>
                <a:gd name="T1" fmla="*/ 2870 h 5351"/>
                <a:gd name="T2" fmla="*/ 5386 w 5647"/>
                <a:gd name="T3" fmla="*/ 2870 h 5351"/>
                <a:gd name="T4" fmla="*/ 5091 w 5647"/>
                <a:gd name="T5" fmla="*/ 2944 h 5351"/>
                <a:gd name="T6" fmla="*/ 4943 w 5647"/>
                <a:gd name="T7" fmla="*/ 2888 h 5351"/>
                <a:gd name="T8" fmla="*/ 4979 w 5647"/>
                <a:gd name="T9" fmla="*/ 2481 h 5351"/>
                <a:gd name="T10" fmla="*/ 4239 w 5647"/>
                <a:gd name="T11" fmla="*/ 852 h 5351"/>
                <a:gd name="T12" fmla="*/ 4350 w 5647"/>
                <a:gd name="T13" fmla="*/ 722 h 5351"/>
                <a:gd name="T14" fmla="*/ 4628 w 5647"/>
                <a:gd name="T15" fmla="*/ 612 h 5351"/>
                <a:gd name="T16" fmla="*/ 4498 w 5647"/>
                <a:gd name="T17" fmla="*/ 130 h 5351"/>
                <a:gd name="T18" fmla="*/ 3999 w 5647"/>
                <a:gd name="T19" fmla="*/ 148 h 5351"/>
                <a:gd name="T20" fmla="*/ 3961 w 5647"/>
                <a:gd name="T21" fmla="*/ 445 h 5351"/>
                <a:gd name="T22" fmla="*/ 3869 w 5647"/>
                <a:gd name="T23" fmla="*/ 593 h 5351"/>
                <a:gd name="T24" fmla="*/ 2814 w 5647"/>
                <a:gd name="T25" fmla="*/ 315 h 5351"/>
                <a:gd name="T26" fmla="*/ 1740 w 5647"/>
                <a:gd name="T27" fmla="*/ 612 h 5351"/>
                <a:gd name="T28" fmla="*/ 1647 w 5647"/>
                <a:gd name="T29" fmla="*/ 482 h 5351"/>
                <a:gd name="T30" fmla="*/ 1629 w 5647"/>
                <a:gd name="T31" fmla="*/ 167 h 5351"/>
                <a:gd name="T32" fmla="*/ 1111 w 5647"/>
                <a:gd name="T33" fmla="*/ 148 h 5351"/>
                <a:gd name="T34" fmla="*/ 981 w 5647"/>
                <a:gd name="T35" fmla="*/ 630 h 5351"/>
                <a:gd name="T36" fmla="*/ 1259 w 5647"/>
                <a:gd name="T37" fmla="*/ 741 h 5351"/>
                <a:gd name="T38" fmla="*/ 1370 w 5647"/>
                <a:gd name="T39" fmla="*/ 889 h 5351"/>
                <a:gd name="T40" fmla="*/ 667 w 5647"/>
                <a:gd name="T41" fmla="*/ 2481 h 5351"/>
                <a:gd name="T42" fmla="*/ 703 w 5647"/>
                <a:gd name="T43" fmla="*/ 2907 h 5351"/>
                <a:gd name="T44" fmla="*/ 537 w 5647"/>
                <a:gd name="T45" fmla="*/ 2962 h 5351"/>
                <a:gd name="T46" fmla="*/ 241 w 5647"/>
                <a:gd name="T47" fmla="*/ 2870 h 5351"/>
                <a:gd name="T48" fmla="*/ 74 w 5647"/>
                <a:gd name="T49" fmla="*/ 3351 h 5351"/>
                <a:gd name="T50" fmla="*/ 481 w 5647"/>
                <a:gd name="T51" fmla="*/ 3628 h 5351"/>
                <a:gd name="T52" fmla="*/ 685 w 5647"/>
                <a:gd name="T53" fmla="*/ 3388 h 5351"/>
                <a:gd name="T54" fmla="*/ 851 w 5647"/>
                <a:gd name="T55" fmla="*/ 3351 h 5351"/>
                <a:gd name="T56" fmla="*/ 2592 w 5647"/>
                <a:gd name="T57" fmla="*/ 4628 h 5351"/>
                <a:gd name="T58" fmla="*/ 2592 w 5647"/>
                <a:gd name="T59" fmla="*/ 4776 h 5351"/>
                <a:gd name="T60" fmla="*/ 2425 w 5647"/>
                <a:gd name="T61" fmla="*/ 5035 h 5351"/>
                <a:gd name="T62" fmla="*/ 2814 w 5647"/>
                <a:gd name="T63" fmla="*/ 5350 h 5351"/>
                <a:gd name="T64" fmla="*/ 3221 w 5647"/>
                <a:gd name="T65" fmla="*/ 5035 h 5351"/>
                <a:gd name="T66" fmla="*/ 3054 w 5647"/>
                <a:gd name="T67" fmla="*/ 4776 h 5351"/>
                <a:gd name="T68" fmla="*/ 3054 w 5647"/>
                <a:gd name="T69" fmla="*/ 4628 h 5351"/>
                <a:gd name="T70" fmla="*/ 4813 w 5647"/>
                <a:gd name="T71" fmla="*/ 3332 h 5351"/>
                <a:gd name="T72" fmla="*/ 4943 w 5647"/>
                <a:gd name="T73" fmla="*/ 3370 h 5351"/>
                <a:gd name="T74" fmla="*/ 5146 w 5647"/>
                <a:gd name="T75" fmla="*/ 3610 h 5351"/>
                <a:gd name="T76" fmla="*/ 5572 w 5647"/>
                <a:gd name="T77" fmla="*/ 3332 h 5351"/>
                <a:gd name="T78" fmla="*/ 5386 w 5647"/>
                <a:gd name="T79" fmla="*/ 2870 h 5351"/>
                <a:gd name="T80" fmla="*/ 2814 w 5647"/>
                <a:gd name="T81" fmla="*/ 4110 h 5351"/>
                <a:gd name="T82" fmla="*/ 2814 w 5647"/>
                <a:gd name="T83" fmla="*/ 4110 h 5351"/>
                <a:gd name="T84" fmla="*/ 1166 w 5647"/>
                <a:gd name="T85" fmla="*/ 2463 h 5351"/>
                <a:gd name="T86" fmla="*/ 2814 w 5647"/>
                <a:gd name="T87" fmla="*/ 815 h 5351"/>
                <a:gd name="T88" fmla="*/ 4461 w 5647"/>
                <a:gd name="T89" fmla="*/ 2463 h 5351"/>
                <a:gd name="T90" fmla="*/ 2814 w 5647"/>
                <a:gd name="T91" fmla="*/ 4110 h 5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47" h="5351">
                  <a:moveTo>
                    <a:pt x="5386" y="2870"/>
                  </a:moveTo>
                  <a:lnTo>
                    <a:pt x="5386" y="2870"/>
                  </a:lnTo>
                  <a:cubicBezTo>
                    <a:pt x="5294" y="2833"/>
                    <a:pt x="5183" y="2870"/>
                    <a:pt x="5091" y="2944"/>
                  </a:cubicBezTo>
                  <a:cubicBezTo>
                    <a:pt x="4943" y="2888"/>
                    <a:pt x="4943" y="2888"/>
                    <a:pt x="4943" y="2888"/>
                  </a:cubicBezTo>
                  <a:cubicBezTo>
                    <a:pt x="4961" y="2759"/>
                    <a:pt x="4979" y="2611"/>
                    <a:pt x="4979" y="2481"/>
                  </a:cubicBezTo>
                  <a:cubicBezTo>
                    <a:pt x="4979" y="1833"/>
                    <a:pt x="4702" y="1241"/>
                    <a:pt x="4239" y="852"/>
                  </a:cubicBezTo>
                  <a:cubicBezTo>
                    <a:pt x="4350" y="722"/>
                    <a:pt x="4350" y="722"/>
                    <a:pt x="4350" y="722"/>
                  </a:cubicBezTo>
                  <a:cubicBezTo>
                    <a:pt x="4461" y="741"/>
                    <a:pt x="4572" y="704"/>
                    <a:pt x="4628" y="612"/>
                  </a:cubicBezTo>
                  <a:cubicBezTo>
                    <a:pt x="4739" y="463"/>
                    <a:pt x="4665" y="241"/>
                    <a:pt x="4498" y="130"/>
                  </a:cubicBezTo>
                  <a:cubicBezTo>
                    <a:pt x="4313" y="0"/>
                    <a:pt x="4091" y="0"/>
                    <a:pt x="3999" y="148"/>
                  </a:cubicBezTo>
                  <a:cubicBezTo>
                    <a:pt x="3924" y="222"/>
                    <a:pt x="3924" y="352"/>
                    <a:pt x="3961" y="445"/>
                  </a:cubicBezTo>
                  <a:cubicBezTo>
                    <a:pt x="3869" y="593"/>
                    <a:pt x="3869" y="593"/>
                    <a:pt x="3869" y="593"/>
                  </a:cubicBezTo>
                  <a:cubicBezTo>
                    <a:pt x="3554" y="408"/>
                    <a:pt x="3202" y="315"/>
                    <a:pt x="2814" y="315"/>
                  </a:cubicBezTo>
                  <a:cubicBezTo>
                    <a:pt x="2425" y="315"/>
                    <a:pt x="2055" y="426"/>
                    <a:pt x="1740" y="612"/>
                  </a:cubicBezTo>
                  <a:cubicBezTo>
                    <a:pt x="1647" y="482"/>
                    <a:pt x="1647" y="482"/>
                    <a:pt x="1647" y="482"/>
                  </a:cubicBezTo>
                  <a:cubicBezTo>
                    <a:pt x="1685" y="371"/>
                    <a:pt x="1685" y="260"/>
                    <a:pt x="1629" y="167"/>
                  </a:cubicBezTo>
                  <a:cubicBezTo>
                    <a:pt x="1518" y="19"/>
                    <a:pt x="1296" y="19"/>
                    <a:pt x="1111" y="148"/>
                  </a:cubicBezTo>
                  <a:cubicBezTo>
                    <a:pt x="944" y="278"/>
                    <a:pt x="870" y="482"/>
                    <a:pt x="981" y="630"/>
                  </a:cubicBezTo>
                  <a:cubicBezTo>
                    <a:pt x="1037" y="722"/>
                    <a:pt x="1148" y="760"/>
                    <a:pt x="1259" y="741"/>
                  </a:cubicBezTo>
                  <a:cubicBezTo>
                    <a:pt x="1370" y="889"/>
                    <a:pt x="1370" y="889"/>
                    <a:pt x="1370" y="889"/>
                  </a:cubicBezTo>
                  <a:cubicBezTo>
                    <a:pt x="925" y="1278"/>
                    <a:pt x="667" y="1851"/>
                    <a:pt x="667" y="2481"/>
                  </a:cubicBezTo>
                  <a:cubicBezTo>
                    <a:pt x="667" y="2629"/>
                    <a:pt x="667" y="2759"/>
                    <a:pt x="703" y="2907"/>
                  </a:cubicBezTo>
                  <a:cubicBezTo>
                    <a:pt x="537" y="2962"/>
                    <a:pt x="537" y="2962"/>
                    <a:pt x="537" y="2962"/>
                  </a:cubicBezTo>
                  <a:cubicBezTo>
                    <a:pt x="463" y="2888"/>
                    <a:pt x="352" y="2851"/>
                    <a:pt x="241" y="2870"/>
                  </a:cubicBezTo>
                  <a:cubicBezTo>
                    <a:pt x="74" y="2925"/>
                    <a:pt x="0" y="3147"/>
                    <a:pt x="74" y="3351"/>
                  </a:cubicBezTo>
                  <a:cubicBezTo>
                    <a:pt x="130" y="3554"/>
                    <a:pt x="315" y="3684"/>
                    <a:pt x="481" y="3628"/>
                  </a:cubicBezTo>
                  <a:cubicBezTo>
                    <a:pt x="592" y="3592"/>
                    <a:pt x="667" y="3499"/>
                    <a:pt x="685" y="3388"/>
                  </a:cubicBezTo>
                  <a:cubicBezTo>
                    <a:pt x="851" y="3351"/>
                    <a:pt x="851" y="3351"/>
                    <a:pt x="851" y="3351"/>
                  </a:cubicBezTo>
                  <a:cubicBezTo>
                    <a:pt x="1148" y="4036"/>
                    <a:pt x="1814" y="4536"/>
                    <a:pt x="2592" y="4628"/>
                  </a:cubicBezTo>
                  <a:cubicBezTo>
                    <a:pt x="2592" y="4776"/>
                    <a:pt x="2592" y="4776"/>
                    <a:pt x="2592" y="4776"/>
                  </a:cubicBezTo>
                  <a:cubicBezTo>
                    <a:pt x="2499" y="4832"/>
                    <a:pt x="2425" y="4925"/>
                    <a:pt x="2425" y="5035"/>
                  </a:cubicBezTo>
                  <a:cubicBezTo>
                    <a:pt x="2425" y="5202"/>
                    <a:pt x="2592" y="5350"/>
                    <a:pt x="2814" y="5350"/>
                  </a:cubicBezTo>
                  <a:cubicBezTo>
                    <a:pt x="3036" y="5350"/>
                    <a:pt x="3221" y="5202"/>
                    <a:pt x="3221" y="5035"/>
                  </a:cubicBezTo>
                  <a:cubicBezTo>
                    <a:pt x="3221" y="4925"/>
                    <a:pt x="3147" y="4832"/>
                    <a:pt x="3054" y="4776"/>
                  </a:cubicBezTo>
                  <a:cubicBezTo>
                    <a:pt x="3054" y="4628"/>
                    <a:pt x="3054" y="4628"/>
                    <a:pt x="3054" y="4628"/>
                  </a:cubicBezTo>
                  <a:cubicBezTo>
                    <a:pt x="3832" y="4536"/>
                    <a:pt x="4498" y="4036"/>
                    <a:pt x="4813" y="3332"/>
                  </a:cubicBezTo>
                  <a:cubicBezTo>
                    <a:pt x="4943" y="3370"/>
                    <a:pt x="4943" y="3370"/>
                    <a:pt x="4943" y="3370"/>
                  </a:cubicBezTo>
                  <a:cubicBezTo>
                    <a:pt x="4979" y="3480"/>
                    <a:pt x="5035" y="3573"/>
                    <a:pt x="5146" y="3610"/>
                  </a:cubicBezTo>
                  <a:cubicBezTo>
                    <a:pt x="5312" y="3666"/>
                    <a:pt x="5498" y="3554"/>
                    <a:pt x="5572" y="3332"/>
                  </a:cubicBezTo>
                  <a:cubicBezTo>
                    <a:pt x="5646" y="3129"/>
                    <a:pt x="5553" y="2925"/>
                    <a:pt x="5386" y="2870"/>
                  </a:cubicBezTo>
                  <a:close/>
                  <a:moveTo>
                    <a:pt x="2814" y="4110"/>
                  </a:moveTo>
                  <a:lnTo>
                    <a:pt x="2814" y="4110"/>
                  </a:lnTo>
                  <a:cubicBezTo>
                    <a:pt x="1907" y="4110"/>
                    <a:pt x="1166" y="3370"/>
                    <a:pt x="1166" y="2463"/>
                  </a:cubicBezTo>
                  <a:cubicBezTo>
                    <a:pt x="1166" y="1555"/>
                    <a:pt x="1907" y="815"/>
                    <a:pt x="2814" y="815"/>
                  </a:cubicBezTo>
                  <a:cubicBezTo>
                    <a:pt x="3721" y="815"/>
                    <a:pt x="4461" y="1555"/>
                    <a:pt x="4461" y="2463"/>
                  </a:cubicBezTo>
                  <a:cubicBezTo>
                    <a:pt x="4461" y="3370"/>
                    <a:pt x="3721" y="4110"/>
                    <a:pt x="2814" y="411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61306A8D-B384-4EE6-8AA4-FF75729D8EFB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774562" y="3401441"/>
            <a:ext cx="1603959" cy="648000"/>
          </a:xfrm>
          <a:prstGeom prst="rect">
            <a:avLst/>
          </a:prstGeom>
        </p:spPr>
      </p:pic>
      <p:sp>
        <p:nvSpPr>
          <p:cNvPr id="26" name="Textplatzhalter 2">
            <a:extLst>
              <a:ext uri="{FF2B5EF4-FFF2-40B4-BE49-F238E27FC236}">
                <a16:creationId xmlns:a16="http://schemas.microsoft.com/office/drawing/2014/main" id="{906C2CF4-2644-41B8-A6A8-E810ED029D74}"/>
              </a:ext>
            </a:extLst>
          </p:cNvPr>
          <p:cNvSpPr txBox="1">
            <a:spLocks/>
          </p:cNvSpPr>
          <p:nvPr>
            <p:custDataLst>
              <p:tags r:id="rId10"/>
            </p:custDataLst>
          </p:nvPr>
        </p:nvSpPr>
        <p:spPr bwMode="gray">
          <a:xfrm>
            <a:off x="2145170" y="1952092"/>
            <a:ext cx="1080000" cy="64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en-US" sz="1100" dirty="0">
                <a:solidFill>
                  <a:prstClr val="white"/>
                </a:solidFill>
              </a:rPr>
              <a:t>Professional outreach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events</a:t>
            </a:r>
          </a:p>
        </p:txBody>
      </p:sp>
      <p:sp>
        <p:nvSpPr>
          <p:cNvPr id="27" name="Textplatzhalter 2">
            <a:extLst>
              <a:ext uri="{FF2B5EF4-FFF2-40B4-BE49-F238E27FC236}">
                <a16:creationId xmlns:a16="http://schemas.microsoft.com/office/drawing/2014/main" id="{4CFE6223-5D57-4BFC-BBD1-3FF7F4FAE21D}"/>
              </a:ext>
            </a:extLst>
          </p:cNvPr>
          <p:cNvSpPr txBox="1">
            <a:spLocks/>
          </p:cNvSpPr>
          <p:nvPr>
            <p:custDataLst>
              <p:tags r:id="rId11"/>
            </p:custDataLst>
          </p:nvPr>
        </p:nvSpPr>
        <p:spPr bwMode="gray">
          <a:xfrm>
            <a:off x="4028927" y="1871377"/>
            <a:ext cx="1399621" cy="53459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Technology harmonization business with ESA</a:t>
            </a:r>
          </a:p>
        </p:txBody>
      </p:sp>
      <p:sp>
        <p:nvSpPr>
          <p:cNvPr id="28" name="Textplatzhalter 2">
            <a:extLst>
              <a:ext uri="{FF2B5EF4-FFF2-40B4-BE49-F238E27FC236}">
                <a16:creationId xmlns:a16="http://schemas.microsoft.com/office/drawing/2014/main" id="{292999B7-3EE3-4609-91AE-81D8DD6DCAF7}"/>
              </a:ext>
            </a:extLst>
          </p:cNvPr>
          <p:cNvSpPr txBox="1">
            <a:spLocks/>
          </p:cNvSpPr>
          <p:nvPr>
            <p:custDataLst>
              <p:tags r:id="rId12"/>
            </p:custDataLst>
          </p:nvPr>
        </p:nvSpPr>
        <p:spPr bwMode="gray">
          <a:xfrm>
            <a:off x="1465964" y="3568063"/>
            <a:ext cx="1008000" cy="100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National point </a:t>
            </a: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of contact </a:t>
            </a: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(NPOC) </a:t>
            </a: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for Earth Observation </a:t>
            </a: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data</a:t>
            </a:r>
          </a:p>
        </p:txBody>
      </p:sp>
      <p:sp>
        <p:nvSpPr>
          <p:cNvPr id="29" name="Textplatzhalter 2">
            <a:extLst>
              <a:ext uri="{FF2B5EF4-FFF2-40B4-BE49-F238E27FC236}">
                <a16:creationId xmlns:a16="http://schemas.microsoft.com/office/drawing/2014/main" id="{1C473D81-02C3-41CA-BC32-93C6A6CD7ABC}"/>
              </a:ext>
            </a:extLst>
          </p:cNvPr>
          <p:cNvSpPr txBox="1">
            <a:spLocks/>
          </p:cNvSpPr>
          <p:nvPr>
            <p:custDataLst>
              <p:tags r:id="rId13"/>
            </p:custDataLst>
          </p:nvPr>
        </p:nvSpPr>
        <p:spPr bwMode="gray">
          <a:xfrm>
            <a:off x="4679027" y="3788289"/>
            <a:ext cx="1008000" cy="100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Support </a:t>
            </a: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for careers </a:t>
            </a: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related </a:t>
            </a: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to Space</a:t>
            </a:r>
          </a:p>
        </p:txBody>
      </p:sp>
      <p:sp>
        <p:nvSpPr>
          <p:cNvPr id="30" name="Textplatzhalter 2">
            <a:extLst>
              <a:ext uri="{FF2B5EF4-FFF2-40B4-BE49-F238E27FC236}">
                <a16:creationId xmlns:a16="http://schemas.microsoft.com/office/drawing/2014/main" id="{C58737E0-A069-4BDB-8F07-4F9BE1182215}"/>
              </a:ext>
            </a:extLst>
          </p:cNvPr>
          <p:cNvSpPr txBox="1">
            <a:spLocks/>
          </p:cNvSpPr>
          <p:nvPr>
            <p:custDataLst>
              <p:tags r:id="rId14"/>
            </p:custDataLst>
          </p:nvPr>
        </p:nvSpPr>
        <p:spPr bwMode="gray">
          <a:xfrm>
            <a:off x="2959059" y="5332416"/>
            <a:ext cx="1296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Professional training for Space industry</a:t>
            </a:r>
          </a:p>
        </p:txBody>
      </p:sp>
      <p:pic>
        <p:nvPicPr>
          <p:cNvPr id="31" name="Picture 30" descr="Logo&#10;&#10;Description automatically generated">
            <a:extLst>
              <a:ext uri="{FF2B5EF4-FFF2-40B4-BE49-F238E27FC236}">
                <a16:creationId xmlns:a16="http://schemas.microsoft.com/office/drawing/2014/main" id="{BB74C353-C68B-414A-88AE-F7B0A64D036E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7"/>
          <a:stretch>
            <a:fillRect/>
          </a:stretch>
        </p:blipFill>
        <p:spPr bwMode="gray">
          <a:xfrm>
            <a:off x="307851" y="1387046"/>
            <a:ext cx="618523" cy="180000"/>
          </a:xfrm>
          <a:prstGeom prst="rect">
            <a:avLst/>
          </a:prstGeom>
        </p:spPr>
      </p:pic>
      <p:pic>
        <p:nvPicPr>
          <p:cNvPr id="32" name="Picture 14" descr="Text&#10;&#10;Description automatically generated">
            <a:extLst>
              <a:ext uri="{FF2B5EF4-FFF2-40B4-BE49-F238E27FC236}">
                <a16:creationId xmlns:a16="http://schemas.microsoft.com/office/drawing/2014/main" id="{97E85506-1FD1-4A3A-A6FA-0669AA503FA3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8"/>
          <a:stretch>
            <a:fillRect/>
          </a:stretch>
        </p:blipFill>
        <p:spPr bwMode="gray">
          <a:xfrm>
            <a:off x="307851" y="1673705"/>
            <a:ext cx="1257261" cy="288000"/>
          </a:xfrm>
          <a:prstGeom prst="rect">
            <a:avLst/>
          </a:prstGeom>
        </p:spPr>
      </p:pic>
      <p:pic>
        <p:nvPicPr>
          <p:cNvPr id="33" name="Picture 32" descr="Logo&#10;&#10;Description automatically generated">
            <a:extLst>
              <a:ext uri="{FF2B5EF4-FFF2-40B4-BE49-F238E27FC236}">
                <a16:creationId xmlns:a16="http://schemas.microsoft.com/office/drawing/2014/main" id="{B8FDA51E-3623-4A7B-87A2-5DD358A5716E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7"/>
          <a:stretch>
            <a:fillRect/>
          </a:stretch>
        </p:blipFill>
        <p:spPr bwMode="gray">
          <a:xfrm>
            <a:off x="6125874" y="1472603"/>
            <a:ext cx="618523" cy="180000"/>
          </a:xfrm>
          <a:prstGeom prst="rect">
            <a:avLst/>
          </a:prstGeom>
        </p:spPr>
      </p:pic>
      <p:pic>
        <p:nvPicPr>
          <p:cNvPr id="34" name="Picture 33" descr="Logo, company name&#10;&#10;Description automatically generated">
            <a:extLst>
              <a:ext uri="{FF2B5EF4-FFF2-40B4-BE49-F238E27FC236}">
                <a16:creationId xmlns:a16="http://schemas.microsoft.com/office/drawing/2014/main" id="{7AFC65C7-322F-4387-B61E-ACE954B54B56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29"/>
          <a:stretch>
            <a:fillRect/>
          </a:stretch>
        </p:blipFill>
        <p:spPr bwMode="gray">
          <a:xfrm>
            <a:off x="312746" y="4643967"/>
            <a:ext cx="1066370" cy="360000"/>
          </a:xfrm>
          <a:prstGeom prst="rect">
            <a:avLst/>
          </a:prstGeom>
        </p:spPr>
      </p:pic>
      <p:pic>
        <p:nvPicPr>
          <p:cNvPr id="35" name="Picture 14" descr="Text&#10;&#10;Description automatically generated">
            <a:extLst>
              <a:ext uri="{FF2B5EF4-FFF2-40B4-BE49-F238E27FC236}">
                <a16:creationId xmlns:a16="http://schemas.microsoft.com/office/drawing/2014/main" id="{52607A60-1941-45F4-A734-A97371B6E003}"/>
              </a:ext>
            </a:extLst>
          </p:cNvPr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8"/>
          <a:stretch>
            <a:fillRect/>
          </a:stretch>
        </p:blipFill>
        <p:spPr bwMode="gray">
          <a:xfrm>
            <a:off x="308425" y="5742493"/>
            <a:ext cx="1257261" cy="288000"/>
          </a:xfrm>
          <a:prstGeom prst="rect">
            <a:avLst/>
          </a:prstGeom>
        </p:spPr>
      </p:pic>
      <p:pic>
        <p:nvPicPr>
          <p:cNvPr id="36" name="Picture 35" descr="Logo&#10;&#10;Description automatically generated">
            <a:extLst>
              <a:ext uri="{FF2B5EF4-FFF2-40B4-BE49-F238E27FC236}">
                <a16:creationId xmlns:a16="http://schemas.microsoft.com/office/drawing/2014/main" id="{43F397EC-0222-4CBA-AFD0-EB380368C232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287" y="1571128"/>
            <a:ext cx="1441581" cy="52640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4E801236-1C01-4397-9F97-40609D544B89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914363" y="4572979"/>
            <a:ext cx="858030" cy="393368"/>
          </a:xfrm>
          <a:prstGeom prst="rect">
            <a:avLst/>
          </a:prstGeom>
          <a:noFill/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D395025C-5CAD-1E0E-E63F-7D23B2C2AB33}"/>
              </a:ext>
            </a:extLst>
          </p:cNvPr>
          <p:cNvSpPr txBox="1"/>
          <p:nvPr/>
        </p:nvSpPr>
        <p:spPr>
          <a:xfrm>
            <a:off x="4395387" y="2685229"/>
            <a:ext cx="136177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100" dirty="0" err="1">
                <a:solidFill>
                  <a:prstClr val="white"/>
                </a:solidFill>
              </a:rPr>
              <a:t>Commercialisation</a:t>
            </a:r>
            <a:r>
              <a:rPr lang="en-US" sz="1100" dirty="0">
                <a:solidFill>
                  <a:prstClr val="white"/>
                </a:solidFill>
              </a:rPr>
              <a:t> of space solutions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0DB28A6-8B98-E631-3035-CDF04A5BF132}"/>
              </a:ext>
            </a:extLst>
          </p:cNvPr>
          <p:cNvSpPr/>
          <p:nvPr/>
        </p:nvSpPr>
        <p:spPr>
          <a:xfrm>
            <a:off x="3571423" y="1384210"/>
            <a:ext cx="3223208" cy="1712396"/>
          </a:xfrm>
          <a:prstGeom prst="rect">
            <a:avLst/>
          </a:prstGeom>
          <a:noFill/>
          <a:ln w="57150">
            <a:solidFill>
              <a:srgbClr val="00C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89758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DB3258E-406F-81EF-24FA-CE4F0C946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48" y="1"/>
            <a:ext cx="10515600" cy="841248"/>
          </a:xfrm>
        </p:spPr>
        <p:txBody>
          <a:bodyPr>
            <a:normAutofit/>
          </a:bodyPr>
          <a:lstStyle/>
          <a:p>
            <a:r>
              <a:rPr lang="de-CH" sz="2900" dirty="0"/>
              <a:t>ESA Technology </a:t>
            </a:r>
            <a:r>
              <a:rPr lang="de-CH" sz="2900" dirty="0" err="1"/>
              <a:t>Harmonisation</a:t>
            </a:r>
            <a:r>
              <a:rPr lang="de-CH" sz="2900" dirty="0"/>
              <a:t> Advisory Group (THAG)</a:t>
            </a:r>
          </a:p>
        </p:txBody>
      </p:sp>
      <p:pic>
        <p:nvPicPr>
          <p:cNvPr id="4" name="Image 4" descr="Une image contenant texte, capture d’écran, cercle, diagramme&#10;&#10;Description générée automatiquement">
            <a:extLst>
              <a:ext uri="{FF2B5EF4-FFF2-40B4-BE49-F238E27FC236}">
                <a16:creationId xmlns:a16="http://schemas.microsoft.com/office/drawing/2014/main" id="{C9C1B447-CBA7-11FD-3FCF-32E7B24BC87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9" r="5161"/>
          <a:stretch/>
        </p:blipFill>
        <p:spPr>
          <a:xfrm>
            <a:off x="2559808" y="637905"/>
            <a:ext cx="9502399" cy="3595652"/>
          </a:xfrm>
          <a:prstGeom prst="rect">
            <a:avLst/>
          </a:prstGeom>
          <a:noFill/>
        </p:spPr>
      </p:pic>
      <p:pic>
        <p:nvPicPr>
          <p:cNvPr id="17" name="Picture 10">
            <a:extLst>
              <a:ext uri="{FF2B5EF4-FFF2-40B4-BE49-F238E27FC236}">
                <a16:creationId xmlns:a16="http://schemas.microsoft.com/office/drawing/2014/main" id="{B8E44F53-2D9B-7302-603A-55CF6A91B9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9088" y="5491247"/>
            <a:ext cx="1563119" cy="824196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9D6A9B70-D8A7-A3AD-69CA-A1F40182A5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08104"/>
              </p:ext>
            </p:extLst>
          </p:nvPr>
        </p:nvGraphicFramePr>
        <p:xfrm>
          <a:off x="46229" y="4288421"/>
          <a:ext cx="8005179" cy="2524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8873">
                  <a:extLst>
                    <a:ext uri="{9D8B030D-6E8A-4147-A177-3AD203B41FA5}">
                      <a16:colId xmlns:a16="http://schemas.microsoft.com/office/drawing/2014/main" val="3685151846"/>
                    </a:ext>
                  </a:extLst>
                </a:gridCol>
                <a:gridCol w="5356306">
                  <a:extLst>
                    <a:ext uri="{9D8B030D-6E8A-4147-A177-3AD203B41FA5}">
                      <a16:colId xmlns:a16="http://schemas.microsoft.com/office/drawing/2014/main" val="30101527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sz="900" dirty="0"/>
                        <a:t>ESA Strategic </a:t>
                      </a:r>
                      <a:r>
                        <a:rPr lang="de-CH" sz="900" dirty="0" err="1"/>
                        <a:t>Objectives</a:t>
                      </a:r>
                      <a:endParaRPr lang="de-CH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900" dirty="0"/>
                        <a:t>Your Benefit </a:t>
                      </a:r>
                      <a:r>
                        <a:rPr lang="de-CH" sz="900" dirty="0" err="1"/>
                        <a:t>by</a:t>
                      </a:r>
                      <a:r>
                        <a:rPr lang="de-CH" sz="900" dirty="0"/>
                        <a:t> </a:t>
                      </a:r>
                      <a:r>
                        <a:rPr lang="de-CH" sz="900" dirty="0" err="1"/>
                        <a:t>participating</a:t>
                      </a:r>
                      <a:endParaRPr lang="de-CH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2764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900" dirty="0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Fill </a:t>
                      </a:r>
                      <a:r>
                        <a:rPr lang="de-CH" sz="900" b="1" dirty="0" err="1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strategic</a:t>
                      </a:r>
                      <a:r>
                        <a:rPr lang="de-CH" sz="900" b="1" dirty="0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 </a:t>
                      </a:r>
                      <a:r>
                        <a:rPr lang="de-CH" sz="900" b="1" dirty="0" err="1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gaps</a:t>
                      </a:r>
                      <a:r>
                        <a:rPr lang="de-CH" sz="900" b="1" dirty="0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 </a:t>
                      </a:r>
                      <a:r>
                        <a:rPr lang="de-CH" sz="900" dirty="0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and </a:t>
                      </a:r>
                      <a:r>
                        <a:rPr lang="de-CH" sz="900" b="1" dirty="0" err="1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minimise</a:t>
                      </a:r>
                      <a:r>
                        <a:rPr lang="de-CH" sz="900" b="1" dirty="0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 </a:t>
                      </a:r>
                      <a:r>
                        <a:rPr lang="de-CH" sz="900" b="0" dirty="0" err="1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unnecessary</a:t>
                      </a:r>
                      <a:r>
                        <a:rPr lang="de-CH" sz="900" b="0" dirty="0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 </a:t>
                      </a:r>
                      <a:r>
                        <a:rPr lang="de-CH" sz="900" b="1" dirty="0" err="1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duplications</a:t>
                      </a:r>
                      <a:endParaRPr lang="de-CH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900" b="1" dirty="0" err="1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Market</a:t>
                      </a:r>
                      <a:r>
                        <a:rPr lang="fr-CH" sz="900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intelligence </a:t>
                      </a:r>
                      <a:r>
                        <a:rPr lang="fr-CH" sz="9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of </a:t>
                      </a:r>
                      <a:r>
                        <a:rPr lang="fr-CH" sz="900" dirty="0" err="1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what</a:t>
                      </a:r>
                      <a:r>
                        <a:rPr lang="fr-CH" sz="9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</a:t>
                      </a:r>
                      <a:r>
                        <a:rPr lang="fr-CH" sz="900" dirty="0" err="1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exists</a:t>
                      </a:r>
                      <a:r>
                        <a:rPr lang="fr-CH" sz="9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in the </a:t>
                      </a:r>
                      <a:r>
                        <a:rPr lang="fr-CH" sz="900" dirty="0" err="1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space</a:t>
                      </a:r>
                      <a:r>
                        <a:rPr lang="fr-CH" sz="9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business</a:t>
                      </a:r>
                    </a:p>
                    <a:p>
                      <a:r>
                        <a:rPr lang="fr-CH" sz="9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Match </a:t>
                      </a:r>
                      <a:r>
                        <a:rPr lang="fr-CH" sz="900" dirty="0" err="1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with</a:t>
                      </a:r>
                      <a:r>
                        <a:rPr lang="fr-CH" sz="9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</a:t>
                      </a:r>
                      <a:r>
                        <a:rPr lang="fr-CH" sz="900" dirty="0" err="1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your</a:t>
                      </a:r>
                      <a:r>
                        <a:rPr lang="fr-CH" sz="9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</a:t>
                      </a:r>
                      <a:r>
                        <a:rPr lang="fr-CH" sz="900" dirty="0" err="1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internal</a:t>
                      </a:r>
                      <a:r>
                        <a:rPr lang="fr-CH" sz="9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roadmap, </a:t>
                      </a:r>
                      <a:r>
                        <a:rPr lang="fr-CH" sz="900" dirty="0" err="1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consolidate</a:t>
                      </a:r>
                      <a:r>
                        <a:rPr lang="fr-CH" sz="9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</a:t>
                      </a:r>
                      <a:r>
                        <a:rPr lang="fr-CH" sz="900" dirty="0" err="1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your</a:t>
                      </a:r>
                      <a:r>
                        <a:rPr lang="fr-CH" sz="9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</a:t>
                      </a:r>
                      <a:r>
                        <a:rPr lang="fr-CH" sz="900" dirty="0" err="1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strategy</a:t>
                      </a:r>
                      <a:r>
                        <a:rPr lang="fr-CH" sz="9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, </a:t>
                      </a:r>
                      <a:r>
                        <a:rPr lang="fr-CH" sz="900" b="1" dirty="0" err="1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find</a:t>
                      </a:r>
                      <a:r>
                        <a:rPr lang="fr-CH" sz="900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new </a:t>
                      </a:r>
                      <a:r>
                        <a:rPr lang="fr-CH" sz="900" b="1" dirty="0" err="1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opportunities</a:t>
                      </a:r>
                      <a:r>
                        <a:rPr lang="fr-CH" sz="900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</a:t>
                      </a:r>
                    </a:p>
                    <a:p>
                      <a:r>
                        <a:rPr lang="fr-CH" sz="9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sym typeface="Wingdings" panose="05000000000000000000" pitchFamily="2" charset="2"/>
                        </a:rPr>
                        <a:t>Where</a:t>
                      </a:r>
                      <a:r>
                        <a:rPr lang="fr-CH" sz="900" dirty="0">
                          <a:solidFill>
                            <a:schemeClr val="bg2">
                              <a:lumMod val="25000"/>
                            </a:schemeClr>
                          </a:solidFill>
                          <a:sym typeface="Wingdings" panose="05000000000000000000" pitchFamily="2" charset="2"/>
                        </a:rPr>
                        <a:t> to </a:t>
                      </a:r>
                      <a:r>
                        <a:rPr lang="fr-CH" sz="9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sym typeface="Wingdings" panose="05000000000000000000" pitchFamily="2" charset="2"/>
                        </a:rPr>
                        <a:t>play</a:t>
                      </a:r>
                      <a:r>
                        <a:rPr lang="fr-CH" sz="900" dirty="0">
                          <a:solidFill>
                            <a:schemeClr val="bg2">
                              <a:lumMod val="25000"/>
                            </a:schemeClr>
                          </a:solidFill>
                          <a:sym typeface="Wingdings" panose="05000000000000000000" pitchFamily="2" charset="2"/>
                        </a:rPr>
                        <a:t> and How  </a:t>
                      </a:r>
                      <a:r>
                        <a:rPr lang="fr-CH" sz="9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sym typeface="Wingdings" panose="05000000000000000000" pitchFamily="2" charset="2"/>
                        </a:rPr>
                        <a:t>Mapping </a:t>
                      </a:r>
                      <a:r>
                        <a:rPr lang="fr-CH" sz="900" b="1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sym typeface="Wingdings" panose="05000000000000000000" pitchFamily="2" charset="2"/>
                        </a:rPr>
                        <a:t>activities</a:t>
                      </a:r>
                      <a:endParaRPr lang="de-CH" sz="9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5593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Consolidate European 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strategic capabilities</a:t>
                      </a:r>
                      <a:endParaRPr lang="de-CH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State-of-the art Technology landscape 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overview, benchmarks and trends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Insight into 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future needs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, priorities and technology transfer opportunities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Bring in your 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industrial or scientific perspective 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and 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influence the decision-makers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Boost your visibility 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on the European Landscape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4208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Achieve a 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coordinated and committed European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 Space technology 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policy </a:t>
                      </a:r>
                      <a:r>
                        <a:rPr lang="en-US" sz="900" b="0" dirty="0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and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 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Understand the 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needs in future technology developments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Identify the 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non-dependance technologies 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and support industrialization of new technologies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Access European and ESA experts in your field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Top-Down view </a:t>
                      </a:r>
                      <a:endParaRPr lang="en-US" sz="9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9120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Contribute to 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continuity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 and 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coherence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 between 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technology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 and 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industrial Policies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900" dirty="0"/>
                        <a:t>Shape </a:t>
                      </a:r>
                      <a:r>
                        <a:rPr lang="de-CH" sz="900" b="1" dirty="0" err="1"/>
                        <a:t>future</a:t>
                      </a:r>
                      <a:r>
                        <a:rPr lang="de-CH" sz="900" b="1" dirty="0"/>
                        <a:t> </a:t>
                      </a:r>
                      <a:r>
                        <a:rPr lang="de-CH" sz="900" b="1" dirty="0" err="1"/>
                        <a:t>policy</a:t>
                      </a:r>
                      <a:r>
                        <a:rPr lang="de-CH" sz="900" b="1" dirty="0"/>
                        <a:t> </a:t>
                      </a:r>
                      <a:r>
                        <a:rPr lang="de-CH" sz="900" b="1" dirty="0" err="1"/>
                        <a:t>development</a:t>
                      </a:r>
                      <a:endParaRPr lang="de-CH" sz="900" b="1" dirty="0"/>
                    </a:p>
                    <a:p>
                      <a:r>
                        <a:rPr lang="de-CH" sz="900" dirty="0"/>
                        <a:t>Understand </a:t>
                      </a:r>
                      <a:r>
                        <a:rPr lang="de-CH" sz="900" dirty="0" err="1"/>
                        <a:t>the</a:t>
                      </a:r>
                      <a:r>
                        <a:rPr lang="de-CH" sz="900" dirty="0"/>
                        <a:t> </a:t>
                      </a:r>
                      <a:r>
                        <a:rPr lang="de-CH" sz="900" b="1" dirty="0" err="1"/>
                        <a:t>geopolitical</a:t>
                      </a:r>
                      <a:r>
                        <a:rPr lang="de-CH" sz="900" b="1" dirty="0"/>
                        <a:t> </a:t>
                      </a:r>
                      <a:r>
                        <a:rPr lang="de-CH" sz="900" b="1" dirty="0" err="1"/>
                        <a:t>influence</a:t>
                      </a:r>
                      <a:r>
                        <a:rPr lang="de-CH" sz="900" b="1" dirty="0"/>
                        <a:t> </a:t>
                      </a:r>
                      <a:r>
                        <a:rPr lang="de-CH" sz="900" dirty="0"/>
                        <a:t>on </a:t>
                      </a:r>
                      <a:r>
                        <a:rPr lang="de-CH" sz="900" dirty="0" err="1"/>
                        <a:t>technology</a:t>
                      </a:r>
                      <a:r>
                        <a:rPr lang="de-CH" sz="900" dirty="0"/>
                        <a:t> </a:t>
                      </a:r>
                      <a:r>
                        <a:rPr lang="de-CH" sz="900" dirty="0" err="1"/>
                        <a:t>developments</a:t>
                      </a:r>
                      <a:r>
                        <a:rPr lang="de-CH" sz="900" dirty="0"/>
                        <a:t> and </a:t>
                      </a:r>
                      <a:r>
                        <a:rPr lang="de-CH" sz="900" b="1" dirty="0" err="1"/>
                        <a:t>future</a:t>
                      </a:r>
                      <a:r>
                        <a:rPr lang="de-CH" sz="900" b="1" dirty="0"/>
                        <a:t> </a:t>
                      </a:r>
                      <a:r>
                        <a:rPr lang="de-CH" sz="900" b="1" dirty="0" err="1"/>
                        <a:t>mission</a:t>
                      </a:r>
                      <a:r>
                        <a:rPr lang="de-CH" sz="900" b="1" dirty="0"/>
                        <a:t> </a:t>
                      </a:r>
                      <a:r>
                        <a:rPr lang="de-CH" sz="900" b="1" dirty="0" err="1"/>
                        <a:t>programmes</a:t>
                      </a:r>
                      <a:endParaRPr lang="de-CH" sz="9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87675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4820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>
            <a:extLst>
              <a:ext uri="{FF2B5EF4-FFF2-40B4-BE49-F238E27FC236}">
                <a16:creationId xmlns:a16="http://schemas.microsoft.com/office/drawing/2014/main" id="{6CBF9CF2-C5BB-F2F0-375A-EB3602A10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4392" y="526055"/>
            <a:ext cx="1616550" cy="2418359"/>
          </a:xfrm>
          <a:prstGeom prst="rect">
            <a:avLst/>
          </a:prstGeom>
        </p:spPr>
      </p:pic>
      <p:pic>
        <p:nvPicPr>
          <p:cNvPr id="7" name="Image 3">
            <a:extLst>
              <a:ext uri="{FF2B5EF4-FFF2-40B4-BE49-F238E27FC236}">
                <a16:creationId xmlns:a16="http://schemas.microsoft.com/office/drawing/2014/main" id="{A5F1A956-1687-890F-AF93-11CA25CE04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34392" y="3365665"/>
            <a:ext cx="1625189" cy="2418359"/>
          </a:xfrm>
          <a:prstGeom prst="rect">
            <a:avLst/>
          </a:prstGeom>
        </p:spPr>
      </p:pic>
      <p:pic>
        <p:nvPicPr>
          <p:cNvPr id="4" name="Picture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58B531B-78E7-286D-DB66-9CFB9741055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71019"/>
            <a:ext cx="9527492" cy="6715962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FC5A1361-83FC-211C-055D-48FB1B970893}"/>
              </a:ext>
            </a:extLst>
          </p:cNvPr>
          <p:cNvGrpSpPr/>
          <p:nvPr/>
        </p:nvGrpSpPr>
        <p:grpSpPr>
          <a:xfrm>
            <a:off x="271218" y="672725"/>
            <a:ext cx="1771969" cy="3226823"/>
            <a:chOff x="395844" y="749598"/>
            <a:chExt cx="1753590" cy="319944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92F098D-A7C5-9037-5DC6-B32944D66700}"/>
                </a:ext>
              </a:extLst>
            </p:cNvPr>
            <p:cNvSpPr/>
            <p:nvPr/>
          </p:nvSpPr>
          <p:spPr>
            <a:xfrm>
              <a:off x="395844" y="3506723"/>
              <a:ext cx="1753590" cy="2557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D69BE42-5FB6-FBDC-7714-438B68ACA23E}"/>
                </a:ext>
              </a:extLst>
            </p:cNvPr>
            <p:cNvSpPr/>
            <p:nvPr/>
          </p:nvSpPr>
          <p:spPr>
            <a:xfrm>
              <a:off x="395844" y="2446929"/>
              <a:ext cx="1753590" cy="15911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FCB974B-BE70-6183-4656-85301F47817F}"/>
                </a:ext>
              </a:extLst>
            </p:cNvPr>
            <p:cNvSpPr/>
            <p:nvPr/>
          </p:nvSpPr>
          <p:spPr>
            <a:xfrm>
              <a:off x="395844" y="2265821"/>
              <a:ext cx="1753590" cy="15911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F0E14BB-3E89-67E3-CDA9-11E47FC283B1}"/>
                </a:ext>
              </a:extLst>
            </p:cNvPr>
            <p:cNvSpPr/>
            <p:nvPr/>
          </p:nvSpPr>
          <p:spPr>
            <a:xfrm>
              <a:off x="395844" y="3789931"/>
              <a:ext cx="1753590" cy="15911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4366257-06CC-7BDC-CBA7-358CB3CACA06}"/>
                </a:ext>
              </a:extLst>
            </p:cNvPr>
            <p:cNvSpPr/>
            <p:nvPr/>
          </p:nvSpPr>
          <p:spPr>
            <a:xfrm>
              <a:off x="395844" y="749598"/>
              <a:ext cx="1753590" cy="25624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CC000F8-5DC5-D8D8-5BCE-74316D779328}"/>
              </a:ext>
            </a:extLst>
          </p:cNvPr>
          <p:cNvGrpSpPr/>
          <p:nvPr/>
        </p:nvGrpSpPr>
        <p:grpSpPr>
          <a:xfrm>
            <a:off x="2468759" y="825358"/>
            <a:ext cx="6938579" cy="3315506"/>
            <a:chOff x="2570592" y="900935"/>
            <a:chExt cx="6866610" cy="328737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5069275-22E2-B524-F17F-AAC897F61BB1}"/>
                </a:ext>
              </a:extLst>
            </p:cNvPr>
            <p:cNvSpPr/>
            <p:nvPr/>
          </p:nvSpPr>
          <p:spPr>
            <a:xfrm>
              <a:off x="5490576" y="4029199"/>
              <a:ext cx="1753590" cy="159110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285BBE5-6DD7-365E-03C0-C2CDE1B7A180}"/>
                </a:ext>
              </a:extLst>
            </p:cNvPr>
            <p:cNvSpPr/>
            <p:nvPr/>
          </p:nvSpPr>
          <p:spPr>
            <a:xfrm>
              <a:off x="2570592" y="1086354"/>
              <a:ext cx="1753590" cy="262385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80A2C21-1AFC-9A79-177D-CF1FFDABA1F2}"/>
                </a:ext>
              </a:extLst>
            </p:cNvPr>
            <p:cNvSpPr/>
            <p:nvPr/>
          </p:nvSpPr>
          <p:spPr>
            <a:xfrm>
              <a:off x="2570592" y="900935"/>
              <a:ext cx="1753590" cy="159110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974CBC2-A616-1E04-8E4A-21034DC46DD4}"/>
                </a:ext>
              </a:extLst>
            </p:cNvPr>
            <p:cNvSpPr/>
            <p:nvPr/>
          </p:nvSpPr>
          <p:spPr>
            <a:xfrm>
              <a:off x="2570592" y="1542539"/>
              <a:ext cx="1753590" cy="159110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F02A66A-3EAD-19E2-C51C-69463A60402E}"/>
                </a:ext>
              </a:extLst>
            </p:cNvPr>
            <p:cNvSpPr/>
            <p:nvPr/>
          </p:nvSpPr>
          <p:spPr>
            <a:xfrm>
              <a:off x="7683612" y="2569463"/>
              <a:ext cx="1753590" cy="159110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40025176-9F40-372A-6E68-6F657B40C01C}"/>
              </a:ext>
            </a:extLst>
          </p:cNvPr>
          <p:cNvSpPr txBox="1"/>
          <p:nvPr/>
        </p:nvSpPr>
        <p:spPr>
          <a:xfrm>
            <a:off x="192835" y="4717213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00" b="1" dirty="0">
                <a:solidFill>
                  <a:srgbClr val="FF0000"/>
                </a:solidFill>
              </a:rPr>
              <a:t>Cycle 1 - 2026</a:t>
            </a:r>
          </a:p>
          <a:p>
            <a:r>
              <a:rPr lang="de-CH" sz="900" b="1" dirty="0" err="1">
                <a:solidFill>
                  <a:srgbClr val="FF0000"/>
                </a:solidFill>
              </a:rPr>
              <a:t>currently</a:t>
            </a:r>
            <a:r>
              <a:rPr lang="de-CH" sz="900" b="1" dirty="0">
                <a:solidFill>
                  <a:srgbClr val="FF0000"/>
                </a:solidFill>
              </a:rPr>
              <a:t> in </a:t>
            </a:r>
            <a:r>
              <a:rPr lang="de-CH" sz="900" b="1" dirty="0" err="1">
                <a:solidFill>
                  <a:srgbClr val="FF0000"/>
                </a:solidFill>
              </a:rPr>
              <a:t>consultation</a:t>
            </a:r>
            <a:r>
              <a:rPr lang="de-CH" sz="900" b="1" dirty="0">
                <a:solidFill>
                  <a:srgbClr val="FF0000"/>
                </a:solidFill>
              </a:rPr>
              <a:t> </a:t>
            </a:r>
            <a:r>
              <a:rPr lang="de-CH" sz="900" b="1" dirty="0" err="1">
                <a:solidFill>
                  <a:srgbClr val="FF0000"/>
                </a:solidFill>
              </a:rPr>
              <a:t>process</a:t>
            </a:r>
            <a:endParaRPr lang="de-CH" sz="900" b="1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376D3B-558A-9989-FDAB-542CAEAE3994}"/>
              </a:ext>
            </a:extLst>
          </p:cNvPr>
          <p:cNvSpPr txBox="1"/>
          <p:nvPr/>
        </p:nvSpPr>
        <p:spPr>
          <a:xfrm>
            <a:off x="5262583" y="4416461"/>
            <a:ext cx="1821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00" b="1" dirty="0">
                <a:solidFill>
                  <a:srgbClr val="FFFF00"/>
                </a:solidFill>
              </a:rPr>
              <a:t>Cycle 2 - 2026</a:t>
            </a:r>
          </a:p>
          <a:p>
            <a:r>
              <a:rPr lang="de-CH" sz="900" b="1" dirty="0" err="1">
                <a:solidFill>
                  <a:srgbClr val="FFFF00"/>
                </a:solidFill>
              </a:rPr>
              <a:t>Consultation</a:t>
            </a:r>
            <a:r>
              <a:rPr lang="de-CH" sz="900" b="1" dirty="0">
                <a:solidFill>
                  <a:srgbClr val="FFFF00"/>
                </a:solidFill>
              </a:rPr>
              <a:t> </a:t>
            </a:r>
            <a:r>
              <a:rPr lang="de-CH" sz="900" b="1" dirty="0" err="1">
                <a:solidFill>
                  <a:srgbClr val="FFFF00"/>
                </a:solidFill>
              </a:rPr>
              <a:t>process</a:t>
            </a:r>
            <a:r>
              <a:rPr lang="de-CH" sz="900" b="1" dirty="0">
                <a:solidFill>
                  <a:srgbClr val="FFFF00"/>
                </a:solidFill>
              </a:rPr>
              <a:t> </a:t>
            </a:r>
            <a:r>
              <a:rPr lang="de-CH" sz="900" b="1" dirty="0" err="1">
                <a:solidFill>
                  <a:srgbClr val="FFFF00"/>
                </a:solidFill>
              </a:rPr>
              <a:t>starts</a:t>
            </a:r>
            <a:r>
              <a:rPr lang="de-CH" sz="900" b="1" dirty="0">
                <a:solidFill>
                  <a:srgbClr val="FFFF00"/>
                </a:solidFill>
              </a:rPr>
              <a:t> Q2</a:t>
            </a:r>
          </a:p>
        </p:txBody>
      </p:sp>
    </p:spTree>
    <p:extLst>
      <p:ext uri="{BB962C8B-B14F-4D97-AF65-F5344CB8AC3E}">
        <p14:creationId xmlns:p14="http://schemas.microsoft.com/office/powerpoint/2010/main" val="2298491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597EB-A908-0E90-0BD3-65614941C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6280" y="83772"/>
            <a:ext cx="10515600" cy="774358"/>
          </a:xfrm>
        </p:spPr>
        <p:txBody>
          <a:bodyPr>
            <a:normAutofit fontScale="90000"/>
          </a:bodyPr>
          <a:lstStyle/>
          <a:p>
            <a:r>
              <a:rPr lang="de-CH" sz="3200" dirty="0"/>
              <a:t>Technology </a:t>
            </a:r>
            <a:r>
              <a:rPr lang="de-CH" sz="3200" dirty="0" err="1"/>
              <a:t>Harmonisation</a:t>
            </a:r>
            <a:r>
              <a:rPr lang="de-CH" sz="3200" dirty="0"/>
              <a:t> Dossiers</a:t>
            </a:r>
            <a:br>
              <a:rPr lang="de-CH" sz="3200" dirty="0"/>
            </a:br>
            <a:r>
              <a:rPr lang="en-US" sz="1800" dirty="0"/>
              <a:t>Opto-mechanics, precision mechanisms, vacuum &amp; </a:t>
            </a:r>
            <a:r>
              <a:rPr lang="en-US" sz="1800" dirty="0" err="1"/>
              <a:t>cryo</a:t>
            </a:r>
            <a:endParaRPr lang="de-CH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592480-2543-0C26-C8FC-FE12780FCA46}"/>
              </a:ext>
            </a:extLst>
          </p:cNvPr>
          <p:cNvSpPr txBox="1"/>
          <p:nvPr/>
        </p:nvSpPr>
        <p:spPr>
          <a:xfrm>
            <a:off x="364135" y="1064355"/>
            <a:ext cx="5731865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1200" b="1" u="sng" dirty="0">
                <a:solidFill>
                  <a:schemeClr val="bg1"/>
                </a:solidFill>
              </a:rPr>
              <a:t>Actuators Building Blocks for mechanisms</a:t>
            </a:r>
          </a:p>
          <a:p>
            <a:pPr algn="l">
              <a:buNone/>
            </a:pPr>
            <a:endParaRPr lang="en-US" sz="1000" cap="all" dirty="0">
              <a:solidFill>
                <a:schemeClr val="bg1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000" dirty="0">
                <a:solidFill>
                  <a:schemeClr val="bg1"/>
                </a:solidFill>
              </a:rPr>
              <a:t>Actuators based on electric motors: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Electrical motors: brushed motors, brushless motors, stepper motors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Transmission stages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Position and speed sensors: switches, low accuracy position sensors, high accuracy position sensors, speed sensors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000" dirty="0">
                <a:solidFill>
                  <a:schemeClr val="bg1"/>
                </a:solidFill>
              </a:rPr>
              <a:t>Piezo-actuators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Smart material actuators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Shape memory alloy actuators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Other smart material actuators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000" dirty="0">
                <a:solidFill>
                  <a:schemeClr val="bg1"/>
                </a:solidFill>
              </a:rPr>
              <a:t>Limited stroke actuators</a:t>
            </a:r>
          </a:p>
          <a:p>
            <a:pPr algn="l">
              <a:buNone/>
            </a:pPr>
            <a:endParaRPr lang="en-US" sz="1000" b="0" i="0" cap="all" dirty="0">
              <a:solidFill>
                <a:schemeClr val="bg1"/>
              </a:solidFill>
              <a:effectLst/>
              <a:latin typeface="NotesEs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635D50-3C27-A8D1-36BF-0D90DF6D4D9E}"/>
              </a:ext>
            </a:extLst>
          </p:cNvPr>
          <p:cNvSpPr txBox="1"/>
          <p:nvPr/>
        </p:nvSpPr>
        <p:spPr>
          <a:xfrm>
            <a:off x="3230067" y="2802086"/>
            <a:ext cx="6096000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1200" b="1" u="sng" dirty="0">
                <a:solidFill>
                  <a:schemeClr val="bg1"/>
                </a:solidFill>
              </a:rPr>
              <a:t>Cryogenics and Focal Plane Cooling</a:t>
            </a:r>
          </a:p>
          <a:p>
            <a:pPr algn="l">
              <a:buNone/>
            </a:pPr>
            <a:endParaRPr lang="en-US" sz="900" cap="all" dirty="0">
              <a:solidFill>
                <a:schemeClr val="bg1"/>
              </a:solidFill>
              <a:latin typeface="NotesEsa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de-CH" sz="1000" dirty="0">
                <a:solidFill>
                  <a:schemeClr val="bg1"/>
                </a:solidFill>
              </a:rPr>
              <a:t>Radiators 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de-CH" sz="1000" dirty="0" err="1">
                <a:solidFill>
                  <a:schemeClr val="bg1"/>
                </a:solidFill>
              </a:rPr>
              <a:t>Thermoelectric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coolers</a:t>
            </a:r>
            <a:r>
              <a:rPr lang="de-CH" sz="1000" dirty="0">
                <a:solidFill>
                  <a:schemeClr val="bg1"/>
                </a:solidFill>
              </a:rPr>
              <a:t> 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de-CH" sz="1000" dirty="0" err="1">
                <a:solidFill>
                  <a:schemeClr val="bg1"/>
                </a:solidFill>
              </a:rPr>
              <a:t>Cryostats</a:t>
            </a:r>
            <a:r>
              <a:rPr lang="de-CH" sz="1000" dirty="0">
                <a:solidFill>
                  <a:schemeClr val="bg1"/>
                </a:solidFill>
              </a:rPr>
              <a:t> 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de-CH" sz="1000" dirty="0" err="1">
                <a:solidFill>
                  <a:schemeClr val="bg1"/>
                </a:solidFill>
              </a:rPr>
              <a:t>Active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cooling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systems</a:t>
            </a:r>
            <a:r>
              <a:rPr lang="de-CH" sz="1000" dirty="0">
                <a:solidFill>
                  <a:schemeClr val="bg1"/>
                </a:solidFill>
              </a:rPr>
              <a:t> from 2K </a:t>
            </a:r>
            <a:r>
              <a:rPr lang="de-CH" sz="1000" dirty="0" err="1">
                <a:solidFill>
                  <a:schemeClr val="bg1"/>
                </a:solidFill>
              </a:rPr>
              <a:t>to</a:t>
            </a:r>
            <a:r>
              <a:rPr lang="de-CH" sz="1000" dirty="0">
                <a:solidFill>
                  <a:schemeClr val="bg1"/>
                </a:solidFill>
              </a:rPr>
              <a:t> 190K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CH" sz="1000" dirty="0">
                <a:solidFill>
                  <a:schemeClr val="bg1"/>
                </a:solidFill>
              </a:rPr>
              <a:t>Stirling cooler 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CH" sz="1000" dirty="0">
                <a:solidFill>
                  <a:schemeClr val="bg1"/>
                </a:solidFill>
              </a:rPr>
              <a:t>Pulse Tube cooler 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CH" sz="1000" dirty="0">
                <a:solidFill>
                  <a:schemeClr val="bg1"/>
                </a:solidFill>
              </a:rPr>
              <a:t>Joule Thomson </a:t>
            </a:r>
            <a:r>
              <a:rPr lang="de-CH" sz="1000" dirty="0" err="1">
                <a:solidFill>
                  <a:schemeClr val="bg1"/>
                </a:solidFill>
              </a:rPr>
              <a:t>expansion</a:t>
            </a:r>
            <a:r>
              <a:rPr lang="de-CH" sz="1000" dirty="0">
                <a:solidFill>
                  <a:schemeClr val="bg1"/>
                </a:solidFill>
              </a:rPr>
              <a:t> cooler 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CH" sz="1000" dirty="0">
                <a:solidFill>
                  <a:schemeClr val="bg1"/>
                </a:solidFill>
              </a:rPr>
              <a:t>Solid </a:t>
            </a:r>
            <a:r>
              <a:rPr lang="de-CH" sz="1000" dirty="0" err="1">
                <a:solidFill>
                  <a:schemeClr val="bg1"/>
                </a:solidFill>
              </a:rPr>
              <a:t>Sate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cooling</a:t>
            </a:r>
            <a:r>
              <a:rPr lang="de-CH" sz="1000" dirty="0">
                <a:solidFill>
                  <a:schemeClr val="bg1"/>
                </a:solidFill>
              </a:rPr>
              <a:t> (e.g. laser-</a:t>
            </a:r>
            <a:r>
              <a:rPr lang="de-CH" sz="1000" dirty="0" err="1">
                <a:solidFill>
                  <a:schemeClr val="bg1"/>
                </a:solidFill>
              </a:rPr>
              <a:t>coolers</a:t>
            </a:r>
            <a:r>
              <a:rPr lang="de-CH" sz="1000" dirty="0">
                <a:solidFill>
                  <a:schemeClr val="bg1"/>
                </a:solidFill>
              </a:rPr>
              <a:t>) 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CH" sz="1000" dirty="0">
                <a:solidFill>
                  <a:schemeClr val="bg1"/>
                </a:solidFill>
              </a:rPr>
              <a:t>Reverse Turbo-</a:t>
            </a:r>
            <a:r>
              <a:rPr lang="de-CH" sz="1000" dirty="0" err="1">
                <a:solidFill>
                  <a:schemeClr val="bg1"/>
                </a:solidFill>
              </a:rPr>
              <a:t>Brayton</a:t>
            </a:r>
            <a:r>
              <a:rPr lang="de-CH" sz="1000" dirty="0">
                <a:solidFill>
                  <a:schemeClr val="bg1"/>
                </a:solidFill>
              </a:rPr>
              <a:t> cooler 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CH" sz="1000" dirty="0" err="1">
                <a:solidFill>
                  <a:schemeClr val="bg1"/>
                </a:solidFill>
              </a:rPr>
              <a:t>Microcooling</a:t>
            </a:r>
            <a:r>
              <a:rPr lang="de-CH" sz="1000" dirty="0">
                <a:solidFill>
                  <a:schemeClr val="bg1"/>
                </a:solidFill>
              </a:rPr>
              <a:t> 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de-CH" sz="1000" dirty="0">
                <a:solidFill>
                  <a:schemeClr val="bg1"/>
                </a:solidFill>
              </a:rPr>
              <a:t>Sub-Kelvin cooler: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CH" sz="1000" dirty="0" err="1">
                <a:solidFill>
                  <a:schemeClr val="bg1"/>
                </a:solidFill>
              </a:rPr>
              <a:t>Adiabatic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Demagnetisation</a:t>
            </a:r>
            <a:r>
              <a:rPr lang="de-CH" sz="1000" dirty="0">
                <a:solidFill>
                  <a:schemeClr val="bg1"/>
                </a:solidFill>
              </a:rPr>
              <a:t> Refrigerators (ADR) 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CH" sz="1000" dirty="0">
                <a:solidFill>
                  <a:schemeClr val="bg1"/>
                </a:solidFill>
              </a:rPr>
              <a:t>Dilution Refrigerator 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CH" sz="1000" dirty="0">
                <a:solidFill>
                  <a:schemeClr val="bg1"/>
                </a:solidFill>
              </a:rPr>
              <a:t>3He-sorption pump cooler 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de-CH" sz="1000" dirty="0">
                <a:solidFill>
                  <a:schemeClr val="bg1"/>
                </a:solidFill>
              </a:rPr>
              <a:t>Cooler </a:t>
            </a:r>
            <a:r>
              <a:rPr lang="de-CH" sz="1000" dirty="0" err="1">
                <a:solidFill>
                  <a:schemeClr val="bg1"/>
                </a:solidFill>
              </a:rPr>
              <a:t>drive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electronics</a:t>
            </a:r>
            <a:r>
              <a:rPr lang="de-CH" sz="1000" dirty="0">
                <a:solidFill>
                  <a:schemeClr val="bg1"/>
                </a:solidFill>
              </a:rPr>
              <a:t> 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de-CH" sz="1000" dirty="0" err="1">
                <a:solidFill>
                  <a:schemeClr val="bg1"/>
                </a:solidFill>
              </a:rPr>
              <a:t>Cryogenic</a:t>
            </a:r>
            <a:r>
              <a:rPr lang="de-CH" sz="1000" dirty="0">
                <a:solidFill>
                  <a:schemeClr val="bg1"/>
                </a:solidFill>
              </a:rPr>
              <a:t> System Equipment: </a:t>
            </a:r>
            <a:r>
              <a:rPr lang="de-CH" sz="1000" dirty="0" err="1">
                <a:solidFill>
                  <a:schemeClr val="bg1"/>
                </a:solidFill>
              </a:rPr>
              <a:t>equipment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required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to</a:t>
            </a:r>
            <a:r>
              <a:rPr lang="de-CH" sz="1000" dirty="0">
                <a:solidFill>
                  <a:schemeClr val="bg1"/>
                </a:solidFill>
              </a:rPr>
              <a:t> integrate </a:t>
            </a:r>
            <a:r>
              <a:rPr lang="de-CH" sz="1000" dirty="0" err="1">
                <a:solidFill>
                  <a:schemeClr val="bg1"/>
                </a:solidFill>
              </a:rPr>
              <a:t>the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above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mentioned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cooling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systems</a:t>
            </a:r>
            <a:r>
              <a:rPr lang="de-CH" sz="1000" dirty="0">
                <a:solidFill>
                  <a:schemeClr val="bg1"/>
                </a:solidFill>
              </a:rPr>
              <a:t> with </a:t>
            </a:r>
            <a:r>
              <a:rPr lang="de-CH" sz="1000" dirty="0" err="1">
                <a:solidFill>
                  <a:schemeClr val="bg1"/>
                </a:solidFill>
              </a:rPr>
              <a:t>the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detectors</a:t>
            </a:r>
            <a:r>
              <a:rPr lang="de-CH" sz="1000" dirty="0">
                <a:solidFill>
                  <a:schemeClr val="bg1"/>
                </a:solidFill>
              </a:rPr>
              <a:t> and </a:t>
            </a:r>
            <a:r>
              <a:rPr lang="de-CH" sz="1000" dirty="0" err="1">
                <a:solidFill>
                  <a:schemeClr val="bg1"/>
                </a:solidFill>
              </a:rPr>
              <a:t>the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Spacecraft</a:t>
            </a:r>
            <a:r>
              <a:rPr lang="de-CH" sz="1000" dirty="0">
                <a:solidFill>
                  <a:schemeClr val="bg1"/>
                </a:solidFill>
              </a:rPr>
              <a:t> 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CH" sz="1000" dirty="0" err="1">
                <a:solidFill>
                  <a:schemeClr val="bg1"/>
                </a:solidFill>
              </a:rPr>
              <a:t>Cryogenic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technologies</a:t>
            </a:r>
            <a:r>
              <a:rPr lang="de-CH" sz="1000" dirty="0">
                <a:solidFill>
                  <a:schemeClr val="bg1"/>
                </a:solidFill>
              </a:rPr>
              <a:t> for </a:t>
            </a:r>
            <a:r>
              <a:rPr lang="de-CH" sz="1000" dirty="0" err="1">
                <a:solidFill>
                  <a:schemeClr val="bg1"/>
                </a:solidFill>
              </a:rPr>
              <a:t>space</a:t>
            </a:r>
            <a:r>
              <a:rPr lang="de-CH" sz="1000" dirty="0">
                <a:solidFill>
                  <a:schemeClr val="bg1"/>
                </a:solidFill>
              </a:rPr>
              <a:t> transportation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CH" sz="1000" dirty="0" err="1">
                <a:solidFill>
                  <a:schemeClr val="bg1"/>
                </a:solidFill>
              </a:rPr>
              <a:t>Cryogenic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insulation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solutions</a:t>
            </a:r>
            <a:r>
              <a:rPr lang="de-CH" sz="1000" dirty="0">
                <a:solidFill>
                  <a:schemeClr val="bg1"/>
                </a:solidFill>
              </a:rPr>
              <a:t> 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CH" sz="1000" dirty="0" err="1">
                <a:solidFill>
                  <a:schemeClr val="bg1"/>
                </a:solidFill>
              </a:rPr>
              <a:t>Propellant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management</a:t>
            </a:r>
            <a:endParaRPr lang="de-CH" sz="1000" dirty="0">
              <a:solidFill>
                <a:schemeClr val="bg1"/>
              </a:solidFill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CH" sz="1000" dirty="0">
                <a:solidFill>
                  <a:schemeClr val="bg1"/>
                </a:solidFill>
              </a:rPr>
              <a:t>Cold/Liquid Gas </a:t>
            </a:r>
            <a:r>
              <a:rPr lang="de-CH" sz="1000" dirty="0" err="1">
                <a:solidFill>
                  <a:schemeClr val="bg1"/>
                </a:solidFill>
              </a:rPr>
              <a:t>storage</a:t>
            </a:r>
            <a:r>
              <a:rPr lang="de-CH" sz="1000" dirty="0">
                <a:solidFill>
                  <a:schemeClr val="bg1"/>
                </a:solidFill>
              </a:rPr>
              <a:t> and </a:t>
            </a:r>
            <a:r>
              <a:rPr lang="de-CH" sz="1000" dirty="0" err="1">
                <a:solidFill>
                  <a:schemeClr val="bg1"/>
                </a:solidFill>
              </a:rPr>
              <a:t>transfer</a:t>
            </a:r>
            <a:endParaRPr lang="de-CH" sz="1000" dirty="0">
              <a:solidFill>
                <a:schemeClr val="bg1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de-CH" sz="1000" dirty="0" err="1">
                <a:solidFill>
                  <a:schemeClr val="bg1"/>
                </a:solidFill>
              </a:rPr>
              <a:t>Cryogenics</a:t>
            </a:r>
            <a:r>
              <a:rPr lang="de-CH" sz="1000" dirty="0">
                <a:solidFill>
                  <a:schemeClr val="bg1"/>
                </a:solidFill>
              </a:rPr>
              <a:t> Heat Pipe and Loop Heat Pipes (for </a:t>
            </a:r>
            <a:r>
              <a:rPr lang="de-CH" sz="1000" dirty="0" err="1">
                <a:solidFill>
                  <a:schemeClr val="bg1"/>
                </a:solidFill>
              </a:rPr>
              <a:t>this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one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see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the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topic</a:t>
            </a:r>
            <a:r>
              <a:rPr lang="de-CH" sz="1000" dirty="0">
                <a:solidFill>
                  <a:schemeClr val="bg1"/>
                </a:solidFill>
              </a:rPr>
              <a:t> Heat Transport Equipment and Systems)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304E0A-1150-14B2-3717-A82A70B123AA}"/>
              </a:ext>
            </a:extLst>
          </p:cNvPr>
          <p:cNvSpPr txBox="1"/>
          <p:nvPr/>
        </p:nvSpPr>
        <p:spPr>
          <a:xfrm>
            <a:off x="6269825" y="1064355"/>
            <a:ext cx="5714986" cy="1954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1200" b="1" u="sng" dirty="0">
                <a:solidFill>
                  <a:schemeClr val="bg1"/>
                </a:solidFill>
              </a:rPr>
              <a:t>Technologies for Hold Down, Release, Separation and Deployment Mechanisms</a:t>
            </a:r>
          </a:p>
          <a:p>
            <a:pPr algn="l">
              <a:buNone/>
            </a:pPr>
            <a:endParaRPr lang="en-US" sz="900" b="1" i="0" cap="all" dirty="0">
              <a:solidFill>
                <a:schemeClr val="bg1"/>
              </a:solidFill>
              <a:effectLst/>
              <a:latin typeface="NotesEsa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de-CH" sz="1000" dirty="0">
                <a:solidFill>
                  <a:schemeClr val="bg1"/>
                </a:solidFill>
              </a:rPr>
              <a:t>Hold Down and Release </a:t>
            </a:r>
            <a:r>
              <a:rPr lang="de-CH" sz="1000" dirty="0" err="1">
                <a:solidFill>
                  <a:schemeClr val="bg1"/>
                </a:solidFill>
              </a:rPr>
              <a:t>Mechanisms</a:t>
            </a:r>
            <a:r>
              <a:rPr lang="de-CH" sz="1000" dirty="0">
                <a:solidFill>
                  <a:schemeClr val="bg1"/>
                </a:solidFill>
              </a:rPr>
              <a:t>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CH" sz="1000" dirty="0" err="1">
                <a:solidFill>
                  <a:schemeClr val="bg1"/>
                </a:solidFill>
              </a:rPr>
              <a:t>Clamp</a:t>
            </a:r>
            <a:r>
              <a:rPr lang="de-CH" sz="1000" dirty="0">
                <a:solidFill>
                  <a:schemeClr val="bg1"/>
                </a:solidFill>
              </a:rPr>
              <a:t> bands and </a:t>
            </a:r>
            <a:r>
              <a:rPr lang="de-CH" sz="1000" dirty="0" err="1">
                <a:solidFill>
                  <a:schemeClr val="bg1"/>
                </a:solidFill>
              </a:rPr>
              <a:t>dispensers</a:t>
            </a:r>
            <a:endParaRPr lang="de-CH" sz="1000" dirty="0">
              <a:solidFill>
                <a:schemeClr val="bg1"/>
              </a:solidFill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CH" sz="1000" dirty="0">
                <a:solidFill>
                  <a:schemeClr val="bg1"/>
                </a:solidFill>
              </a:rPr>
              <a:t>Non-explosive release </a:t>
            </a:r>
            <a:r>
              <a:rPr lang="de-CH" sz="1000" dirty="0" err="1">
                <a:solidFill>
                  <a:schemeClr val="bg1"/>
                </a:solidFill>
              </a:rPr>
              <a:t>actuators</a:t>
            </a:r>
            <a:r>
              <a:rPr lang="de-CH" sz="1000" dirty="0">
                <a:solidFill>
                  <a:schemeClr val="bg1"/>
                </a:solidFill>
              </a:rPr>
              <a:t> (</a:t>
            </a:r>
            <a:r>
              <a:rPr lang="de-CH" sz="1000" dirty="0" err="1">
                <a:solidFill>
                  <a:schemeClr val="bg1"/>
                </a:solidFill>
              </a:rPr>
              <a:t>Magnetic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clamp</a:t>
            </a:r>
            <a:r>
              <a:rPr lang="de-CH" sz="1000" dirty="0">
                <a:solidFill>
                  <a:schemeClr val="bg1"/>
                </a:solidFill>
              </a:rPr>
              <a:t>, Pin </a:t>
            </a:r>
            <a:r>
              <a:rPr lang="de-CH" sz="1000" dirty="0" err="1">
                <a:solidFill>
                  <a:schemeClr val="bg1"/>
                </a:solidFill>
              </a:rPr>
              <a:t>puller</a:t>
            </a:r>
            <a:r>
              <a:rPr lang="de-CH" sz="1000" dirty="0">
                <a:solidFill>
                  <a:schemeClr val="bg1"/>
                </a:solidFill>
              </a:rPr>
              <a:t> / </a:t>
            </a:r>
            <a:r>
              <a:rPr lang="de-CH" sz="1000" dirty="0" err="1">
                <a:solidFill>
                  <a:schemeClr val="bg1"/>
                </a:solidFill>
              </a:rPr>
              <a:t>pusher</a:t>
            </a:r>
            <a:r>
              <a:rPr lang="de-CH" sz="1000" dirty="0">
                <a:solidFill>
                  <a:schemeClr val="bg1"/>
                </a:solidFill>
              </a:rPr>
              <a:t>, Shape Memory </a:t>
            </a:r>
            <a:r>
              <a:rPr lang="de-CH" sz="1000" dirty="0" err="1">
                <a:solidFill>
                  <a:schemeClr val="bg1"/>
                </a:solidFill>
              </a:rPr>
              <a:t>Alloy</a:t>
            </a:r>
            <a:r>
              <a:rPr lang="de-CH" sz="1000" dirty="0">
                <a:solidFill>
                  <a:schemeClr val="bg1"/>
                </a:solidFill>
              </a:rPr>
              <a:t>, </a:t>
            </a:r>
            <a:r>
              <a:rPr lang="de-CH" sz="1000" dirty="0" err="1">
                <a:solidFill>
                  <a:schemeClr val="bg1"/>
                </a:solidFill>
              </a:rPr>
              <a:t>Fusible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wire</a:t>
            </a:r>
            <a:r>
              <a:rPr lang="de-CH" sz="1000" dirty="0">
                <a:solidFill>
                  <a:schemeClr val="bg1"/>
                </a:solidFill>
              </a:rPr>
              <a:t> / </a:t>
            </a:r>
            <a:r>
              <a:rPr lang="de-CH" sz="1000" dirty="0" err="1">
                <a:solidFill>
                  <a:schemeClr val="bg1"/>
                </a:solidFill>
              </a:rPr>
              <a:t>split</a:t>
            </a:r>
            <a:r>
              <a:rPr lang="de-CH" sz="1000" dirty="0">
                <a:solidFill>
                  <a:schemeClr val="bg1"/>
                </a:solidFill>
              </a:rPr>
              <a:t> spool, Thermal </a:t>
            </a:r>
            <a:r>
              <a:rPr lang="de-CH" sz="1000" dirty="0" err="1">
                <a:solidFill>
                  <a:schemeClr val="bg1"/>
                </a:solidFill>
              </a:rPr>
              <a:t>cutter</a:t>
            </a:r>
            <a:r>
              <a:rPr lang="de-CH" sz="1000" dirty="0">
                <a:solidFill>
                  <a:schemeClr val="bg1"/>
                </a:solidFill>
              </a:rPr>
              <a:t>, Bi-metallic </a:t>
            </a:r>
            <a:r>
              <a:rPr lang="de-CH" sz="1000" dirty="0" err="1">
                <a:solidFill>
                  <a:schemeClr val="bg1"/>
                </a:solidFill>
              </a:rPr>
              <a:t>actuator</a:t>
            </a:r>
            <a:endParaRPr lang="de-CH" sz="1000" dirty="0">
              <a:solidFill>
                <a:schemeClr val="bg1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de-CH" sz="1000" dirty="0" err="1">
                <a:solidFill>
                  <a:schemeClr val="bg1"/>
                </a:solidFill>
              </a:rPr>
              <a:t>Deployment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Mechanisms</a:t>
            </a:r>
            <a:endParaRPr lang="de-CH" sz="1000" dirty="0">
              <a:solidFill>
                <a:schemeClr val="bg1"/>
              </a:solidFill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CH" sz="1000" dirty="0" err="1">
                <a:solidFill>
                  <a:schemeClr val="bg1"/>
                </a:solidFill>
              </a:rPr>
              <a:t>Dampers</a:t>
            </a:r>
            <a:r>
              <a:rPr lang="de-CH" sz="1000" dirty="0">
                <a:solidFill>
                  <a:schemeClr val="bg1"/>
                </a:solidFill>
              </a:rPr>
              <a:t> (</a:t>
            </a:r>
            <a:r>
              <a:rPr lang="de-CH" sz="1000" dirty="0" err="1">
                <a:solidFill>
                  <a:schemeClr val="bg1"/>
                </a:solidFill>
              </a:rPr>
              <a:t>viscous</a:t>
            </a:r>
            <a:r>
              <a:rPr lang="de-CH" sz="1000" dirty="0">
                <a:solidFill>
                  <a:schemeClr val="bg1"/>
                </a:solidFill>
              </a:rPr>
              <a:t>, </a:t>
            </a:r>
            <a:r>
              <a:rPr lang="de-CH" sz="1000" dirty="0" err="1">
                <a:solidFill>
                  <a:schemeClr val="bg1"/>
                </a:solidFill>
              </a:rPr>
              <a:t>melting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alloy</a:t>
            </a:r>
            <a:r>
              <a:rPr lang="de-CH" sz="1000" dirty="0">
                <a:solidFill>
                  <a:schemeClr val="bg1"/>
                </a:solidFill>
              </a:rPr>
              <a:t>, Eddy </a:t>
            </a:r>
            <a:r>
              <a:rPr lang="de-CH" sz="1000" dirty="0" err="1">
                <a:solidFill>
                  <a:schemeClr val="bg1"/>
                </a:solidFill>
              </a:rPr>
              <a:t>current</a:t>
            </a:r>
            <a:r>
              <a:rPr lang="de-CH" sz="1000" dirty="0">
                <a:solidFill>
                  <a:schemeClr val="bg1"/>
                </a:solidFill>
              </a:rPr>
              <a:t>, </a:t>
            </a:r>
            <a:r>
              <a:rPr lang="de-CH" sz="1000" dirty="0" err="1">
                <a:solidFill>
                  <a:schemeClr val="bg1"/>
                </a:solidFill>
              </a:rPr>
              <a:t>magneto-rheological</a:t>
            </a:r>
            <a:r>
              <a:rPr lang="de-CH" sz="1000" dirty="0">
                <a:solidFill>
                  <a:schemeClr val="bg1"/>
                </a:solidFill>
              </a:rPr>
              <a:t> fluid)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CH" sz="1000" dirty="0">
                <a:solidFill>
                  <a:schemeClr val="bg1"/>
                </a:solidFill>
              </a:rPr>
              <a:t>Shape Memory </a:t>
            </a:r>
            <a:r>
              <a:rPr lang="de-CH" sz="1000" dirty="0" err="1">
                <a:solidFill>
                  <a:schemeClr val="bg1"/>
                </a:solidFill>
              </a:rPr>
              <a:t>Alloy</a:t>
            </a:r>
            <a:endParaRPr lang="de-CH" sz="1000" dirty="0">
              <a:solidFill>
                <a:schemeClr val="bg1"/>
              </a:solidFill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CH" sz="1000" dirty="0" err="1">
                <a:solidFill>
                  <a:schemeClr val="bg1"/>
                </a:solidFill>
              </a:rPr>
              <a:t>Escapement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mechanism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speed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regulator</a:t>
            </a:r>
            <a:endParaRPr lang="de-CH" sz="1000" dirty="0">
              <a:solidFill>
                <a:schemeClr val="bg1"/>
              </a:solidFill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CH" sz="1000" dirty="0">
                <a:solidFill>
                  <a:schemeClr val="bg1"/>
                </a:solidFill>
              </a:rPr>
              <a:t>Tape spring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CH" sz="1000" dirty="0" err="1">
                <a:solidFill>
                  <a:schemeClr val="bg1"/>
                </a:solidFill>
              </a:rPr>
              <a:t>Magnetic</a:t>
            </a:r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err="1">
                <a:solidFill>
                  <a:schemeClr val="bg1"/>
                </a:solidFill>
              </a:rPr>
              <a:t>bearing</a:t>
            </a:r>
            <a:endParaRPr lang="de-CH" sz="10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46410B-8E24-0E24-C872-B75BE4267E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21" y="3018736"/>
            <a:ext cx="1522740" cy="22183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40D132-60F8-2103-095D-487DAFD41F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3483" y="3188013"/>
            <a:ext cx="1647496" cy="22183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BE7825-0E17-5CF5-1FC4-D502CCD8A8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30585" y="2417667"/>
            <a:ext cx="1628051" cy="221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021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5D3A29A-E605-BC4B-7FAF-D50096ABB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06" y="456957"/>
            <a:ext cx="7849982" cy="6126721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1397628-339B-A6AB-5A72-AD7E507134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719816"/>
              </p:ext>
            </p:extLst>
          </p:nvPr>
        </p:nvGraphicFramePr>
        <p:xfrm>
          <a:off x="8300026" y="1158118"/>
          <a:ext cx="3744468" cy="245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1887">
                  <a:extLst>
                    <a:ext uri="{9D8B030D-6E8A-4147-A177-3AD203B41FA5}">
                      <a16:colId xmlns:a16="http://schemas.microsoft.com/office/drawing/2014/main" val="3685151846"/>
                    </a:ext>
                  </a:extLst>
                </a:gridCol>
                <a:gridCol w="1932581">
                  <a:extLst>
                    <a:ext uri="{9D8B030D-6E8A-4147-A177-3AD203B41FA5}">
                      <a16:colId xmlns:a16="http://schemas.microsoft.com/office/drawing/2014/main" val="30101527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sz="1100" dirty="0"/>
                        <a:t>ESA </a:t>
                      </a:r>
                      <a:r>
                        <a:rPr lang="de-CH" sz="1100" dirty="0" err="1"/>
                        <a:t>Mandatory</a:t>
                      </a:r>
                      <a:r>
                        <a:rPr lang="de-CH" sz="1100" dirty="0"/>
                        <a:t> Programmes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100" dirty="0"/>
                        <a:t>ESA Optional </a:t>
                      </a:r>
                    </a:p>
                    <a:p>
                      <a:pPr algn="ctr"/>
                      <a:r>
                        <a:rPr lang="de-CH" sz="1100" dirty="0"/>
                        <a:t>Programmes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2764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100" dirty="0"/>
                        <a:t>CTP</a:t>
                      </a:r>
                    </a:p>
                    <a:p>
                      <a:r>
                        <a:rPr lang="de-CH" sz="1100" dirty="0"/>
                        <a:t>DPTD - Discovery (OSIP)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100" dirty="0"/>
                        <a:t>DPTD – TDE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100" dirty="0"/>
                        <a:t>Science </a:t>
                      </a:r>
                      <a:r>
                        <a:rPr lang="de-CH" sz="1100" dirty="0" err="1"/>
                        <a:t>missions</a:t>
                      </a:r>
                      <a:endParaRPr lang="de-CH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1100" dirty="0"/>
                        <a:t>PRODEX</a:t>
                      </a:r>
                    </a:p>
                    <a:p>
                      <a:r>
                        <a:rPr lang="de-CH" sz="1100" dirty="0"/>
                        <a:t>GSTP</a:t>
                      </a:r>
                    </a:p>
                    <a:p>
                      <a:r>
                        <a:rPr lang="de-CH" sz="1100" dirty="0"/>
                        <a:t>Terra Novae / E3P</a:t>
                      </a:r>
                    </a:p>
                    <a:p>
                      <a:r>
                        <a:rPr lang="de-CH" sz="1100" dirty="0"/>
                        <a:t>ARTES, Moonlight, CSS</a:t>
                      </a:r>
                    </a:p>
                    <a:p>
                      <a:r>
                        <a:rPr lang="de-CH" sz="1100" dirty="0"/>
                        <a:t>Future EO, ERS </a:t>
                      </a:r>
                    </a:p>
                    <a:p>
                      <a:r>
                        <a:rPr lang="de-CH" sz="1100" dirty="0"/>
                        <a:t>NAVISP</a:t>
                      </a:r>
                    </a:p>
                    <a:p>
                      <a:r>
                        <a:rPr lang="de-CH" sz="1100" dirty="0"/>
                        <a:t>S2P</a:t>
                      </a:r>
                    </a:p>
                    <a:p>
                      <a:r>
                        <a:rPr lang="de-CH" sz="1100" dirty="0"/>
                        <a:t>Boost!, FLPP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100" dirty="0"/>
                        <a:t>ACCESS = </a:t>
                      </a:r>
                      <a:r>
                        <a:rPr lang="de-CH" sz="1100" dirty="0" err="1"/>
                        <a:t>Scale</a:t>
                      </a:r>
                      <a:r>
                        <a:rPr lang="de-CH" sz="1100" dirty="0"/>
                        <a:t> Up + BASS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5593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sng" dirty="0">
                          <a:solidFill>
                            <a:schemeClr val="accent4"/>
                          </a:solidFill>
                        </a:rPr>
                        <a:t>without delegation support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sng" dirty="0">
                          <a:solidFill>
                            <a:srgbClr val="FF0000"/>
                          </a:solidFill>
                        </a:rPr>
                        <a:t>need of the delegation support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484612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F3C5BCB-B17E-B8A8-D79E-DC972FC01434}"/>
              </a:ext>
            </a:extLst>
          </p:cNvPr>
          <p:cNvSpPr txBox="1"/>
          <p:nvPr/>
        </p:nvSpPr>
        <p:spPr>
          <a:xfrm>
            <a:off x="42759" y="6583678"/>
            <a:ext cx="3806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900" i="1" dirty="0">
                <a:solidFill>
                  <a:schemeClr val="bg1"/>
                </a:solidFill>
              </a:rPr>
              <a:t>Source: </a:t>
            </a:r>
            <a:r>
              <a:rPr lang="de-CH" sz="900" i="1" dirty="0">
                <a:solidFill>
                  <a:srgbClr val="467886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https://technology.esa.int/program/technology-programmes</a:t>
            </a:r>
            <a:endParaRPr lang="de-CH" sz="900" i="1" dirty="0">
              <a:solidFill>
                <a:schemeClr val="bg1"/>
              </a:solidFill>
            </a:endParaRPr>
          </a:p>
          <a:p>
            <a:endParaRPr lang="de-CH" sz="900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3844B32-2478-0334-BC32-0393B41980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08" t="31806" r="38702" b="30919"/>
          <a:stretch/>
        </p:blipFill>
        <p:spPr>
          <a:xfrm>
            <a:off x="5223231" y="5042299"/>
            <a:ext cx="321270" cy="21960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F7FCE05-2398-051C-057F-D63901E2BEC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37276" y="3963195"/>
            <a:ext cx="155635" cy="155635"/>
          </a:xfrm>
          <a:prstGeom prst="rect">
            <a:avLst/>
          </a:prstGeom>
        </p:spPr>
      </p:pic>
      <p:pic>
        <p:nvPicPr>
          <p:cNvPr id="29" name="Graphic 28" descr="Badge Tick with solid fill">
            <a:extLst>
              <a:ext uri="{FF2B5EF4-FFF2-40B4-BE49-F238E27FC236}">
                <a16:creationId xmlns:a16="http://schemas.microsoft.com/office/drawing/2014/main" id="{4DF309D0-3FB9-766D-AFF4-1E29435736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362339" y="3828244"/>
            <a:ext cx="240684" cy="24068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8FA09AD-B303-CFCE-302E-AC8DDBF821F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789435" y="5177477"/>
            <a:ext cx="155635" cy="15563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70908D4-D842-2989-5973-E9E128C0EB5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695826" y="5173181"/>
            <a:ext cx="155635" cy="155635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C096CD3D-DA0E-44BB-C817-C0969465A42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129498" y="3885374"/>
            <a:ext cx="155635" cy="15563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A46DA76-0E9A-8B8D-B54E-74126378625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93836" y="4373503"/>
            <a:ext cx="155635" cy="15563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D0F862AB-DDB6-5E61-D925-62983438B4C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36484" y="3913293"/>
            <a:ext cx="155635" cy="15563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E87FB24-0441-083E-6515-10C7C6FC6C0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26838" y="3903521"/>
            <a:ext cx="155635" cy="15563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7A0672C-0308-7EB2-E9FC-183FDA40B60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726799" y="3890460"/>
            <a:ext cx="155635" cy="15563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BBBFB5FE-9883-BE20-075B-7264AE14580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317545" y="4041009"/>
            <a:ext cx="155635" cy="15563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15F980F2-25DB-84DB-9184-D51E0DFDCCE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51215" y="4870561"/>
            <a:ext cx="155635" cy="155635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24A9ECBB-8C9C-A296-1108-FFEC3DD0CF5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952264" y="3943815"/>
            <a:ext cx="155635" cy="155635"/>
          </a:xfrm>
          <a:prstGeom prst="rect">
            <a:avLst/>
          </a:prstGeom>
        </p:spPr>
      </p:pic>
      <p:pic>
        <p:nvPicPr>
          <p:cNvPr id="40" name="Graphic 39" descr="Badge Tick with solid fill">
            <a:extLst>
              <a:ext uri="{FF2B5EF4-FFF2-40B4-BE49-F238E27FC236}">
                <a16:creationId xmlns:a16="http://schemas.microsoft.com/office/drawing/2014/main" id="{50C37EC3-F6CA-E2B5-8E1A-6719D2A311E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85042" y="5173181"/>
            <a:ext cx="240684" cy="240684"/>
          </a:xfrm>
          <a:prstGeom prst="rect">
            <a:avLst/>
          </a:prstGeom>
        </p:spPr>
      </p:pic>
      <p:pic>
        <p:nvPicPr>
          <p:cNvPr id="41" name="Graphic 40" descr="Badge Tick with solid fill">
            <a:extLst>
              <a:ext uri="{FF2B5EF4-FFF2-40B4-BE49-F238E27FC236}">
                <a16:creationId xmlns:a16="http://schemas.microsoft.com/office/drawing/2014/main" id="{1CA4D3F5-185E-531E-FA1A-4C1F94503A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344820" y="1247409"/>
            <a:ext cx="240684" cy="240684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B5342C67-1EDF-011A-A6F8-365845EB79A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0290929" y="1289933"/>
            <a:ext cx="155635" cy="1556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8DFD587E-D427-A2C6-1187-D9E103A79716}"/>
              </a:ext>
            </a:extLst>
          </p:cNvPr>
          <p:cNvSpPr txBox="1"/>
          <p:nvPr/>
        </p:nvSpPr>
        <p:spPr>
          <a:xfrm>
            <a:off x="6819232" y="3575612"/>
            <a:ext cx="194149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50" b="1" dirty="0">
                <a:solidFill>
                  <a:srgbClr val="FF9797"/>
                </a:solidFill>
              </a:rPr>
              <a:t>ACCESS </a:t>
            </a:r>
          </a:p>
          <a:p>
            <a:r>
              <a:rPr lang="de-CH" sz="1050" dirty="0">
                <a:solidFill>
                  <a:srgbClr val="FF9797"/>
                </a:solidFill>
              </a:rPr>
              <a:t>(Scale-Up + BASS)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6AD99D3-6C09-B5DF-89E3-A84A40D7ED66}"/>
              </a:ext>
            </a:extLst>
          </p:cNvPr>
          <p:cNvSpPr txBox="1"/>
          <p:nvPr/>
        </p:nvSpPr>
        <p:spPr>
          <a:xfrm>
            <a:off x="3815356" y="3357709"/>
            <a:ext cx="6422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b="1" dirty="0">
                <a:solidFill>
                  <a:srgbClr val="993366"/>
                </a:solidFill>
              </a:rPr>
              <a:t>ERS</a:t>
            </a:r>
          </a:p>
          <a:p>
            <a:r>
              <a:rPr lang="de-CH" sz="1100" dirty="0">
                <a:solidFill>
                  <a:srgbClr val="993366"/>
                </a:solidFill>
              </a:rPr>
              <a:t>E1, E2</a:t>
            </a:r>
          </a:p>
        </p:txBody>
      </p:sp>
    </p:spTree>
    <p:extLst>
      <p:ext uri="{BB962C8B-B14F-4D97-AF65-F5344CB8AC3E}">
        <p14:creationId xmlns:p14="http://schemas.microsoft.com/office/powerpoint/2010/main" val="1501443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349CB-736C-FBC8-BF70-7D7699273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585" y="98088"/>
            <a:ext cx="10515600" cy="7273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z="3200" dirty="0" err="1"/>
              <a:t>Specificities</a:t>
            </a:r>
            <a:r>
              <a:rPr lang="de-CH" sz="3200" dirty="0"/>
              <a:t> CM25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76C642-F3F7-B532-A507-1EE500358CAD}"/>
              </a:ext>
            </a:extLst>
          </p:cNvPr>
          <p:cNvSpPr txBox="1"/>
          <p:nvPr/>
        </p:nvSpPr>
        <p:spPr>
          <a:xfrm>
            <a:off x="6150746" y="525161"/>
            <a:ext cx="6041254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de-CH" sz="1600" b="1" dirty="0">
                <a:solidFill>
                  <a:schemeClr val="bg1"/>
                </a:solidFill>
              </a:rPr>
              <a:t>22.3 b€ (</a:t>
            </a:r>
            <a:r>
              <a:rPr lang="de-CH" sz="1600" dirty="0">
                <a:solidFill>
                  <a:schemeClr val="bg1"/>
                </a:solidFill>
              </a:rPr>
              <a:t>+31% from CM22, +17% </a:t>
            </a:r>
            <a:r>
              <a:rPr lang="de-CH" sz="1600" dirty="0" err="1">
                <a:solidFill>
                  <a:schemeClr val="bg1"/>
                </a:solidFill>
              </a:rPr>
              <a:t>accounting</a:t>
            </a:r>
            <a:r>
              <a:rPr lang="de-CH" sz="1600" dirty="0">
                <a:solidFill>
                  <a:schemeClr val="bg1"/>
                </a:solidFill>
              </a:rPr>
              <a:t> for </a:t>
            </a:r>
            <a:r>
              <a:rPr lang="de-CH" sz="1600" dirty="0" err="1">
                <a:solidFill>
                  <a:schemeClr val="bg1"/>
                </a:solidFill>
              </a:rPr>
              <a:t>inflation</a:t>
            </a:r>
            <a:r>
              <a:rPr lang="de-CH" sz="1600" dirty="0">
                <a:solidFill>
                  <a:schemeClr val="bg1"/>
                </a:solidFill>
              </a:rPr>
              <a:t>)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de-CH" sz="1600" b="1" dirty="0">
                <a:solidFill>
                  <a:schemeClr val="bg1"/>
                </a:solidFill>
              </a:rPr>
              <a:t>ESA </a:t>
            </a:r>
            <a:r>
              <a:rPr lang="de-CH" sz="1600" b="1" dirty="0" err="1">
                <a:solidFill>
                  <a:schemeClr val="bg1"/>
                </a:solidFill>
              </a:rPr>
              <a:t>Strategy</a:t>
            </a:r>
            <a:r>
              <a:rPr lang="de-CH" sz="1600" b="1" dirty="0">
                <a:solidFill>
                  <a:schemeClr val="bg1"/>
                </a:solidFill>
              </a:rPr>
              <a:t> 2040</a:t>
            </a:r>
            <a:r>
              <a:rPr lang="de-CH" sz="1600" dirty="0">
                <a:solidFill>
                  <a:schemeClr val="bg1"/>
                </a:solidFill>
              </a:rPr>
              <a:t>: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de-CH" sz="1600" dirty="0" err="1">
                <a:solidFill>
                  <a:schemeClr val="bg1"/>
                </a:solidFill>
              </a:rPr>
              <a:t>Protect</a:t>
            </a:r>
            <a:r>
              <a:rPr lang="de-CH" sz="1600" dirty="0">
                <a:solidFill>
                  <a:schemeClr val="bg1"/>
                </a:solidFill>
              </a:rPr>
              <a:t> </a:t>
            </a:r>
            <a:r>
              <a:rPr lang="de-CH" sz="1600" dirty="0" err="1">
                <a:solidFill>
                  <a:schemeClr val="bg1"/>
                </a:solidFill>
              </a:rPr>
              <a:t>our</a:t>
            </a:r>
            <a:r>
              <a:rPr lang="de-CH" sz="1600" dirty="0">
                <a:solidFill>
                  <a:schemeClr val="bg1"/>
                </a:solidFill>
              </a:rPr>
              <a:t> planet and </a:t>
            </a:r>
            <a:r>
              <a:rPr lang="de-CH" sz="1600" dirty="0" err="1">
                <a:solidFill>
                  <a:schemeClr val="bg1"/>
                </a:solidFill>
              </a:rPr>
              <a:t>climate</a:t>
            </a:r>
            <a:endParaRPr lang="de-CH" sz="1600" dirty="0">
              <a:solidFill>
                <a:schemeClr val="bg1"/>
              </a:solidFill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de-CH" sz="1600" dirty="0" err="1">
                <a:solidFill>
                  <a:schemeClr val="bg1"/>
                </a:solidFill>
              </a:rPr>
              <a:t>Explore</a:t>
            </a:r>
            <a:r>
              <a:rPr lang="de-CH" sz="1600" dirty="0">
                <a:solidFill>
                  <a:schemeClr val="bg1"/>
                </a:solidFill>
              </a:rPr>
              <a:t> and </a:t>
            </a:r>
            <a:r>
              <a:rPr lang="de-CH" sz="1600" dirty="0" err="1">
                <a:solidFill>
                  <a:schemeClr val="bg1"/>
                </a:solidFill>
              </a:rPr>
              <a:t>discover</a:t>
            </a:r>
            <a:endParaRPr lang="de-CH" sz="1600" dirty="0">
              <a:solidFill>
                <a:schemeClr val="bg1"/>
              </a:solidFill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de-CH" sz="1600" dirty="0" err="1">
                <a:solidFill>
                  <a:schemeClr val="bg1"/>
                </a:solidFill>
              </a:rPr>
              <a:t>Strengthen</a:t>
            </a:r>
            <a:r>
              <a:rPr lang="de-CH" sz="1600" dirty="0">
                <a:solidFill>
                  <a:schemeClr val="bg1"/>
                </a:solidFill>
              </a:rPr>
              <a:t> European </a:t>
            </a:r>
            <a:r>
              <a:rPr lang="de-CH" sz="1600" dirty="0" err="1">
                <a:solidFill>
                  <a:schemeClr val="bg1"/>
                </a:solidFill>
              </a:rPr>
              <a:t>autonomy</a:t>
            </a:r>
            <a:r>
              <a:rPr lang="de-CH" sz="1600" dirty="0">
                <a:solidFill>
                  <a:schemeClr val="bg1"/>
                </a:solidFill>
              </a:rPr>
              <a:t> and </a:t>
            </a:r>
            <a:r>
              <a:rPr lang="de-CH" sz="1600" dirty="0" err="1">
                <a:solidFill>
                  <a:schemeClr val="bg1"/>
                </a:solidFill>
              </a:rPr>
              <a:t>resilience</a:t>
            </a:r>
            <a:endParaRPr lang="de-CH" sz="1600" dirty="0">
              <a:solidFill>
                <a:schemeClr val="bg1"/>
              </a:solidFill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de-CH" sz="1600" dirty="0">
                <a:solidFill>
                  <a:schemeClr val="bg1"/>
                </a:solidFill>
              </a:rPr>
              <a:t>Boost European </a:t>
            </a:r>
            <a:r>
              <a:rPr lang="de-CH" sz="1600" dirty="0" err="1">
                <a:solidFill>
                  <a:schemeClr val="bg1"/>
                </a:solidFill>
              </a:rPr>
              <a:t>growth</a:t>
            </a:r>
            <a:r>
              <a:rPr lang="de-CH" sz="1600" dirty="0">
                <a:solidFill>
                  <a:schemeClr val="bg1"/>
                </a:solidFill>
              </a:rPr>
              <a:t> and </a:t>
            </a:r>
            <a:r>
              <a:rPr lang="de-CH" sz="1600" dirty="0" err="1">
                <a:solidFill>
                  <a:schemeClr val="bg1"/>
                </a:solidFill>
              </a:rPr>
              <a:t>competitiveness</a:t>
            </a:r>
            <a:r>
              <a:rPr lang="de-CH" sz="1600" dirty="0">
                <a:solidFill>
                  <a:schemeClr val="bg1"/>
                </a:solidFill>
              </a:rPr>
              <a:t>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de-CH" sz="1600" dirty="0">
                <a:solidFill>
                  <a:schemeClr val="bg1"/>
                </a:solidFill>
              </a:rPr>
              <a:t>Inspire Europe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de-CH" sz="1600" dirty="0">
                <a:solidFill>
                  <a:schemeClr val="bg1"/>
                </a:solidFill>
              </a:rPr>
              <a:t>New </a:t>
            </a:r>
            <a:r>
              <a:rPr lang="de-CH" sz="1600" dirty="0" err="1">
                <a:solidFill>
                  <a:schemeClr val="bg1"/>
                </a:solidFill>
              </a:rPr>
              <a:t>named</a:t>
            </a:r>
            <a:r>
              <a:rPr lang="de-CH" sz="1600" dirty="0">
                <a:solidFill>
                  <a:schemeClr val="bg1"/>
                </a:solidFill>
              </a:rPr>
              <a:t> </a:t>
            </a:r>
            <a:r>
              <a:rPr lang="de-CH" sz="1600" dirty="0" err="1">
                <a:solidFill>
                  <a:schemeClr val="bg1"/>
                </a:solidFill>
              </a:rPr>
              <a:t>programme</a:t>
            </a:r>
            <a:r>
              <a:rPr lang="de-CH" sz="1600" dirty="0">
                <a:solidFill>
                  <a:schemeClr val="bg1"/>
                </a:solidFill>
              </a:rPr>
              <a:t>: </a:t>
            </a:r>
            <a:r>
              <a:rPr lang="de-CH" sz="1600" b="1" dirty="0">
                <a:solidFill>
                  <a:schemeClr val="bg1"/>
                </a:solidFill>
              </a:rPr>
              <a:t>ACCESS</a:t>
            </a:r>
            <a:r>
              <a:rPr lang="de-CH" sz="1600" dirty="0">
                <a:solidFill>
                  <a:schemeClr val="bg1"/>
                </a:solidFill>
              </a:rPr>
              <a:t> = Scale-up + BASS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de-CH" sz="1600" dirty="0">
                <a:solidFill>
                  <a:schemeClr val="bg1"/>
                </a:solidFill>
              </a:rPr>
              <a:t>New </a:t>
            </a:r>
            <a:r>
              <a:rPr lang="de-CH" sz="1600" dirty="0" err="1">
                <a:solidFill>
                  <a:schemeClr val="bg1"/>
                </a:solidFill>
              </a:rPr>
              <a:t>opened</a:t>
            </a:r>
            <a:r>
              <a:rPr lang="de-CH" sz="1600" dirty="0">
                <a:solidFill>
                  <a:schemeClr val="bg1"/>
                </a:solidFill>
              </a:rPr>
              <a:t> </a:t>
            </a:r>
            <a:r>
              <a:rPr lang="de-CH" sz="1600" dirty="0" err="1">
                <a:solidFill>
                  <a:schemeClr val="bg1"/>
                </a:solidFill>
              </a:rPr>
              <a:t>programme</a:t>
            </a:r>
            <a:r>
              <a:rPr lang="de-CH" sz="1600" dirty="0">
                <a:solidFill>
                  <a:schemeClr val="bg1"/>
                </a:solidFill>
              </a:rPr>
              <a:t>: </a:t>
            </a:r>
            <a:r>
              <a:rPr lang="de-CH" sz="1600" b="1" dirty="0">
                <a:solidFill>
                  <a:schemeClr val="bg1"/>
                </a:solidFill>
              </a:rPr>
              <a:t>European </a:t>
            </a:r>
            <a:r>
              <a:rPr lang="de-CH" sz="1600" b="1" dirty="0" err="1">
                <a:solidFill>
                  <a:schemeClr val="bg1"/>
                </a:solidFill>
              </a:rPr>
              <a:t>Resilience</a:t>
            </a:r>
            <a:r>
              <a:rPr lang="de-CH" sz="1600" b="1" dirty="0">
                <a:solidFill>
                  <a:schemeClr val="bg1"/>
                </a:solidFill>
              </a:rPr>
              <a:t> from Space for Earth Observation (ERS) </a:t>
            </a:r>
            <a:r>
              <a:rPr lang="de-CH" sz="1600" dirty="0" err="1">
                <a:solidFill>
                  <a:schemeClr val="bg1"/>
                </a:solidFill>
              </a:rPr>
              <a:t>programme</a:t>
            </a:r>
            <a:r>
              <a:rPr lang="de-CH" sz="1600" dirty="0">
                <a:solidFill>
                  <a:schemeClr val="bg1"/>
                </a:solidFill>
              </a:rPr>
              <a:t> </a:t>
            </a:r>
            <a:r>
              <a:rPr lang="de-CH" sz="1600" dirty="0" err="1">
                <a:solidFill>
                  <a:schemeClr val="bg1"/>
                </a:solidFill>
              </a:rPr>
              <a:t>integated</a:t>
            </a:r>
            <a:r>
              <a:rPr lang="de-CH" sz="1600" dirty="0">
                <a:solidFill>
                  <a:schemeClr val="bg1"/>
                </a:solidFill>
              </a:rPr>
              <a:t> into Earth Observation: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de-CH" sz="1600" dirty="0">
                <a:solidFill>
                  <a:schemeClr val="bg1"/>
                </a:solidFill>
              </a:rPr>
              <a:t>Element 2 Cluster 1 - ALPSTAR (14 M€)</a:t>
            </a:r>
          </a:p>
          <a:p>
            <a:pPr algn="just"/>
            <a:endParaRPr lang="en-US" sz="16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CCE068EC-A099-5EED-47E8-C14DBD2516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263418"/>
              </p:ext>
            </p:extLst>
          </p:nvPr>
        </p:nvGraphicFramePr>
        <p:xfrm>
          <a:off x="6299203" y="3890428"/>
          <a:ext cx="5763491" cy="2893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1558">
                  <a:extLst>
                    <a:ext uri="{9D8B030D-6E8A-4147-A177-3AD203B41FA5}">
                      <a16:colId xmlns:a16="http://schemas.microsoft.com/office/drawing/2014/main" val="3685151846"/>
                    </a:ext>
                  </a:extLst>
                </a:gridCol>
                <a:gridCol w="1411153">
                  <a:extLst>
                    <a:ext uri="{9D8B030D-6E8A-4147-A177-3AD203B41FA5}">
                      <a16:colId xmlns:a16="http://schemas.microsoft.com/office/drawing/2014/main" val="3010152761"/>
                    </a:ext>
                  </a:extLst>
                </a:gridCol>
                <a:gridCol w="1016743">
                  <a:extLst>
                    <a:ext uri="{9D8B030D-6E8A-4147-A177-3AD203B41FA5}">
                      <a16:colId xmlns:a16="http://schemas.microsoft.com/office/drawing/2014/main" val="100117697"/>
                    </a:ext>
                  </a:extLst>
                </a:gridCol>
                <a:gridCol w="2694037">
                  <a:extLst>
                    <a:ext uri="{9D8B030D-6E8A-4147-A177-3AD203B41FA5}">
                      <a16:colId xmlns:a16="http://schemas.microsoft.com/office/drawing/2014/main" val="4848313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de-CH" sz="1100" dirty="0">
                          <a:solidFill>
                            <a:schemeClr val="tx1"/>
                          </a:solidFill>
                        </a:rPr>
                        <a:t>Domain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de-CH" sz="1100" dirty="0">
                          <a:solidFill>
                            <a:schemeClr val="tx1"/>
                          </a:solidFill>
                        </a:rPr>
                        <a:t>Programme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de-CH" sz="1100" dirty="0">
                          <a:solidFill>
                            <a:schemeClr val="tx1"/>
                          </a:solidFill>
                        </a:rPr>
                        <a:t>Switzerland </a:t>
                      </a:r>
                      <a:r>
                        <a:rPr lang="de-CH" sz="1100" dirty="0" err="1">
                          <a:solidFill>
                            <a:schemeClr val="tx1"/>
                          </a:solidFill>
                        </a:rPr>
                        <a:t>subscription</a:t>
                      </a:r>
                      <a:r>
                        <a:rPr lang="de-CH" sz="1100" dirty="0">
                          <a:solidFill>
                            <a:schemeClr val="tx1"/>
                          </a:solidFill>
                        </a:rPr>
                        <a:t> at CM25 (M€)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What it enables (opportunity type)</a:t>
                      </a:r>
                    </a:p>
                  </a:txBody>
                  <a:tcPr marL="57254" marR="57254" marT="28627" marB="28627" anchor="ctr"/>
                </a:tc>
                <a:extLst>
                  <a:ext uri="{0D108BD9-81ED-4DB2-BD59-A6C34878D82A}">
                    <a16:rowId xmlns:a16="http://schemas.microsoft.com/office/drawing/2014/main" val="4262764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SCI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PRODEX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567.06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Payload/</a:t>
                      </a:r>
                      <a:r>
                        <a:rPr lang="de-CH" sz="1100" dirty="0" err="1">
                          <a:solidFill>
                            <a:schemeClr val="bg1"/>
                          </a:solidFill>
                        </a:rPr>
                        <a:t>instrument</a:t>
                      </a: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CH" sz="1100" dirty="0" err="1">
                          <a:solidFill>
                            <a:schemeClr val="bg1"/>
                          </a:solidFill>
                        </a:rPr>
                        <a:t>development</a:t>
                      </a: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 + </a:t>
                      </a:r>
                      <a:r>
                        <a:rPr lang="de-CH" sz="1100" dirty="0" err="1">
                          <a:solidFill>
                            <a:schemeClr val="bg1"/>
                          </a:solidFill>
                        </a:rPr>
                        <a:t>exploitation</a:t>
                      </a: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 support for ESA </a:t>
                      </a:r>
                      <a:r>
                        <a:rPr lang="de-CH" sz="1100" dirty="0" err="1">
                          <a:solidFill>
                            <a:schemeClr val="bg1"/>
                          </a:solidFill>
                        </a:rPr>
                        <a:t>missions</a:t>
                      </a:r>
                      <a:endParaRPr lang="de-CH" sz="1100" dirty="0">
                        <a:solidFill>
                          <a:schemeClr val="bg1"/>
                        </a:solidFill>
                      </a:endParaRPr>
                    </a:p>
                  </a:txBody>
                  <a:tcPr marL="57254" marR="57254" marT="28627" marB="28627" anchor="ctr"/>
                </a:tc>
                <a:extLst>
                  <a:ext uri="{0D108BD9-81ED-4DB2-BD59-A6C34878D82A}">
                    <a16:rowId xmlns:a16="http://schemas.microsoft.com/office/drawing/2014/main" val="2165593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TEC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de-CH" sz="1100">
                          <a:solidFill>
                            <a:schemeClr val="bg1"/>
                          </a:solidFill>
                        </a:rPr>
                        <a:t>GSTP Element 1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10.00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ESA-driven technology maturation up to qualification</a:t>
                      </a:r>
                    </a:p>
                  </a:txBody>
                  <a:tcPr marL="57254" marR="57254" marT="28627" marB="28627" anchor="ctr"/>
                </a:tc>
                <a:extLst>
                  <a:ext uri="{0D108BD9-81ED-4DB2-BD59-A6C34878D82A}">
                    <a16:rowId xmlns:a16="http://schemas.microsoft.com/office/drawing/2014/main" val="1097184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TEC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GSTP Element 2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4.00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Industry-driven, co-funded product development via OSIP channel</a:t>
                      </a:r>
                    </a:p>
                  </a:txBody>
                  <a:tcPr marL="57254" marR="57254" marT="28627" marB="28627" anchor="ctr"/>
                </a:tc>
                <a:extLst>
                  <a:ext uri="{0D108BD9-81ED-4DB2-BD59-A6C34878D82A}">
                    <a16:rowId xmlns:a16="http://schemas.microsoft.com/office/drawing/2014/main" val="3589462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TEC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de-CH" sz="1100">
                          <a:solidFill>
                            <a:schemeClr val="bg1"/>
                          </a:solidFill>
                        </a:rPr>
                        <a:t>GSTP Element 3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3.00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In-orbit </a:t>
                      </a:r>
                      <a:r>
                        <a:rPr lang="de-CH" sz="1100" dirty="0" err="1">
                          <a:solidFill>
                            <a:schemeClr val="bg1"/>
                          </a:solidFill>
                        </a:rPr>
                        <a:t>demonstrations</a:t>
                      </a:r>
                      <a:endParaRPr lang="de-CH" sz="1100" dirty="0">
                        <a:solidFill>
                          <a:schemeClr val="bg1"/>
                        </a:solidFill>
                      </a:endParaRPr>
                    </a:p>
                  </a:txBody>
                  <a:tcPr marL="57254" marR="57254" marT="28627" marB="28627" anchor="ctr"/>
                </a:tc>
                <a:extLst>
                  <a:ext uri="{0D108BD9-81ED-4DB2-BD59-A6C34878D82A}">
                    <a16:rowId xmlns:a16="http://schemas.microsoft.com/office/drawing/2014/main" val="980028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TEC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GSTP – EEE </a:t>
                      </a:r>
                      <a:r>
                        <a:rPr lang="de-CH" sz="1100" dirty="0" err="1">
                          <a:solidFill>
                            <a:schemeClr val="bg1"/>
                          </a:solidFill>
                        </a:rPr>
                        <a:t>component</a:t>
                      </a:r>
                      <a:endParaRPr lang="de-CH" sz="1100" dirty="0">
                        <a:solidFill>
                          <a:schemeClr val="bg1"/>
                        </a:solidFill>
                      </a:endParaRP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4.00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Critical electronic components </a:t>
                      </a:r>
                    </a:p>
                    <a:p>
                      <a:pPr algn="l">
                        <a:buNone/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(sovereignty / qualification)</a:t>
                      </a:r>
                    </a:p>
                  </a:txBody>
                  <a:tcPr marL="57254" marR="57254" marT="28627" marB="28627" anchor="ctr"/>
                </a:tc>
                <a:extLst>
                  <a:ext uri="{0D108BD9-81ED-4DB2-BD59-A6C34878D82A}">
                    <a16:rowId xmlns:a16="http://schemas.microsoft.com/office/drawing/2014/main" val="760413836"/>
                  </a:ext>
                </a:extLst>
              </a:tr>
              <a:tr h="291166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TEC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GSTP – </a:t>
                      </a:r>
                      <a:r>
                        <a:rPr lang="de-CH" sz="1100" dirty="0" err="1">
                          <a:solidFill>
                            <a:schemeClr val="bg1"/>
                          </a:solidFill>
                        </a:rPr>
                        <a:t>Resilience</a:t>
                      </a: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 &amp; Security </a:t>
                      </a:r>
                      <a:r>
                        <a:rPr lang="de-CH" sz="1100" dirty="0" err="1">
                          <a:solidFill>
                            <a:schemeClr val="bg1"/>
                          </a:solidFill>
                        </a:rPr>
                        <a:t>component</a:t>
                      </a:r>
                      <a:endParaRPr lang="de-CH" sz="1100" dirty="0">
                        <a:solidFill>
                          <a:schemeClr val="bg1"/>
                        </a:solidFill>
                      </a:endParaRP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1.50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Security/</a:t>
                      </a:r>
                      <a:r>
                        <a:rPr lang="de-CH" sz="1100" dirty="0" err="1">
                          <a:solidFill>
                            <a:schemeClr val="bg1"/>
                          </a:solidFill>
                        </a:rPr>
                        <a:t>resilience</a:t>
                      </a: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CH" sz="1100" dirty="0" err="1">
                          <a:solidFill>
                            <a:schemeClr val="bg1"/>
                          </a:solidFill>
                        </a:rPr>
                        <a:t>technologies</a:t>
                      </a: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pPr algn="l">
                        <a:buNone/>
                      </a:pP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(anti-</a:t>
                      </a:r>
                      <a:r>
                        <a:rPr lang="de-CH" sz="1100" dirty="0" err="1">
                          <a:solidFill>
                            <a:schemeClr val="bg1"/>
                          </a:solidFill>
                        </a:rPr>
                        <a:t>spoofing</a:t>
                      </a: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de-CH" sz="1100" dirty="0" err="1">
                          <a:solidFill>
                            <a:schemeClr val="bg1"/>
                          </a:solidFill>
                        </a:rPr>
                        <a:t>jamming</a:t>
                      </a: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de-CH" sz="1100" dirty="0" err="1">
                          <a:solidFill>
                            <a:schemeClr val="bg1"/>
                          </a:solidFill>
                        </a:rPr>
                        <a:t>cyber</a:t>
                      </a:r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, etc.)</a:t>
                      </a:r>
                    </a:p>
                  </a:txBody>
                  <a:tcPr marL="57254" marR="57254" marT="28627" marB="28627" anchor="ctr"/>
                </a:tc>
                <a:extLst>
                  <a:ext uri="{0D108BD9-81ED-4DB2-BD59-A6C34878D82A}">
                    <a16:rowId xmlns:a16="http://schemas.microsoft.com/office/drawing/2014/main" val="3684846121"/>
                  </a:ext>
                </a:extLst>
              </a:tr>
            </a:tbl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D67B827-D46C-4485-B780-74BAF5B9C3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0585417"/>
              </p:ext>
            </p:extLst>
          </p:nvPr>
        </p:nvGraphicFramePr>
        <p:xfrm>
          <a:off x="-679553" y="1927760"/>
          <a:ext cx="7170741" cy="4832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F5B770F-ED63-C2F6-54D8-37EA480122BF}"/>
              </a:ext>
            </a:extLst>
          </p:cNvPr>
          <p:cNvSpPr txBox="1"/>
          <p:nvPr/>
        </p:nvSpPr>
        <p:spPr>
          <a:xfrm>
            <a:off x="110897" y="940659"/>
            <a:ext cx="535838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“Post CM25 (ESA Council at Ministerial Level 2025) Info Session”</a:t>
            </a:r>
          </a:p>
          <a:p>
            <a:r>
              <a:rPr lang="en-US" sz="1400" dirty="0">
                <a:solidFill>
                  <a:srgbClr val="FF0000"/>
                </a:solidFill>
              </a:rPr>
              <a:t>Date: </a:t>
            </a:r>
            <a:r>
              <a:rPr lang="en-US" sz="1400" b="1" dirty="0">
                <a:solidFill>
                  <a:srgbClr val="FF0000"/>
                </a:solidFill>
              </a:rPr>
              <a:t>26th of February 2026</a:t>
            </a:r>
            <a:endParaRPr lang="de-CH" sz="1400" b="1" dirty="0">
              <a:solidFill>
                <a:srgbClr val="FF0000"/>
              </a:solidFill>
            </a:endParaRPr>
          </a:p>
          <a:p>
            <a:r>
              <a:rPr lang="en-US" sz="1400" dirty="0">
                <a:solidFill>
                  <a:srgbClr val="FF0000"/>
                </a:solidFill>
              </a:rPr>
              <a:t>Location: </a:t>
            </a:r>
            <a:r>
              <a:rPr lang="en-US" sz="1400" b="1" dirty="0">
                <a:solidFill>
                  <a:srgbClr val="FF0000"/>
                </a:solidFill>
              </a:rPr>
              <a:t>Bern</a:t>
            </a:r>
            <a:r>
              <a:rPr lang="en-US" sz="1400" dirty="0">
                <a:solidFill>
                  <a:srgbClr val="FF0000"/>
                </a:solidFill>
              </a:rPr>
              <a:t> and remote (on-site participation is encouraged)</a:t>
            </a:r>
          </a:p>
          <a:p>
            <a:r>
              <a:rPr lang="en-US" sz="1400" dirty="0" err="1">
                <a:solidFill>
                  <a:srgbClr val="FF0000"/>
                </a:solidFill>
              </a:rPr>
              <a:t>Organised</a:t>
            </a:r>
            <a:r>
              <a:rPr lang="en-US" sz="1400" dirty="0">
                <a:solidFill>
                  <a:srgbClr val="FF0000"/>
                </a:solidFill>
              </a:rPr>
              <a:t> by SSO, information </a:t>
            </a:r>
            <a:r>
              <a:rPr lang="de-CH" sz="1400" dirty="0">
                <a:solidFill>
                  <a:srgbClr val="FF0000"/>
                </a:solidFill>
              </a:rPr>
              <a:t>will follow </a:t>
            </a:r>
            <a:r>
              <a:rPr lang="de-CH" sz="1400" dirty="0" err="1">
                <a:solidFill>
                  <a:srgbClr val="FF0000"/>
                </a:solidFill>
              </a:rPr>
              <a:t>by</a:t>
            </a:r>
            <a:r>
              <a:rPr lang="de-CH" sz="1400" dirty="0">
                <a:solidFill>
                  <a:srgbClr val="FF0000"/>
                </a:solidFill>
              </a:rPr>
              <a:t> mail</a:t>
            </a:r>
          </a:p>
        </p:txBody>
      </p:sp>
    </p:spTree>
    <p:extLst>
      <p:ext uri="{BB962C8B-B14F-4D97-AF65-F5344CB8AC3E}">
        <p14:creationId xmlns:p14="http://schemas.microsoft.com/office/powerpoint/2010/main" val="114608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1_Custom Design">
  <a:themeElements>
    <a:clrScheme name="Custom 9">
      <a:dk1>
        <a:srgbClr val="0B1521"/>
      </a:dk1>
      <a:lt1>
        <a:sysClr val="window" lastClr="FFFFFF"/>
      </a:lt1>
      <a:dk2>
        <a:srgbClr val="1F4B86"/>
      </a:dk2>
      <a:lt2>
        <a:srgbClr val="F2F2F2"/>
      </a:lt2>
      <a:accent1>
        <a:srgbClr val="2C64B2"/>
      </a:accent1>
      <a:accent2>
        <a:srgbClr val="0072BA"/>
      </a:accent2>
      <a:accent3>
        <a:srgbClr val="9ABC30"/>
      </a:accent3>
      <a:accent4>
        <a:srgbClr val="B5E23D"/>
      </a:accent4>
      <a:accent5>
        <a:srgbClr val="9C9D9D"/>
      </a:accent5>
      <a:accent6>
        <a:srgbClr val="C40079"/>
      </a:accent6>
      <a:hlink>
        <a:srgbClr val="408575"/>
      </a:hlink>
      <a:folHlink>
        <a:srgbClr val="1F4B86"/>
      </a:folHlink>
    </a:clrScheme>
    <a:fontScheme name="Swissmem">
      <a:majorFont>
        <a:latin typeface="MetaNormalLF-Roman"/>
        <a:ea typeface=""/>
        <a:cs typeface=""/>
      </a:majorFont>
      <a:minorFont>
        <a:latin typeface="MetaNormalLF-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Swissmem_Template" id="{02AEA3D2-4A5F-4C91-BB07-23AB9273E14B}" vid="{93984D46-AA51-4188-B968-5126E8C38A84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</a:themeOverride>
</file>

<file path=ppt/theme/themeOverride2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2213</Words>
  <Application>Microsoft Office PowerPoint</Application>
  <PresentationFormat>Widescreen</PresentationFormat>
  <Paragraphs>325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30" baseType="lpstr">
      <vt:lpstr>Aptos</vt:lpstr>
      <vt:lpstr>Aptos Display</vt:lpstr>
      <vt:lpstr>Arial</vt:lpstr>
      <vt:lpstr>MetaBoldLF-Roman</vt:lpstr>
      <vt:lpstr>MetaNormalLF-Roman</vt:lpstr>
      <vt:lpstr>NotesEsa</vt:lpstr>
      <vt:lpstr>Open Sans Light</vt:lpstr>
      <vt:lpstr>Roboto Light</vt:lpstr>
      <vt:lpstr>Suisse Int'l</vt:lpstr>
      <vt:lpstr>SuisseIntl-Light</vt:lpstr>
      <vt:lpstr>Wingdings</vt:lpstr>
      <vt:lpstr>Thème Office</vt:lpstr>
      <vt:lpstr>Custom Design</vt:lpstr>
      <vt:lpstr>1_Custom Design</vt:lpstr>
      <vt:lpstr>ESA challenges and opportunities for Switzerland</vt:lpstr>
      <vt:lpstr>PowerPoint Presentation</vt:lpstr>
      <vt:lpstr>PowerPoint Presentation</vt:lpstr>
      <vt:lpstr>PowerPoint Presentation</vt:lpstr>
      <vt:lpstr>ESA Technology Harmonisation Advisory Group (THAG)</vt:lpstr>
      <vt:lpstr>PowerPoint Presentation</vt:lpstr>
      <vt:lpstr>Technology Harmonisation Dossiers Opto-mechanics, precision mechanisms, vacuum &amp; cryo</vt:lpstr>
      <vt:lpstr>PowerPoint Presentation</vt:lpstr>
      <vt:lpstr>Specificities CM25</vt:lpstr>
      <vt:lpstr>Specificities CM25 – Science Programmes</vt:lpstr>
      <vt:lpstr>Science Programmes – Swiss contribution</vt:lpstr>
      <vt:lpstr>Specificities CM25 – Technology Programmes</vt:lpstr>
      <vt:lpstr>Technology Programmes – Swiss contribution</vt:lpstr>
      <vt:lpstr>PowerPoint Presentation</vt:lpstr>
      <vt:lpstr>IAC 2029 in Geneva ! International Astronautical Congress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Julien Yves Robert Bonnaud</dc:creator>
  <cp:lastModifiedBy>Müller  Deborah (W&amp;W)</cp:lastModifiedBy>
  <cp:revision>47</cp:revision>
  <dcterms:created xsi:type="dcterms:W3CDTF">2024-11-13T06:23:41Z</dcterms:created>
  <dcterms:modified xsi:type="dcterms:W3CDTF">2026-01-21T08:42:56Z</dcterms:modified>
</cp:coreProperties>
</file>