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embeddedFontLst>
    <p:embeddedFont>
      <p:font typeface="Darker Grotesque Medium"/>
      <p:regular r:id="rId15"/>
      <p:bold r:id="rId16"/>
    </p:embeddedFont>
    <p:embeddedFont>
      <p:font typeface="Darker Grotesque"/>
      <p:regular r:id="rId17"/>
      <p:bold r:id="rId18"/>
    </p:embeddedFont>
    <p:embeddedFont>
      <p:font typeface="Syncopate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yncopate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DarkerGrotesqueMedium-regular.fntdata"/><Relationship Id="rId14" Type="http://schemas.openxmlformats.org/officeDocument/2006/relationships/slide" Target="slides/slide10.xml"/><Relationship Id="rId17" Type="http://schemas.openxmlformats.org/officeDocument/2006/relationships/font" Target="fonts/DarkerGrotesque-regular.fntdata"/><Relationship Id="rId16" Type="http://schemas.openxmlformats.org/officeDocument/2006/relationships/font" Target="fonts/DarkerGrotesqueMedium-bold.fntdata"/><Relationship Id="rId5" Type="http://schemas.openxmlformats.org/officeDocument/2006/relationships/slide" Target="slides/slide1.xml"/><Relationship Id="rId19" Type="http://schemas.openxmlformats.org/officeDocument/2006/relationships/font" Target="fonts/Syncopate-regular.fntdata"/><Relationship Id="rId6" Type="http://schemas.openxmlformats.org/officeDocument/2006/relationships/slide" Target="slides/slide2.xml"/><Relationship Id="rId18" Type="http://schemas.openxmlformats.org/officeDocument/2006/relationships/font" Target="fonts/DarkerGrotesque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6c93b3aea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6c93b3aea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38c0ac743e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38c0ac743e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3b8f174089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3b8f17408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68635b25fd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168635b25fd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38943db113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38943db113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38982b228b5_2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38982b228b5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38a19b9379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38a19b9379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8c6653682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38c6653682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38c0ac743e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38c0ac743e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8a19b9379f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8a19b9379f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29330" y="78162"/>
            <a:ext cx="1965872" cy="1437303"/>
            <a:chOff x="29330" y="78162"/>
            <a:chExt cx="1965872" cy="1437303"/>
          </a:xfrm>
        </p:grpSpPr>
        <p:sp>
          <p:nvSpPr>
            <p:cNvPr id="11" name="Google Shape;11;p2"/>
            <p:cNvSpPr/>
            <p:nvPr/>
          </p:nvSpPr>
          <p:spPr>
            <a:xfrm rot="-6291517">
              <a:off x="954040" y="708522"/>
              <a:ext cx="45626" cy="45336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-6291517">
              <a:off x="576293" y="1464896"/>
              <a:ext cx="45626" cy="45336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6291517">
              <a:off x="1174504" y="1003049"/>
              <a:ext cx="45626" cy="45336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4" name="Google Shape;14;p2"/>
            <p:cNvCxnSpPr>
              <a:stCxn id="12" idx="6"/>
              <a:endCxn id="13" idx="5"/>
            </p:cNvCxnSpPr>
            <p:nvPr/>
          </p:nvCxnSpPr>
          <p:spPr>
            <a:xfrm flipH="1" rot="10800000">
              <a:off x="593256" y="1005914"/>
              <a:ext cx="615300" cy="459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5" name="Google Shape;15;p2"/>
            <p:cNvCxnSpPr>
              <a:stCxn id="13" idx="6"/>
              <a:endCxn id="11" idx="1"/>
            </p:cNvCxnSpPr>
            <p:nvPr/>
          </p:nvCxnSpPr>
          <p:spPr>
            <a:xfrm rot="10800000">
              <a:off x="965567" y="751067"/>
              <a:ext cx="225900" cy="252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6" name="Google Shape;16;p2"/>
            <p:cNvCxnSpPr>
              <a:stCxn id="17" idx="3"/>
              <a:endCxn id="13" idx="4"/>
            </p:cNvCxnSpPr>
            <p:nvPr/>
          </p:nvCxnSpPr>
          <p:spPr>
            <a:xfrm flipH="1">
              <a:off x="1219075" y="895045"/>
              <a:ext cx="768000" cy="124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8" name="Google Shape;18;p2"/>
            <p:cNvCxnSpPr>
              <a:stCxn id="11" idx="7"/>
            </p:cNvCxnSpPr>
            <p:nvPr/>
          </p:nvCxnSpPr>
          <p:spPr>
            <a:xfrm flipH="1">
              <a:off x="29330" y="719735"/>
              <a:ext cx="927900" cy="13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9" name="Google Shape;19;p2"/>
            <p:cNvCxnSpPr>
              <a:stCxn id="12" idx="5"/>
            </p:cNvCxnSpPr>
            <p:nvPr/>
          </p:nvCxnSpPr>
          <p:spPr>
            <a:xfrm rot="10800000">
              <a:off x="78255" y="1417736"/>
              <a:ext cx="532200" cy="50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20" name="Google Shape;20;p2"/>
            <p:cNvCxnSpPr>
              <a:endCxn id="11" idx="5"/>
            </p:cNvCxnSpPr>
            <p:nvPr/>
          </p:nvCxnSpPr>
          <p:spPr>
            <a:xfrm flipH="1">
              <a:off x="988201" y="78162"/>
              <a:ext cx="322200" cy="633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sp>
          <p:nvSpPr>
            <p:cNvPr id="17" name="Google Shape;17;p2"/>
            <p:cNvSpPr/>
            <p:nvPr/>
          </p:nvSpPr>
          <p:spPr>
            <a:xfrm rot="-6291517">
              <a:off x="1944640" y="860922"/>
              <a:ext cx="45626" cy="45336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" name="Google Shape;21;p2"/>
          <p:cNvGrpSpPr/>
          <p:nvPr/>
        </p:nvGrpSpPr>
        <p:grpSpPr>
          <a:xfrm>
            <a:off x="7421828" y="117250"/>
            <a:ext cx="1172280" cy="1673300"/>
            <a:chOff x="7421828" y="117250"/>
            <a:chExt cx="1172280" cy="1673300"/>
          </a:xfrm>
        </p:grpSpPr>
        <p:sp>
          <p:nvSpPr>
            <p:cNvPr id="22" name="Google Shape;22;p2"/>
            <p:cNvSpPr/>
            <p:nvPr/>
          </p:nvSpPr>
          <p:spPr>
            <a:xfrm>
              <a:off x="7717328" y="701650"/>
              <a:ext cx="45600" cy="453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8548508" y="882431"/>
              <a:ext cx="45600" cy="453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8418453" y="382634"/>
              <a:ext cx="45600" cy="453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7491133" y="1023146"/>
              <a:ext cx="45600" cy="453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8463957" y="1745250"/>
              <a:ext cx="45600" cy="453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7" name="Google Shape;27;p2"/>
            <p:cNvCxnSpPr>
              <a:stCxn id="26" idx="6"/>
              <a:endCxn id="25" idx="2"/>
            </p:cNvCxnSpPr>
            <p:nvPr/>
          </p:nvCxnSpPr>
          <p:spPr>
            <a:xfrm rot="10800000">
              <a:off x="7491057" y="1045800"/>
              <a:ext cx="1018500" cy="722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28" name="Google Shape;28;p2"/>
            <p:cNvCxnSpPr>
              <a:stCxn id="23" idx="3"/>
              <a:endCxn id="25" idx="4"/>
            </p:cNvCxnSpPr>
            <p:nvPr/>
          </p:nvCxnSpPr>
          <p:spPr>
            <a:xfrm flipH="1">
              <a:off x="7513886" y="921097"/>
              <a:ext cx="1041300" cy="147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29" name="Google Shape;29;p2"/>
            <p:cNvCxnSpPr>
              <a:stCxn id="22" idx="0"/>
              <a:endCxn id="23" idx="5"/>
            </p:cNvCxnSpPr>
            <p:nvPr/>
          </p:nvCxnSpPr>
          <p:spPr>
            <a:xfrm>
              <a:off x="7740128" y="701650"/>
              <a:ext cx="847200" cy="219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30" name="Google Shape;30;p2"/>
            <p:cNvCxnSpPr>
              <a:stCxn id="24" idx="0"/>
              <a:endCxn id="23" idx="4"/>
            </p:cNvCxnSpPr>
            <p:nvPr/>
          </p:nvCxnSpPr>
          <p:spPr>
            <a:xfrm>
              <a:off x="8441253" y="382634"/>
              <a:ext cx="130200" cy="545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31" name="Google Shape;31;p2"/>
            <p:cNvCxnSpPr>
              <a:endCxn id="22" idx="4"/>
            </p:cNvCxnSpPr>
            <p:nvPr/>
          </p:nvCxnSpPr>
          <p:spPr>
            <a:xfrm>
              <a:off x="7421828" y="117250"/>
              <a:ext cx="318300" cy="629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32" name="Google Shape;32;p2"/>
            <p:cNvCxnSpPr>
              <a:endCxn id="24" idx="7"/>
            </p:cNvCxnSpPr>
            <p:nvPr/>
          </p:nvCxnSpPr>
          <p:spPr>
            <a:xfrm>
              <a:off x="8311875" y="117468"/>
              <a:ext cx="145500" cy="271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33" name="Google Shape;33;p2"/>
            <p:cNvCxnSpPr>
              <a:stCxn id="22" idx="6"/>
              <a:endCxn id="24" idx="6"/>
            </p:cNvCxnSpPr>
            <p:nvPr/>
          </p:nvCxnSpPr>
          <p:spPr>
            <a:xfrm flipH="1" rot="10800000">
              <a:off x="7762928" y="405400"/>
              <a:ext cx="701100" cy="318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34" name="Google Shape;34;p2"/>
          <p:cNvGrpSpPr/>
          <p:nvPr/>
        </p:nvGrpSpPr>
        <p:grpSpPr>
          <a:xfrm>
            <a:off x="6933118" y="3751290"/>
            <a:ext cx="1615284" cy="1265197"/>
            <a:chOff x="6933118" y="3751290"/>
            <a:chExt cx="1615284" cy="1265197"/>
          </a:xfrm>
        </p:grpSpPr>
        <p:grpSp>
          <p:nvGrpSpPr>
            <p:cNvPr id="35" name="Google Shape;35;p2"/>
            <p:cNvGrpSpPr/>
            <p:nvPr/>
          </p:nvGrpSpPr>
          <p:grpSpPr>
            <a:xfrm>
              <a:off x="7029496" y="4031275"/>
              <a:ext cx="1102975" cy="685846"/>
              <a:chOff x="1969008" y="567762"/>
              <a:chExt cx="1102975" cy="685846"/>
            </a:xfrm>
          </p:grpSpPr>
          <p:sp>
            <p:nvSpPr>
              <p:cNvPr id="36" name="Google Shape;36;p2"/>
              <p:cNvSpPr/>
              <p:nvPr/>
            </p:nvSpPr>
            <p:spPr>
              <a:xfrm>
                <a:off x="2347603" y="658212"/>
                <a:ext cx="45600" cy="453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3026383" y="1067593"/>
                <a:ext cx="45600" cy="453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2896328" y="567796"/>
                <a:ext cx="45600" cy="453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1969008" y="1208308"/>
                <a:ext cx="45600" cy="453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40" name="Google Shape;40;p2"/>
              <p:cNvCxnSpPr>
                <a:stCxn id="37" idx="6"/>
                <a:endCxn id="39" idx="0"/>
              </p:cNvCxnSpPr>
              <p:nvPr/>
            </p:nvCxnSpPr>
            <p:spPr>
              <a:xfrm flipH="1">
                <a:off x="1991683" y="1090243"/>
                <a:ext cx="1080300" cy="1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1" name="Google Shape;41;p2"/>
              <p:cNvCxnSpPr>
                <a:stCxn id="36" idx="2"/>
                <a:endCxn id="38" idx="0"/>
              </p:cNvCxnSpPr>
              <p:nvPr/>
            </p:nvCxnSpPr>
            <p:spPr>
              <a:xfrm flipH="1" rot="10800000">
                <a:off x="2347603" y="567762"/>
                <a:ext cx="571500" cy="11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2" name="Google Shape;42;p2"/>
              <p:cNvCxnSpPr>
                <a:stCxn id="38" idx="6"/>
                <a:endCxn id="37" idx="5"/>
              </p:cNvCxnSpPr>
              <p:nvPr/>
            </p:nvCxnSpPr>
            <p:spPr>
              <a:xfrm>
                <a:off x="2941928" y="590446"/>
                <a:ext cx="123300" cy="51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43" name="Google Shape;43;p2"/>
            <p:cNvCxnSpPr>
              <a:stCxn id="38" idx="6"/>
              <a:endCxn id="44" idx="3"/>
            </p:cNvCxnSpPr>
            <p:nvPr/>
          </p:nvCxnSpPr>
          <p:spPr>
            <a:xfrm flipH="1" rot="10800000">
              <a:off x="8002415" y="3790559"/>
              <a:ext cx="537900" cy="26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45" name="Google Shape;45;p2"/>
            <p:cNvCxnSpPr>
              <a:endCxn id="37" idx="3"/>
            </p:cNvCxnSpPr>
            <p:nvPr/>
          </p:nvCxnSpPr>
          <p:spPr>
            <a:xfrm flipH="1" rot="10800000">
              <a:off x="8057549" y="4569772"/>
              <a:ext cx="36000" cy="427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46" name="Google Shape;46;p2"/>
            <p:cNvCxnSpPr>
              <a:endCxn id="36" idx="5"/>
            </p:cNvCxnSpPr>
            <p:nvPr/>
          </p:nvCxnSpPr>
          <p:spPr>
            <a:xfrm flipH="1" rot="10800000">
              <a:off x="7068413" y="4160391"/>
              <a:ext cx="378600" cy="518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sp>
          <p:nvSpPr>
            <p:cNvPr id="44" name="Google Shape;44;p2"/>
            <p:cNvSpPr/>
            <p:nvPr/>
          </p:nvSpPr>
          <p:spPr>
            <a:xfrm rot="-6291517">
              <a:off x="8497840" y="3756522"/>
              <a:ext cx="45626" cy="45336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7" name="Google Shape;47;p2"/>
            <p:cNvCxnSpPr>
              <a:endCxn id="39" idx="5"/>
            </p:cNvCxnSpPr>
            <p:nvPr/>
          </p:nvCxnSpPr>
          <p:spPr>
            <a:xfrm flipH="1" rot="10800000">
              <a:off x="6933118" y="4710487"/>
              <a:ext cx="135300" cy="306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48" name="Google Shape;48;p2"/>
          <p:cNvGrpSpPr/>
          <p:nvPr/>
        </p:nvGrpSpPr>
        <p:grpSpPr>
          <a:xfrm>
            <a:off x="136799" y="3675680"/>
            <a:ext cx="1378499" cy="1399379"/>
            <a:chOff x="136799" y="3675680"/>
            <a:chExt cx="1378499" cy="1399379"/>
          </a:xfrm>
        </p:grpSpPr>
        <p:sp>
          <p:nvSpPr>
            <p:cNvPr id="49" name="Google Shape;49;p2"/>
            <p:cNvSpPr/>
            <p:nvPr/>
          </p:nvSpPr>
          <p:spPr>
            <a:xfrm>
              <a:off x="1057494" y="3675680"/>
              <a:ext cx="45600" cy="453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372221" y="4312593"/>
              <a:ext cx="45600" cy="453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469698" y="4995969"/>
              <a:ext cx="45600" cy="453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678899" y="4453309"/>
              <a:ext cx="45600" cy="453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53" name="Google Shape;53;p2"/>
            <p:cNvCxnSpPr>
              <a:endCxn id="52" idx="6"/>
            </p:cNvCxnSpPr>
            <p:nvPr/>
          </p:nvCxnSpPr>
          <p:spPr>
            <a:xfrm flipH="1" rot="10800000">
              <a:off x="254099" y="4475959"/>
              <a:ext cx="470400" cy="599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54" name="Google Shape;54;p2"/>
            <p:cNvCxnSpPr>
              <a:stCxn id="50" idx="7"/>
              <a:endCxn id="52" idx="0"/>
            </p:cNvCxnSpPr>
            <p:nvPr/>
          </p:nvCxnSpPr>
          <p:spPr>
            <a:xfrm flipH="1">
              <a:off x="701643" y="4319228"/>
              <a:ext cx="709500" cy="134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55" name="Google Shape;55;p2"/>
            <p:cNvCxnSpPr>
              <a:stCxn id="49" idx="0"/>
              <a:endCxn id="50" idx="4"/>
            </p:cNvCxnSpPr>
            <p:nvPr/>
          </p:nvCxnSpPr>
          <p:spPr>
            <a:xfrm>
              <a:off x="1080294" y="3675680"/>
              <a:ext cx="314700" cy="682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56" name="Google Shape;56;p2"/>
            <p:cNvCxnSpPr>
              <a:stCxn id="51" idx="5"/>
              <a:endCxn id="50" idx="5"/>
            </p:cNvCxnSpPr>
            <p:nvPr/>
          </p:nvCxnSpPr>
          <p:spPr>
            <a:xfrm rot="10800000">
              <a:off x="1411121" y="4351235"/>
              <a:ext cx="97500" cy="68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57" name="Google Shape;57;p2"/>
            <p:cNvCxnSpPr>
              <a:endCxn id="52" idx="6"/>
            </p:cNvCxnSpPr>
            <p:nvPr/>
          </p:nvCxnSpPr>
          <p:spPr>
            <a:xfrm>
              <a:off x="136799" y="3970159"/>
              <a:ext cx="587700" cy="505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</p:grpSp>
      <p:sp>
        <p:nvSpPr>
          <p:cNvPr id="58" name="Google Shape;58;p2"/>
          <p:cNvSpPr txBox="1"/>
          <p:nvPr>
            <p:ph type="ctrTitle"/>
          </p:nvPr>
        </p:nvSpPr>
        <p:spPr>
          <a:xfrm>
            <a:off x="1532325" y="1790375"/>
            <a:ext cx="6100500" cy="135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40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59" name="Google Shape;59;p2"/>
          <p:cNvSpPr txBox="1"/>
          <p:nvPr>
            <p:ph idx="1" type="subTitle"/>
          </p:nvPr>
        </p:nvSpPr>
        <p:spPr>
          <a:xfrm>
            <a:off x="1717925" y="3133600"/>
            <a:ext cx="5729400" cy="2940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60" name="Google Shape;60;p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61" name="Google Shape;61;p2"/>
            <p:cNvSpPr/>
            <p:nvPr/>
          </p:nvSpPr>
          <p:spPr>
            <a:xfrm>
              <a:off x="179400" y="185100"/>
              <a:ext cx="8785200" cy="47733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0" y="0"/>
              <a:ext cx="9144000" cy="5143500"/>
            </a:xfrm>
            <a:prstGeom prst="frame">
              <a:avLst>
                <a:gd fmla="val 3200" name="adj1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1"/>
          <p:cNvSpPr txBox="1"/>
          <p:nvPr>
            <p:ph hasCustomPrompt="1" type="title"/>
          </p:nvPr>
        </p:nvSpPr>
        <p:spPr>
          <a:xfrm>
            <a:off x="1284000" y="1780150"/>
            <a:ext cx="6576000" cy="97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25" name="Google Shape;225;p11"/>
          <p:cNvSpPr txBox="1"/>
          <p:nvPr>
            <p:ph idx="1" type="subTitle"/>
          </p:nvPr>
        </p:nvSpPr>
        <p:spPr>
          <a:xfrm>
            <a:off x="1284000" y="2816250"/>
            <a:ext cx="6576000" cy="374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26" name="Google Shape;226;p11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2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2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2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3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3"/>
          <p:cNvSpPr txBox="1"/>
          <p:nvPr>
            <p:ph idx="1" type="subTitle"/>
          </p:nvPr>
        </p:nvSpPr>
        <p:spPr>
          <a:xfrm>
            <a:off x="1339469" y="2304899"/>
            <a:ext cx="2197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13"/>
          <p:cNvSpPr txBox="1"/>
          <p:nvPr>
            <p:ph idx="2" type="subTitle"/>
          </p:nvPr>
        </p:nvSpPr>
        <p:spPr>
          <a:xfrm>
            <a:off x="4603550" y="2304900"/>
            <a:ext cx="2197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13"/>
          <p:cNvSpPr txBox="1"/>
          <p:nvPr>
            <p:ph idx="3" type="subTitle"/>
          </p:nvPr>
        </p:nvSpPr>
        <p:spPr>
          <a:xfrm>
            <a:off x="2330069" y="4051150"/>
            <a:ext cx="2197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13"/>
          <p:cNvSpPr txBox="1"/>
          <p:nvPr>
            <p:ph idx="4" type="subTitle"/>
          </p:nvPr>
        </p:nvSpPr>
        <p:spPr>
          <a:xfrm>
            <a:off x="5670350" y="4051153"/>
            <a:ext cx="2197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36" name="Google Shape;236;p13"/>
          <p:cNvSpPr txBox="1"/>
          <p:nvPr>
            <p:ph hasCustomPrompt="1" idx="5" type="title"/>
          </p:nvPr>
        </p:nvSpPr>
        <p:spPr>
          <a:xfrm>
            <a:off x="1797569" y="1263225"/>
            <a:ext cx="1281300" cy="7335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7" name="Google Shape;237;p13"/>
          <p:cNvSpPr txBox="1"/>
          <p:nvPr>
            <p:ph hasCustomPrompt="1" idx="6" type="title"/>
          </p:nvPr>
        </p:nvSpPr>
        <p:spPr>
          <a:xfrm>
            <a:off x="2788169" y="3009350"/>
            <a:ext cx="1281300" cy="7314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8" name="Google Shape;238;p13"/>
          <p:cNvSpPr txBox="1"/>
          <p:nvPr>
            <p:ph hasCustomPrompt="1" idx="7" type="title"/>
          </p:nvPr>
        </p:nvSpPr>
        <p:spPr>
          <a:xfrm>
            <a:off x="5062250" y="1263225"/>
            <a:ext cx="1280100" cy="7314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9" name="Google Shape;239;p13"/>
          <p:cNvSpPr txBox="1"/>
          <p:nvPr>
            <p:ph hasCustomPrompt="1" idx="8" type="title"/>
          </p:nvPr>
        </p:nvSpPr>
        <p:spPr>
          <a:xfrm>
            <a:off x="6129050" y="3009350"/>
            <a:ext cx="1280100" cy="7314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0" name="Google Shape;240;p13"/>
          <p:cNvSpPr txBox="1"/>
          <p:nvPr>
            <p:ph idx="9" type="subTitle"/>
          </p:nvPr>
        </p:nvSpPr>
        <p:spPr>
          <a:xfrm>
            <a:off x="1339469" y="2047950"/>
            <a:ext cx="2197500" cy="44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241" name="Google Shape;241;p13"/>
          <p:cNvSpPr txBox="1"/>
          <p:nvPr>
            <p:ph idx="13" type="subTitle"/>
          </p:nvPr>
        </p:nvSpPr>
        <p:spPr>
          <a:xfrm>
            <a:off x="2330069" y="3794330"/>
            <a:ext cx="2197500" cy="44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242" name="Google Shape;242;p13"/>
          <p:cNvSpPr txBox="1"/>
          <p:nvPr>
            <p:ph idx="14" type="subTitle"/>
          </p:nvPr>
        </p:nvSpPr>
        <p:spPr>
          <a:xfrm>
            <a:off x="4603550" y="2047950"/>
            <a:ext cx="2197500" cy="44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243" name="Google Shape;243;p13"/>
          <p:cNvSpPr txBox="1"/>
          <p:nvPr>
            <p:ph idx="15" type="subTitle"/>
          </p:nvPr>
        </p:nvSpPr>
        <p:spPr>
          <a:xfrm>
            <a:off x="5670350" y="3794330"/>
            <a:ext cx="2197500" cy="44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244" name="Google Shape;244;p13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4"/>
          <p:cNvSpPr/>
          <p:nvPr/>
        </p:nvSpPr>
        <p:spPr>
          <a:xfrm>
            <a:off x="7994825" y="-1264325"/>
            <a:ext cx="2261700" cy="2281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4"/>
          <p:cNvSpPr/>
          <p:nvPr/>
        </p:nvSpPr>
        <p:spPr>
          <a:xfrm>
            <a:off x="-2241445" y="3546472"/>
            <a:ext cx="3323700" cy="3323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4"/>
          <p:cNvSpPr/>
          <p:nvPr/>
        </p:nvSpPr>
        <p:spPr>
          <a:xfrm>
            <a:off x="-1037844" y="4373553"/>
            <a:ext cx="3027600" cy="3027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4"/>
          <p:cNvSpPr/>
          <p:nvPr/>
        </p:nvSpPr>
        <p:spPr>
          <a:xfrm>
            <a:off x="8570900" y="-442000"/>
            <a:ext cx="2558700" cy="2558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51" name="Google Shape;251;p14"/>
          <p:cNvSpPr/>
          <p:nvPr/>
        </p:nvSpPr>
        <p:spPr>
          <a:xfrm rot="1177073">
            <a:off x="8581921" y="1170440"/>
            <a:ext cx="96502" cy="96784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4"/>
          <p:cNvSpPr/>
          <p:nvPr/>
        </p:nvSpPr>
        <p:spPr>
          <a:xfrm rot="1177073">
            <a:off x="473860" y="3913640"/>
            <a:ext cx="96502" cy="96784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3" name="Google Shape;253;p14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254" name="Google Shape;254;p14"/>
            <p:cNvSpPr/>
            <p:nvPr/>
          </p:nvSpPr>
          <p:spPr>
            <a:xfrm>
              <a:off x="179400" y="185100"/>
              <a:ext cx="8785200" cy="47733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4"/>
            <p:cNvSpPr/>
            <p:nvPr/>
          </p:nvSpPr>
          <p:spPr>
            <a:xfrm>
              <a:off x="0" y="0"/>
              <a:ext cx="9144000" cy="5143500"/>
            </a:xfrm>
            <a:prstGeom prst="frame">
              <a:avLst>
                <a:gd fmla="val 3200" name="adj1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6" name="Google Shape;256;p14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1_1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5"/>
          <p:cNvSpPr/>
          <p:nvPr/>
        </p:nvSpPr>
        <p:spPr>
          <a:xfrm>
            <a:off x="7171850" y="4653875"/>
            <a:ext cx="2261700" cy="2281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5"/>
          <p:cNvSpPr/>
          <p:nvPr/>
        </p:nvSpPr>
        <p:spPr>
          <a:xfrm>
            <a:off x="-2663220" y="3155572"/>
            <a:ext cx="3323700" cy="3323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5"/>
          <p:cNvSpPr/>
          <p:nvPr/>
        </p:nvSpPr>
        <p:spPr>
          <a:xfrm>
            <a:off x="-1346444" y="4229553"/>
            <a:ext cx="3027600" cy="3027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5"/>
          <p:cNvSpPr/>
          <p:nvPr/>
        </p:nvSpPr>
        <p:spPr>
          <a:xfrm>
            <a:off x="8252025" y="3755125"/>
            <a:ext cx="2558700" cy="2558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63" name="Google Shape;263;p15"/>
          <p:cNvSpPr/>
          <p:nvPr/>
        </p:nvSpPr>
        <p:spPr>
          <a:xfrm rot="7655776">
            <a:off x="1106298" y="4537862"/>
            <a:ext cx="151452" cy="152294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5"/>
          <p:cNvSpPr/>
          <p:nvPr/>
        </p:nvSpPr>
        <p:spPr>
          <a:xfrm rot="4960567">
            <a:off x="7756896" y="4726117"/>
            <a:ext cx="96487" cy="96785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5"/>
          <p:cNvSpPr/>
          <p:nvPr/>
        </p:nvSpPr>
        <p:spPr>
          <a:xfrm rot="-10162821">
            <a:off x="8340906" y="4327139"/>
            <a:ext cx="151393" cy="152333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5"/>
          <p:cNvSpPr/>
          <p:nvPr/>
        </p:nvSpPr>
        <p:spPr>
          <a:xfrm rot="1177073">
            <a:off x="820199" y="4348379"/>
            <a:ext cx="96502" cy="96784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67" name="Google Shape;267;p15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268" name="Google Shape;268;p15"/>
            <p:cNvSpPr/>
            <p:nvPr/>
          </p:nvSpPr>
          <p:spPr>
            <a:xfrm>
              <a:off x="179400" y="185100"/>
              <a:ext cx="8785200" cy="47733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5"/>
            <p:cNvSpPr/>
            <p:nvPr/>
          </p:nvSpPr>
          <p:spPr>
            <a:xfrm>
              <a:off x="0" y="0"/>
              <a:ext cx="9144000" cy="5143500"/>
            </a:xfrm>
            <a:prstGeom prst="frame">
              <a:avLst>
                <a:gd fmla="val 3200" name="adj1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0" name="Google Shape;270;p15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">
  <p:cSld name="CUSTOM_1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6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6"/>
          <p:cNvSpPr txBox="1"/>
          <p:nvPr>
            <p:ph idx="1" type="subTitle"/>
          </p:nvPr>
        </p:nvSpPr>
        <p:spPr>
          <a:xfrm>
            <a:off x="5166650" y="2727750"/>
            <a:ext cx="2881500" cy="86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4" name="Google Shape;274;p16"/>
          <p:cNvSpPr txBox="1"/>
          <p:nvPr>
            <p:ph type="title"/>
          </p:nvPr>
        </p:nvSpPr>
        <p:spPr>
          <a:xfrm>
            <a:off x="7151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75" name="Google Shape;275;p16"/>
          <p:cNvSpPr txBox="1"/>
          <p:nvPr>
            <p:ph idx="2" type="subTitle"/>
          </p:nvPr>
        </p:nvSpPr>
        <p:spPr>
          <a:xfrm>
            <a:off x="5166650" y="2307700"/>
            <a:ext cx="2881500" cy="42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276" name="Google Shape;276;p16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TITLE_AND_BODY_1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7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80" name="Google Shape;280;p17"/>
          <p:cNvSpPr txBox="1"/>
          <p:nvPr>
            <p:ph idx="1" type="body"/>
          </p:nvPr>
        </p:nvSpPr>
        <p:spPr>
          <a:xfrm>
            <a:off x="720000" y="1098475"/>
            <a:ext cx="7704000" cy="345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arker Grotesque SemiBold"/>
              <a:buChar char="●"/>
              <a:defRPr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Darker Grotesque SemiBold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Darker Grotesque SemiBold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Darker Grotesque SemiBold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Darker Grotesque SemiBold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Darker Grotesque SemiBold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Darker Grotesque SemiBold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Darker Grotesque SemiBold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Darker Grotesque SemiBold"/>
              <a:buChar char="■"/>
              <a:defRPr/>
            </a:lvl9pPr>
          </a:lstStyle>
          <a:p/>
        </p:txBody>
      </p:sp>
      <p:sp>
        <p:nvSpPr>
          <p:cNvPr id="281" name="Google Shape;281;p17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8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8"/>
          <p:cNvSpPr txBox="1"/>
          <p:nvPr>
            <p:ph idx="1" type="subTitle"/>
          </p:nvPr>
        </p:nvSpPr>
        <p:spPr>
          <a:xfrm>
            <a:off x="874600" y="3633325"/>
            <a:ext cx="2336400" cy="7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5" name="Google Shape;285;p18"/>
          <p:cNvSpPr txBox="1"/>
          <p:nvPr>
            <p:ph idx="2" type="subTitle"/>
          </p:nvPr>
        </p:nvSpPr>
        <p:spPr>
          <a:xfrm>
            <a:off x="3403800" y="1963752"/>
            <a:ext cx="2336400" cy="7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18"/>
          <p:cNvSpPr txBox="1"/>
          <p:nvPr>
            <p:ph idx="3" type="subTitle"/>
          </p:nvPr>
        </p:nvSpPr>
        <p:spPr>
          <a:xfrm>
            <a:off x="5925166" y="3261741"/>
            <a:ext cx="2336400" cy="7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7" name="Google Shape;287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88" name="Google Shape;288;p18"/>
          <p:cNvSpPr txBox="1"/>
          <p:nvPr>
            <p:ph idx="4" type="subTitle"/>
          </p:nvPr>
        </p:nvSpPr>
        <p:spPr>
          <a:xfrm>
            <a:off x="874600" y="3337875"/>
            <a:ext cx="2336400" cy="36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289" name="Google Shape;289;p18"/>
          <p:cNvSpPr txBox="1"/>
          <p:nvPr>
            <p:ph idx="5" type="subTitle"/>
          </p:nvPr>
        </p:nvSpPr>
        <p:spPr>
          <a:xfrm>
            <a:off x="5925166" y="2966291"/>
            <a:ext cx="2336400" cy="36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290" name="Google Shape;290;p18"/>
          <p:cNvSpPr txBox="1"/>
          <p:nvPr>
            <p:ph idx="6" type="subTitle"/>
          </p:nvPr>
        </p:nvSpPr>
        <p:spPr>
          <a:xfrm>
            <a:off x="3403800" y="1669225"/>
            <a:ext cx="2336400" cy="36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b="1"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291" name="Google Shape;291;p18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9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19"/>
          <p:cNvSpPr txBox="1"/>
          <p:nvPr>
            <p:ph idx="1" type="subTitle"/>
          </p:nvPr>
        </p:nvSpPr>
        <p:spPr>
          <a:xfrm>
            <a:off x="865744" y="2116550"/>
            <a:ext cx="22860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5" name="Google Shape;295;p19"/>
          <p:cNvSpPr txBox="1"/>
          <p:nvPr>
            <p:ph idx="2" type="subTitle"/>
          </p:nvPr>
        </p:nvSpPr>
        <p:spPr>
          <a:xfrm>
            <a:off x="3429044" y="2116550"/>
            <a:ext cx="22860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19"/>
          <p:cNvSpPr txBox="1"/>
          <p:nvPr>
            <p:ph idx="3" type="subTitle"/>
          </p:nvPr>
        </p:nvSpPr>
        <p:spPr>
          <a:xfrm>
            <a:off x="865744" y="3875917"/>
            <a:ext cx="22860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7" name="Google Shape;297;p19"/>
          <p:cNvSpPr txBox="1"/>
          <p:nvPr>
            <p:ph idx="4" type="subTitle"/>
          </p:nvPr>
        </p:nvSpPr>
        <p:spPr>
          <a:xfrm>
            <a:off x="3429044" y="3875917"/>
            <a:ext cx="22860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8" name="Google Shape;298;p19"/>
          <p:cNvSpPr txBox="1"/>
          <p:nvPr>
            <p:ph idx="5" type="subTitle"/>
          </p:nvPr>
        </p:nvSpPr>
        <p:spPr>
          <a:xfrm>
            <a:off x="5992253" y="2116550"/>
            <a:ext cx="22860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9" name="Google Shape;299;p19"/>
          <p:cNvSpPr txBox="1"/>
          <p:nvPr>
            <p:ph idx="6" type="subTitle"/>
          </p:nvPr>
        </p:nvSpPr>
        <p:spPr>
          <a:xfrm>
            <a:off x="5992253" y="3875917"/>
            <a:ext cx="22860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301" name="Google Shape;301;p19"/>
          <p:cNvSpPr txBox="1"/>
          <p:nvPr>
            <p:ph idx="7" type="subTitle"/>
          </p:nvPr>
        </p:nvSpPr>
        <p:spPr>
          <a:xfrm>
            <a:off x="856000" y="1880275"/>
            <a:ext cx="2305500" cy="39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302" name="Google Shape;302;p19"/>
          <p:cNvSpPr txBox="1"/>
          <p:nvPr>
            <p:ph idx="8" type="subTitle"/>
          </p:nvPr>
        </p:nvSpPr>
        <p:spPr>
          <a:xfrm>
            <a:off x="3419300" y="1880275"/>
            <a:ext cx="2305500" cy="39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303" name="Google Shape;303;p19"/>
          <p:cNvSpPr txBox="1"/>
          <p:nvPr>
            <p:ph idx="9" type="subTitle"/>
          </p:nvPr>
        </p:nvSpPr>
        <p:spPr>
          <a:xfrm>
            <a:off x="5982503" y="1880275"/>
            <a:ext cx="2305500" cy="39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304" name="Google Shape;304;p19"/>
          <p:cNvSpPr txBox="1"/>
          <p:nvPr>
            <p:ph idx="13" type="subTitle"/>
          </p:nvPr>
        </p:nvSpPr>
        <p:spPr>
          <a:xfrm>
            <a:off x="855994" y="3636517"/>
            <a:ext cx="2305500" cy="39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305" name="Google Shape;305;p19"/>
          <p:cNvSpPr txBox="1"/>
          <p:nvPr>
            <p:ph idx="14" type="subTitle"/>
          </p:nvPr>
        </p:nvSpPr>
        <p:spPr>
          <a:xfrm>
            <a:off x="3419294" y="3636517"/>
            <a:ext cx="2305500" cy="39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306" name="Google Shape;306;p19"/>
          <p:cNvSpPr txBox="1"/>
          <p:nvPr>
            <p:ph idx="15" type="subTitle"/>
          </p:nvPr>
        </p:nvSpPr>
        <p:spPr>
          <a:xfrm>
            <a:off x="5982503" y="3636517"/>
            <a:ext cx="2305500" cy="39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307" name="Google Shape;307;p19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0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0"/>
          <p:cNvSpPr txBox="1"/>
          <p:nvPr>
            <p:ph hasCustomPrompt="1" type="title"/>
          </p:nvPr>
        </p:nvSpPr>
        <p:spPr>
          <a:xfrm>
            <a:off x="1848000" y="1120476"/>
            <a:ext cx="54480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11" name="Google Shape;311;p20"/>
          <p:cNvSpPr txBox="1"/>
          <p:nvPr>
            <p:ph idx="1" type="subTitle"/>
          </p:nvPr>
        </p:nvSpPr>
        <p:spPr>
          <a:xfrm>
            <a:off x="1848000" y="1937811"/>
            <a:ext cx="5448000" cy="3093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2" name="Google Shape;312;p20"/>
          <p:cNvSpPr txBox="1"/>
          <p:nvPr>
            <p:ph hasCustomPrompt="1" idx="2" type="title"/>
          </p:nvPr>
        </p:nvSpPr>
        <p:spPr>
          <a:xfrm>
            <a:off x="1848000" y="2947921"/>
            <a:ext cx="54480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13" name="Google Shape;313;p20"/>
          <p:cNvSpPr txBox="1"/>
          <p:nvPr>
            <p:ph idx="3" type="subTitle"/>
          </p:nvPr>
        </p:nvSpPr>
        <p:spPr>
          <a:xfrm>
            <a:off x="1848000" y="3756975"/>
            <a:ext cx="5448000" cy="3093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20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3"/>
          <p:cNvSpPr txBox="1"/>
          <p:nvPr>
            <p:ph type="title"/>
          </p:nvPr>
        </p:nvSpPr>
        <p:spPr>
          <a:xfrm>
            <a:off x="5042000" y="2403975"/>
            <a:ext cx="3714900" cy="841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6" name="Google Shape;66;p3"/>
          <p:cNvSpPr txBox="1"/>
          <p:nvPr>
            <p:ph hasCustomPrompt="1" idx="2" type="title"/>
          </p:nvPr>
        </p:nvSpPr>
        <p:spPr>
          <a:xfrm>
            <a:off x="5571943" y="1271050"/>
            <a:ext cx="1524000" cy="15255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grpSp>
        <p:nvGrpSpPr>
          <p:cNvPr id="67" name="Google Shape;67;p3"/>
          <p:cNvGrpSpPr/>
          <p:nvPr/>
        </p:nvGrpSpPr>
        <p:grpSpPr>
          <a:xfrm>
            <a:off x="566797" y="448050"/>
            <a:ext cx="4247400" cy="4247400"/>
            <a:chOff x="566797" y="448050"/>
            <a:chExt cx="4247400" cy="4247400"/>
          </a:xfrm>
        </p:grpSpPr>
        <p:sp>
          <p:nvSpPr>
            <p:cNvPr id="68" name="Google Shape;68;p3"/>
            <p:cNvSpPr/>
            <p:nvPr/>
          </p:nvSpPr>
          <p:spPr>
            <a:xfrm>
              <a:off x="566797" y="448050"/>
              <a:ext cx="4247400" cy="4247400"/>
            </a:xfrm>
            <a:prstGeom prst="ellipse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>
              <a:off x="794499" y="675750"/>
              <a:ext cx="3792000" cy="3792000"/>
            </a:xfrm>
            <a:prstGeom prst="ellipse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>
              <a:off x="794500" y="2906471"/>
              <a:ext cx="76200" cy="759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3"/>
            <p:cNvSpPr/>
            <p:nvPr/>
          </p:nvSpPr>
          <p:spPr>
            <a:xfrm>
              <a:off x="4396396" y="3274946"/>
              <a:ext cx="76200" cy="75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3"/>
            <p:cNvSpPr/>
            <p:nvPr/>
          </p:nvSpPr>
          <p:spPr>
            <a:xfrm>
              <a:off x="4255325" y="1505039"/>
              <a:ext cx="76200" cy="759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3383375" y="518914"/>
              <a:ext cx="141900" cy="1416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>
              <a:off x="1130225" y="4020148"/>
              <a:ext cx="141900" cy="141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5" name="Google Shape;75;p3"/>
          <p:cNvSpPr txBox="1"/>
          <p:nvPr>
            <p:ph idx="1" type="subTitle"/>
          </p:nvPr>
        </p:nvSpPr>
        <p:spPr>
          <a:xfrm>
            <a:off x="5042000" y="3089775"/>
            <a:ext cx="3714900" cy="47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"/>
          <p:cNvSpPr/>
          <p:nvPr>
            <p:ph idx="3" type="pic"/>
          </p:nvPr>
        </p:nvSpPr>
        <p:spPr>
          <a:xfrm>
            <a:off x="965050" y="846300"/>
            <a:ext cx="3450900" cy="34509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7" name="Google Shape;77;p3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1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21"/>
          <p:cNvSpPr txBox="1"/>
          <p:nvPr/>
        </p:nvSpPr>
        <p:spPr>
          <a:xfrm>
            <a:off x="3194850" y="3733475"/>
            <a:ext cx="48909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CREDITS: This presentation template was created by </a:t>
            </a:r>
            <a:r>
              <a:rPr lang="en" u="sng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, and includes icons by </a:t>
            </a:r>
            <a:r>
              <a:rPr lang="en" u="sng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, and infographics &amp; images by </a:t>
            </a:r>
            <a:r>
              <a:rPr lang="en" u="sng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u="sng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 </a:t>
            </a:r>
            <a:endParaRPr u="sng">
              <a:solidFill>
                <a:schemeClr val="dk2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318" name="Google Shape;318;p21"/>
          <p:cNvSpPr txBox="1"/>
          <p:nvPr>
            <p:ph type="title"/>
          </p:nvPr>
        </p:nvSpPr>
        <p:spPr>
          <a:xfrm>
            <a:off x="2347950" y="1198126"/>
            <a:ext cx="4448100" cy="91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319" name="Google Shape;319;p21"/>
          <p:cNvSpPr txBox="1"/>
          <p:nvPr>
            <p:ph idx="1" type="subTitle"/>
          </p:nvPr>
        </p:nvSpPr>
        <p:spPr>
          <a:xfrm>
            <a:off x="2347950" y="2051775"/>
            <a:ext cx="4448100" cy="91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0" name="Google Shape;320;p21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2"/>
          <p:cNvSpPr/>
          <p:nvPr/>
        </p:nvSpPr>
        <p:spPr>
          <a:xfrm flipH="1" rot="10800000">
            <a:off x="1194041" y="4218335"/>
            <a:ext cx="293511" cy="385671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2"/>
          <p:cNvSpPr/>
          <p:nvPr/>
        </p:nvSpPr>
        <p:spPr>
          <a:xfrm flipH="1" rot="10800000">
            <a:off x="8535026" y="1695542"/>
            <a:ext cx="177823" cy="246359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2"/>
          <p:cNvSpPr/>
          <p:nvPr/>
        </p:nvSpPr>
        <p:spPr>
          <a:xfrm flipH="1" rot="10800000">
            <a:off x="1222525" y="605133"/>
            <a:ext cx="236550" cy="276290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2"/>
          <p:cNvSpPr/>
          <p:nvPr/>
        </p:nvSpPr>
        <p:spPr>
          <a:xfrm>
            <a:off x="537125" y="1195362"/>
            <a:ext cx="176099" cy="210235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noFill/>
          <a:ln cap="rnd" cmpd="sng" w="6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2"/>
          <p:cNvSpPr/>
          <p:nvPr/>
        </p:nvSpPr>
        <p:spPr>
          <a:xfrm>
            <a:off x="7954949" y="881425"/>
            <a:ext cx="244377" cy="291754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noFill/>
          <a:ln cap="rnd" cmpd="sng" w="6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2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2"/>
          <p:cNvSpPr/>
          <p:nvPr/>
        </p:nvSpPr>
        <p:spPr>
          <a:xfrm>
            <a:off x="720000" y="3468175"/>
            <a:ext cx="174443" cy="246675"/>
          </a:xfrm>
          <a:custGeom>
            <a:rect b="b" l="l" r="r" t="t"/>
            <a:pathLst>
              <a:path extrusionOk="0" fill="none" h="4412" w="2795">
                <a:moveTo>
                  <a:pt x="20" y="2216"/>
                </a:moveTo>
                <a:cubicBezTo>
                  <a:pt x="1238" y="2336"/>
                  <a:pt x="1318" y="2456"/>
                  <a:pt x="1397" y="4412"/>
                </a:cubicBezTo>
                <a:cubicBezTo>
                  <a:pt x="1397" y="4412"/>
                  <a:pt x="1417" y="4412"/>
                  <a:pt x="1417" y="4412"/>
                </a:cubicBezTo>
                <a:cubicBezTo>
                  <a:pt x="1477" y="2456"/>
                  <a:pt x="1577" y="2336"/>
                  <a:pt x="2795" y="2216"/>
                </a:cubicBezTo>
                <a:cubicBezTo>
                  <a:pt x="2795" y="2216"/>
                  <a:pt x="2795" y="2196"/>
                  <a:pt x="2795" y="2196"/>
                </a:cubicBezTo>
                <a:cubicBezTo>
                  <a:pt x="1577" y="2096"/>
                  <a:pt x="1477" y="1956"/>
                  <a:pt x="1417" y="20"/>
                </a:cubicBezTo>
                <a:cubicBezTo>
                  <a:pt x="1417" y="0"/>
                  <a:pt x="1397" y="0"/>
                  <a:pt x="1397" y="20"/>
                </a:cubicBezTo>
                <a:cubicBezTo>
                  <a:pt x="1318" y="1956"/>
                  <a:pt x="1238" y="2096"/>
                  <a:pt x="20" y="2196"/>
                </a:cubicBezTo>
                <a:cubicBezTo>
                  <a:pt x="0" y="2196"/>
                  <a:pt x="0" y="2216"/>
                  <a:pt x="20" y="2216"/>
                </a:cubicBezTo>
                <a:close/>
              </a:path>
            </a:pathLst>
          </a:custGeom>
          <a:noFill/>
          <a:ln cap="rnd" cmpd="sng" w="65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22"/>
          <p:cNvSpPr/>
          <p:nvPr/>
        </p:nvSpPr>
        <p:spPr>
          <a:xfrm>
            <a:off x="8278998" y="4369813"/>
            <a:ext cx="303541" cy="388731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22"/>
          <p:cNvSpPr/>
          <p:nvPr/>
        </p:nvSpPr>
        <p:spPr>
          <a:xfrm>
            <a:off x="6025877" y="4553303"/>
            <a:ext cx="130049" cy="205249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noFill/>
          <a:ln cap="rnd" cmpd="sng" w="65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2"/>
          <p:cNvSpPr/>
          <p:nvPr/>
        </p:nvSpPr>
        <p:spPr>
          <a:xfrm>
            <a:off x="532969" y="810768"/>
            <a:ext cx="360502" cy="461714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22"/>
          <p:cNvSpPr/>
          <p:nvPr/>
        </p:nvSpPr>
        <p:spPr>
          <a:xfrm>
            <a:off x="7975449" y="1102115"/>
            <a:ext cx="303541" cy="388794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22"/>
          <p:cNvSpPr/>
          <p:nvPr/>
        </p:nvSpPr>
        <p:spPr>
          <a:xfrm>
            <a:off x="997652" y="1388753"/>
            <a:ext cx="130049" cy="205249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noFill/>
          <a:ln cap="rnd" cmpd="sng" w="65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22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3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3"/>
          <p:cNvSpPr/>
          <p:nvPr/>
        </p:nvSpPr>
        <p:spPr>
          <a:xfrm flipH="1" rot="10800000">
            <a:off x="1124353" y="4310385"/>
            <a:ext cx="293511" cy="385671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3"/>
          <p:cNvSpPr/>
          <p:nvPr/>
        </p:nvSpPr>
        <p:spPr>
          <a:xfrm flipH="1" rot="10800000">
            <a:off x="8466376" y="2230992"/>
            <a:ext cx="177823" cy="246359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3"/>
          <p:cNvSpPr/>
          <p:nvPr/>
        </p:nvSpPr>
        <p:spPr>
          <a:xfrm flipH="1" rot="10800000">
            <a:off x="713225" y="742433"/>
            <a:ext cx="236550" cy="276290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3"/>
          <p:cNvSpPr/>
          <p:nvPr/>
        </p:nvSpPr>
        <p:spPr>
          <a:xfrm>
            <a:off x="537125" y="3697637"/>
            <a:ext cx="176099" cy="210235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noFill/>
          <a:ln cap="rnd" cmpd="sng" w="6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3"/>
          <p:cNvSpPr/>
          <p:nvPr/>
        </p:nvSpPr>
        <p:spPr>
          <a:xfrm>
            <a:off x="8037324" y="4215875"/>
            <a:ext cx="244377" cy="291754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noFill/>
          <a:ln cap="rnd" cmpd="sng" w="65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2" name="Google Shape;342;p2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343" name="Google Shape;343;p23"/>
            <p:cNvSpPr/>
            <p:nvPr/>
          </p:nvSpPr>
          <p:spPr>
            <a:xfrm>
              <a:off x="179400" y="185100"/>
              <a:ext cx="8785200" cy="47733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3"/>
            <p:cNvSpPr/>
            <p:nvPr/>
          </p:nvSpPr>
          <p:spPr>
            <a:xfrm>
              <a:off x="0" y="0"/>
              <a:ext cx="9144000" cy="5143500"/>
            </a:xfrm>
            <a:prstGeom prst="frame">
              <a:avLst>
                <a:gd fmla="val 3200" name="adj1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5" name="Google Shape;345;p23"/>
          <p:cNvSpPr/>
          <p:nvPr/>
        </p:nvSpPr>
        <p:spPr>
          <a:xfrm>
            <a:off x="7610348" y="4118888"/>
            <a:ext cx="303541" cy="388731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3"/>
          <p:cNvSpPr/>
          <p:nvPr/>
        </p:nvSpPr>
        <p:spPr>
          <a:xfrm>
            <a:off x="8365752" y="3380828"/>
            <a:ext cx="130049" cy="205249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noFill/>
          <a:ln cap="rnd" cmpd="sng" w="65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3"/>
          <p:cNvSpPr/>
          <p:nvPr/>
        </p:nvSpPr>
        <p:spPr>
          <a:xfrm>
            <a:off x="8250519" y="742418"/>
            <a:ext cx="360502" cy="461714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3"/>
          <p:cNvSpPr/>
          <p:nvPr/>
        </p:nvSpPr>
        <p:spPr>
          <a:xfrm>
            <a:off x="1497549" y="778877"/>
            <a:ext cx="303541" cy="388794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3"/>
          <p:cNvSpPr/>
          <p:nvPr/>
        </p:nvSpPr>
        <p:spPr>
          <a:xfrm>
            <a:off x="648202" y="2376303"/>
            <a:ext cx="130049" cy="205249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noFill/>
          <a:ln cap="rnd" cmpd="sng" w="65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23"/>
          <p:cNvSpPr/>
          <p:nvPr/>
        </p:nvSpPr>
        <p:spPr>
          <a:xfrm>
            <a:off x="1564551" y="4210275"/>
            <a:ext cx="236550" cy="302973"/>
          </a:xfrm>
          <a:custGeom>
            <a:rect b="b" l="l" r="r" t="t"/>
            <a:pathLst>
              <a:path extrusionOk="0" h="12616" w="12616">
                <a:moveTo>
                  <a:pt x="6299" y="0"/>
                </a:moveTo>
                <a:cubicBezTo>
                  <a:pt x="5765" y="5330"/>
                  <a:pt x="5313" y="5765"/>
                  <a:pt x="0" y="6316"/>
                </a:cubicBezTo>
                <a:cubicBezTo>
                  <a:pt x="5313" y="6851"/>
                  <a:pt x="5765" y="7302"/>
                  <a:pt x="6299" y="12615"/>
                </a:cubicBezTo>
                <a:cubicBezTo>
                  <a:pt x="6851" y="7302"/>
                  <a:pt x="7285" y="6851"/>
                  <a:pt x="12615" y="6316"/>
                </a:cubicBezTo>
                <a:cubicBezTo>
                  <a:pt x="7285" y="5765"/>
                  <a:pt x="6851" y="5330"/>
                  <a:pt x="629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23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"/>
          <p:cNvSpPr/>
          <p:nvPr/>
        </p:nvSpPr>
        <p:spPr>
          <a:xfrm>
            <a:off x="179400" y="185100"/>
            <a:ext cx="8785200" cy="4773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4"/>
          <p:cNvSpPr txBox="1"/>
          <p:nvPr>
            <p:ph idx="1" type="subTitle"/>
          </p:nvPr>
        </p:nvSpPr>
        <p:spPr>
          <a:xfrm>
            <a:off x="721200" y="1069900"/>
            <a:ext cx="7704000" cy="46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82" name="Google Shape;82;p4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5"/>
          <p:cNvGrpSpPr/>
          <p:nvPr/>
        </p:nvGrpSpPr>
        <p:grpSpPr>
          <a:xfrm>
            <a:off x="7196393" y="3841581"/>
            <a:ext cx="4104201" cy="3771263"/>
            <a:chOff x="-2105956" y="-925450"/>
            <a:chExt cx="5228281" cy="4804157"/>
          </a:xfrm>
        </p:grpSpPr>
        <p:sp>
          <p:nvSpPr>
            <p:cNvPr id="85" name="Google Shape;85;p5"/>
            <p:cNvSpPr/>
            <p:nvPr/>
          </p:nvSpPr>
          <p:spPr>
            <a:xfrm>
              <a:off x="-1150875" y="-925450"/>
              <a:ext cx="4273200" cy="4273200"/>
            </a:xfrm>
            <a:prstGeom prst="ellipse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-2105956" y="-355493"/>
              <a:ext cx="4234200" cy="4234200"/>
            </a:xfrm>
            <a:prstGeom prst="ellipse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7" name="Google Shape;87;p5"/>
          <p:cNvGrpSpPr/>
          <p:nvPr/>
        </p:nvGrpSpPr>
        <p:grpSpPr>
          <a:xfrm>
            <a:off x="-2047906" y="3484653"/>
            <a:ext cx="4176625" cy="4180591"/>
            <a:chOff x="-2101146" y="-1997269"/>
            <a:chExt cx="5320541" cy="5325594"/>
          </a:xfrm>
        </p:grpSpPr>
        <p:sp>
          <p:nvSpPr>
            <p:cNvPr id="88" name="Google Shape;88;p5"/>
            <p:cNvSpPr/>
            <p:nvPr/>
          </p:nvSpPr>
          <p:spPr>
            <a:xfrm>
              <a:off x="-1053805" y="-1119590"/>
              <a:ext cx="4273200" cy="4273200"/>
            </a:xfrm>
            <a:prstGeom prst="ellipse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5"/>
            <p:cNvSpPr/>
            <p:nvPr/>
          </p:nvSpPr>
          <p:spPr>
            <a:xfrm>
              <a:off x="-1686625" y="-905875"/>
              <a:ext cx="4234200" cy="4234200"/>
            </a:xfrm>
            <a:prstGeom prst="ellipse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5"/>
            <p:cNvSpPr/>
            <p:nvPr/>
          </p:nvSpPr>
          <p:spPr>
            <a:xfrm>
              <a:off x="-2101146" y="-1997269"/>
              <a:ext cx="3856800" cy="3856800"/>
            </a:xfrm>
            <a:prstGeom prst="ellipse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1" name="Google Shape;91;p5"/>
          <p:cNvSpPr txBox="1"/>
          <p:nvPr>
            <p:ph idx="1" type="subTitle"/>
          </p:nvPr>
        </p:nvSpPr>
        <p:spPr>
          <a:xfrm>
            <a:off x="1290750" y="2672122"/>
            <a:ext cx="2907600" cy="42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92" name="Google Shape;92;p5"/>
          <p:cNvSpPr txBox="1"/>
          <p:nvPr>
            <p:ph idx="2" type="subTitle"/>
          </p:nvPr>
        </p:nvSpPr>
        <p:spPr>
          <a:xfrm>
            <a:off x="4945625" y="2672122"/>
            <a:ext cx="2907600" cy="42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yncopate"/>
              <a:buNone/>
              <a:defRPr sz="1800"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93" name="Google Shape;93;p5"/>
          <p:cNvSpPr txBox="1"/>
          <p:nvPr>
            <p:ph idx="3" type="subTitle"/>
          </p:nvPr>
        </p:nvSpPr>
        <p:spPr>
          <a:xfrm>
            <a:off x="1290750" y="3037934"/>
            <a:ext cx="2907600" cy="10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5"/>
          <p:cNvSpPr txBox="1"/>
          <p:nvPr>
            <p:ph idx="4" type="subTitle"/>
          </p:nvPr>
        </p:nvSpPr>
        <p:spPr>
          <a:xfrm>
            <a:off x="4945625" y="3037934"/>
            <a:ext cx="2907600" cy="10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grpSp>
        <p:nvGrpSpPr>
          <p:cNvPr id="96" name="Google Shape;96;p5"/>
          <p:cNvGrpSpPr/>
          <p:nvPr/>
        </p:nvGrpSpPr>
        <p:grpSpPr>
          <a:xfrm>
            <a:off x="1076711" y="4239163"/>
            <a:ext cx="613825" cy="471859"/>
            <a:chOff x="1229111" y="4086763"/>
            <a:chExt cx="613825" cy="471859"/>
          </a:xfrm>
        </p:grpSpPr>
        <p:sp>
          <p:nvSpPr>
            <p:cNvPr id="97" name="Google Shape;97;p5"/>
            <p:cNvSpPr/>
            <p:nvPr/>
          </p:nvSpPr>
          <p:spPr>
            <a:xfrm rot="9764841">
              <a:off x="1248348" y="4105826"/>
              <a:ext cx="151727" cy="152675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5"/>
            <p:cNvSpPr/>
            <p:nvPr/>
          </p:nvSpPr>
          <p:spPr>
            <a:xfrm rot="9771484">
              <a:off x="1545636" y="4300876"/>
              <a:ext cx="96695" cy="97071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5"/>
            <p:cNvSpPr/>
            <p:nvPr/>
          </p:nvSpPr>
          <p:spPr>
            <a:xfrm>
              <a:off x="1766737" y="4482722"/>
              <a:ext cx="76200" cy="759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0" name="Google Shape;100;p5"/>
          <p:cNvSpPr/>
          <p:nvPr/>
        </p:nvSpPr>
        <p:spPr>
          <a:xfrm rot="9771484">
            <a:off x="8632236" y="4082563"/>
            <a:ext cx="96695" cy="97071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1" name="Google Shape;101;p5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02" name="Google Shape;102;p5"/>
            <p:cNvSpPr/>
            <p:nvPr/>
          </p:nvSpPr>
          <p:spPr>
            <a:xfrm>
              <a:off x="179400" y="185100"/>
              <a:ext cx="8785200" cy="47733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5"/>
            <p:cNvSpPr/>
            <p:nvPr/>
          </p:nvSpPr>
          <p:spPr>
            <a:xfrm>
              <a:off x="0" y="0"/>
              <a:ext cx="9144000" cy="5143500"/>
            </a:xfrm>
            <a:prstGeom prst="frame">
              <a:avLst>
                <a:gd fmla="val 3200" name="adj1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5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"/>
          <p:cNvSpPr/>
          <p:nvPr/>
        </p:nvSpPr>
        <p:spPr>
          <a:xfrm>
            <a:off x="8470950" y="2932575"/>
            <a:ext cx="2261700" cy="2281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6"/>
          <p:cNvSpPr/>
          <p:nvPr/>
        </p:nvSpPr>
        <p:spPr>
          <a:xfrm>
            <a:off x="7804673" y="4599100"/>
            <a:ext cx="1944900" cy="19449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6"/>
          <p:cNvSpPr/>
          <p:nvPr/>
        </p:nvSpPr>
        <p:spPr>
          <a:xfrm>
            <a:off x="-1634495" y="-2306828"/>
            <a:ext cx="3323700" cy="3323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6"/>
          <p:cNvSpPr/>
          <p:nvPr/>
        </p:nvSpPr>
        <p:spPr>
          <a:xfrm>
            <a:off x="-2282419" y="-1006572"/>
            <a:ext cx="3027600" cy="3027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6"/>
          <p:cNvSpPr/>
          <p:nvPr/>
        </p:nvSpPr>
        <p:spPr>
          <a:xfrm>
            <a:off x="8272575" y="3405350"/>
            <a:ext cx="2558700" cy="2558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grpSp>
        <p:nvGrpSpPr>
          <p:cNvPr id="112" name="Google Shape;112;p6"/>
          <p:cNvGrpSpPr/>
          <p:nvPr/>
        </p:nvGrpSpPr>
        <p:grpSpPr>
          <a:xfrm rot="8100000">
            <a:off x="241641" y="1228887"/>
            <a:ext cx="494344" cy="193758"/>
            <a:chOff x="1112427" y="2288102"/>
            <a:chExt cx="494349" cy="193760"/>
          </a:xfrm>
        </p:grpSpPr>
        <p:sp>
          <p:nvSpPr>
            <p:cNvPr id="113" name="Google Shape;113;p6"/>
            <p:cNvSpPr/>
            <p:nvPr/>
          </p:nvSpPr>
          <p:spPr>
            <a:xfrm rot="68065">
              <a:off x="1113912" y="2327948"/>
              <a:ext cx="151530" cy="15243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6"/>
            <p:cNvSpPr/>
            <p:nvPr/>
          </p:nvSpPr>
          <p:spPr>
            <a:xfrm rot="74722">
              <a:off x="1509114" y="2289141"/>
              <a:ext cx="96623" cy="96923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6"/>
          <p:cNvGrpSpPr/>
          <p:nvPr/>
        </p:nvGrpSpPr>
        <p:grpSpPr>
          <a:xfrm rot="-4743518">
            <a:off x="8107199" y="3878262"/>
            <a:ext cx="908386" cy="308931"/>
            <a:chOff x="710976" y="2326462"/>
            <a:chExt cx="908407" cy="308938"/>
          </a:xfrm>
        </p:grpSpPr>
        <p:sp>
          <p:nvSpPr>
            <p:cNvPr id="116" name="Google Shape;116;p6"/>
            <p:cNvSpPr/>
            <p:nvPr/>
          </p:nvSpPr>
          <p:spPr>
            <a:xfrm rot="71955">
              <a:off x="712906" y="2447130"/>
              <a:ext cx="186341" cy="186341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6"/>
            <p:cNvSpPr/>
            <p:nvPr/>
          </p:nvSpPr>
          <p:spPr>
            <a:xfrm rot="68065">
              <a:off x="1113912" y="2327948"/>
              <a:ext cx="151530" cy="15243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6"/>
            <p:cNvSpPr/>
            <p:nvPr/>
          </p:nvSpPr>
          <p:spPr>
            <a:xfrm rot="74722">
              <a:off x="1521721" y="2354356"/>
              <a:ext cx="96623" cy="96923"/>
            </a:xfrm>
            <a:prstGeom prst="ellipse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6"/>
          <p:cNvSpPr/>
          <p:nvPr/>
        </p:nvSpPr>
        <p:spPr>
          <a:xfrm rot="8175377">
            <a:off x="1289616" y="328438"/>
            <a:ext cx="96755" cy="96755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0" name="Google Shape;120;p6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21" name="Google Shape;121;p6"/>
            <p:cNvSpPr/>
            <p:nvPr/>
          </p:nvSpPr>
          <p:spPr>
            <a:xfrm>
              <a:off x="179400" y="185100"/>
              <a:ext cx="8785200" cy="47733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6"/>
            <p:cNvSpPr/>
            <p:nvPr/>
          </p:nvSpPr>
          <p:spPr>
            <a:xfrm>
              <a:off x="0" y="0"/>
              <a:ext cx="9144000" cy="5143500"/>
            </a:xfrm>
            <a:prstGeom prst="frame">
              <a:avLst>
                <a:gd fmla="val 3200" name="adj1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3" name="Google Shape;123;p6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7"/>
          <p:cNvGrpSpPr/>
          <p:nvPr/>
        </p:nvGrpSpPr>
        <p:grpSpPr>
          <a:xfrm>
            <a:off x="-895160" y="1172024"/>
            <a:ext cx="5143384" cy="5143384"/>
            <a:chOff x="-638000" y="1090200"/>
            <a:chExt cx="4814100" cy="4814100"/>
          </a:xfrm>
        </p:grpSpPr>
        <p:sp>
          <p:nvSpPr>
            <p:cNvPr id="126" name="Google Shape;126;p7"/>
            <p:cNvSpPr/>
            <p:nvPr/>
          </p:nvSpPr>
          <p:spPr>
            <a:xfrm>
              <a:off x="-638000" y="1090200"/>
              <a:ext cx="4814100" cy="4814100"/>
            </a:xfrm>
            <a:prstGeom prst="ellipse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7"/>
            <p:cNvSpPr/>
            <p:nvPr/>
          </p:nvSpPr>
          <p:spPr>
            <a:xfrm>
              <a:off x="950939" y="1182389"/>
              <a:ext cx="76200" cy="75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7"/>
            <p:cNvSpPr/>
            <p:nvPr/>
          </p:nvSpPr>
          <p:spPr>
            <a:xfrm>
              <a:off x="525393" y="1327492"/>
              <a:ext cx="141900" cy="1416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9" name="Google Shape;129;p7"/>
          <p:cNvSpPr/>
          <p:nvPr>
            <p:ph idx="2" type="pic"/>
          </p:nvPr>
        </p:nvSpPr>
        <p:spPr>
          <a:xfrm>
            <a:off x="-664877" y="1402349"/>
            <a:ext cx="4683000" cy="4683000"/>
          </a:xfrm>
          <a:prstGeom prst="ellipse">
            <a:avLst/>
          </a:prstGeom>
          <a:noFill/>
          <a:ln>
            <a:noFill/>
          </a:ln>
        </p:spPr>
      </p:sp>
      <p:grpSp>
        <p:nvGrpSpPr>
          <p:cNvPr id="130" name="Google Shape;130;p7"/>
          <p:cNvGrpSpPr/>
          <p:nvPr/>
        </p:nvGrpSpPr>
        <p:grpSpPr>
          <a:xfrm>
            <a:off x="-20574" y="0"/>
            <a:ext cx="9144000" cy="5143500"/>
            <a:chOff x="0" y="0"/>
            <a:chExt cx="9144000" cy="5143500"/>
          </a:xfrm>
        </p:grpSpPr>
        <p:sp>
          <p:nvSpPr>
            <p:cNvPr id="131" name="Google Shape;131;p7"/>
            <p:cNvSpPr/>
            <p:nvPr/>
          </p:nvSpPr>
          <p:spPr>
            <a:xfrm>
              <a:off x="179400" y="185100"/>
              <a:ext cx="8785200" cy="47733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0" y="0"/>
              <a:ext cx="9144000" cy="5143500"/>
            </a:xfrm>
            <a:prstGeom prst="frame">
              <a:avLst>
                <a:gd fmla="val 3200" name="adj1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3" name="Google Shape;133;p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34" name="Google Shape;134;p7"/>
          <p:cNvSpPr txBox="1"/>
          <p:nvPr>
            <p:ph idx="1" type="body"/>
          </p:nvPr>
        </p:nvSpPr>
        <p:spPr>
          <a:xfrm>
            <a:off x="4647600" y="1737450"/>
            <a:ext cx="3566400" cy="22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5" name="Google Shape;135;p7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8"/>
          <p:cNvGrpSpPr/>
          <p:nvPr/>
        </p:nvGrpSpPr>
        <p:grpSpPr>
          <a:xfrm>
            <a:off x="7594082" y="10233"/>
            <a:ext cx="1103051" cy="1617904"/>
            <a:chOff x="7336907" y="215983"/>
            <a:chExt cx="1103051" cy="1617904"/>
          </a:xfrm>
        </p:grpSpPr>
        <p:sp>
          <p:nvSpPr>
            <p:cNvPr id="138" name="Google Shape;138;p8"/>
            <p:cNvSpPr/>
            <p:nvPr/>
          </p:nvSpPr>
          <p:spPr>
            <a:xfrm>
              <a:off x="8394358" y="925768"/>
              <a:ext cx="45600" cy="453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8"/>
            <p:cNvSpPr/>
            <p:nvPr/>
          </p:nvSpPr>
          <p:spPr>
            <a:xfrm>
              <a:off x="7336983" y="1066483"/>
              <a:ext cx="45600" cy="453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8309807" y="1788588"/>
              <a:ext cx="45600" cy="453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41" name="Google Shape;141;p8"/>
            <p:cNvCxnSpPr>
              <a:stCxn id="140" idx="6"/>
              <a:endCxn id="139" idx="2"/>
            </p:cNvCxnSpPr>
            <p:nvPr/>
          </p:nvCxnSpPr>
          <p:spPr>
            <a:xfrm rot="10800000">
              <a:off x="7336907" y="1089138"/>
              <a:ext cx="1018500" cy="722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42" name="Google Shape;142;p8"/>
            <p:cNvCxnSpPr>
              <a:stCxn id="138" idx="3"/>
              <a:endCxn id="139" idx="4"/>
            </p:cNvCxnSpPr>
            <p:nvPr/>
          </p:nvCxnSpPr>
          <p:spPr>
            <a:xfrm flipH="1">
              <a:off x="7359736" y="964434"/>
              <a:ext cx="1041300" cy="147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43" name="Google Shape;143;p8"/>
            <p:cNvCxnSpPr>
              <a:endCxn id="139" idx="4"/>
            </p:cNvCxnSpPr>
            <p:nvPr/>
          </p:nvCxnSpPr>
          <p:spPr>
            <a:xfrm flipH="1">
              <a:off x="7359783" y="215983"/>
              <a:ext cx="139500" cy="895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44" name="Google Shape;144;p8"/>
            <p:cNvCxnSpPr>
              <a:endCxn id="138" idx="2"/>
            </p:cNvCxnSpPr>
            <p:nvPr/>
          </p:nvCxnSpPr>
          <p:spPr>
            <a:xfrm>
              <a:off x="8229658" y="298318"/>
              <a:ext cx="164700" cy="650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45" name="Google Shape;145;p8"/>
          <p:cNvGrpSpPr/>
          <p:nvPr/>
        </p:nvGrpSpPr>
        <p:grpSpPr>
          <a:xfrm>
            <a:off x="7207306" y="3388261"/>
            <a:ext cx="1845240" cy="1662729"/>
            <a:chOff x="7207306" y="3388261"/>
            <a:chExt cx="1845240" cy="1662729"/>
          </a:xfrm>
        </p:grpSpPr>
        <p:sp>
          <p:nvSpPr>
            <p:cNvPr id="146" name="Google Shape;146;p8"/>
            <p:cNvSpPr/>
            <p:nvPr/>
          </p:nvSpPr>
          <p:spPr>
            <a:xfrm rot="4508483">
              <a:off x="8228936" y="4149868"/>
              <a:ext cx="45626" cy="45336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8"/>
            <p:cNvSpPr/>
            <p:nvPr/>
          </p:nvSpPr>
          <p:spPr>
            <a:xfrm rot="4508483">
              <a:off x="8606682" y="3393493"/>
              <a:ext cx="45626" cy="45336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8"/>
            <p:cNvSpPr/>
            <p:nvPr/>
          </p:nvSpPr>
          <p:spPr>
            <a:xfrm rot="4508483">
              <a:off x="8008472" y="3855341"/>
              <a:ext cx="45626" cy="45336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8"/>
            <p:cNvSpPr/>
            <p:nvPr/>
          </p:nvSpPr>
          <p:spPr>
            <a:xfrm rot="4508483">
              <a:off x="7212243" y="4581342"/>
              <a:ext cx="45626" cy="45336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50" name="Google Shape;150;p8"/>
            <p:cNvCxnSpPr>
              <a:stCxn id="147" idx="6"/>
              <a:endCxn id="148" idx="5"/>
            </p:cNvCxnSpPr>
            <p:nvPr/>
          </p:nvCxnSpPr>
          <p:spPr>
            <a:xfrm flipH="1">
              <a:off x="8020045" y="3438211"/>
              <a:ext cx="615300" cy="459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51" name="Google Shape;151;p8"/>
            <p:cNvCxnSpPr>
              <a:stCxn id="148" idx="6"/>
              <a:endCxn id="146" idx="6"/>
            </p:cNvCxnSpPr>
            <p:nvPr/>
          </p:nvCxnSpPr>
          <p:spPr>
            <a:xfrm>
              <a:off x="8037135" y="3900059"/>
              <a:ext cx="220500" cy="294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52" name="Google Shape;152;p8"/>
            <p:cNvCxnSpPr>
              <a:stCxn id="149" idx="0"/>
              <a:endCxn id="148" idx="7"/>
            </p:cNvCxnSpPr>
            <p:nvPr/>
          </p:nvCxnSpPr>
          <p:spPr>
            <a:xfrm flipH="1" rot="10800000">
              <a:off x="7256956" y="3889559"/>
              <a:ext cx="794100" cy="708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53" name="Google Shape;153;p8"/>
            <p:cNvCxnSpPr>
              <a:endCxn id="146" idx="7"/>
            </p:cNvCxnSpPr>
            <p:nvPr/>
          </p:nvCxnSpPr>
          <p:spPr>
            <a:xfrm flipH="1" rot="10800000">
              <a:off x="7653671" y="4183991"/>
              <a:ext cx="617700" cy="867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54" name="Google Shape;154;p8"/>
            <p:cNvCxnSpPr>
              <a:stCxn id="147" idx="5"/>
            </p:cNvCxnSpPr>
            <p:nvPr/>
          </p:nvCxnSpPr>
          <p:spPr>
            <a:xfrm flipH="1" rot="10800000">
              <a:off x="8618146" y="3415190"/>
              <a:ext cx="434400" cy="20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55" name="Google Shape;155;p8"/>
          <p:cNvGrpSpPr/>
          <p:nvPr/>
        </p:nvGrpSpPr>
        <p:grpSpPr>
          <a:xfrm>
            <a:off x="0" y="2337062"/>
            <a:ext cx="1285580" cy="1499334"/>
            <a:chOff x="309000" y="2453787"/>
            <a:chExt cx="1285580" cy="1499334"/>
          </a:xfrm>
        </p:grpSpPr>
        <p:sp>
          <p:nvSpPr>
            <p:cNvPr id="156" name="Google Shape;156;p8"/>
            <p:cNvSpPr/>
            <p:nvPr/>
          </p:nvSpPr>
          <p:spPr>
            <a:xfrm rot="-1034488">
              <a:off x="761306" y="2459551"/>
              <a:ext cx="45547" cy="45172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8"/>
            <p:cNvSpPr/>
            <p:nvPr/>
          </p:nvSpPr>
          <p:spPr>
            <a:xfrm rot="-1034488">
              <a:off x="1249375" y="2975784"/>
              <a:ext cx="45547" cy="45172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8"/>
            <p:cNvSpPr/>
            <p:nvPr/>
          </p:nvSpPr>
          <p:spPr>
            <a:xfrm rot="-1034488">
              <a:off x="1543457" y="3600296"/>
              <a:ext cx="45547" cy="45172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8"/>
            <p:cNvSpPr/>
            <p:nvPr/>
          </p:nvSpPr>
          <p:spPr>
            <a:xfrm rot="-1034488">
              <a:off x="628068" y="3314116"/>
              <a:ext cx="45547" cy="45172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8"/>
            <p:cNvSpPr/>
            <p:nvPr/>
          </p:nvSpPr>
          <p:spPr>
            <a:xfrm rot="-1034488">
              <a:off x="398440" y="3902185"/>
              <a:ext cx="45547" cy="45172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61" name="Google Shape;161;p8"/>
            <p:cNvCxnSpPr>
              <a:stCxn id="160" idx="3"/>
              <a:endCxn id="159" idx="6"/>
            </p:cNvCxnSpPr>
            <p:nvPr/>
          </p:nvCxnSpPr>
          <p:spPr>
            <a:xfrm flipH="1" rot="10800000">
              <a:off x="410501" y="3329818"/>
              <a:ext cx="262200" cy="615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62" name="Google Shape;162;p8"/>
            <p:cNvCxnSpPr>
              <a:stCxn id="157" idx="7"/>
              <a:endCxn id="159" idx="0"/>
            </p:cNvCxnSpPr>
            <p:nvPr/>
          </p:nvCxnSpPr>
          <p:spPr>
            <a:xfrm flipH="1">
              <a:off x="644161" y="2978323"/>
              <a:ext cx="638700" cy="336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63" name="Google Shape;163;p8"/>
            <p:cNvCxnSpPr>
              <a:stCxn id="156" idx="0"/>
              <a:endCxn id="157" idx="4"/>
            </p:cNvCxnSpPr>
            <p:nvPr/>
          </p:nvCxnSpPr>
          <p:spPr>
            <a:xfrm>
              <a:off x="777480" y="2460537"/>
              <a:ext cx="501300" cy="559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64" name="Google Shape;164;p8"/>
            <p:cNvCxnSpPr>
              <a:stCxn id="158" idx="5"/>
              <a:endCxn id="157" idx="5"/>
            </p:cNvCxnSpPr>
            <p:nvPr/>
          </p:nvCxnSpPr>
          <p:spPr>
            <a:xfrm rot="10800000">
              <a:off x="1292276" y="3008782"/>
              <a:ext cx="294000" cy="624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65" name="Google Shape;165;p8"/>
            <p:cNvCxnSpPr>
              <a:endCxn id="166" idx="1"/>
            </p:cNvCxnSpPr>
            <p:nvPr/>
          </p:nvCxnSpPr>
          <p:spPr>
            <a:xfrm flipH="1">
              <a:off x="309000" y="2493475"/>
              <a:ext cx="473400" cy="195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67" name="Google Shape;167;p8"/>
          <p:cNvGrpSpPr/>
          <p:nvPr/>
        </p:nvGrpSpPr>
        <p:grpSpPr>
          <a:xfrm>
            <a:off x="144030" y="104429"/>
            <a:ext cx="2096675" cy="1252060"/>
            <a:chOff x="2489455" y="111879"/>
            <a:chExt cx="2096675" cy="1252060"/>
          </a:xfrm>
        </p:grpSpPr>
        <p:sp>
          <p:nvSpPr>
            <p:cNvPr id="168" name="Google Shape;168;p8"/>
            <p:cNvSpPr/>
            <p:nvPr/>
          </p:nvSpPr>
          <p:spPr>
            <a:xfrm rot="6313328">
              <a:off x="3617973" y="627382"/>
              <a:ext cx="45704" cy="45414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8"/>
            <p:cNvSpPr/>
            <p:nvPr/>
          </p:nvSpPr>
          <p:spPr>
            <a:xfrm rot="6313328">
              <a:off x="3044199" y="1174152"/>
              <a:ext cx="45704" cy="45414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8"/>
            <p:cNvSpPr/>
            <p:nvPr/>
          </p:nvSpPr>
          <p:spPr>
            <a:xfrm rot="6313328">
              <a:off x="3560535" y="1180460"/>
              <a:ext cx="45704" cy="45414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8"/>
            <p:cNvSpPr/>
            <p:nvPr/>
          </p:nvSpPr>
          <p:spPr>
            <a:xfrm rot="6313328">
              <a:off x="3187203" y="117222"/>
              <a:ext cx="45704" cy="45414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72" name="Google Shape;172;p8"/>
            <p:cNvCxnSpPr>
              <a:endCxn id="171" idx="4"/>
            </p:cNvCxnSpPr>
            <p:nvPr/>
          </p:nvCxnSpPr>
          <p:spPr>
            <a:xfrm flipH="1" rot="10800000">
              <a:off x="2489455" y="133929"/>
              <a:ext cx="698700" cy="624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73" name="Google Shape;173;p8"/>
            <p:cNvCxnSpPr>
              <a:stCxn id="169" idx="6"/>
              <a:endCxn id="171" idx="0"/>
            </p:cNvCxnSpPr>
            <p:nvPr/>
          </p:nvCxnSpPr>
          <p:spPr>
            <a:xfrm flipH="1" rot="10800000">
              <a:off x="3061051" y="145809"/>
              <a:ext cx="171000" cy="1073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74" name="Google Shape;174;p8"/>
            <p:cNvCxnSpPr>
              <a:stCxn id="168" idx="2"/>
              <a:endCxn id="170" idx="0"/>
            </p:cNvCxnSpPr>
            <p:nvPr/>
          </p:nvCxnSpPr>
          <p:spPr>
            <a:xfrm flipH="1">
              <a:off x="3605425" y="628039"/>
              <a:ext cx="41400" cy="581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75" name="Google Shape;175;p8"/>
            <p:cNvCxnSpPr>
              <a:stCxn id="170" idx="6"/>
              <a:endCxn id="169" idx="5"/>
            </p:cNvCxnSpPr>
            <p:nvPr/>
          </p:nvCxnSpPr>
          <p:spPr>
            <a:xfrm rot="10800000">
              <a:off x="3047287" y="1208117"/>
              <a:ext cx="530100" cy="17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sp>
          <p:nvSpPr>
            <p:cNvPr id="176" name="Google Shape;176;p8"/>
            <p:cNvSpPr/>
            <p:nvPr/>
          </p:nvSpPr>
          <p:spPr>
            <a:xfrm rot="6313328">
              <a:off x="4532373" y="1313182"/>
              <a:ext cx="45704" cy="45414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77" name="Google Shape;177;p8"/>
            <p:cNvCxnSpPr>
              <a:endCxn id="170" idx="7"/>
            </p:cNvCxnSpPr>
            <p:nvPr/>
          </p:nvCxnSpPr>
          <p:spPr>
            <a:xfrm rot="10800000">
              <a:off x="3594630" y="1223001"/>
              <a:ext cx="991500" cy="107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78" name="Google Shape;178;p8"/>
            <p:cNvCxnSpPr/>
            <p:nvPr/>
          </p:nvCxnSpPr>
          <p:spPr>
            <a:xfrm>
              <a:off x="3657300" y="674700"/>
              <a:ext cx="914700" cy="632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79" name="Google Shape;179;p8"/>
          <p:cNvGrpSpPr/>
          <p:nvPr/>
        </p:nvGrpSpPr>
        <p:grpSpPr>
          <a:xfrm>
            <a:off x="1286705" y="4027978"/>
            <a:ext cx="1197551" cy="1084654"/>
            <a:chOff x="1286705" y="4027978"/>
            <a:chExt cx="1197551" cy="1084654"/>
          </a:xfrm>
        </p:grpSpPr>
        <p:sp>
          <p:nvSpPr>
            <p:cNvPr id="180" name="Google Shape;180;p8"/>
            <p:cNvSpPr/>
            <p:nvPr/>
          </p:nvSpPr>
          <p:spPr>
            <a:xfrm rot="-2716251">
              <a:off x="1817454" y="4037488"/>
              <a:ext cx="45648" cy="45224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8"/>
            <p:cNvSpPr/>
            <p:nvPr/>
          </p:nvSpPr>
          <p:spPr>
            <a:xfrm rot="-2716251">
              <a:off x="1296014" y="4506907"/>
              <a:ext cx="45648" cy="45224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8"/>
            <p:cNvSpPr/>
            <p:nvPr/>
          </p:nvSpPr>
          <p:spPr>
            <a:xfrm rot="-2716251">
              <a:off x="1674180" y="4376285"/>
              <a:ext cx="45648" cy="45224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8"/>
            <p:cNvSpPr/>
            <p:nvPr/>
          </p:nvSpPr>
          <p:spPr>
            <a:xfrm rot="-2716251">
              <a:off x="2429299" y="4484757"/>
              <a:ext cx="45648" cy="45224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84" name="Google Shape;184;p8"/>
            <p:cNvCxnSpPr>
              <a:stCxn id="181" idx="5"/>
              <a:endCxn id="182" idx="0"/>
            </p:cNvCxnSpPr>
            <p:nvPr/>
          </p:nvCxnSpPr>
          <p:spPr>
            <a:xfrm flipH="1" rot="10800000">
              <a:off x="1341560" y="4382901"/>
              <a:ext cx="339300" cy="146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85" name="Google Shape;185;p8"/>
            <p:cNvCxnSpPr>
              <a:stCxn id="182" idx="6"/>
              <a:endCxn id="180" idx="7"/>
            </p:cNvCxnSpPr>
            <p:nvPr/>
          </p:nvCxnSpPr>
          <p:spPr>
            <a:xfrm flipH="1" rot="10800000">
              <a:off x="1713066" y="4037382"/>
              <a:ext cx="127200" cy="345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86" name="Google Shape;186;p8"/>
            <p:cNvCxnSpPr>
              <a:stCxn id="183" idx="6"/>
              <a:endCxn id="182" idx="4"/>
            </p:cNvCxnSpPr>
            <p:nvPr/>
          </p:nvCxnSpPr>
          <p:spPr>
            <a:xfrm rot="10800000">
              <a:off x="1713085" y="4414954"/>
              <a:ext cx="755100" cy="76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87" name="Google Shape;187;p8"/>
            <p:cNvCxnSpPr/>
            <p:nvPr/>
          </p:nvCxnSpPr>
          <p:spPr>
            <a:xfrm>
              <a:off x="1318844" y="4552233"/>
              <a:ext cx="8100" cy="560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188" name="Google Shape;188;p8"/>
            <p:cNvCxnSpPr>
              <a:endCxn id="182" idx="4"/>
            </p:cNvCxnSpPr>
            <p:nvPr/>
          </p:nvCxnSpPr>
          <p:spPr>
            <a:xfrm rot="10800000">
              <a:off x="1713074" y="4414804"/>
              <a:ext cx="159300" cy="636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</p:grpSp>
      <p:sp>
        <p:nvSpPr>
          <p:cNvPr id="189" name="Google Shape;189;p8"/>
          <p:cNvSpPr txBox="1"/>
          <p:nvPr>
            <p:ph type="title"/>
          </p:nvPr>
        </p:nvSpPr>
        <p:spPr>
          <a:xfrm>
            <a:off x="1388100" y="1760100"/>
            <a:ext cx="6367800" cy="16233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190" name="Google Shape;190;p8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91" name="Google Shape;191;p8"/>
            <p:cNvSpPr/>
            <p:nvPr/>
          </p:nvSpPr>
          <p:spPr>
            <a:xfrm>
              <a:off x="179400" y="185100"/>
              <a:ext cx="8785200" cy="47733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8"/>
            <p:cNvSpPr/>
            <p:nvPr/>
          </p:nvSpPr>
          <p:spPr>
            <a:xfrm>
              <a:off x="0" y="0"/>
              <a:ext cx="9144000" cy="5143500"/>
            </a:xfrm>
            <a:prstGeom prst="frame">
              <a:avLst>
                <a:gd fmla="val 3200" name="adj1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3" name="Google Shape;193;p8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"/>
          <p:cNvSpPr/>
          <p:nvPr/>
        </p:nvSpPr>
        <p:spPr>
          <a:xfrm>
            <a:off x="-2202096" y="-2873489"/>
            <a:ext cx="4273200" cy="4273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9"/>
          <p:cNvSpPr/>
          <p:nvPr/>
        </p:nvSpPr>
        <p:spPr>
          <a:xfrm>
            <a:off x="-1770012" y="-3094339"/>
            <a:ext cx="4234200" cy="40629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9"/>
          <p:cNvSpPr/>
          <p:nvPr/>
        </p:nvSpPr>
        <p:spPr>
          <a:xfrm>
            <a:off x="8405195" y="2769088"/>
            <a:ext cx="4234200" cy="40629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7646820" y="3912450"/>
            <a:ext cx="3856800" cy="38568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9"/>
          <p:cNvSpPr txBox="1"/>
          <p:nvPr>
            <p:ph idx="1" type="subTitle"/>
          </p:nvPr>
        </p:nvSpPr>
        <p:spPr>
          <a:xfrm>
            <a:off x="1096525" y="1899963"/>
            <a:ext cx="3362700" cy="238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9"/>
          <p:cNvSpPr txBox="1"/>
          <p:nvPr>
            <p:ph type="title"/>
          </p:nvPr>
        </p:nvSpPr>
        <p:spPr>
          <a:xfrm>
            <a:off x="1096525" y="1283225"/>
            <a:ext cx="6951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01" name="Google Shape;201;p9"/>
          <p:cNvSpPr txBox="1"/>
          <p:nvPr>
            <p:ph idx="2" type="subTitle"/>
          </p:nvPr>
        </p:nvSpPr>
        <p:spPr>
          <a:xfrm>
            <a:off x="4684775" y="1899963"/>
            <a:ext cx="3362700" cy="238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02" name="Google Shape;202;p9"/>
          <p:cNvGrpSpPr/>
          <p:nvPr/>
        </p:nvGrpSpPr>
        <p:grpSpPr>
          <a:xfrm rot="710823">
            <a:off x="434145" y="679403"/>
            <a:ext cx="792242" cy="467247"/>
            <a:chOff x="1184410" y="1913253"/>
            <a:chExt cx="792241" cy="467247"/>
          </a:xfrm>
        </p:grpSpPr>
        <p:sp>
          <p:nvSpPr>
            <p:cNvPr id="203" name="Google Shape;203;p9"/>
            <p:cNvSpPr/>
            <p:nvPr/>
          </p:nvSpPr>
          <p:spPr>
            <a:xfrm rot="71955">
              <a:off x="1186339" y="2192230"/>
              <a:ext cx="186341" cy="186341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9"/>
            <p:cNvSpPr/>
            <p:nvPr/>
          </p:nvSpPr>
          <p:spPr>
            <a:xfrm rot="68065">
              <a:off x="1570801" y="2051945"/>
              <a:ext cx="151530" cy="15243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9"/>
            <p:cNvSpPr/>
            <p:nvPr/>
          </p:nvSpPr>
          <p:spPr>
            <a:xfrm rot="74722">
              <a:off x="1878990" y="1914292"/>
              <a:ext cx="96623" cy="96923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6" name="Google Shape;206;p9"/>
          <p:cNvSpPr/>
          <p:nvPr/>
        </p:nvSpPr>
        <p:spPr>
          <a:xfrm>
            <a:off x="2071111" y="373850"/>
            <a:ext cx="283533" cy="331295"/>
          </a:xfrm>
          <a:custGeom>
            <a:rect b="b" l="l" r="r" t="t"/>
            <a:pathLst>
              <a:path extrusionOk="0" h="50483" w="43205">
                <a:moveTo>
                  <a:pt x="25242" y="0"/>
                </a:moveTo>
                <a:cubicBezTo>
                  <a:pt x="11286" y="0"/>
                  <a:pt x="0" y="11312"/>
                  <a:pt x="0" y="25242"/>
                </a:cubicBezTo>
                <a:cubicBezTo>
                  <a:pt x="0" y="39198"/>
                  <a:pt x="11286" y="50483"/>
                  <a:pt x="25242" y="50483"/>
                </a:cubicBezTo>
                <a:cubicBezTo>
                  <a:pt x="25713" y="50483"/>
                  <a:pt x="26211" y="50483"/>
                  <a:pt x="26682" y="50457"/>
                </a:cubicBezTo>
                <a:cubicBezTo>
                  <a:pt x="26839" y="50431"/>
                  <a:pt x="27022" y="50431"/>
                  <a:pt x="27206" y="50404"/>
                </a:cubicBezTo>
                <a:cubicBezTo>
                  <a:pt x="27913" y="50352"/>
                  <a:pt x="28620" y="50274"/>
                  <a:pt x="29300" y="50169"/>
                </a:cubicBezTo>
                <a:cubicBezTo>
                  <a:pt x="29641" y="50116"/>
                  <a:pt x="29981" y="50038"/>
                  <a:pt x="30322" y="49985"/>
                </a:cubicBezTo>
                <a:cubicBezTo>
                  <a:pt x="30348" y="49959"/>
                  <a:pt x="30348" y="49959"/>
                  <a:pt x="30374" y="49959"/>
                </a:cubicBezTo>
                <a:cubicBezTo>
                  <a:pt x="30583" y="49933"/>
                  <a:pt x="30767" y="49881"/>
                  <a:pt x="30976" y="49828"/>
                </a:cubicBezTo>
                <a:cubicBezTo>
                  <a:pt x="31186" y="49776"/>
                  <a:pt x="31395" y="49724"/>
                  <a:pt x="31605" y="49671"/>
                </a:cubicBezTo>
                <a:cubicBezTo>
                  <a:pt x="31971" y="49567"/>
                  <a:pt x="32364" y="49462"/>
                  <a:pt x="32757" y="49357"/>
                </a:cubicBezTo>
                <a:lnTo>
                  <a:pt x="32809" y="49331"/>
                </a:lnTo>
                <a:cubicBezTo>
                  <a:pt x="32992" y="49279"/>
                  <a:pt x="33202" y="49200"/>
                  <a:pt x="33385" y="49148"/>
                </a:cubicBezTo>
                <a:cubicBezTo>
                  <a:pt x="34197" y="48860"/>
                  <a:pt x="34982" y="48545"/>
                  <a:pt x="35768" y="48205"/>
                </a:cubicBezTo>
                <a:cubicBezTo>
                  <a:pt x="35925" y="48126"/>
                  <a:pt x="36108" y="48048"/>
                  <a:pt x="36265" y="47969"/>
                </a:cubicBezTo>
                <a:cubicBezTo>
                  <a:pt x="36606" y="47786"/>
                  <a:pt x="36946" y="47629"/>
                  <a:pt x="37260" y="47446"/>
                </a:cubicBezTo>
                <a:lnTo>
                  <a:pt x="37365" y="47393"/>
                </a:lnTo>
                <a:cubicBezTo>
                  <a:pt x="37889" y="47079"/>
                  <a:pt x="38439" y="46791"/>
                  <a:pt x="38936" y="46451"/>
                </a:cubicBezTo>
                <a:cubicBezTo>
                  <a:pt x="39146" y="46320"/>
                  <a:pt x="39329" y="46189"/>
                  <a:pt x="39538" y="46058"/>
                </a:cubicBezTo>
                <a:cubicBezTo>
                  <a:pt x="39669" y="45953"/>
                  <a:pt x="39800" y="45848"/>
                  <a:pt x="39957" y="45744"/>
                </a:cubicBezTo>
                <a:cubicBezTo>
                  <a:pt x="40115" y="45639"/>
                  <a:pt x="40272" y="45508"/>
                  <a:pt x="40429" y="45403"/>
                </a:cubicBezTo>
                <a:cubicBezTo>
                  <a:pt x="40612" y="45272"/>
                  <a:pt x="40769" y="45141"/>
                  <a:pt x="40926" y="45011"/>
                </a:cubicBezTo>
                <a:cubicBezTo>
                  <a:pt x="41083" y="44880"/>
                  <a:pt x="41240" y="44775"/>
                  <a:pt x="41398" y="44644"/>
                </a:cubicBezTo>
                <a:cubicBezTo>
                  <a:pt x="41555" y="44513"/>
                  <a:pt x="41712" y="44356"/>
                  <a:pt x="41869" y="44225"/>
                </a:cubicBezTo>
                <a:cubicBezTo>
                  <a:pt x="42026" y="44094"/>
                  <a:pt x="42183" y="43963"/>
                  <a:pt x="42314" y="43832"/>
                </a:cubicBezTo>
                <a:cubicBezTo>
                  <a:pt x="42628" y="43544"/>
                  <a:pt x="42916" y="43256"/>
                  <a:pt x="43204" y="42968"/>
                </a:cubicBezTo>
                <a:lnTo>
                  <a:pt x="43204" y="42968"/>
                </a:lnTo>
                <a:cubicBezTo>
                  <a:pt x="39669" y="45482"/>
                  <a:pt x="35349" y="46948"/>
                  <a:pt x="30688" y="46948"/>
                </a:cubicBezTo>
                <a:cubicBezTo>
                  <a:pt x="18722" y="46948"/>
                  <a:pt x="9008" y="37234"/>
                  <a:pt x="9008" y="25242"/>
                </a:cubicBezTo>
                <a:cubicBezTo>
                  <a:pt x="9008" y="13275"/>
                  <a:pt x="18722" y="3535"/>
                  <a:pt x="30688" y="3535"/>
                </a:cubicBezTo>
                <a:cubicBezTo>
                  <a:pt x="35349" y="3535"/>
                  <a:pt x="39669" y="5027"/>
                  <a:pt x="43204" y="7515"/>
                </a:cubicBezTo>
                <a:cubicBezTo>
                  <a:pt x="43047" y="7384"/>
                  <a:pt x="42916" y="7227"/>
                  <a:pt x="42759" y="7096"/>
                </a:cubicBezTo>
                <a:cubicBezTo>
                  <a:pt x="42628" y="6965"/>
                  <a:pt x="42523" y="6860"/>
                  <a:pt x="42393" y="6729"/>
                </a:cubicBezTo>
                <a:cubicBezTo>
                  <a:pt x="42209" y="6572"/>
                  <a:pt x="42026" y="6389"/>
                  <a:pt x="41843" y="6232"/>
                </a:cubicBezTo>
                <a:cubicBezTo>
                  <a:pt x="41686" y="6127"/>
                  <a:pt x="41555" y="5996"/>
                  <a:pt x="41398" y="5865"/>
                </a:cubicBezTo>
                <a:cubicBezTo>
                  <a:pt x="41240" y="5734"/>
                  <a:pt x="41083" y="5603"/>
                  <a:pt x="40926" y="5473"/>
                </a:cubicBezTo>
                <a:cubicBezTo>
                  <a:pt x="40769" y="5342"/>
                  <a:pt x="40612" y="5237"/>
                  <a:pt x="40455" y="5106"/>
                </a:cubicBezTo>
                <a:cubicBezTo>
                  <a:pt x="40298" y="5001"/>
                  <a:pt x="40167" y="4897"/>
                  <a:pt x="40010" y="4792"/>
                </a:cubicBezTo>
                <a:cubicBezTo>
                  <a:pt x="39827" y="4661"/>
                  <a:pt x="39643" y="4530"/>
                  <a:pt x="39460" y="4399"/>
                </a:cubicBezTo>
                <a:cubicBezTo>
                  <a:pt x="39277" y="4268"/>
                  <a:pt x="39120" y="4163"/>
                  <a:pt x="38936" y="4059"/>
                </a:cubicBezTo>
                <a:cubicBezTo>
                  <a:pt x="38596" y="3823"/>
                  <a:pt x="38255" y="3614"/>
                  <a:pt x="37889" y="3404"/>
                </a:cubicBezTo>
                <a:cubicBezTo>
                  <a:pt x="37732" y="3299"/>
                  <a:pt x="37548" y="3221"/>
                  <a:pt x="37391" y="3116"/>
                </a:cubicBezTo>
                <a:cubicBezTo>
                  <a:pt x="37208" y="3011"/>
                  <a:pt x="36999" y="2907"/>
                  <a:pt x="36815" y="2828"/>
                </a:cubicBezTo>
                <a:cubicBezTo>
                  <a:pt x="36632" y="2723"/>
                  <a:pt x="36449" y="2619"/>
                  <a:pt x="36265" y="2540"/>
                </a:cubicBezTo>
                <a:cubicBezTo>
                  <a:pt x="35899" y="2357"/>
                  <a:pt x="35532" y="2200"/>
                  <a:pt x="35139" y="2016"/>
                </a:cubicBezTo>
                <a:cubicBezTo>
                  <a:pt x="34563" y="1781"/>
                  <a:pt x="33987" y="1571"/>
                  <a:pt x="33385" y="1362"/>
                </a:cubicBezTo>
                <a:cubicBezTo>
                  <a:pt x="33307" y="1309"/>
                  <a:pt x="33202" y="1283"/>
                  <a:pt x="33097" y="1257"/>
                </a:cubicBezTo>
                <a:cubicBezTo>
                  <a:pt x="32966" y="1205"/>
                  <a:pt x="32861" y="1178"/>
                  <a:pt x="32757" y="1152"/>
                </a:cubicBezTo>
                <a:cubicBezTo>
                  <a:pt x="32547" y="1074"/>
                  <a:pt x="32338" y="1021"/>
                  <a:pt x="32154" y="969"/>
                </a:cubicBezTo>
                <a:cubicBezTo>
                  <a:pt x="31762" y="864"/>
                  <a:pt x="31369" y="759"/>
                  <a:pt x="30976" y="655"/>
                </a:cubicBezTo>
                <a:cubicBezTo>
                  <a:pt x="30871" y="629"/>
                  <a:pt x="30741" y="602"/>
                  <a:pt x="30636" y="576"/>
                </a:cubicBezTo>
                <a:cubicBezTo>
                  <a:pt x="30531" y="576"/>
                  <a:pt x="30426" y="550"/>
                  <a:pt x="30322" y="524"/>
                </a:cubicBezTo>
                <a:cubicBezTo>
                  <a:pt x="29719" y="393"/>
                  <a:pt x="29091" y="288"/>
                  <a:pt x="28462" y="210"/>
                </a:cubicBezTo>
                <a:cubicBezTo>
                  <a:pt x="28253" y="183"/>
                  <a:pt x="28017" y="157"/>
                  <a:pt x="27808" y="131"/>
                </a:cubicBezTo>
                <a:cubicBezTo>
                  <a:pt x="27625" y="105"/>
                  <a:pt x="27415" y="105"/>
                  <a:pt x="27206" y="79"/>
                </a:cubicBezTo>
                <a:cubicBezTo>
                  <a:pt x="27022" y="79"/>
                  <a:pt x="26865" y="52"/>
                  <a:pt x="26682" y="52"/>
                </a:cubicBezTo>
                <a:cubicBezTo>
                  <a:pt x="26211" y="26"/>
                  <a:pt x="25713" y="0"/>
                  <a:pt x="2524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9"/>
          <p:cNvSpPr/>
          <p:nvPr/>
        </p:nvSpPr>
        <p:spPr>
          <a:xfrm>
            <a:off x="2734456" y="309049"/>
            <a:ext cx="186277" cy="294005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solidFill>
            <a:schemeClr val="dk2"/>
          </a:solidFill>
          <a:ln cap="rnd" cmpd="sng" w="65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9"/>
          <p:cNvSpPr/>
          <p:nvPr/>
        </p:nvSpPr>
        <p:spPr>
          <a:xfrm>
            <a:off x="526943" y="1785717"/>
            <a:ext cx="186277" cy="294005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solidFill>
            <a:schemeClr val="dk2"/>
          </a:solidFill>
          <a:ln cap="rnd" cmpd="sng" w="65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9"/>
          <p:cNvSpPr/>
          <p:nvPr/>
        </p:nvSpPr>
        <p:spPr>
          <a:xfrm>
            <a:off x="7381587" y="4416982"/>
            <a:ext cx="342915" cy="374023"/>
          </a:xfrm>
          <a:custGeom>
            <a:rect b="b" l="l" r="r" t="t"/>
            <a:pathLst>
              <a:path extrusionOk="0" h="97212" w="97212">
                <a:moveTo>
                  <a:pt x="48589" y="1"/>
                </a:moveTo>
                <a:cubicBezTo>
                  <a:pt x="46795" y="17781"/>
                  <a:pt x="45133" y="28516"/>
                  <a:pt x="40447" y="35263"/>
                </a:cubicBezTo>
                <a:cubicBezTo>
                  <a:pt x="36592" y="33302"/>
                  <a:pt x="32238" y="30045"/>
                  <a:pt x="26721" y="25525"/>
                </a:cubicBezTo>
                <a:cubicBezTo>
                  <a:pt x="26626" y="25452"/>
                  <a:pt x="26527" y="25421"/>
                  <a:pt x="26433" y="25421"/>
                </a:cubicBezTo>
                <a:cubicBezTo>
                  <a:pt x="26097" y="25421"/>
                  <a:pt x="25830" y="25819"/>
                  <a:pt x="26090" y="26156"/>
                </a:cubicBezTo>
                <a:cubicBezTo>
                  <a:pt x="30510" y="31873"/>
                  <a:pt x="33667" y="36326"/>
                  <a:pt x="35561" y="40281"/>
                </a:cubicBezTo>
                <a:cubicBezTo>
                  <a:pt x="28782" y="45067"/>
                  <a:pt x="18014" y="46762"/>
                  <a:pt x="0" y="48623"/>
                </a:cubicBezTo>
                <a:cubicBezTo>
                  <a:pt x="17781" y="50417"/>
                  <a:pt x="28516" y="52112"/>
                  <a:pt x="35262" y="56765"/>
                </a:cubicBezTo>
                <a:cubicBezTo>
                  <a:pt x="33301" y="60620"/>
                  <a:pt x="30044" y="64974"/>
                  <a:pt x="25525" y="70491"/>
                </a:cubicBezTo>
                <a:cubicBezTo>
                  <a:pt x="25262" y="70832"/>
                  <a:pt x="25538" y="71256"/>
                  <a:pt x="25879" y="71256"/>
                </a:cubicBezTo>
                <a:cubicBezTo>
                  <a:pt x="25970" y="71256"/>
                  <a:pt x="26065" y="71226"/>
                  <a:pt x="26156" y="71156"/>
                </a:cubicBezTo>
                <a:cubicBezTo>
                  <a:pt x="31872" y="66702"/>
                  <a:pt x="36326" y="63545"/>
                  <a:pt x="40281" y="61684"/>
                </a:cubicBezTo>
                <a:cubicBezTo>
                  <a:pt x="45066" y="68430"/>
                  <a:pt x="46761" y="79198"/>
                  <a:pt x="48623" y="97212"/>
                </a:cubicBezTo>
                <a:cubicBezTo>
                  <a:pt x="50417" y="79431"/>
                  <a:pt x="52112" y="68696"/>
                  <a:pt x="56765" y="61950"/>
                </a:cubicBezTo>
                <a:cubicBezTo>
                  <a:pt x="60620" y="63911"/>
                  <a:pt x="64974" y="67168"/>
                  <a:pt x="70491" y="71687"/>
                </a:cubicBezTo>
                <a:cubicBezTo>
                  <a:pt x="70585" y="71760"/>
                  <a:pt x="70686" y="71792"/>
                  <a:pt x="70783" y="71792"/>
                </a:cubicBezTo>
                <a:cubicBezTo>
                  <a:pt x="71127" y="71792"/>
                  <a:pt x="71415" y="71393"/>
                  <a:pt x="71155" y="71056"/>
                </a:cubicBezTo>
                <a:cubicBezTo>
                  <a:pt x="66702" y="65340"/>
                  <a:pt x="63545" y="60886"/>
                  <a:pt x="61684" y="56931"/>
                </a:cubicBezTo>
                <a:cubicBezTo>
                  <a:pt x="68430" y="52146"/>
                  <a:pt x="79198" y="50451"/>
                  <a:pt x="97211" y="48590"/>
                </a:cubicBezTo>
                <a:cubicBezTo>
                  <a:pt x="79431" y="46795"/>
                  <a:pt x="68696" y="45133"/>
                  <a:pt x="61950" y="40447"/>
                </a:cubicBezTo>
                <a:cubicBezTo>
                  <a:pt x="63910" y="36592"/>
                  <a:pt x="67167" y="32238"/>
                  <a:pt x="71687" y="26721"/>
                </a:cubicBezTo>
                <a:cubicBezTo>
                  <a:pt x="71947" y="26384"/>
                  <a:pt x="71679" y="25986"/>
                  <a:pt x="71344" y="25986"/>
                </a:cubicBezTo>
                <a:cubicBezTo>
                  <a:pt x="71250" y="25986"/>
                  <a:pt x="71150" y="26017"/>
                  <a:pt x="71056" y="26090"/>
                </a:cubicBezTo>
                <a:cubicBezTo>
                  <a:pt x="65339" y="30510"/>
                  <a:pt x="60886" y="33667"/>
                  <a:pt x="56931" y="35562"/>
                </a:cubicBezTo>
                <a:cubicBezTo>
                  <a:pt x="52145" y="28782"/>
                  <a:pt x="50450" y="18014"/>
                  <a:pt x="4858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9"/>
          <p:cNvSpPr/>
          <p:nvPr/>
        </p:nvSpPr>
        <p:spPr>
          <a:xfrm>
            <a:off x="8533931" y="2656799"/>
            <a:ext cx="186277" cy="294005"/>
          </a:xfrm>
          <a:custGeom>
            <a:rect b="b" l="l" r="r" t="t"/>
            <a:pathLst>
              <a:path extrusionOk="0" fill="none" h="4413" w="2796">
                <a:moveTo>
                  <a:pt x="21" y="2216"/>
                </a:moveTo>
                <a:cubicBezTo>
                  <a:pt x="1238" y="2336"/>
                  <a:pt x="1338" y="2456"/>
                  <a:pt x="1398" y="4412"/>
                </a:cubicBezTo>
                <a:cubicBezTo>
                  <a:pt x="1398" y="4412"/>
                  <a:pt x="1418" y="4412"/>
                  <a:pt x="1418" y="4412"/>
                </a:cubicBezTo>
                <a:cubicBezTo>
                  <a:pt x="1478" y="2456"/>
                  <a:pt x="1578" y="2336"/>
                  <a:pt x="2796" y="2216"/>
                </a:cubicBezTo>
                <a:cubicBezTo>
                  <a:pt x="2796" y="2216"/>
                  <a:pt x="2796" y="2196"/>
                  <a:pt x="2796" y="2196"/>
                </a:cubicBezTo>
                <a:cubicBezTo>
                  <a:pt x="1578" y="2076"/>
                  <a:pt x="1478" y="1957"/>
                  <a:pt x="1418" y="0"/>
                </a:cubicBezTo>
                <a:cubicBezTo>
                  <a:pt x="1418" y="0"/>
                  <a:pt x="1398" y="0"/>
                  <a:pt x="1398" y="0"/>
                </a:cubicBezTo>
                <a:cubicBezTo>
                  <a:pt x="1338" y="1957"/>
                  <a:pt x="1238" y="2076"/>
                  <a:pt x="21" y="2196"/>
                </a:cubicBezTo>
                <a:cubicBezTo>
                  <a:pt x="1" y="2196"/>
                  <a:pt x="1" y="2216"/>
                  <a:pt x="21" y="2216"/>
                </a:cubicBezTo>
                <a:close/>
              </a:path>
            </a:pathLst>
          </a:custGeom>
          <a:solidFill>
            <a:schemeClr val="dk2"/>
          </a:solidFill>
          <a:ln cap="rnd" cmpd="sng" w="65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1" name="Google Shape;211;p9"/>
          <p:cNvGrpSpPr/>
          <p:nvPr/>
        </p:nvGrpSpPr>
        <p:grpSpPr>
          <a:xfrm rot="9927058">
            <a:off x="7849756" y="4196941"/>
            <a:ext cx="772556" cy="513550"/>
            <a:chOff x="1026356" y="2254225"/>
            <a:chExt cx="772582" cy="513568"/>
          </a:xfrm>
        </p:grpSpPr>
        <p:sp>
          <p:nvSpPr>
            <p:cNvPr id="212" name="Google Shape;212;p9"/>
            <p:cNvSpPr/>
            <p:nvPr/>
          </p:nvSpPr>
          <p:spPr>
            <a:xfrm rot="-160681">
              <a:off x="1030604" y="2577341"/>
              <a:ext cx="186203" cy="186203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9"/>
            <p:cNvSpPr/>
            <p:nvPr/>
          </p:nvSpPr>
          <p:spPr>
            <a:xfrm rot="-163255">
              <a:off x="1403571" y="2412688"/>
              <a:ext cx="151671" cy="15257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9"/>
            <p:cNvSpPr/>
            <p:nvPr/>
          </p:nvSpPr>
          <p:spPr>
            <a:xfrm rot="-160028">
              <a:off x="1700035" y="2256423"/>
              <a:ext cx="96705" cy="97004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5" name="Google Shape;215;p9"/>
          <p:cNvGrpSpPr/>
          <p:nvPr/>
        </p:nvGrpSpPr>
        <p:grpSpPr>
          <a:xfrm>
            <a:off x="25" y="0"/>
            <a:ext cx="9144000" cy="5143500"/>
            <a:chOff x="0" y="0"/>
            <a:chExt cx="9144000" cy="5143500"/>
          </a:xfrm>
        </p:grpSpPr>
        <p:sp>
          <p:nvSpPr>
            <p:cNvPr id="216" name="Google Shape;216;p9"/>
            <p:cNvSpPr/>
            <p:nvPr/>
          </p:nvSpPr>
          <p:spPr>
            <a:xfrm>
              <a:off x="179400" y="185100"/>
              <a:ext cx="8785200" cy="47733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9"/>
            <p:cNvSpPr/>
            <p:nvPr/>
          </p:nvSpPr>
          <p:spPr>
            <a:xfrm>
              <a:off x="0" y="0"/>
              <a:ext cx="9144000" cy="5143500"/>
            </a:xfrm>
            <a:prstGeom prst="frame">
              <a:avLst>
                <a:gd fmla="val 3200" name="adj1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8" name="Google Shape;218;p9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dk1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"/>
          <p:cNvSpPr txBox="1"/>
          <p:nvPr>
            <p:ph type="title"/>
          </p:nvPr>
        </p:nvSpPr>
        <p:spPr>
          <a:xfrm>
            <a:off x="740550" y="4071623"/>
            <a:ext cx="76629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1" name="Google Shape;221;p10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yncopate"/>
              <a:buNone/>
              <a:defRPr b="1" sz="2400">
                <a:solidFill>
                  <a:schemeClr val="dk2"/>
                </a:solidFill>
                <a:latin typeface="Syncopate"/>
                <a:ea typeface="Syncopate"/>
                <a:cs typeface="Syncopate"/>
                <a:sym typeface="Syncopat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yncopate"/>
              <a:buNone/>
              <a:defRPr b="1" sz="2400">
                <a:solidFill>
                  <a:schemeClr val="dk2"/>
                </a:solidFill>
                <a:latin typeface="Syncopate"/>
                <a:ea typeface="Syncopate"/>
                <a:cs typeface="Syncopate"/>
                <a:sym typeface="Syncopat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yncopate"/>
              <a:buNone/>
              <a:defRPr b="1" sz="2400">
                <a:solidFill>
                  <a:schemeClr val="dk2"/>
                </a:solidFill>
                <a:latin typeface="Syncopate"/>
                <a:ea typeface="Syncopate"/>
                <a:cs typeface="Syncopate"/>
                <a:sym typeface="Syncopat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yncopate"/>
              <a:buNone/>
              <a:defRPr b="1" sz="2400">
                <a:solidFill>
                  <a:schemeClr val="dk2"/>
                </a:solidFill>
                <a:latin typeface="Syncopate"/>
                <a:ea typeface="Syncopate"/>
                <a:cs typeface="Syncopate"/>
                <a:sym typeface="Syncopat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yncopate"/>
              <a:buNone/>
              <a:defRPr b="1" sz="2400">
                <a:solidFill>
                  <a:schemeClr val="dk2"/>
                </a:solidFill>
                <a:latin typeface="Syncopate"/>
                <a:ea typeface="Syncopate"/>
                <a:cs typeface="Syncopate"/>
                <a:sym typeface="Syncopat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yncopate"/>
              <a:buNone/>
              <a:defRPr b="1" sz="2400">
                <a:solidFill>
                  <a:schemeClr val="dk2"/>
                </a:solidFill>
                <a:latin typeface="Syncopate"/>
                <a:ea typeface="Syncopate"/>
                <a:cs typeface="Syncopate"/>
                <a:sym typeface="Syncopat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yncopate"/>
              <a:buNone/>
              <a:defRPr b="1" sz="2400">
                <a:solidFill>
                  <a:schemeClr val="dk2"/>
                </a:solidFill>
                <a:latin typeface="Syncopate"/>
                <a:ea typeface="Syncopate"/>
                <a:cs typeface="Syncopate"/>
                <a:sym typeface="Syncopat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yncopate"/>
              <a:buNone/>
              <a:defRPr b="1" sz="2400">
                <a:solidFill>
                  <a:schemeClr val="dk2"/>
                </a:solidFill>
                <a:latin typeface="Syncopate"/>
                <a:ea typeface="Syncopate"/>
                <a:cs typeface="Syncopate"/>
                <a:sym typeface="Syncopat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yncopate"/>
              <a:buNone/>
              <a:defRPr b="1" sz="2400">
                <a:solidFill>
                  <a:schemeClr val="dk2"/>
                </a:solidFill>
                <a:latin typeface="Syncopate"/>
                <a:ea typeface="Syncopate"/>
                <a:cs typeface="Syncopate"/>
                <a:sym typeface="Syncopat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arker Grotesque Medium"/>
              <a:buChar char="●"/>
              <a:defRPr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indent="-3175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arker Grotesque Medium"/>
              <a:buChar char="○"/>
              <a:defRPr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2pPr>
            <a:lvl3pPr indent="-3175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arker Grotesque Medium"/>
              <a:buChar char="■"/>
              <a:defRPr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3pPr>
            <a:lvl4pPr indent="-3175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arker Grotesque Medium"/>
              <a:buChar char="●"/>
              <a:defRPr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4pPr>
            <a:lvl5pPr indent="-3175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arker Grotesque Medium"/>
              <a:buChar char="○"/>
              <a:defRPr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5pPr>
            <a:lvl6pPr indent="-3175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arker Grotesque Medium"/>
              <a:buChar char="■"/>
              <a:defRPr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6pPr>
            <a:lvl7pPr indent="-3175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arker Grotesque Medium"/>
              <a:buChar char="●"/>
              <a:defRPr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7pPr>
            <a:lvl8pPr indent="-3175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arker Grotesque Medium"/>
              <a:buChar char="○"/>
              <a:defRPr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8pPr>
            <a:lvl9pPr indent="-3175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arker Grotesque Medium"/>
              <a:buChar char="■"/>
              <a:defRPr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r">
              <a:buNone/>
              <a:defRPr sz="1300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2pPr>
            <a:lvl3pPr lvl="2" algn="r">
              <a:buNone/>
              <a:defRPr sz="1300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3pPr>
            <a:lvl4pPr lvl="3" algn="r">
              <a:buNone/>
              <a:defRPr sz="1300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4pPr>
            <a:lvl5pPr lvl="4" algn="r">
              <a:buNone/>
              <a:defRPr sz="1300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5pPr>
            <a:lvl6pPr lvl="5" algn="r">
              <a:buNone/>
              <a:defRPr sz="1300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6pPr>
            <a:lvl7pPr lvl="6" algn="r">
              <a:buNone/>
              <a:defRPr sz="1300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7pPr>
            <a:lvl8pPr lvl="7" algn="r">
              <a:buNone/>
              <a:defRPr sz="1300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8pPr>
            <a:lvl9pPr lvl="8" algn="r">
              <a:buNone/>
              <a:defRPr sz="1300">
                <a:solidFill>
                  <a:schemeClr val="dk2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jp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7.png"/><Relationship Id="rId6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Relationship Id="rId4" Type="http://schemas.openxmlformats.org/officeDocument/2006/relationships/image" Target="../media/image14.png"/><Relationship Id="rId5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4"/>
          <p:cNvSpPr/>
          <p:nvPr/>
        </p:nvSpPr>
        <p:spPr>
          <a:xfrm rot="1194">
            <a:off x="657550" y="1550501"/>
            <a:ext cx="7774500" cy="13467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24"/>
          <p:cNvSpPr txBox="1"/>
          <p:nvPr>
            <p:ph type="title"/>
          </p:nvPr>
        </p:nvSpPr>
        <p:spPr>
          <a:xfrm>
            <a:off x="957450" y="1583650"/>
            <a:ext cx="7229100" cy="8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DD4AO</a:t>
            </a:r>
            <a:endParaRPr sz="3000">
              <a:solidFill>
                <a:schemeClr val="dk1"/>
              </a:solidFill>
            </a:endParaRPr>
          </a:p>
        </p:txBody>
      </p:sp>
      <p:pic>
        <p:nvPicPr>
          <p:cNvPr id="358" name="Google Shape;35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06500" y="3790874"/>
            <a:ext cx="3001748" cy="108175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24"/>
          <p:cNvSpPr txBox="1"/>
          <p:nvPr/>
        </p:nvSpPr>
        <p:spPr>
          <a:xfrm>
            <a:off x="1072500" y="2220400"/>
            <a:ext cx="6999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Syncopate"/>
                <a:ea typeface="Syncopate"/>
                <a:cs typeface="Syncopate"/>
                <a:sym typeface="Syncopate"/>
              </a:rPr>
              <a:t>On-Sky Performance of a Novel Data-Driven AO Control Strategy</a:t>
            </a:r>
            <a:endParaRPr b="1">
              <a:solidFill>
                <a:schemeClr val="dk1"/>
              </a:solidFill>
              <a:latin typeface="Syncopate"/>
              <a:ea typeface="Syncopate"/>
              <a:cs typeface="Syncopate"/>
              <a:sym typeface="Syncopat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  <p:sp>
        <p:nvSpPr>
          <p:cNvPr id="360" name="Google Shape;360;p24"/>
          <p:cNvSpPr txBox="1"/>
          <p:nvPr/>
        </p:nvSpPr>
        <p:spPr>
          <a:xfrm>
            <a:off x="3370300" y="3085063"/>
            <a:ext cx="23490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Syncopate"/>
                <a:ea typeface="Syncopate"/>
                <a:cs typeface="Syncopate"/>
                <a:sym typeface="Syncopate"/>
              </a:rPr>
              <a:t>Isaac Dinis</a:t>
            </a:r>
            <a:endParaRPr sz="1600">
              <a:solidFill>
                <a:schemeClr val="dk1"/>
              </a:solidFill>
              <a:latin typeface="Syncopate"/>
              <a:ea typeface="Syncopate"/>
              <a:cs typeface="Syncopate"/>
              <a:sym typeface="Syncopat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3"/>
          <p:cNvSpPr txBox="1"/>
          <p:nvPr>
            <p:ph type="title"/>
          </p:nvPr>
        </p:nvSpPr>
        <p:spPr>
          <a:xfrm>
            <a:off x="726725" y="6710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CONCLUSION     </a:t>
            </a:r>
            <a:r>
              <a:rPr lang="en" sz="2000"/>
              <a:t>And     future work</a:t>
            </a:r>
            <a:endParaRPr sz="2000"/>
          </a:p>
        </p:txBody>
      </p:sp>
      <p:sp>
        <p:nvSpPr>
          <p:cNvPr id="442" name="Google Shape;442;p33"/>
          <p:cNvSpPr txBox="1"/>
          <p:nvPr>
            <p:ph idx="4294967295" type="subTitle"/>
          </p:nvPr>
        </p:nvSpPr>
        <p:spPr>
          <a:xfrm>
            <a:off x="766600" y="1573375"/>
            <a:ext cx="3783000" cy="28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First on-sky results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are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very promising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for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DD4AO</a:t>
            </a:r>
            <a:b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Darker Grotesque"/>
              <a:buChar char="●"/>
            </a:pP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Demonstrated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robustness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and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superior performance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compared to the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integrator</a:t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443" name="Google Shape;443;p33"/>
          <p:cNvSpPr txBox="1"/>
          <p:nvPr>
            <p:ph idx="4294967295" type="subTitle"/>
          </p:nvPr>
        </p:nvSpPr>
        <p:spPr>
          <a:xfrm>
            <a:off x="4774500" y="1573375"/>
            <a:ext cx="3815700" cy="136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Conduct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longer exposure tests (~1 min)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to further evaluate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stability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and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adaptivity</a:t>
            </a:r>
            <a:b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</p:txBody>
      </p:sp>
      <p:sp>
        <p:nvSpPr>
          <p:cNvPr id="444" name="Google Shape;444;p33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5"/>
          <p:cNvSpPr txBox="1"/>
          <p:nvPr>
            <p:ph type="title"/>
          </p:nvPr>
        </p:nvSpPr>
        <p:spPr>
          <a:xfrm>
            <a:off x="720000" y="3865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366" name="Google Shape;366;p25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7" name="Google Shape;367;p25"/>
          <p:cNvSpPr txBox="1"/>
          <p:nvPr>
            <p:ph idx="4294967295" type="subTitle"/>
          </p:nvPr>
        </p:nvSpPr>
        <p:spPr>
          <a:xfrm>
            <a:off x="278675" y="1009450"/>
            <a:ext cx="4931700" cy="34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DD4AO 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is currently involved in two VLT XAO instruments: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SAXO+ 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and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RISTRETTO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.</a:t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Darker Grotesque"/>
              <a:buChar char="●"/>
            </a:pP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It applies a data-driven control approach to adaptive optics, based on the controller presented in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Karimi </a:t>
            </a:r>
            <a:r>
              <a:rPr b="1" i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and al.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(2017)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, developed at the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Laboratoire d’Automatique, EPFL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.</a:t>
            </a:r>
            <a:endParaRPr sz="43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25"/>
          <p:cNvSpPr txBox="1"/>
          <p:nvPr>
            <p:ph idx="4294967295" type="subTitle"/>
          </p:nvPr>
        </p:nvSpPr>
        <p:spPr>
          <a:xfrm>
            <a:off x="5684900" y="3926450"/>
            <a:ext cx="2744700" cy="68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AO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Loop 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scheme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</a:t>
            </a:r>
            <a:endParaRPr/>
          </a:p>
        </p:txBody>
      </p:sp>
      <p:pic>
        <p:nvPicPr>
          <p:cNvPr id="369" name="Google Shape;369;p2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60399" y="832350"/>
            <a:ext cx="4289700" cy="351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6"/>
          <p:cNvSpPr txBox="1"/>
          <p:nvPr>
            <p:ph idx="4294967295" type="subTitle"/>
          </p:nvPr>
        </p:nvSpPr>
        <p:spPr>
          <a:xfrm>
            <a:off x="970875" y="703163"/>
            <a:ext cx="789600" cy="50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From</a:t>
            </a:r>
            <a:endParaRPr sz="2400"/>
          </a:p>
        </p:txBody>
      </p:sp>
      <p:sp>
        <p:nvSpPr>
          <p:cNvPr id="375" name="Google Shape;375;p26"/>
          <p:cNvSpPr txBox="1"/>
          <p:nvPr>
            <p:ph type="title"/>
          </p:nvPr>
        </p:nvSpPr>
        <p:spPr>
          <a:xfrm>
            <a:off x="720000" y="1255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pic>
        <p:nvPicPr>
          <p:cNvPr id="376" name="Google Shape;37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7050" y="902562"/>
            <a:ext cx="2337516" cy="23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55375" y="737076"/>
            <a:ext cx="2902177" cy="563118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26"/>
          <p:cNvSpPr txBox="1"/>
          <p:nvPr>
            <p:ph idx="4294967295" type="subTitle"/>
          </p:nvPr>
        </p:nvSpPr>
        <p:spPr>
          <a:xfrm>
            <a:off x="2527763" y="460725"/>
            <a:ext cx="1009500" cy="4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(Integrator)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26"/>
          <p:cNvSpPr txBox="1"/>
          <p:nvPr>
            <p:ph idx="4294967295" type="subTitle"/>
          </p:nvPr>
        </p:nvSpPr>
        <p:spPr>
          <a:xfrm>
            <a:off x="4403288" y="703197"/>
            <a:ext cx="504600" cy="6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To</a:t>
            </a:r>
            <a:endParaRPr sz="2400"/>
          </a:p>
        </p:txBody>
      </p:sp>
      <p:sp>
        <p:nvSpPr>
          <p:cNvPr id="380" name="Google Shape;380;p26"/>
          <p:cNvSpPr txBox="1"/>
          <p:nvPr>
            <p:ph idx="4294967295" type="subTitle"/>
          </p:nvPr>
        </p:nvSpPr>
        <p:spPr>
          <a:xfrm>
            <a:off x="470175" y="1511025"/>
            <a:ext cx="4585200" cy="242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Higher order (horizon)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→ fits more complex disturbances</a:t>
            </a:r>
            <a:b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Drawback: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no longer tunable by hand</a:t>
            </a:r>
            <a:b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Solution: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formulate a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convex optimization problem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solved computationally</a:t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26"/>
          <p:cNvSpPr txBox="1"/>
          <p:nvPr>
            <p:ph idx="4294967295" type="subTitle"/>
          </p:nvPr>
        </p:nvSpPr>
        <p:spPr>
          <a:xfrm>
            <a:off x="5773925" y="460725"/>
            <a:ext cx="2183700" cy="23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(Infinite Impulse Filter IIR)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82" name="Google Shape;382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74978" y="1339038"/>
            <a:ext cx="2902184" cy="1813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76750" y="3174608"/>
            <a:ext cx="2898648" cy="1762984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26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DD4AO PIPELINE</a:t>
            </a:r>
            <a:endParaRPr/>
          </a:p>
        </p:txBody>
      </p:sp>
      <p:sp>
        <p:nvSpPr>
          <p:cNvPr id="390" name="Google Shape;390;p27"/>
          <p:cNvSpPr txBox="1"/>
          <p:nvPr>
            <p:ph idx="4294967295" type="subTitle"/>
          </p:nvPr>
        </p:nvSpPr>
        <p:spPr>
          <a:xfrm>
            <a:off x="4501500" y="1480025"/>
            <a:ext cx="4588200" cy="303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Three main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processes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:</a:t>
            </a:r>
            <a:b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•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HRTC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→ computes commands (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low latency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)</a:t>
            </a:r>
            <a:b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•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Optimizer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→ updates the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IIR filters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(~20 s interval) </a:t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•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Open-loop reconstructor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→ estimates 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POL disturbance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from telemetry</a:t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pic>
        <p:nvPicPr>
          <p:cNvPr id="391" name="Google Shape;39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000" y="1563800"/>
            <a:ext cx="4347976" cy="257690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27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PAPYRUS</a:t>
            </a:r>
            <a:endParaRPr/>
          </a:p>
        </p:txBody>
      </p:sp>
      <p:sp>
        <p:nvSpPr>
          <p:cNvPr id="398" name="Google Shape;398;p28"/>
          <p:cNvSpPr txBox="1"/>
          <p:nvPr>
            <p:ph idx="4294967295" type="subTitle"/>
          </p:nvPr>
        </p:nvSpPr>
        <p:spPr>
          <a:xfrm>
            <a:off x="1096500" y="1310900"/>
            <a:ext cx="4588200" cy="344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AO bench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on the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T152 telescope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at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Observatoire de Haute-Provence (OHP)</a:t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Wavefront sensors:</a:t>
            </a:r>
            <a:b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•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4-sided visible pyramid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(500 Hz)</a:t>
            </a:r>
            <a:b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•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3-sided unmodulated IR pyramid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(1 kHz)</a:t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Deformable mirror: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Alpao 17×17 actuators</a:t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Real-time control: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DAO RTC</a:t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pic>
        <p:nvPicPr>
          <p:cNvPr id="399" name="Google Shape;39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3026" y="1758850"/>
            <a:ext cx="2340151" cy="1750849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28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9"/>
          <p:cNvSpPr txBox="1"/>
          <p:nvPr>
            <p:ph type="title"/>
          </p:nvPr>
        </p:nvSpPr>
        <p:spPr>
          <a:xfrm>
            <a:off x="720000" y="207339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 BENCH </a:t>
            </a:r>
            <a:r>
              <a:rPr lang="en"/>
              <a:t>(4 sided)</a:t>
            </a:r>
            <a:endParaRPr/>
          </a:p>
        </p:txBody>
      </p:sp>
      <p:pic>
        <p:nvPicPr>
          <p:cNvPr id="406" name="Google Shape;406;p29" title="test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4225" y="2708851"/>
            <a:ext cx="3874553" cy="2214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29" title="psd_60_bench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26550" y="2841788"/>
            <a:ext cx="3761177" cy="214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29" title="psd_0_bench.png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26549" y="660150"/>
            <a:ext cx="3761173" cy="2149250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29"/>
          <p:cNvSpPr txBox="1"/>
          <p:nvPr>
            <p:ph idx="4294967295" type="subTitle"/>
          </p:nvPr>
        </p:nvSpPr>
        <p:spPr>
          <a:xfrm>
            <a:off x="765775" y="631675"/>
            <a:ext cx="37830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The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optical bench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exhibits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fast turbulence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and a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natural vibration spectrum</a:t>
            </a:r>
            <a:b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These conditions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highlight the performance difference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between the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integrator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and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DD4AO</a:t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410" name="Google Shape;410;p29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0"/>
          <p:cNvSpPr txBox="1"/>
          <p:nvPr>
            <p:ph type="title"/>
          </p:nvPr>
        </p:nvSpPr>
        <p:spPr>
          <a:xfrm>
            <a:off x="720000" y="2295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 SKY </a:t>
            </a:r>
            <a:r>
              <a:rPr lang="en"/>
              <a:t>(4 sided)</a:t>
            </a:r>
            <a:endParaRPr/>
          </a:p>
        </p:txBody>
      </p:sp>
      <p:pic>
        <p:nvPicPr>
          <p:cNvPr id="416" name="Google Shape;416;p30" title="rms_sky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7750" y="2744526"/>
            <a:ext cx="3874553" cy="2214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30" title="psd_60_sky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59375" y="2809300"/>
            <a:ext cx="3761177" cy="214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30" title="psd_0_sky.png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59374" y="604000"/>
            <a:ext cx="3761173" cy="2149250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30"/>
          <p:cNvSpPr txBox="1"/>
          <p:nvPr>
            <p:ph idx="4294967295" type="subTitle"/>
          </p:nvPr>
        </p:nvSpPr>
        <p:spPr>
          <a:xfrm>
            <a:off x="620900" y="753050"/>
            <a:ext cx="4210200" cy="220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Performance improvement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of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DD4AO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still observed, though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less significant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</a:t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Integrator rejection function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closely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matches the disturbance PSD</a:t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Vibration amplitudes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are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too small to significantly impact performance</a:t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420" name="Google Shape;420;p30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1"/>
          <p:cNvSpPr txBox="1"/>
          <p:nvPr>
            <p:ph idx="4294967295" type="subTitle"/>
          </p:nvPr>
        </p:nvSpPr>
        <p:spPr>
          <a:xfrm>
            <a:off x="351450" y="2835600"/>
            <a:ext cx="8330100" cy="207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PSF errors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are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dominated by NCPAs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</a:t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Low wind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and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absence of vibrations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during observations make the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integrator nearly optimal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under these conditions</a:t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pic>
        <p:nvPicPr>
          <p:cNvPr id="426" name="Google Shape;42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6138" y="555700"/>
            <a:ext cx="5471724" cy="227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31"/>
          <p:cNvSpPr txBox="1"/>
          <p:nvPr>
            <p:ph type="title"/>
          </p:nvPr>
        </p:nvSpPr>
        <p:spPr>
          <a:xfrm>
            <a:off x="720000" y="757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 SKY (4 sided)</a:t>
            </a:r>
            <a:endParaRPr/>
          </a:p>
        </p:txBody>
      </p:sp>
      <p:sp>
        <p:nvSpPr>
          <p:cNvPr id="428" name="Google Shape;428;p31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2"/>
          <p:cNvSpPr txBox="1"/>
          <p:nvPr>
            <p:ph idx="4294967295" type="subTitle"/>
          </p:nvPr>
        </p:nvSpPr>
        <p:spPr>
          <a:xfrm>
            <a:off x="910325" y="1017525"/>
            <a:ext cx="3783000" cy="40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Darker Grotesque"/>
              <a:buChar char="●"/>
            </a:pP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In the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three-sided pyramid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configuration, a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significant improvement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is observed in the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PSF comparison</a:t>
            </a:r>
            <a:b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</a:b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Darker Grotesque"/>
              <a:buChar char="●"/>
            </a:pP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Cause remains uncertain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, but a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calibration issue</a:t>
            </a:r>
            <a:r>
              <a:rPr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 is suspected to explain the </a:t>
            </a:r>
            <a:r>
              <a:rPr b="1" lang="en" sz="1900"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rPr>
              <a:t>reduced integrator performance</a:t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pic>
        <p:nvPicPr>
          <p:cNvPr id="434" name="Google Shape;434;p32" title="psf_3_sided_pt2.png"/>
          <p:cNvPicPr preferRelativeResize="0"/>
          <p:nvPr/>
        </p:nvPicPr>
        <p:blipFill rotWithShape="1">
          <a:blip r:embed="rId3">
            <a:alphaModFix/>
          </a:blip>
          <a:srcRect b="69" l="0" r="0" t="79"/>
          <a:stretch/>
        </p:blipFill>
        <p:spPr>
          <a:xfrm>
            <a:off x="5358265" y="687100"/>
            <a:ext cx="2322576" cy="4122808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2"/>
          <p:cNvSpPr txBox="1"/>
          <p:nvPr>
            <p:ph type="title"/>
          </p:nvPr>
        </p:nvSpPr>
        <p:spPr>
          <a:xfrm>
            <a:off x="720000" y="2279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 SKY (3 sided)</a:t>
            </a:r>
            <a:endParaRPr/>
          </a:p>
        </p:txBody>
      </p:sp>
      <p:sp>
        <p:nvSpPr>
          <p:cNvPr id="436" name="Google Shape;436;p32"/>
          <p:cNvSpPr txBox="1"/>
          <p:nvPr>
            <p:ph idx="12" type="sldNum"/>
          </p:nvPr>
        </p:nvSpPr>
        <p:spPr>
          <a:xfrm>
            <a:off x="8430734" y="456887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stronomy Minitheme by Slidesgo">
  <a:themeElements>
    <a:clrScheme name="Simple Light">
      <a:dk1>
        <a:srgbClr val="FFF5EB"/>
      </a:dk1>
      <a:lt1>
        <a:srgbClr val="000000"/>
      </a:lt1>
      <a:dk2>
        <a:srgbClr val="191919"/>
      </a:dk2>
      <a:lt2>
        <a:srgbClr val="666666"/>
      </a:lt2>
      <a:accent1>
        <a:srgbClr val="999999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