
<file path=[Content_Types].xml><?xml version="1.0" encoding="utf-8"?>
<Types xmlns="http://schemas.openxmlformats.org/package/2006/content-types">
  <Default Extension="wmf" ContentType="image/x-wmf"/>
  <Default Extension="gif" ContentType="image/gif"/>
  <Default Extension="png" ContentType="image/png"/>
  <Default Extension="jpg" ContentType="image/jpeg"/>
  <Default Extension="jpeg" ContentType="image/jpeg"/>
  <Default Extension="xml" ContentType="application/xml"/>
  <Default Extension="rels" ContentType="application/vnd.openxmlformats-package.relationships+xml"/>
  <Default Extension="bin" ContentType="application/vnd.openxmlformats-officedocument.oleObject"/>
  <Override PartName="/ppt/notesSlides/notesSlide25.xml" ContentType="application/vnd.openxmlformats-officedocument.presentationml.notesSlide+xml"/>
  <Override PartName="/ppt/notesSlides/notesSlide24.xml" ContentType="application/vnd.openxmlformats-officedocument.presentationml.notesSlide+xml"/>
  <Override PartName="/ppt/notesSlides/notesSlide21.xml" ContentType="application/vnd.openxmlformats-officedocument.presentationml.notesSlide+xml"/>
  <Override PartName="/ppt/notesSlides/notesSlide20.xml" ContentType="application/vnd.openxmlformats-officedocument.presentationml.notesSlide+xml"/>
  <Override PartName="/ppt/notesSlides/notesSlide18.xml" ContentType="application/vnd.openxmlformats-officedocument.presentationml.notesSlide+xml"/>
  <Override PartName="/ppt/notesSlides/notesSlide9.xml" ContentType="application/vnd.openxmlformats-officedocument.presentationml.notesSlide+xml"/>
  <Override PartName="/ppt/notesSlides/notesSlide8.xml" ContentType="application/vnd.openxmlformats-officedocument.presentationml.notesSlide+xml"/>
  <Override PartName="/ppt/notesSlides/notesSlide16.xml" ContentType="application/vnd.openxmlformats-officedocument.presentationml.notesSlide+xml"/>
  <Override PartName="/ppt/notesSlides/notesSlide7.xml" ContentType="application/vnd.openxmlformats-officedocument.presentationml.notesSlide+xml"/>
  <Override PartName="/ppt/notesSlides/notesSlide6.xml" ContentType="application/vnd.openxmlformats-officedocument.presentationml.notesSlide+xml"/>
  <Override PartName="/ppt/notesSlides/notesSlide5.xml" ContentType="application/vnd.openxmlformats-officedocument.presentationml.notesSlide+xml"/>
  <Override PartName="/ppt/notesSlides/notesSlide4.xml" ContentType="application/vnd.openxmlformats-officedocument.presentationml.notesSlide+xml"/>
  <Override PartName="/ppt/notesSlides/notesSlide2.xml" ContentType="application/vnd.openxmlformats-officedocument.presentationml.notesSlide+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3.xml" ContentType="application/vnd.openxmlformats-officedocument.presentationml.notesSlide+xml"/>
  <Override PartName="/ppt/slides/slide25.xml" ContentType="application/vnd.openxmlformats-officedocument.presentationml.slide+xml"/>
  <Override PartName="/ppt/slides/slide23.xml" ContentType="application/vnd.openxmlformats-officedocument.presentationml.slide+xml"/>
  <Override PartName="/ppt/slides/slide22.xml" ContentType="application/vnd.openxmlformats-officedocument.presentationml.slide+xml"/>
  <Override PartName="/ppt/slides/slide19.xml" ContentType="application/vnd.openxmlformats-officedocument.presentationml.slide+xml"/>
  <Override PartName="/ppt/slides/slide18.xml" ContentType="application/vnd.openxmlformats-officedocument.presentationml.slide+xml"/>
  <Override PartName="/ppt/notesSlides/notesSlide3.xml" ContentType="application/vnd.openxmlformats-officedocument.presentationml.notesSlide+xml"/>
  <Override PartName="/ppt/notesSlides/notesSlide19.xml" ContentType="application/vnd.openxmlformats-officedocument.presentationml.notesSlide+xml"/>
  <Override PartName="/ppt/slides/slide17.xml" ContentType="application/vnd.openxmlformats-officedocument.presentationml.slide+xml"/>
  <Override PartName="/ppt/slides/slide13.xml" ContentType="application/vnd.openxmlformats-officedocument.presentationml.slide+xml"/>
  <Override PartName="/ppt/slides/slide20.xml" ContentType="application/vnd.openxmlformats-officedocument.presentationml.slide+xml"/>
  <Override PartName="/ppt/slides/slide11.xml" ContentType="application/vnd.openxmlformats-officedocument.presentationml.slide+xml"/>
  <Override PartName="/ppt/notesSlides/notesSlide11.xml" ContentType="application/vnd.openxmlformats-officedocument.presentationml.notesSlide+xml"/>
  <Override PartName="/ppt/slides/slide10.xml" ContentType="application/vnd.openxmlformats-officedocument.presentationml.slide+xml"/>
  <Override PartName="/ppt/slides/slide7.xml" ContentType="application/vnd.openxmlformats-officedocument.presentationml.slide+xml"/>
  <Override PartName="/ppt/slides/slide21.xml" ContentType="application/vnd.openxmlformats-officedocument.presentationml.slide+xml"/>
  <Override PartName="/ppt/slides/slide6.xml" ContentType="application/vnd.openxmlformats-officedocument.presentationml.slide+xml"/>
  <Override PartName="/ppt/notesSlides/notesSlide15.xml" ContentType="application/vnd.openxmlformats-officedocument.presentationml.notesSlide+xml"/>
  <Override PartName="/ppt/slides/slide8.xml" ContentType="application/vnd.openxmlformats-officedocument.presentationml.slide+xml"/>
  <Override PartName="/ppt/slideLayouts/slideLayout9.xml" ContentType="application/vnd.openxmlformats-officedocument.presentationml.slideLayout+xml"/>
  <Override PartName="/ppt/slides/slide1.xml" ContentType="application/vnd.openxmlformats-officedocument.presentationml.slide+xml"/>
  <Override PartName="/ppt/notesSlides/notesSlide14.xml" ContentType="application/vnd.openxmlformats-officedocument.presentationml.notesSlide+xml"/>
  <Override PartName="/ppt/slideLayouts/slideLayout8.xml" ContentType="application/vnd.openxmlformats-officedocument.presentationml.slideLayout+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s/slide9.xml" ContentType="application/vnd.openxmlformats-officedocument.presentationml.slide+xml"/>
  <Override PartName="/ppt/slideLayouts/slideLayout2.xml" ContentType="application/vnd.openxmlformats-officedocument.presentationml.slideLayout+xml"/>
  <Override PartName="/ppt/slides/slide5.xml" ContentType="application/vnd.openxmlformats-officedocument.presentationml.slide+xml"/>
  <Override PartName="/ppt/slides/slide3.xml" ContentType="application/vnd.openxmlformats-officedocument.presentationml.slide+xml"/>
  <Override PartName="/ppt/slides/slide12.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slideLayouts/slideLayout10.xml" ContentType="application/vnd.openxmlformats-officedocument.presentationml.slideLayout+xml"/>
  <Override PartName="/ppt/slideLayouts/slideLayout7.xml" ContentType="application/vnd.openxmlformats-officedocument.presentationml.slideLayout+xml"/>
  <Override PartName="/ppt/slides/slide14.xml" ContentType="application/vnd.openxmlformats-officedocument.presentationml.slide+xml"/>
  <Override PartName="/ppt/slideMasters/slideMaster1.xml" ContentType="application/vnd.openxmlformats-officedocument.presentationml.slideMaster+xml"/>
  <Override PartName="/ppt/notesSlides/notesSlide23.xml" ContentType="application/vnd.openxmlformats-officedocument.presentationml.notesSlide+xml"/>
  <Override PartName="/ppt/theme/theme2.xml" ContentType="application/vnd.openxmlformats-officedocument.theme+xml"/>
  <Override PartName="/ppt/slideLayouts/slideLayout11.xml" ContentType="application/vnd.openxmlformats-officedocument.presentationml.slideLayout+xml"/>
  <Override PartName="/ppt/notesSlides/notesSlide17.xml" ContentType="application/vnd.openxmlformats-officedocument.presentationml.notesSlide+xml"/>
  <Override PartName="/ppt/slides/slide24.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slides/slide16.xml" ContentType="application/vnd.openxmlformats-officedocument.presentationml.slide+xml"/>
  <Override PartName="/ppt/slideLayouts/slideLayout1.xml" ContentType="application/vnd.openxmlformats-officedocument.presentationml.slideLayout+xml"/>
  <Override PartName="/ppt/slides/slide2.xml" ContentType="application/vnd.openxmlformats-officedocument.presentationml.slide+xml"/>
  <Override PartName="/ppt/viewProps.xml" ContentType="application/vnd.openxmlformats-officedocument.presentationml.viewProps+xml"/>
  <Override PartName="/ppt/presProps.xml" ContentType="application/vnd.openxmlformats-officedocument.presentationml.presProps+xml"/>
  <Override PartName="/ppt/slideLayouts/slideLayout6.xml" ContentType="application/vnd.openxmlformats-officedocument.presentationml.slideLayout+xml"/>
  <Override PartName="/ppt/notesSlides/notesSlide12.xml" ContentType="application/vnd.openxmlformats-officedocument.presentationml.notesSlide+xml"/>
  <Override PartName="/ppt/notesSlides/notesSlide22.xml" ContentType="application/vnd.openxmlformats-officedocument.presentationml.notesSlide+xml"/>
  <Override PartName="/ppt/slideLayouts/slideLayout5.xml" ContentType="application/vnd.openxmlformats-officedocument.presentationml.slideLayout+xml"/>
  <Override PartName="/ppt/presentation.xml" ContentType="application/vnd.openxmlformats-officedocument.presentationml.presentation.main+xml"/>
  <Override PartName="/docProps/core.xml" ContentType="application/vnd.openxmlformats-package.core-properties+xml"/>
  <Override PartName="/docProps/app.xml" ContentType="application/vnd.openxmlformats-officedocument.extended-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1" Type="http://schemas.openxmlformats.org/officeDocument/2006/relationships/officeDocument" Target="ppt/presentation.xml"/><Relationship Id="rId2"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aveSubsetFonts="1">
  <p:sldMasterIdLst>
    <p:sldMasterId id="2147483648" r:id="rId1"/>
  </p:sldMasterIdLst>
  <p:notesMasterIdLst>
    <p:notesMasterId r:id="rId29"/>
  </p:notesMasterIdLst>
  <p:sldIdLst>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Lst>
  <p:sldSz cx="12192000" cy="6858000"/>
  <p:notesSz cx="6858000" cy="9144000"/>
  <p:defaultText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varScale="1">
        <p:scale>
          <a:sx n="83" d="100"/>
          <a:sy n="83" d="100"/>
        </p:scale>
        <p:origin x="86" y="245"/>
      </p:cViewPr>
      <p:guideLst>
        <p:guide pos="3840"/>
        <p:guide pos="2160" orient="horz"/>
      </p:guideLst>
    </p:cSldViewPr>
  </p:slideViewPr>
  <p:gridSpacing cx="72008" cy="72008"/>
</p:viewPr>
</file>

<file path=ppt/_rels/presentation.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theme" Target="theme/theme1.xml"/><Relationship Id="rId3" Type="http://schemas.openxmlformats.org/officeDocument/2006/relationships/theme" Target="theme/theme2.xml"/><Relationship Id="rId4" Type="http://schemas.openxmlformats.org/officeDocument/2006/relationships/slide" Target="slides/slide1.xml"/><Relationship Id="rId5" Type="http://schemas.openxmlformats.org/officeDocument/2006/relationships/slide" Target="slides/slide2.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 Id="rId9" Type="http://schemas.openxmlformats.org/officeDocument/2006/relationships/slide" Target="slides/slide6.xml"/><Relationship Id="rId10" Type="http://schemas.openxmlformats.org/officeDocument/2006/relationships/slide" Target="slides/slide7.xml"/><Relationship Id="rId11" Type="http://schemas.openxmlformats.org/officeDocument/2006/relationships/slide" Target="slides/slide8.xml"/><Relationship Id="rId12" Type="http://schemas.openxmlformats.org/officeDocument/2006/relationships/slide" Target="slides/slide9.xml"/><Relationship Id="rId13" Type="http://schemas.openxmlformats.org/officeDocument/2006/relationships/slide" Target="slides/slide10.xml"/><Relationship Id="rId14" Type="http://schemas.openxmlformats.org/officeDocument/2006/relationships/slide" Target="slides/slide11.xml"/><Relationship Id="rId15" Type="http://schemas.openxmlformats.org/officeDocument/2006/relationships/slide" Target="slides/slide12.xml"/><Relationship Id="rId16" Type="http://schemas.openxmlformats.org/officeDocument/2006/relationships/slide" Target="slides/slide13.xml"/><Relationship Id="rId17" Type="http://schemas.openxmlformats.org/officeDocument/2006/relationships/slide" Target="slides/slide14.xml"/><Relationship Id="rId18" Type="http://schemas.openxmlformats.org/officeDocument/2006/relationships/slide" Target="slides/slide15.xml"/><Relationship Id="rId19" Type="http://schemas.openxmlformats.org/officeDocument/2006/relationships/slide" Target="slides/slide16.xml"/><Relationship Id="rId20" Type="http://schemas.openxmlformats.org/officeDocument/2006/relationships/slide" Target="slides/slide17.xml"/><Relationship Id="rId21" Type="http://schemas.openxmlformats.org/officeDocument/2006/relationships/slide" Target="slides/slide18.xml"/><Relationship Id="rId22" Type="http://schemas.openxmlformats.org/officeDocument/2006/relationships/slide" Target="slides/slide19.xml"/><Relationship Id="rId23" Type="http://schemas.openxmlformats.org/officeDocument/2006/relationships/slide" Target="slides/slide20.xml"/><Relationship Id="rId24" Type="http://schemas.openxmlformats.org/officeDocument/2006/relationships/slide" Target="slides/slide21.xml"/><Relationship Id="rId25" Type="http://schemas.openxmlformats.org/officeDocument/2006/relationships/slide" Target="slides/slide22.xml"/><Relationship Id="rId26" Type="http://schemas.openxmlformats.org/officeDocument/2006/relationships/slide" Target="slides/slide23.xml"/><Relationship Id="rId27" Type="http://schemas.openxmlformats.org/officeDocument/2006/relationships/slide" Target="slides/slide24.xml"/><Relationship Id="rId28" Type="http://schemas.openxmlformats.org/officeDocument/2006/relationships/slide" Target="slides/slide25.xml"/><Relationship Id="rId29" Type="http://schemas.openxmlformats.org/officeDocument/2006/relationships/notesMaster" Target="notesMasters/notesMaster1.xml"/><Relationship Id="rId30" Type="http://schemas.openxmlformats.org/officeDocument/2006/relationships/presProps" Target="presProps.xml" /><Relationship Id="rId31" Type="http://schemas.openxmlformats.org/officeDocument/2006/relationships/tableStyles" Target="tableStyles.xml" /><Relationship Id="rId32" Type="http://schemas.openxmlformats.org/officeDocument/2006/relationships/viewProps" Target="viewProps.xml" /></Relationships>
</file>

<file path=ppt/notesMasters/_rels/notesMaster1.xml.rels><?xml version="1.0" encoding="UTF-8" standalone="yes"?><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name="">
    <p:bg>
      <p:bgRef idx="1001">
        <a:schemeClr val="bg1"/>
      </p:bgRef>
    </p:bg>
    <p:spTree>
      <p:nvGrpSpPr>
        <p:cNvPr id="1" name=""/>
        <p:cNvGrpSpPr/>
        <p:nvPr/>
      </p:nvGrpSpPr>
      <p:grpSpPr bwMode="auto">
        <a:xfrm>
          <a:off x="0" y="0"/>
          <a:ext cx="0" cy="0"/>
          <a:chOff x="0" y="0"/>
          <a:chExt cx="0" cy="0"/>
        </a:xfrm>
      </p:grpSpPr>
      <p:sp>
        <p:nvSpPr>
          <p:cNvPr id="2" name="Header Placeholder 1"/>
          <p:cNvSpPr>
            <a:spLocks noGrp="1"/>
          </p:cNvSpPr>
          <p:nvPr>
            <p:ph type="hdr" sz="quarter"/>
          </p:nvPr>
        </p:nvSpPr>
        <p:spPr bwMode="auto">
          <a:xfrm>
            <a:off x="0" y="0"/>
            <a:ext cx="2971800" cy="458788"/>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idx="1"/>
          </p:nvPr>
        </p:nvSpPr>
        <p:spPr bwMode="auto">
          <a:xfrm>
            <a:off x="3884613" y="0"/>
            <a:ext cx="2971800" cy="458788"/>
          </a:xfrm>
          <a:prstGeom prst="rect">
            <a:avLst/>
          </a:prstGeom>
        </p:spPr>
        <p:txBody>
          <a:bodyPr vert="horz" lIns="91440" tIns="45720" rIns="91440" bIns="45720" rtlCol="0"/>
          <a:lstStyle>
            <a:lvl1pPr algn="r">
              <a:defRPr sz="1200"/>
            </a:lvl1pPr>
          </a:lstStyle>
          <a:p>
            <a:pPr>
              <a:defRPr/>
            </a:pPr>
            <a:fld id="{D559B2FF-CCE6-4857-AD81-868CCC5FFF47}" type="datetimeFigureOut">
              <a:rPr lang="en-US"/>
              <a:t>1/20/2026</a:t>
            </a:fld>
            <a:endParaRPr lang="en-US"/>
          </a:p>
        </p:txBody>
      </p:sp>
      <p:sp>
        <p:nvSpPr>
          <p:cNvPr id="4" name="Slide Image Placeholder 3"/>
          <p:cNvSpPr>
            <a:spLocks noChangeAspect="1" noGrp="1" noRot="1"/>
          </p:cNvSpPr>
          <p:nvPr>
            <p:ph type="sldImg" idx="2"/>
          </p:nvPr>
        </p:nvSpPr>
        <p:spPr bwMode="auto">
          <a:xfrm>
            <a:off x="685800" y="1143000"/>
            <a:ext cx="5486400" cy="3086100"/>
          </a:xfrm>
          <a:prstGeom prst="rect">
            <a:avLst/>
          </a:prstGeom>
          <a:noFill/>
          <a:ln w="12700">
            <a:solidFill>
              <a:prstClr val="black"/>
            </a:solidFill>
          </a:ln>
        </p:spPr>
        <p:txBody>
          <a:bodyPr vert="horz" lIns="91440" tIns="45720" rIns="91440" bIns="45720" rtlCol="0" anchor="ctr"/>
          <a:lstStyle/>
          <a:p>
            <a:pPr>
              <a:defRPr/>
            </a:pPr>
            <a:endParaRPr lang="en-US"/>
          </a:p>
        </p:txBody>
      </p:sp>
      <p:sp>
        <p:nvSpPr>
          <p:cNvPr id="5" name="Notes Placeholder 4"/>
          <p:cNvSpPr>
            <a:spLocks noGrp="1"/>
          </p:cNvSpPr>
          <p:nvPr>
            <p:ph type="body" sz="quarter" idx="3"/>
          </p:nvPr>
        </p:nvSpPr>
        <p:spPr bwMode="auto">
          <a:xfrm>
            <a:off x="685800" y="4400550"/>
            <a:ext cx="5486400" cy="3600450"/>
          </a:xfrm>
          <a:prstGeom prst="rect">
            <a:avLst/>
          </a:prstGeom>
        </p:spPr>
        <p:txBody>
          <a:bodyPr vert="horz" lIns="91440" tIns="45720" rIns="91440" bIns="45720" rtlCol="0"/>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US"/>
          </a:p>
        </p:txBody>
      </p:sp>
      <p:sp>
        <p:nvSpPr>
          <p:cNvPr id="6" name="Footer Placeholder 5"/>
          <p:cNvSpPr>
            <a:spLocks noGrp="1"/>
          </p:cNvSpPr>
          <p:nvPr>
            <p:ph type="ftr" sz="quarter" idx="4"/>
          </p:nvPr>
        </p:nvSpPr>
        <p:spPr bwMode="auto">
          <a:xfrm>
            <a:off x="0" y="8685213"/>
            <a:ext cx="2971800" cy="458787"/>
          </a:xfrm>
          <a:prstGeom prst="rect">
            <a:avLst/>
          </a:prstGeom>
        </p:spPr>
        <p:txBody>
          <a:bodyPr vert="horz" lIns="91440" tIns="45720" rIns="91440" bIns="45720" rtlCol="0" anchor="b"/>
          <a:lstStyle>
            <a:lvl1pPr algn="l">
              <a:defRPr sz="1200"/>
            </a:lvl1pPr>
          </a:lstStyle>
          <a:p>
            <a:pPr>
              <a:defRPr/>
            </a:pPr>
            <a:endParaRPr lang="en-US"/>
          </a:p>
        </p:txBody>
      </p:sp>
      <p:sp>
        <p:nvSpPr>
          <p:cNvPr id="7" name="Slide Number Placeholder 6"/>
          <p:cNvSpPr>
            <a:spLocks noGrp="1"/>
          </p:cNvSpPr>
          <p:nvPr>
            <p:ph type="sldNum" sz="quarter" idx="5"/>
          </p:nvPr>
        </p:nvSpPr>
        <p:spPr bwMode="auto">
          <a:xfrm>
            <a:off x="3884613" y="8685213"/>
            <a:ext cx="2971800" cy="458787"/>
          </a:xfrm>
          <a:prstGeom prst="rect">
            <a:avLst/>
          </a:prstGeom>
        </p:spPr>
        <p:txBody>
          <a:bodyPr vert="horz" lIns="91440" tIns="45720" rIns="91440" bIns="45720" rtlCol="0" anchor="b"/>
          <a:lstStyle>
            <a:lvl1pPr algn="r">
              <a:defRPr sz="1200"/>
            </a:lvl1pPr>
          </a:lstStyle>
          <a:p>
            <a:pPr>
              <a:defRPr/>
            </a:pPr>
            <a:fld id="{75AC85E2-9343-44FA-822C-B7B460A1B098}" type="slidenum">
              <a:rPr lang="en-US"/>
              <a:t>‹#›</a:t>
            </a:fld>
            <a:endParaRPr lang="en-US"/>
          </a:p>
        </p:txBody>
      </p:sp>
    </p:spTree>
  </p:cSld>
  <p:clrMap bg1="lt1" tx1="dk1" bg2="lt2" tx2="dk2" accent1="accent1" accent2="accent2" accent3="accent3" accent4="accent4" accent5="accent5" accent6="accent6" hlink="hlink" folHlink="folHlink"/>
  <p:notesStyle>
    <a:lvl1pPr marL="0" algn="l" defTabSz="914400">
      <a:defRPr sz="1200">
        <a:solidFill>
          <a:schemeClr val="tx1"/>
        </a:solidFill>
        <a:latin typeface="+mn-lt"/>
        <a:ea typeface="+mn-ea"/>
        <a:cs typeface="+mn-cs"/>
      </a:defRPr>
    </a:lvl1pPr>
    <a:lvl2pPr marL="457200" algn="l" defTabSz="914400">
      <a:defRPr sz="1200">
        <a:solidFill>
          <a:schemeClr val="tx1"/>
        </a:solidFill>
        <a:latin typeface="+mn-lt"/>
        <a:ea typeface="+mn-ea"/>
        <a:cs typeface="+mn-cs"/>
      </a:defRPr>
    </a:lvl2pPr>
    <a:lvl3pPr marL="914400" algn="l" defTabSz="914400">
      <a:defRPr sz="1200">
        <a:solidFill>
          <a:schemeClr val="tx1"/>
        </a:solidFill>
        <a:latin typeface="+mn-lt"/>
        <a:ea typeface="+mn-ea"/>
        <a:cs typeface="+mn-cs"/>
      </a:defRPr>
    </a:lvl3pPr>
    <a:lvl4pPr marL="1371600" algn="l" defTabSz="914400">
      <a:defRPr sz="1200">
        <a:solidFill>
          <a:schemeClr val="tx1"/>
        </a:solidFill>
        <a:latin typeface="+mn-lt"/>
        <a:ea typeface="+mn-ea"/>
        <a:cs typeface="+mn-cs"/>
      </a:defRPr>
    </a:lvl4pPr>
    <a:lvl5pPr marL="1828800" algn="l" defTabSz="914400">
      <a:defRPr sz="1200">
        <a:solidFill>
          <a:schemeClr val="tx1"/>
        </a:solidFill>
        <a:latin typeface="+mn-lt"/>
        <a:ea typeface="+mn-ea"/>
        <a:cs typeface="+mn-cs"/>
      </a:defRPr>
    </a:lvl5pPr>
    <a:lvl6pPr marL="2286000" algn="l" defTabSz="914400">
      <a:defRPr sz="1200">
        <a:solidFill>
          <a:schemeClr val="tx1"/>
        </a:solidFill>
        <a:latin typeface="+mn-lt"/>
        <a:ea typeface="+mn-ea"/>
        <a:cs typeface="+mn-cs"/>
      </a:defRPr>
    </a:lvl6pPr>
    <a:lvl7pPr marL="2743200" algn="l" defTabSz="914400">
      <a:defRPr sz="1200">
        <a:solidFill>
          <a:schemeClr val="tx1"/>
        </a:solidFill>
        <a:latin typeface="+mn-lt"/>
        <a:ea typeface="+mn-ea"/>
        <a:cs typeface="+mn-cs"/>
      </a:defRPr>
    </a:lvl7pPr>
    <a:lvl8pPr marL="3200400" algn="l" defTabSz="914400">
      <a:defRPr sz="1200">
        <a:solidFill>
          <a:schemeClr val="tx1"/>
        </a:solidFill>
        <a:latin typeface="+mn-lt"/>
        <a:ea typeface="+mn-ea"/>
        <a:cs typeface="+mn-cs"/>
      </a:defRPr>
    </a:lvl8pPr>
    <a:lvl9pPr marL="3657600" algn="l" defTabSz="914400">
      <a:defRPr sz="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 name="Slide Image Placeholder 1"/>
          <p:cNvSpPr>
            <a:spLocks noChangeAspect="1" noGrp="1" noRot="1"/>
          </p:cNvSpPr>
          <p:nvPr>
            <p:ph type="sldImg"/>
          </p:nvPr>
        </p:nvSpPr>
        <p:spPr bwMode="auto"/>
      </p:sp>
      <p:sp>
        <p:nvSpPr>
          <p:cNvPr id="3" name="Notes Placeholder 2"/>
          <p:cNvSpPr>
            <a:spLocks noGrp="1"/>
          </p:cNvSpPr>
          <p:nvPr>
            <p:ph type="body" idx="1"/>
          </p:nvPr>
        </p:nvSpPr>
        <p:spPr bwMode="auto"/>
        <p:txBody>
          <a:bodyPr/>
          <a:lstStyle/>
          <a:p>
            <a:pPr>
              <a:defRPr/>
            </a:pPr>
            <a:endParaRPr lang="en-US"/>
          </a:p>
        </p:txBody>
      </p:sp>
      <p:sp>
        <p:nvSpPr>
          <p:cNvPr id="4" name="Slide Number Placeholder 3"/>
          <p:cNvSpPr>
            <a:spLocks noGrp="1"/>
          </p:cNvSpPr>
          <p:nvPr>
            <p:ph type="sldNum" sz="quarter" idx="10"/>
          </p:nvPr>
        </p:nvSpPr>
        <p:spPr bwMode="auto"/>
        <p:txBody>
          <a:bodyPr/>
          <a:lstStyle/>
          <a:p>
            <a:pPr>
              <a:defRPr/>
            </a:pPr>
            <a:fld id="{75AC85E2-9343-44FA-822C-B7B460A1B098}" type="slidenum">
              <a:rPr lang="en-US"/>
              <a:t>1</a:t>
            </a:fld>
            <a:endParaRPr lang="en-US"/>
          </a:p>
        </p:txBody>
      </p:sp>
    </p:spTree>
  </p:cSld>
</p:notes>
</file>

<file path=ppt/notesSlides/notesSlide10.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 name="Slide Image Placeholder 1"/>
          <p:cNvSpPr>
            <a:spLocks noChangeAspect="1" noGrp="1" noRot="1"/>
          </p:cNvSpPr>
          <p:nvPr>
            <p:ph type="sldImg"/>
          </p:nvPr>
        </p:nvSpPr>
        <p:spPr bwMode="auto"/>
      </p:sp>
      <p:sp>
        <p:nvSpPr>
          <p:cNvPr id="3" name="Notes Placeholder 2"/>
          <p:cNvSpPr>
            <a:spLocks noGrp="1"/>
          </p:cNvSpPr>
          <p:nvPr>
            <p:ph type="body" idx="1"/>
          </p:nvPr>
        </p:nvSpPr>
        <p:spPr bwMode="auto"/>
        <p:txBody>
          <a:bodyPr/>
          <a:lstStyle/>
          <a:p>
            <a:pPr>
              <a:defRPr/>
            </a:pPr>
            <a:endParaRPr lang="en-US"/>
          </a:p>
        </p:txBody>
      </p:sp>
      <p:sp>
        <p:nvSpPr>
          <p:cNvPr id="4" name="Slide Number Placeholder 3"/>
          <p:cNvSpPr>
            <a:spLocks noGrp="1"/>
          </p:cNvSpPr>
          <p:nvPr>
            <p:ph type="sldNum" sz="quarter" idx="10"/>
          </p:nvPr>
        </p:nvSpPr>
        <p:spPr bwMode="auto"/>
        <p:txBody>
          <a:bodyPr/>
          <a:lstStyle/>
          <a:p>
            <a:pPr>
              <a:defRPr/>
            </a:pPr>
            <a:fld id="{E6A6B1FD-C8C3-48AB-9FE5-123404F873C5}" type="slidenum">
              <a:rPr lang="en-US"/>
              <a:t>10</a:t>
            </a:fld>
            <a:endParaRPr lang="en-US"/>
          </a:p>
        </p:txBody>
      </p:sp>
    </p:spTree>
  </p:cSld>
</p:notes>
</file>

<file path=ppt/notesSlides/notesSlide11.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 name="Slide Image Placeholder 1"/>
          <p:cNvSpPr>
            <a:spLocks noChangeAspect="1" noGrp="1" noRot="1"/>
          </p:cNvSpPr>
          <p:nvPr>
            <p:ph type="sldImg"/>
          </p:nvPr>
        </p:nvSpPr>
        <p:spPr bwMode="auto"/>
      </p:sp>
      <p:sp>
        <p:nvSpPr>
          <p:cNvPr id="3" name="Notes Placeholder 2"/>
          <p:cNvSpPr>
            <a:spLocks noGrp="1"/>
          </p:cNvSpPr>
          <p:nvPr>
            <p:ph type="body" idx="1"/>
          </p:nvPr>
        </p:nvSpPr>
        <p:spPr bwMode="auto"/>
        <p:txBody>
          <a:bodyPr/>
          <a:lstStyle/>
          <a:p>
            <a:pPr>
              <a:defRPr/>
            </a:pPr>
            <a:endParaRPr lang="en-US"/>
          </a:p>
        </p:txBody>
      </p:sp>
      <p:sp>
        <p:nvSpPr>
          <p:cNvPr id="4" name="Slide Number Placeholder 3"/>
          <p:cNvSpPr>
            <a:spLocks noGrp="1"/>
          </p:cNvSpPr>
          <p:nvPr>
            <p:ph type="sldNum" sz="quarter" idx="10"/>
          </p:nvPr>
        </p:nvSpPr>
        <p:spPr bwMode="auto"/>
        <p:txBody>
          <a:bodyPr/>
          <a:lstStyle/>
          <a:p>
            <a:pPr>
              <a:defRPr/>
            </a:pPr>
            <a:fld id="{E6A6B1FD-C8C3-48AB-9FE5-123404F873C5}" type="slidenum">
              <a:rPr lang="en-US"/>
              <a:t>11</a:t>
            </a:fld>
            <a:endParaRPr lang="en-US"/>
          </a:p>
        </p:txBody>
      </p:sp>
    </p:spTree>
  </p:cSld>
</p:notes>
</file>

<file path=ppt/notesSlides/notesSlide12.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 name="Slide Image Placeholder 1"/>
          <p:cNvSpPr>
            <a:spLocks noChangeAspect="1" noGrp="1" noRot="1"/>
          </p:cNvSpPr>
          <p:nvPr>
            <p:ph type="sldImg"/>
          </p:nvPr>
        </p:nvSpPr>
        <p:spPr bwMode="auto"/>
      </p:sp>
      <p:sp>
        <p:nvSpPr>
          <p:cNvPr id="3" name="Notes Placeholder 2"/>
          <p:cNvSpPr>
            <a:spLocks noGrp="1"/>
          </p:cNvSpPr>
          <p:nvPr>
            <p:ph type="body" idx="1"/>
          </p:nvPr>
        </p:nvSpPr>
        <p:spPr bwMode="auto"/>
        <p:txBody>
          <a:bodyPr/>
          <a:lstStyle/>
          <a:p>
            <a:pPr>
              <a:defRPr/>
            </a:pPr>
            <a:endParaRPr lang="en-US"/>
          </a:p>
        </p:txBody>
      </p:sp>
      <p:sp>
        <p:nvSpPr>
          <p:cNvPr id="4" name="Slide Number Placeholder 3"/>
          <p:cNvSpPr>
            <a:spLocks noGrp="1"/>
          </p:cNvSpPr>
          <p:nvPr>
            <p:ph type="sldNum" sz="quarter" idx="10"/>
          </p:nvPr>
        </p:nvSpPr>
        <p:spPr bwMode="auto"/>
        <p:txBody>
          <a:bodyPr/>
          <a:lstStyle/>
          <a:p>
            <a:pPr>
              <a:defRPr/>
            </a:pPr>
            <a:fld id="{E6A6B1FD-C8C3-48AB-9FE5-123404F873C5}" type="slidenum">
              <a:rPr lang="en-US"/>
              <a:t>12</a:t>
            </a:fld>
            <a:endParaRPr lang="en-US"/>
          </a:p>
        </p:txBody>
      </p:sp>
    </p:spTree>
  </p:cSld>
</p:notes>
</file>

<file path=ppt/notesSlides/notesSlide13.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 name="Slide Image Placeholder 1"/>
          <p:cNvSpPr>
            <a:spLocks noChangeAspect="1" noGrp="1" noRot="1"/>
          </p:cNvSpPr>
          <p:nvPr>
            <p:ph type="sldImg"/>
          </p:nvPr>
        </p:nvSpPr>
        <p:spPr bwMode="auto"/>
      </p:sp>
      <p:sp>
        <p:nvSpPr>
          <p:cNvPr id="3" name="Notes Placeholder 2"/>
          <p:cNvSpPr>
            <a:spLocks noGrp="1"/>
          </p:cNvSpPr>
          <p:nvPr>
            <p:ph type="body" idx="1"/>
          </p:nvPr>
        </p:nvSpPr>
        <p:spPr bwMode="auto"/>
        <p:txBody>
          <a:bodyPr/>
          <a:lstStyle/>
          <a:p>
            <a:pPr>
              <a:defRPr/>
            </a:pPr>
            <a:endParaRPr lang="en-US"/>
          </a:p>
        </p:txBody>
      </p:sp>
      <p:sp>
        <p:nvSpPr>
          <p:cNvPr id="4" name="Slide Number Placeholder 3"/>
          <p:cNvSpPr>
            <a:spLocks noGrp="1"/>
          </p:cNvSpPr>
          <p:nvPr>
            <p:ph type="sldNum" sz="quarter" idx="10"/>
          </p:nvPr>
        </p:nvSpPr>
        <p:spPr bwMode="auto"/>
        <p:txBody>
          <a:bodyPr/>
          <a:lstStyle/>
          <a:p>
            <a:pPr>
              <a:defRPr/>
            </a:pPr>
            <a:fld id="{E6A6B1FD-C8C3-48AB-9FE5-123404F873C5}" type="slidenum">
              <a:rPr lang="en-US"/>
              <a:t>13</a:t>
            </a:fld>
            <a:endParaRPr lang="en-US"/>
          </a:p>
        </p:txBody>
      </p:sp>
    </p:spTree>
  </p:cSld>
</p:notes>
</file>

<file path=ppt/notesSlides/notesSlide14.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 name="Slide Image Placeholder 1"/>
          <p:cNvSpPr>
            <a:spLocks noChangeAspect="1" noGrp="1" noRot="1"/>
          </p:cNvSpPr>
          <p:nvPr>
            <p:ph type="sldImg"/>
          </p:nvPr>
        </p:nvSpPr>
        <p:spPr bwMode="auto"/>
      </p:sp>
      <p:sp>
        <p:nvSpPr>
          <p:cNvPr id="3" name="Notes Placeholder 2"/>
          <p:cNvSpPr>
            <a:spLocks noGrp="1"/>
          </p:cNvSpPr>
          <p:nvPr>
            <p:ph type="body" idx="1"/>
          </p:nvPr>
        </p:nvSpPr>
        <p:spPr bwMode="auto"/>
        <p:txBody>
          <a:bodyPr/>
          <a:lstStyle/>
          <a:p>
            <a:pPr>
              <a:defRPr/>
            </a:pPr>
            <a:endParaRPr lang="en-US"/>
          </a:p>
        </p:txBody>
      </p:sp>
      <p:sp>
        <p:nvSpPr>
          <p:cNvPr id="4" name="Slide Number Placeholder 3"/>
          <p:cNvSpPr>
            <a:spLocks noGrp="1"/>
          </p:cNvSpPr>
          <p:nvPr>
            <p:ph type="sldNum" sz="quarter" idx="10"/>
          </p:nvPr>
        </p:nvSpPr>
        <p:spPr bwMode="auto"/>
        <p:txBody>
          <a:bodyPr/>
          <a:lstStyle/>
          <a:p>
            <a:pPr>
              <a:defRPr/>
            </a:pPr>
            <a:fld id="{E6A6B1FD-C8C3-48AB-9FE5-123404F873C5}" type="slidenum">
              <a:rPr lang="en-US"/>
              <a:t>14</a:t>
            </a:fld>
            <a:endParaRPr lang="en-US"/>
          </a:p>
        </p:txBody>
      </p:sp>
    </p:spTree>
  </p:cSld>
</p:notes>
</file>

<file path=ppt/notesSlides/notesSlide15.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 name="Slide Image Placeholder 1"/>
          <p:cNvSpPr>
            <a:spLocks noChangeAspect="1" noGrp="1" noRot="1"/>
          </p:cNvSpPr>
          <p:nvPr>
            <p:ph type="sldImg"/>
          </p:nvPr>
        </p:nvSpPr>
        <p:spPr bwMode="auto"/>
      </p:sp>
      <p:sp>
        <p:nvSpPr>
          <p:cNvPr id="3" name="Notes Placeholder 2"/>
          <p:cNvSpPr>
            <a:spLocks noGrp="1"/>
          </p:cNvSpPr>
          <p:nvPr>
            <p:ph type="body" idx="1"/>
          </p:nvPr>
        </p:nvSpPr>
        <p:spPr bwMode="auto"/>
        <p:txBody>
          <a:bodyPr/>
          <a:lstStyle/>
          <a:p>
            <a:pPr>
              <a:defRPr/>
            </a:pPr>
            <a:endParaRPr lang="en-US"/>
          </a:p>
        </p:txBody>
      </p:sp>
      <p:sp>
        <p:nvSpPr>
          <p:cNvPr id="4" name="Slide Number Placeholder 3"/>
          <p:cNvSpPr>
            <a:spLocks noGrp="1"/>
          </p:cNvSpPr>
          <p:nvPr>
            <p:ph type="sldNum" sz="quarter" idx="10"/>
          </p:nvPr>
        </p:nvSpPr>
        <p:spPr bwMode="auto"/>
        <p:txBody>
          <a:bodyPr/>
          <a:lstStyle/>
          <a:p>
            <a:pPr>
              <a:defRPr/>
            </a:pPr>
            <a:fld id="{E6A6B1FD-C8C3-48AB-9FE5-123404F873C5}" type="slidenum">
              <a:rPr lang="en-US"/>
              <a:t>15</a:t>
            </a:fld>
            <a:endParaRPr lang="en-US"/>
          </a:p>
        </p:txBody>
      </p:sp>
    </p:spTree>
  </p:cSld>
</p:notes>
</file>

<file path=ppt/notesSlides/notesSlide16.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 name="Slide Image Placeholder 1"/>
          <p:cNvSpPr>
            <a:spLocks noChangeAspect="1" noGrp="1" noRot="1"/>
          </p:cNvSpPr>
          <p:nvPr>
            <p:ph type="sldImg"/>
          </p:nvPr>
        </p:nvSpPr>
        <p:spPr bwMode="auto"/>
      </p:sp>
      <p:sp>
        <p:nvSpPr>
          <p:cNvPr id="3" name="Notes Placeholder 2"/>
          <p:cNvSpPr>
            <a:spLocks noGrp="1"/>
          </p:cNvSpPr>
          <p:nvPr>
            <p:ph type="body" idx="1"/>
          </p:nvPr>
        </p:nvSpPr>
        <p:spPr bwMode="auto"/>
        <p:txBody>
          <a:bodyPr/>
          <a:lstStyle/>
          <a:p>
            <a:pPr>
              <a:defRPr/>
            </a:pPr>
            <a:endParaRPr lang="en-US"/>
          </a:p>
        </p:txBody>
      </p:sp>
      <p:sp>
        <p:nvSpPr>
          <p:cNvPr id="4" name="Slide Number Placeholder 3"/>
          <p:cNvSpPr>
            <a:spLocks noGrp="1"/>
          </p:cNvSpPr>
          <p:nvPr>
            <p:ph type="sldNum" sz="quarter" idx="10"/>
          </p:nvPr>
        </p:nvSpPr>
        <p:spPr bwMode="auto"/>
        <p:txBody>
          <a:bodyPr/>
          <a:lstStyle/>
          <a:p>
            <a:pPr>
              <a:defRPr/>
            </a:pPr>
            <a:fld id="{E6A6B1FD-C8C3-48AB-9FE5-123404F873C5}" type="slidenum">
              <a:rPr lang="en-US"/>
              <a:t>16</a:t>
            </a:fld>
            <a:endParaRPr lang="en-US"/>
          </a:p>
        </p:txBody>
      </p:sp>
    </p:spTree>
  </p:cSld>
</p:notes>
</file>

<file path=ppt/notesSlides/notesSlide17.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 name="Slide Image Placeholder 1"/>
          <p:cNvSpPr>
            <a:spLocks noChangeAspect="1" noGrp="1" noRot="1"/>
          </p:cNvSpPr>
          <p:nvPr>
            <p:ph type="sldImg"/>
          </p:nvPr>
        </p:nvSpPr>
        <p:spPr bwMode="auto"/>
      </p:sp>
      <p:sp>
        <p:nvSpPr>
          <p:cNvPr id="3" name="Notes Placeholder 2"/>
          <p:cNvSpPr>
            <a:spLocks noGrp="1"/>
          </p:cNvSpPr>
          <p:nvPr>
            <p:ph type="body" idx="1"/>
          </p:nvPr>
        </p:nvSpPr>
        <p:spPr bwMode="auto"/>
        <p:txBody>
          <a:bodyPr/>
          <a:lstStyle/>
          <a:p>
            <a:pPr>
              <a:defRPr/>
            </a:pPr>
            <a:endParaRPr lang="en-US"/>
          </a:p>
        </p:txBody>
      </p:sp>
      <p:sp>
        <p:nvSpPr>
          <p:cNvPr id="4" name="Slide Number Placeholder 3"/>
          <p:cNvSpPr>
            <a:spLocks noGrp="1"/>
          </p:cNvSpPr>
          <p:nvPr>
            <p:ph type="sldNum" sz="quarter" idx="10"/>
          </p:nvPr>
        </p:nvSpPr>
        <p:spPr bwMode="auto"/>
        <p:txBody>
          <a:bodyPr/>
          <a:lstStyle/>
          <a:p>
            <a:pPr>
              <a:defRPr/>
            </a:pPr>
            <a:fld id="{E6A6B1FD-C8C3-48AB-9FE5-123404F873C5}" type="slidenum">
              <a:rPr lang="en-US"/>
              <a:t>17</a:t>
            </a:fld>
            <a:endParaRPr lang="en-US"/>
          </a:p>
        </p:txBody>
      </p:sp>
    </p:spTree>
  </p:cSld>
</p:notes>
</file>

<file path=ppt/notesSlides/notesSlide18.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 name="Slide Image Placeholder 1"/>
          <p:cNvSpPr>
            <a:spLocks noChangeAspect="1" noGrp="1" noRot="1"/>
          </p:cNvSpPr>
          <p:nvPr>
            <p:ph type="sldImg"/>
          </p:nvPr>
        </p:nvSpPr>
        <p:spPr bwMode="auto"/>
      </p:sp>
      <p:sp>
        <p:nvSpPr>
          <p:cNvPr id="3" name="Notes Placeholder 2"/>
          <p:cNvSpPr>
            <a:spLocks noGrp="1"/>
          </p:cNvSpPr>
          <p:nvPr>
            <p:ph type="body" idx="1"/>
          </p:nvPr>
        </p:nvSpPr>
        <p:spPr bwMode="auto"/>
        <p:txBody>
          <a:bodyPr/>
          <a:lstStyle/>
          <a:p>
            <a:pPr>
              <a:defRPr/>
            </a:pPr>
            <a:endParaRPr lang="en-US"/>
          </a:p>
        </p:txBody>
      </p:sp>
      <p:sp>
        <p:nvSpPr>
          <p:cNvPr id="4" name="Slide Number Placeholder 3"/>
          <p:cNvSpPr>
            <a:spLocks noGrp="1"/>
          </p:cNvSpPr>
          <p:nvPr>
            <p:ph type="sldNum" sz="quarter" idx="10"/>
          </p:nvPr>
        </p:nvSpPr>
        <p:spPr bwMode="auto"/>
        <p:txBody>
          <a:bodyPr/>
          <a:lstStyle/>
          <a:p>
            <a:pPr>
              <a:defRPr/>
            </a:pPr>
            <a:fld id="{E6A6B1FD-C8C3-48AB-9FE5-123404F873C5}" type="slidenum">
              <a:rPr lang="en-US"/>
              <a:t>18</a:t>
            </a:fld>
            <a:endParaRPr lang="en-US"/>
          </a:p>
        </p:txBody>
      </p:sp>
    </p:spTree>
  </p:cSld>
</p:notes>
</file>

<file path=ppt/notesSlides/notesSlide19.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 name="Slide Image Placeholder 1"/>
          <p:cNvSpPr>
            <a:spLocks noChangeAspect="1" noGrp="1" noRot="1"/>
          </p:cNvSpPr>
          <p:nvPr>
            <p:ph type="sldImg"/>
          </p:nvPr>
        </p:nvSpPr>
        <p:spPr bwMode="auto"/>
      </p:sp>
      <p:sp>
        <p:nvSpPr>
          <p:cNvPr id="3" name="Notes Placeholder 2"/>
          <p:cNvSpPr>
            <a:spLocks noGrp="1"/>
          </p:cNvSpPr>
          <p:nvPr>
            <p:ph type="body" idx="1"/>
          </p:nvPr>
        </p:nvSpPr>
        <p:spPr bwMode="auto"/>
        <p:txBody>
          <a:bodyPr/>
          <a:lstStyle/>
          <a:p>
            <a:pPr>
              <a:defRPr/>
            </a:pPr>
            <a:endParaRPr lang="en-US"/>
          </a:p>
        </p:txBody>
      </p:sp>
      <p:sp>
        <p:nvSpPr>
          <p:cNvPr id="4" name="Slide Number Placeholder 3"/>
          <p:cNvSpPr>
            <a:spLocks noGrp="1"/>
          </p:cNvSpPr>
          <p:nvPr>
            <p:ph type="sldNum" sz="quarter" idx="10"/>
          </p:nvPr>
        </p:nvSpPr>
        <p:spPr bwMode="auto"/>
        <p:txBody>
          <a:bodyPr/>
          <a:lstStyle/>
          <a:p>
            <a:pPr>
              <a:defRPr/>
            </a:pPr>
            <a:fld id="{E6A6B1FD-C8C3-48AB-9FE5-123404F873C5}" type="slidenum">
              <a:rPr lang="en-US"/>
              <a:t>19</a:t>
            </a:fld>
            <a:endParaRPr lang="en-US"/>
          </a:p>
        </p:txBody>
      </p:sp>
    </p:spTree>
  </p:cSld>
</p:notes>
</file>

<file path=ppt/notesSlides/notesSlide2.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 name="Slide Image Placeholder 1"/>
          <p:cNvSpPr>
            <a:spLocks noChangeAspect="1" noGrp="1" noRo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49DB0060-7433-9BCF-540F-DD92139F31BD}" type="slidenum">
              <a:rPr/>
              <a:t/>
            </a:fld>
            <a:endParaRPr/>
          </a:p>
        </p:txBody>
      </p:sp>
    </p:spTree>
  </p:cSld>
</p:notes>
</file>

<file path=ppt/notesSlides/notesSlide20.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 name="Slide Image Placeholder 1"/>
          <p:cNvSpPr>
            <a:spLocks noChangeAspect="1" noGrp="1" noRot="1"/>
          </p:cNvSpPr>
          <p:nvPr>
            <p:ph type="sldImg"/>
          </p:nvPr>
        </p:nvSpPr>
        <p:spPr bwMode="auto"/>
      </p:sp>
      <p:sp>
        <p:nvSpPr>
          <p:cNvPr id="3" name="Notes Placeholder 2"/>
          <p:cNvSpPr>
            <a:spLocks noGrp="1"/>
          </p:cNvSpPr>
          <p:nvPr>
            <p:ph type="body" idx="1"/>
          </p:nvPr>
        </p:nvSpPr>
        <p:spPr bwMode="auto"/>
        <p:txBody>
          <a:bodyPr/>
          <a:lstStyle/>
          <a:p>
            <a:pPr>
              <a:defRPr/>
            </a:pPr>
            <a:endParaRPr lang="en-US"/>
          </a:p>
        </p:txBody>
      </p:sp>
      <p:sp>
        <p:nvSpPr>
          <p:cNvPr id="4" name="Slide Number Placeholder 3"/>
          <p:cNvSpPr>
            <a:spLocks noGrp="1"/>
          </p:cNvSpPr>
          <p:nvPr>
            <p:ph type="sldNum" sz="quarter" idx="10"/>
          </p:nvPr>
        </p:nvSpPr>
        <p:spPr bwMode="auto"/>
        <p:txBody>
          <a:bodyPr/>
          <a:lstStyle/>
          <a:p>
            <a:pPr>
              <a:defRPr/>
            </a:pPr>
            <a:fld id="{E6A6B1FD-C8C3-48AB-9FE5-123404F873C5}" type="slidenum">
              <a:rPr lang="en-US"/>
              <a:t>20</a:t>
            </a:fld>
            <a:endParaRPr lang="en-US"/>
          </a:p>
        </p:txBody>
      </p:sp>
    </p:spTree>
  </p:cSld>
</p:notes>
</file>

<file path=ppt/notesSlides/notesSlide21.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 name="Slide Image Placeholder 1"/>
          <p:cNvSpPr>
            <a:spLocks noChangeAspect="1" noGrp="1" noRot="1"/>
          </p:cNvSpPr>
          <p:nvPr>
            <p:ph type="sldImg"/>
          </p:nvPr>
        </p:nvSpPr>
        <p:spPr bwMode="auto"/>
      </p:sp>
      <p:sp>
        <p:nvSpPr>
          <p:cNvPr id="3" name="Notes Placeholder 2"/>
          <p:cNvSpPr>
            <a:spLocks noGrp="1"/>
          </p:cNvSpPr>
          <p:nvPr>
            <p:ph type="body" idx="1"/>
          </p:nvPr>
        </p:nvSpPr>
        <p:spPr bwMode="auto"/>
        <p:txBody>
          <a:bodyPr/>
          <a:lstStyle/>
          <a:p>
            <a:pPr>
              <a:defRPr/>
            </a:pPr>
            <a:endParaRPr lang="en-US"/>
          </a:p>
        </p:txBody>
      </p:sp>
      <p:sp>
        <p:nvSpPr>
          <p:cNvPr id="4" name="Slide Number Placeholder 3"/>
          <p:cNvSpPr>
            <a:spLocks noGrp="1"/>
          </p:cNvSpPr>
          <p:nvPr>
            <p:ph type="sldNum" sz="quarter" idx="10"/>
          </p:nvPr>
        </p:nvSpPr>
        <p:spPr bwMode="auto"/>
        <p:txBody>
          <a:bodyPr/>
          <a:lstStyle/>
          <a:p>
            <a:pPr>
              <a:defRPr/>
            </a:pPr>
            <a:fld id="{E6A6B1FD-C8C3-48AB-9FE5-123404F873C5}" type="slidenum">
              <a:rPr lang="en-US"/>
              <a:t>21</a:t>
            </a:fld>
            <a:endParaRPr lang="en-US"/>
          </a:p>
        </p:txBody>
      </p:sp>
    </p:spTree>
  </p:cSld>
</p:notes>
</file>

<file path=ppt/notesSlides/notesSlide22.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 name="Slide Image Placeholder 1"/>
          <p:cNvSpPr>
            <a:spLocks noChangeAspect="1" noGrp="1" noRot="1"/>
          </p:cNvSpPr>
          <p:nvPr>
            <p:ph type="sldImg"/>
          </p:nvPr>
        </p:nvSpPr>
        <p:spPr bwMode="auto"/>
      </p:sp>
      <p:sp>
        <p:nvSpPr>
          <p:cNvPr id="3" name="Notes Placeholder 2"/>
          <p:cNvSpPr>
            <a:spLocks noGrp="1"/>
          </p:cNvSpPr>
          <p:nvPr>
            <p:ph type="body" idx="1"/>
          </p:nvPr>
        </p:nvSpPr>
        <p:spPr bwMode="auto"/>
        <p:txBody>
          <a:bodyPr/>
          <a:lstStyle/>
          <a:p>
            <a:pPr>
              <a:defRPr/>
            </a:pPr>
            <a:endParaRPr lang="en-US"/>
          </a:p>
        </p:txBody>
      </p:sp>
      <p:sp>
        <p:nvSpPr>
          <p:cNvPr id="4" name="Slide Number Placeholder 3"/>
          <p:cNvSpPr>
            <a:spLocks noGrp="1"/>
          </p:cNvSpPr>
          <p:nvPr>
            <p:ph type="sldNum" sz="quarter" idx="10"/>
          </p:nvPr>
        </p:nvSpPr>
        <p:spPr bwMode="auto"/>
        <p:txBody>
          <a:bodyPr/>
          <a:lstStyle/>
          <a:p>
            <a:pPr>
              <a:defRPr/>
            </a:pPr>
            <a:fld id="{E6A6B1FD-C8C3-48AB-9FE5-123404F873C5}" type="slidenum">
              <a:rPr lang="en-US"/>
              <a:t>22</a:t>
            </a:fld>
            <a:endParaRPr lang="en-US"/>
          </a:p>
        </p:txBody>
      </p:sp>
    </p:spTree>
  </p:cSld>
</p:notes>
</file>

<file path=ppt/notesSlides/notesSlide23.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 name="Slide Image Placeholder 1"/>
          <p:cNvSpPr>
            <a:spLocks noChangeAspect="1" noGrp="1" noRot="1"/>
          </p:cNvSpPr>
          <p:nvPr>
            <p:ph type="sldImg"/>
          </p:nvPr>
        </p:nvSpPr>
        <p:spPr bwMode="auto"/>
      </p:sp>
      <p:sp>
        <p:nvSpPr>
          <p:cNvPr id="3" name="Notes Placeholder 2"/>
          <p:cNvSpPr>
            <a:spLocks noGrp="1"/>
          </p:cNvSpPr>
          <p:nvPr>
            <p:ph type="body" idx="1"/>
          </p:nvPr>
        </p:nvSpPr>
        <p:spPr bwMode="auto"/>
        <p:txBody>
          <a:bodyPr/>
          <a:lstStyle/>
          <a:p>
            <a:pPr>
              <a:defRPr/>
            </a:pPr>
            <a:r>
              <a:rPr lang="en-US"/>
              <a:t>Hi everyone!</a:t>
            </a:r>
            <a:r>
              <a:rPr lang="en-US"/>
              <a:t> Thanks for the introduction. Let me now talk to you about imaging exoplanets. NEXT SLIDE</a:t>
            </a:r>
            <a:endParaRPr lang="en-US"/>
          </a:p>
        </p:txBody>
      </p:sp>
      <p:sp>
        <p:nvSpPr>
          <p:cNvPr id="4" name="Slide Number Placeholder 3"/>
          <p:cNvSpPr>
            <a:spLocks noGrp="1"/>
          </p:cNvSpPr>
          <p:nvPr>
            <p:ph type="sldNum" sz="quarter" idx="10"/>
          </p:nvPr>
        </p:nvSpPr>
        <p:spPr bwMode="auto"/>
        <p:txBody>
          <a:bodyPr/>
          <a:lstStyle/>
          <a:p>
            <a:pPr>
              <a:defRPr/>
            </a:pPr>
            <a:fld id="{E6A6B1FD-C8C3-48AB-9FE5-123404F873C5}" type="slidenum">
              <a:rPr lang="en-US"/>
              <a:t>23</a:t>
            </a:fld>
            <a:endParaRPr lang="en-US"/>
          </a:p>
        </p:txBody>
      </p:sp>
    </p:spTree>
  </p:cSld>
</p:notes>
</file>

<file path=ppt/notesSlides/notesSlide24.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 name="Slide Image Placeholder 1"/>
          <p:cNvSpPr>
            <a:spLocks noChangeAspect="1" noGrp="1" noRo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787AACFC-D40C-F2EC-F98F-4811D66D3696}" type="slidenum">
              <a:rPr/>
              <a:t/>
            </a:fld>
            <a:endParaRPr/>
          </a:p>
        </p:txBody>
      </p:sp>
    </p:spTree>
  </p:cSld>
</p:notes>
</file>

<file path=ppt/notesSlides/notesSlide25.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 name="Slide Image Placeholder 1"/>
          <p:cNvSpPr>
            <a:spLocks noChangeAspect="1" noGrp="1" noRo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7F1FB068-EAF7-0B4C-F7FC-D185EF5F0B64}" type="slidenum">
              <a:rPr/>
              <a:t/>
            </a:fld>
            <a:endParaRPr/>
          </a:p>
        </p:txBody>
      </p:sp>
    </p:spTree>
  </p:cSld>
</p:notes>
</file>

<file path=ppt/notesSlides/notesSlide3.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 name="Slide Image Placeholder 1"/>
          <p:cNvSpPr>
            <a:spLocks noChangeAspect="1" noGrp="1" noRot="1"/>
          </p:cNvSpPr>
          <p:nvPr>
            <p:ph type="sldImg"/>
          </p:nvPr>
        </p:nvSpPr>
        <p:spPr bwMode="auto"/>
      </p:sp>
      <p:sp>
        <p:nvSpPr>
          <p:cNvPr id="3" name="Notes Placeholder 2"/>
          <p:cNvSpPr>
            <a:spLocks noGrp="1"/>
          </p:cNvSpPr>
          <p:nvPr>
            <p:ph type="body" idx="1"/>
          </p:nvPr>
        </p:nvSpPr>
        <p:spPr bwMode="auto"/>
        <p:txBody>
          <a:bodyPr/>
          <a:lstStyle/>
          <a:p>
            <a:pPr>
              <a:defRPr/>
            </a:pPr>
            <a:endParaRPr lang="en-US"/>
          </a:p>
        </p:txBody>
      </p:sp>
      <p:sp>
        <p:nvSpPr>
          <p:cNvPr id="4" name="Slide Number Placeholder 3"/>
          <p:cNvSpPr>
            <a:spLocks noGrp="1"/>
          </p:cNvSpPr>
          <p:nvPr>
            <p:ph type="sldNum" sz="quarter" idx="10"/>
          </p:nvPr>
        </p:nvSpPr>
        <p:spPr bwMode="auto"/>
        <p:txBody>
          <a:bodyPr/>
          <a:lstStyle/>
          <a:p>
            <a:pPr>
              <a:defRPr/>
            </a:pPr>
            <a:fld id="{E6A6B1FD-C8C3-48AB-9FE5-123404F873C5}" type="slidenum">
              <a:rPr lang="en-US"/>
              <a:t>3</a:t>
            </a:fld>
            <a:endParaRPr lang="en-US"/>
          </a:p>
        </p:txBody>
      </p:sp>
    </p:spTree>
  </p:cSld>
</p:notes>
</file>

<file path=ppt/notesSlides/notesSlide4.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 name="Slide Image Placeholder 1"/>
          <p:cNvSpPr>
            <a:spLocks noChangeAspect="1" noGrp="1" noRot="1"/>
          </p:cNvSpPr>
          <p:nvPr>
            <p:ph type="sldImg"/>
          </p:nvPr>
        </p:nvSpPr>
        <p:spPr bwMode="auto"/>
      </p:sp>
      <p:sp>
        <p:nvSpPr>
          <p:cNvPr id="3" name="Notes Placeholder 2"/>
          <p:cNvSpPr>
            <a:spLocks noGrp="1"/>
          </p:cNvSpPr>
          <p:nvPr>
            <p:ph type="body" idx="1"/>
          </p:nvPr>
        </p:nvSpPr>
        <p:spPr bwMode="auto"/>
        <p:txBody>
          <a:bodyPr/>
          <a:lstStyle/>
          <a:p>
            <a:pPr>
              <a:defRPr/>
            </a:pPr>
            <a:r>
              <a:rPr lang="en-US"/>
              <a:t>Now</a:t>
            </a:r>
            <a:r>
              <a:rPr lang="en-US"/>
              <a:t> let me introduce the objective of my project, aimed at providing a breakthrough contribution that I think is urgently needed. CLICK First, I want to develop a viable scheme for what is called Coherent Differential Imaging, or CDI, taking advantage of the fact that starlight residuals such as speckles are both spatially and temporally coherent with the host star photons, whereas any off-axis astrophysical source is not. CLICK Second, I want to use the latest technology to do this fast enough to freeze the fast speckles at speed the relevant to the atmospheric coherence time, less than 10 </a:t>
            </a:r>
            <a:r>
              <a:rPr lang="en-US"/>
              <a:t>ms</a:t>
            </a:r>
            <a:r>
              <a:rPr lang="en-US"/>
              <a:t> that is. CLICK Finally, I intend to validate and exploit the approach on-sky thanks to 60 guaranteed time observing nights on 4-m ground based telescope equipped with an extreme AO system. NEXT SLIDE.</a:t>
            </a:r>
            <a:endParaRPr lang="en-US"/>
          </a:p>
        </p:txBody>
      </p:sp>
      <p:sp>
        <p:nvSpPr>
          <p:cNvPr id="4" name="Slide Number Placeholder 3"/>
          <p:cNvSpPr>
            <a:spLocks noGrp="1"/>
          </p:cNvSpPr>
          <p:nvPr>
            <p:ph type="sldNum" sz="quarter" idx="10"/>
          </p:nvPr>
        </p:nvSpPr>
        <p:spPr bwMode="auto"/>
        <p:txBody>
          <a:bodyPr/>
          <a:lstStyle/>
          <a:p>
            <a:pPr>
              <a:defRPr/>
            </a:pPr>
            <a:fld id="{E6A6B1FD-C8C3-48AB-9FE5-123404F873C5}" type="slidenum">
              <a:rPr lang="en-US"/>
              <a:t>4</a:t>
            </a:fld>
            <a:endParaRPr lang="en-US"/>
          </a:p>
        </p:txBody>
      </p:sp>
    </p:spTree>
  </p:cSld>
</p:notes>
</file>

<file path=ppt/notesSlides/notesSlide5.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 name="Slide Image Placeholder 1"/>
          <p:cNvSpPr>
            <a:spLocks noChangeAspect="1" noGrp="1" noRot="1"/>
          </p:cNvSpPr>
          <p:nvPr>
            <p:ph type="sldImg"/>
          </p:nvPr>
        </p:nvSpPr>
        <p:spPr bwMode="auto"/>
      </p:sp>
      <p:sp>
        <p:nvSpPr>
          <p:cNvPr id="3" name="Notes Placeholder 2"/>
          <p:cNvSpPr>
            <a:spLocks noGrp="1"/>
          </p:cNvSpPr>
          <p:nvPr>
            <p:ph type="body" idx="1"/>
          </p:nvPr>
        </p:nvSpPr>
        <p:spPr bwMode="auto"/>
        <p:txBody>
          <a:bodyPr/>
          <a:lstStyle/>
          <a:p>
            <a:pPr>
              <a:defRPr/>
            </a:pPr>
            <a:endParaRPr lang="en-US"/>
          </a:p>
        </p:txBody>
      </p:sp>
      <p:sp>
        <p:nvSpPr>
          <p:cNvPr id="4" name="Slide Number Placeholder 3"/>
          <p:cNvSpPr>
            <a:spLocks noGrp="1"/>
          </p:cNvSpPr>
          <p:nvPr>
            <p:ph type="sldNum" sz="quarter" idx="10"/>
          </p:nvPr>
        </p:nvSpPr>
        <p:spPr bwMode="auto"/>
        <p:txBody>
          <a:bodyPr/>
          <a:lstStyle/>
          <a:p>
            <a:pPr>
              <a:defRPr/>
            </a:pPr>
            <a:fld id="{E6A6B1FD-C8C3-48AB-9FE5-123404F873C5}" type="slidenum">
              <a:rPr lang="en-US"/>
              <a:t>5</a:t>
            </a:fld>
            <a:endParaRPr lang="en-US"/>
          </a:p>
        </p:txBody>
      </p:sp>
    </p:spTree>
  </p:cSld>
</p:notes>
</file>

<file path=ppt/notesSlides/notesSlide6.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 name="Slide Image Placeholder 1"/>
          <p:cNvSpPr>
            <a:spLocks noChangeAspect="1" noGrp="1" noRot="1"/>
          </p:cNvSpPr>
          <p:nvPr>
            <p:ph type="sldImg"/>
          </p:nvPr>
        </p:nvSpPr>
        <p:spPr bwMode="auto"/>
      </p:sp>
      <p:sp>
        <p:nvSpPr>
          <p:cNvPr id="3" name="Notes Placeholder 2"/>
          <p:cNvSpPr>
            <a:spLocks noGrp="1"/>
          </p:cNvSpPr>
          <p:nvPr>
            <p:ph type="body" idx="1"/>
          </p:nvPr>
        </p:nvSpPr>
        <p:spPr bwMode="auto"/>
        <p:txBody>
          <a:bodyPr/>
          <a:lstStyle/>
          <a:p>
            <a:pPr>
              <a:defRPr/>
            </a:pPr>
            <a:endParaRPr lang="en-US"/>
          </a:p>
        </p:txBody>
      </p:sp>
      <p:sp>
        <p:nvSpPr>
          <p:cNvPr id="4" name="Slide Number Placeholder 3"/>
          <p:cNvSpPr>
            <a:spLocks noGrp="1"/>
          </p:cNvSpPr>
          <p:nvPr>
            <p:ph type="sldNum" sz="quarter" idx="10"/>
          </p:nvPr>
        </p:nvSpPr>
        <p:spPr bwMode="auto"/>
        <p:txBody>
          <a:bodyPr/>
          <a:lstStyle/>
          <a:p>
            <a:pPr>
              <a:defRPr/>
            </a:pPr>
            <a:fld id="{E6A6B1FD-C8C3-48AB-9FE5-123404F873C5}" type="slidenum">
              <a:rPr lang="en-US"/>
              <a:t>6</a:t>
            </a:fld>
            <a:endParaRPr lang="en-US"/>
          </a:p>
        </p:txBody>
      </p:sp>
    </p:spTree>
  </p:cSld>
</p:notes>
</file>

<file path=ppt/notesSlides/notesSlide7.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 name="Slide Image Placeholder 1"/>
          <p:cNvSpPr>
            <a:spLocks noChangeAspect="1" noGrp="1" noRot="1"/>
          </p:cNvSpPr>
          <p:nvPr>
            <p:ph type="sldImg"/>
          </p:nvPr>
        </p:nvSpPr>
        <p:spPr bwMode="auto"/>
      </p:sp>
      <p:sp>
        <p:nvSpPr>
          <p:cNvPr id="3" name="Notes Placeholder 2"/>
          <p:cNvSpPr>
            <a:spLocks noGrp="1"/>
          </p:cNvSpPr>
          <p:nvPr>
            <p:ph type="body" idx="1"/>
          </p:nvPr>
        </p:nvSpPr>
        <p:spPr bwMode="auto"/>
        <p:txBody>
          <a:bodyPr/>
          <a:lstStyle/>
          <a:p>
            <a:pPr>
              <a:defRPr/>
            </a:pPr>
            <a:endParaRPr lang="en-US"/>
          </a:p>
        </p:txBody>
      </p:sp>
      <p:sp>
        <p:nvSpPr>
          <p:cNvPr id="4" name="Slide Number Placeholder 3"/>
          <p:cNvSpPr>
            <a:spLocks noGrp="1"/>
          </p:cNvSpPr>
          <p:nvPr>
            <p:ph type="sldNum" sz="quarter" idx="10"/>
          </p:nvPr>
        </p:nvSpPr>
        <p:spPr bwMode="auto"/>
        <p:txBody>
          <a:bodyPr/>
          <a:lstStyle/>
          <a:p>
            <a:pPr>
              <a:defRPr/>
            </a:pPr>
            <a:fld id="{E6A6B1FD-C8C3-48AB-9FE5-123404F873C5}" type="slidenum">
              <a:rPr lang="en-US"/>
              <a:t>7</a:t>
            </a:fld>
            <a:endParaRPr lang="en-US"/>
          </a:p>
        </p:txBody>
      </p:sp>
    </p:spTree>
  </p:cSld>
</p:notes>
</file>

<file path=ppt/notesSlides/notesSlide8.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 name="Slide Image Placeholder 1"/>
          <p:cNvSpPr>
            <a:spLocks noChangeAspect="1" noGrp="1" noRot="1"/>
          </p:cNvSpPr>
          <p:nvPr>
            <p:ph type="sldImg"/>
          </p:nvPr>
        </p:nvSpPr>
        <p:spPr bwMode="auto"/>
      </p:sp>
      <p:sp>
        <p:nvSpPr>
          <p:cNvPr id="3" name="Notes Placeholder 2"/>
          <p:cNvSpPr>
            <a:spLocks noGrp="1"/>
          </p:cNvSpPr>
          <p:nvPr>
            <p:ph type="body" idx="1"/>
          </p:nvPr>
        </p:nvSpPr>
        <p:spPr bwMode="auto"/>
        <p:txBody>
          <a:bodyPr/>
          <a:lstStyle/>
          <a:p>
            <a:pPr>
              <a:defRPr/>
            </a:pPr>
            <a:endParaRPr lang="en-US"/>
          </a:p>
        </p:txBody>
      </p:sp>
      <p:sp>
        <p:nvSpPr>
          <p:cNvPr id="4" name="Slide Number Placeholder 3"/>
          <p:cNvSpPr>
            <a:spLocks noGrp="1"/>
          </p:cNvSpPr>
          <p:nvPr>
            <p:ph type="sldNum" sz="quarter" idx="10"/>
          </p:nvPr>
        </p:nvSpPr>
        <p:spPr bwMode="auto"/>
        <p:txBody>
          <a:bodyPr/>
          <a:lstStyle/>
          <a:p>
            <a:pPr>
              <a:defRPr/>
            </a:pPr>
            <a:fld id="{E6A6B1FD-C8C3-48AB-9FE5-123404F873C5}" type="slidenum">
              <a:rPr lang="en-US"/>
              <a:t>8</a:t>
            </a:fld>
            <a:endParaRPr lang="en-US"/>
          </a:p>
        </p:txBody>
      </p:sp>
    </p:spTree>
  </p:cSld>
</p:notes>
</file>

<file path=ppt/notesSlides/notesSlide9.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 name="Slide Image Placeholder 1"/>
          <p:cNvSpPr>
            <a:spLocks noChangeAspect="1" noGrp="1" noRot="1"/>
          </p:cNvSpPr>
          <p:nvPr>
            <p:ph type="sldImg"/>
          </p:nvPr>
        </p:nvSpPr>
        <p:spPr bwMode="auto"/>
      </p:sp>
      <p:sp>
        <p:nvSpPr>
          <p:cNvPr id="3" name="Notes Placeholder 2"/>
          <p:cNvSpPr>
            <a:spLocks noGrp="1"/>
          </p:cNvSpPr>
          <p:nvPr>
            <p:ph type="body" idx="1"/>
          </p:nvPr>
        </p:nvSpPr>
        <p:spPr bwMode="auto"/>
        <p:txBody>
          <a:bodyPr/>
          <a:lstStyle/>
          <a:p>
            <a:pPr>
              <a:defRPr/>
            </a:pPr>
            <a:endParaRPr lang="en-US"/>
          </a:p>
        </p:txBody>
      </p:sp>
      <p:sp>
        <p:nvSpPr>
          <p:cNvPr id="4" name="Slide Number Placeholder 3"/>
          <p:cNvSpPr>
            <a:spLocks noGrp="1"/>
          </p:cNvSpPr>
          <p:nvPr>
            <p:ph type="sldNum" sz="quarter" idx="10"/>
          </p:nvPr>
        </p:nvSpPr>
        <p:spPr bwMode="auto"/>
        <p:txBody>
          <a:bodyPr/>
          <a:lstStyle/>
          <a:p>
            <a:pPr>
              <a:defRPr/>
            </a:pPr>
            <a:fld id="{E6A6B1FD-C8C3-48AB-9FE5-123404F873C5}" type="slidenum">
              <a:rPr lang="en-US"/>
              <a:t>9</a:t>
            </a:fld>
            <a:endParaRPr lang="en-US"/>
          </a:p>
        </p:txBody>
      </p:sp>
    </p:spTree>
  </p:cSld>
</p:notes>
</file>

<file path=ppt/slideLayouts/_rels/slideLayout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showMasterSp="1" type="title" userDrawn="1">
  <p:cSld name="Title Slide">
    <p:spTree>
      <p:nvGrpSpPr>
        <p:cNvPr id="1" name=""/>
        <p:cNvGrpSpPr/>
        <p:nvPr/>
      </p:nvGrpSpPr>
      <p:grpSpPr bwMode="auto">
        <a:xfrm>
          <a:off x="0" y="0"/>
          <a:ext cx="0" cy="0"/>
          <a:chOff x="0" y="0"/>
          <a:chExt cx="0" cy="0"/>
        </a:xfrm>
      </p:grpSpPr>
      <p:sp>
        <p:nvSpPr>
          <p:cNvPr id="2" name="Title 1"/>
          <p:cNvSpPr>
            <a:spLocks noGrp="1"/>
          </p:cNvSpPr>
          <p:nvPr>
            <p:ph type="ctrTitle"/>
          </p:nvPr>
        </p:nvSpPr>
        <p:spPr bwMode="auto">
          <a:xfrm>
            <a:off x="1524000" y="1122363"/>
            <a:ext cx="9144000" cy="2387600"/>
          </a:xfrm>
        </p:spPr>
        <p:txBody>
          <a:bodyPr anchor="b"/>
          <a:lstStyle>
            <a:lvl1pPr algn="ctr">
              <a:defRPr sz="6000"/>
            </a:lvl1pPr>
          </a:lstStyle>
          <a:p>
            <a:pPr>
              <a:defRPr/>
            </a:pPr>
            <a:r>
              <a:rPr lang="en-US"/>
              <a:t>Click to edit Master title style</a:t>
            </a:r>
            <a:endParaRPr lang="en-US"/>
          </a:p>
        </p:txBody>
      </p:sp>
      <p:sp>
        <p:nvSpPr>
          <p:cNvPr id="3" name="Subtitle 2"/>
          <p:cNvSpPr>
            <a:spLocks noGrp="1"/>
          </p:cNvSpPr>
          <p:nvPr>
            <p:ph type="subTitle" idx="1"/>
          </p:nvPr>
        </p:nvSpPr>
        <p:spPr bwMode="auto">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en-US"/>
              <a:t>Click to edit Master subtitle style</a:t>
            </a:r>
            <a:endParaRPr lang="en-US"/>
          </a:p>
        </p:txBody>
      </p:sp>
      <p:sp>
        <p:nvSpPr>
          <p:cNvPr id="4" name="Date Placeholder 3"/>
          <p:cNvSpPr>
            <a:spLocks noGrp="1"/>
          </p:cNvSpPr>
          <p:nvPr>
            <p:ph type="dt" sz="half" idx="10"/>
          </p:nvPr>
        </p:nvSpPr>
        <p:spPr bwMode="auto"/>
        <p:txBody>
          <a:bodyPr/>
          <a:lstStyle/>
          <a:p>
            <a:pPr>
              <a:defRPr/>
            </a:pPr>
            <a:fld id="{CFBAAF77-4B0C-4024-A226-631389149C07}" type="datetimeFigureOut">
              <a:rPr lang="en-US"/>
              <a:t>1/20/2026</a:t>
            </a:fld>
            <a:endParaRPr lang="en-US"/>
          </a:p>
        </p:txBody>
      </p:sp>
      <p:sp>
        <p:nvSpPr>
          <p:cNvPr id="5" name="Footer Placeholder 4"/>
          <p:cNvSpPr>
            <a:spLocks noGrp="1"/>
          </p:cNvSpPr>
          <p:nvPr>
            <p:ph type="ftr" sz="quarter" idx="11"/>
          </p:nvPr>
        </p:nvSpPr>
        <p:spPr bwMode="auto"/>
        <p:txBody>
          <a:bodyPr/>
          <a:lstStyle/>
          <a:p>
            <a:pPr>
              <a:defRPr/>
            </a:pPr>
            <a:endParaRPr lang="en-US"/>
          </a:p>
        </p:txBody>
      </p:sp>
      <p:sp>
        <p:nvSpPr>
          <p:cNvPr id="6" name="Slide Number Placeholder 5"/>
          <p:cNvSpPr>
            <a:spLocks noGrp="1"/>
          </p:cNvSpPr>
          <p:nvPr>
            <p:ph type="sldNum" sz="quarter" idx="12"/>
          </p:nvPr>
        </p:nvSpPr>
        <p:spPr bwMode="auto"/>
        <p:txBody>
          <a:bodyPr/>
          <a:lstStyle/>
          <a:p>
            <a:pPr>
              <a:defRPr/>
            </a:pPr>
            <a:fld id="{B26AEBC2-5B7A-48D2-9158-8B37C76D7D5F}" type="slidenum">
              <a:rPr lang="en-US"/>
              <a:t>&lt;#&gt;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showMasterSp="1" type="vertTx" userDrawn="1">
  <p:cSld name="Title and Vertical Text">
    <p:spTree>
      <p:nvGrpSpPr>
        <p:cNvPr id="1" name=""/>
        <p:cNvGrpSpPr/>
        <p:nvPr/>
      </p:nvGrpSpPr>
      <p:grpSpPr bwMode="auto">
        <a:xfrm>
          <a:off x="0" y="0"/>
          <a:ext cx="0" cy="0"/>
          <a:chOff x="0" y="0"/>
          <a:chExt cx="0" cy="0"/>
        </a:xfrm>
      </p:grpSpPr>
      <p:sp>
        <p:nvSpPr>
          <p:cNvPr id="2" name="Title 1"/>
          <p:cNvSpPr>
            <a:spLocks noGrp="1"/>
          </p:cNvSpPr>
          <p:nvPr>
            <p:ph type="title"/>
          </p:nvPr>
        </p:nvSpPr>
        <p:spPr bwMode="auto"/>
        <p:txBody>
          <a:bodyPr/>
          <a:lstStyle/>
          <a:p>
            <a:pPr>
              <a:defRPr/>
            </a:pPr>
            <a:r>
              <a:rPr lang="en-US"/>
              <a:t>Click to edit Master title style</a:t>
            </a:r>
            <a:endParaRPr lang="en-US"/>
          </a:p>
        </p:txBody>
      </p:sp>
      <p:sp>
        <p:nvSpPr>
          <p:cNvPr id="3" name="Vertical Text Placeholder 2"/>
          <p:cNvSpPr>
            <a:spLocks noGrp="1"/>
          </p:cNvSpPr>
          <p:nvPr>
            <p:ph type="body" orient="vert" idx="1"/>
          </p:nvPr>
        </p:nvSpPr>
        <p:spPr bwMode="auto"/>
        <p:txBody>
          <a:bodyPr vert="eaVert"/>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US"/>
          </a:p>
        </p:txBody>
      </p:sp>
      <p:sp>
        <p:nvSpPr>
          <p:cNvPr id="4" name="Date Placeholder 3"/>
          <p:cNvSpPr>
            <a:spLocks noGrp="1"/>
          </p:cNvSpPr>
          <p:nvPr>
            <p:ph type="dt" sz="half" idx="10"/>
          </p:nvPr>
        </p:nvSpPr>
        <p:spPr bwMode="auto"/>
        <p:txBody>
          <a:bodyPr/>
          <a:lstStyle/>
          <a:p>
            <a:pPr>
              <a:defRPr/>
            </a:pPr>
            <a:fld id="{CFBAAF77-4B0C-4024-A226-631389149C07}" type="datetimeFigureOut">
              <a:rPr lang="en-US"/>
              <a:t>1/20/2026</a:t>
            </a:fld>
            <a:endParaRPr lang="en-US"/>
          </a:p>
        </p:txBody>
      </p:sp>
      <p:sp>
        <p:nvSpPr>
          <p:cNvPr id="5" name="Footer Placeholder 4"/>
          <p:cNvSpPr>
            <a:spLocks noGrp="1"/>
          </p:cNvSpPr>
          <p:nvPr>
            <p:ph type="ftr" sz="quarter" idx="11"/>
          </p:nvPr>
        </p:nvSpPr>
        <p:spPr bwMode="auto"/>
        <p:txBody>
          <a:bodyPr/>
          <a:lstStyle/>
          <a:p>
            <a:pPr>
              <a:defRPr/>
            </a:pPr>
            <a:endParaRPr lang="en-US"/>
          </a:p>
        </p:txBody>
      </p:sp>
      <p:sp>
        <p:nvSpPr>
          <p:cNvPr id="6" name="Slide Number Placeholder 5"/>
          <p:cNvSpPr>
            <a:spLocks noGrp="1"/>
          </p:cNvSpPr>
          <p:nvPr>
            <p:ph type="sldNum" sz="quarter" idx="12"/>
          </p:nvPr>
        </p:nvSpPr>
        <p:spPr bwMode="auto"/>
        <p:txBody>
          <a:bodyPr/>
          <a:lstStyle/>
          <a:p>
            <a:pPr>
              <a:defRPr/>
            </a:pPr>
            <a:fld id="{B26AEBC2-5B7A-48D2-9158-8B37C76D7D5F}" type="slidenum">
              <a:rPr lang="en-US"/>
              <a:t>&lt;#&gt;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showMasterSp="1" type="vertTitleAndTx" userDrawn="1">
  <p:cSld name="Vertical Title and Text">
    <p:spTree>
      <p:nvGrpSpPr>
        <p:cNvPr id="1" name=""/>
        <p:cNvGrpSpPr/>
        <p:nvPr/>
      </p:nvGrpSpPr>
      <p:grpSpPr bwMode="auto">
        <a:xfrm>
          <a:off x="0" y="0"/>
          <a:ext cx="0" cy="0"/>
          <a:chOff x="0" y="0"/>
          <a:chExt cx="0" cy="0"/>
        </a:xfrm>
      </p:grpSpPr>
      <p:sp>
        <p:nvSpPr>
          <p:cNvPr id="2" name="Vertical Title 1"/>
          <p:cNvSpPr>
            <a:spLocks noGrp="1"/>
          </p:cNvSpPr>
          <p:nvPr>
            <p:ph type="title" orient="vert"/>
          </p:nvPr>
        </p:nvSpPr>
        <p:spPr bwMode="auto">
          <a:xfrm>
            <a:off x="8724900" y="365125"/>
            <a:ext cx="2628900" cy="5811838"/>
          </a:xfrm>
        </p:spPr>
        <p:txBody>
          <a:bodyPr vert="eaVert"/>
          <a:lstStyle/>
          <a:p>
            <a:pPr>
              <a:defRPr/>
            </a:pPr>
            <a:r>
              <a:rPr lang="en-US"/>
              <a:t>Click to edit Master title style</a:t>
            </a:r>
            <a:endParaRPr lang="en-US"/>
          </a:p>
        </p:txBody>
      </p:sp>
      <p:sp>
        <p:nvSpPr>
          <p:cNvPr id="3" name="Vertical Text Placeholder 2"/>
          <p:cNvSpPr>
            <a:spLocks noGrp="1"/>
          </p:cNvSpPr>
          <p:nvPr>
            <p:ph type="body" orient="vert" idx="1"/>
          </p:nvPr>
        </p:nvSpPr>
        <p:spPr bwMode="auto">
          <a:xfrm>
            <a:off x="838200" y="365125"/>
            <a:ext cx="7734300" cy="5811838"/>
          </a:xfrm>
        </p:spPr>
        <p:txBody>
          <a:bodyPr vert="eaVert"/>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US"/>
          </a:p>
        </p:txBody>
      </p:sp>
      <p:sp>
        <p:nvSpPr>
          <p:cNvPr id="4" name="Date Placeholder 3"/>
          <p:cNvSpPr>
            <a:spLocks noGrp="1"/>
          </p:cNvSpPr>
          <p:nvPr>
            <p:ph type="dt" sz="half" idx="10"/>
          </p:nvPr>
        </p:nvSpPr>
        <p:spPr bwMode="auto"/>
        <p:txBody>
          <a:bodyPr/>
          <a:lstStyle/>
          <a:p>
            <a:pPr>
              <a:defRPr/>
            </a:pPr>
            <a:fld id="{CFBAAF77-4B0C-4024-A226-631389149C07}" type="datetimeFigureOut">
              <a:rPr lang="en-US"/>
              <a:t>1/20/2026</a:t>
            </a:fld>
            <a:endParaRPr lang="en-US"/>
          </a:p>
        </p:txBody>
      </p:sp>
      <p:sp>
        <p:nvSpPr>
          <p:cNvPr id="5" name="Footer Placeholder 4"/>
          <p:cNvSpPr>
            <a:spLocks noGrp="1"/>
          </p:cNvSpPr>
          <p:nvPr>
            <p:ph type="ftr" sz="quarter" idx="11"/>
          </p:nvPr>
        </p:nvSpPr>
        <p:spPr bwMode="auto"/>
        <p:txBody>
          <a:bodyPr/>
          <a:lstStyle/>
          <a:p>
            <a:pPr>
              <a:defRPr/>
            </a:pPr>
            <a:endParaRPr lang="en-US"/>
          </a:p>
        </p:txBody>
      </p:sp>
      <p:sp>
        <p:nvSpPr>
          <p:cNvPr id="6" name="Slide Number Placeholder 5"/>
          <p:cNvSpPr>
            <a:spLocks noGrp="1"/>
          </p:cNvSpPr>
          <p:nvPr>
            <p:ph type="sldNum" sz="quarter" idx="12"/>
          </p:nvPr>
        </p:nvSpPr>
        <p:spPr bwMode="auto"/>
        <p:txBody>
          <a:bodyPr/>
          <a:lstStyle/>
          <a:p>
            <a:pPr>
              <a:defRPr/>
            </a:pPr>
            <a:fld id="{B26AEBC2-5B7A-48D2-9158-8B37C76D7D5F}" type="slidenum">
              <a:rPr lang="en-US"/>
              <a:t>&lt;#&gt;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showMasterSp="1" type="obj" userDrawn="1">
  <p:cSld name="Title and Content">
    <p:spTree>
      <p:nvGrpSpPr>
        <p:cNvPr id="1" name=""/>
        <p:cNvGrpSpPr/>
        <p:nvPr/>
      </p:nvGrpSpPr>
      <p:grpSpPr bwMode="auto">
        <a:xfrm>
          <a:off x="0" y="0"/>
          <a:ext cx="0" cy="0"/>
          <a:chOff x="0" y="0"/>
          <a:chExt cx="0" cy="0"/>
        </a:xfrm>
      </p:grpSpPr>
      <p:sp>
        <p:nvSpPr>
          <p:cNvPr id="2" name="Title 1"/>
          <p:cNvSpPr>
            <a:spLocks noGrp="1"/>
          </p:cNvSpPr>
          <p:nvPr>
            <p:ph type="title"/>
          </p:nvPr>
        </p:nvSpPr>
        <p:spPr bwMode="auto"/>
        <p:txBody>
          <a:bodyPr/>
          <a:lstStyle/>
          <a:p>
            <a:pPr>
              <a:defRPr/>
            </a:pPr>
            <a:r>
              <a:rPr lang="en-US"/>
              <a:t>Click to edit Master title style</a:t>
            </a:r>
            <a:endParaRPr lang="en-US"/>
          </a:p>
        </p:txBody>
      </p:sp>
      <p:sp>
        <p:nvSpPr>
          <p:cNvPr id="3" name="Content Placeholder 2"/>
          <p:cNvSpPr>
            <a:spLocks noGrp="1"/>
          </p:cNvSpPr>
          <p:nvPr>
            <p:ph idx="1"/>
          </p:nvPr>
        </p:nvSpPr>
        <p:spPr bwMode="auto"/>
        <p:txBody>
          <a:body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US"/>
          </a:p>
        </p:txBody>
      </p:sp>
      <p:sp>
        <p:nvSpPr>
          <p:cNvPr id="4" name="Date Placeholder 3"/>
          <p:cNvSpPr>
            <a:spLocks noGrp="1"/>
          </p:cNvSpPr>
          <p:nvPr>
            <p:ph type="dt" sz="half" idx="10"/>
          </p:nvPr>
        </p:nvSpPr>
        <p:spPr bwMode="auto"/>
        <p:txBody>
          <a:bodyPr/>
          <a:lstStyle/>
          <a:p>
            <a:pPr>
              <a:defRPr/>
            </a:pPr>
            <a:fld id="{CFBAAF77-4B0C-4024-A226-631389149C07}" type="datetimeFigureOut">
              <a:rPr lang="en-US"/>
              <a:t>1/20/2026</a:t>
            </a:fld>
            <a:endParaRPr lang="en-US"/>
          </a:p>
        </p:txBody>
      </p:sp>
      <p:sp>
        <p:nvSpPr>
          <p:cNvPr id="5" name="Footer Placeholder 4"/>
          <p:cNvSpPr>
            <a:spLocks noGrp="1"/>
          </p:cNvSpPr>
          <p:nvPr>
            <p:ph type="ftr" sz="quarter" idx="11"/>
          </p:nvPr>
        </p:nvSpPr>
        <p:spPr bwMode="auto"/>
        <p:txBody>
          <a:bodyPr/>
          <a:lstStyle/>
          <a:p>
            <a:pPr>
              <a:defRPr/>
            </a:pPr>
            <a:endParaRPr lang="en-US"/>
          </a:p>
        </p:txBody>
      </p:sp>
      <p:sp>
        <p:nvSpPr>
          <p:cNvPr id="6" name="Slide Number Placeholder 5"/>
          <p:cNvSpPr>
            <a:spLocks noGrp="1"/>
          </p:cNvSpPr>
          <p:nvPr>
            <p:ph type="sldNum" sz="quarter" idx="12"/>
          </p:nvPr>
        </p:nvSpPr>
        <p:spPr bwMode="auto"/>
        <p:txBody>
          <a:bodyPr/>
          <a:lstStyle/>
          <a:p>
            <a:pPr>
              <a:defRPr/>
            </a:pPr>
            <a:fld id="{B26AEBC2-5B7A-48D2-9158-8B37C76D7D5F}" type="slidenum">
              <a:rPr lang="en-US"/>
              <a:t>&lt;#&gt;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showMasterSp="1" type="secHead" userDrawn="1">
  <p:cSld name="Section Header">
    <p:spTree>
      <p:nvGrpSpPr>
        <p:cNvPr id="1" name=""/>
        <p:cNvGrpSpPr/>
        <p:nvPr/>
      </p:nvGrpSpPr>
      <p:grpSpPr bwMode="auto">
        <a:xfrm>
          <a:off x="0" y="0"/>
          <a:ext cx="0" cy="0"/>
          <a:chOff x="0" y="0"/>
          <a:chExt cx="0" cy="0"/>
        </a:xfrm>
      </p:grpSpPr>
      <p:sp>
        <p:nvSpPr>
          <p:cNvPr id="2" name="Title 1"/>
          <p:cNvSpPr>
            <a:spLocks noGrp="1"/>
          </p:cNvSpPr>
          <p:nvPr>
            <p:ph type="title"/>
          </p:nvPr>
        </p:nvSpPr>
        <p:spPr bwMode="auto">
          <a:xfrm>
            <a:off x="831850" y="1709738"/>
            <a:ext cx="10515600" cy="2852737"/>
          </a:xfrm>
        </p:spPr>
        <p:txBody>
          <a:bodyPr anchor="b"/>
          <a:lstStyle>
            <a:lvl1pPr>
              <a:defRPr sz="6000"/>
            </a:lvl1pPr>
          </a:lstStyle>
          <a:p>
            <a:pPr>
              <a:defRPr/>
            </a:pPr>
            <a:r>
              <a:rPr lang="en-US"/>
              <a:t>Click to edit Master title style</a:t>
            </a:r>
            <a:endParaRPr lang="en-US"/>
          </a:p>
        </p:txBody>
      </p:sp>
      <p:sp>
        <p:nvSpPr>
          <p:cNvPr id="3" name="Text Placeholder 2"/>
          <p:cNvSpPr>
            <a:spLocks noGrp="1"/>
          </p:cNvSpPr>
          <p:nvPr>
            <p:ph type="body" idx="1"/>
          </p:nvPr>
        </p:nvSpPr>
        <p:spPr bwMode="auto">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defRPr/>
            </a:pPr>
            <a:r>
              <a:rPr lang="en-US"/>
              <a:t>Edit Master text styles</a:t>
            </a:r>
            <a:endParaRPr/>
          </a:p>
        </p:txBody>
      </p:sp>
      <p:sp>
        <p:nvSpPr>
          <p:cNvPr id="4" name="Date Placeholder 3"/>
          <p:cNvSpPr>
            <a:spLocks noGrp="1"/>
          </p:cNvSpPr>
          <p:nvPr>
            <p:ph type="dt" sz="half" idx="10"/>
          </p:nvPr>
        </p:nvSpPr>
        <p:spPr bwMode="auto"/>
        <p:txBody>
          <a:bodyPr/>
          <a:lstStyle/>
          <a:p>
            <a:pPr>
              <a:defRPr/>
            </a:pPr>
            <a:fld id="{CFBAAF77-4B0C-4024-A226-631389149C07}" type="datetimeFigureOut">
              <a:rPr lang="en-US"/>
              <a:t>1/20/2026</a:t>
            </a:fld>
            <a:endParaRPr lang="en-US"/>
          </a:p>
        </p:txBody>
      </p:sp>
      <p:sp>
        <p:nvSpPr>
          <p:cNvPr id="5" name="Footer Placeholder 4"/>
          <p:cNvSpPr>
            <a:spLocks noGrp="1"/>
          </p:cNvSpPr>
          <p:nvPr>
            <p:ph type="ftr" sz="quarter" idx="11"/>
          </p:nvPr>
        </p:nvSpPr>
        <p:spPr bwMode="auto"/>
        <p:txBody>
          <a:bodyPr/>
          <a:lstStyle/>
          <a:p>
            <a:pPr>
              <a:defRPr/>
            </a:pPr>
            <a:endParaRPr lang="en-US"/>
          </a:p>
        </p:txBody>
      </p:sp>
      <p:sp>
        <p:nvSpPr>
          <p:cNvPr id="6" name="Slide Number Placeholder 5"/>
          <p:cNvSpPr>
            <a:spLocks noGrp="1"/>
          </p:cNvSpPr>
          <p:nvPr>
            <p:ph type="sldNum" sz="quarter" idx="12"/>
          </p:nvPr>
        </p:nvSpPr>
        <p:spPr bwMode="auto"/>
        <p:txBody>
          <a:bodyPr/>
          <a:lstStyle/>
          <a:p>
            <a:pPr>
              <a:defRPr/>
            </a:pPr>
            <a:fld id="{B26AEBC2-5B7A-48D2-9158-8B37C76D7D5F}" type="slidenum">
              <a:rPr lang="en-US"/>
              <a:t>&lt;#&gt;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showMasterSp="1" type="twoObj" userDrawn="1">
  <p:cSld name="Two Content">
    <p:spTree>
      <p:nvGrpSpPr>
        <p:cNvPr id="1" name=""/>
        <p:cNvGrpSpPr/>
        <p:nvPr/>
      </p:nvGrpSpPr>
      <p:grpSpPr bwMode="auto">
        <a:xfrm>
          <a:off x="0" y="0"/>
          <a:ext cx="0" cy="0"/>
          <a:chOff x="0" y="0"/>
          <a:chExt cx="0" cy="0"/>
        </a:xfrm>
      </p:grpSpPr>
      <p:sp>
        <p:nvSpPr>
          <p:cNvPr id="2" name="Title 1"/>
          <p:cNvSpPr>
            <a:spLocks noGrp="1"/>
          </p:cNvSpPr>
          <p:nvPr>
            <p:ph type="title"/>
          </p:nvPr>
        </p:nvSpPr>
        <p:spPr bwMode="auto"/>
        <p:txBody>
          <a:bodyPr/>
          <a:lstStyle/>
          <a:p>
            <a:pPr>
              <a:defRPr/>
            </a:pPr>
            <a:r>
              <a:rPr lang="en-US"/>
              <a:t>Click to edit Master title style</a:t>
            </a:r>
            <a:endParaRPr lang="en-US"/>
          </a:p>
        </p:txBody>
      </p:sp>
      <p:sp>
        <p:nvSpPr>
          <p:cNvPr id="3" name="Content Placeholder 2"/>
          <p:cNvSpPr>
            <a:spLocks noGrp="1"/>
          </p:cNvSpPr>
          <p:nvPr>
            <p:ph sz="half" idx="1"/>
          </p:nvPr>
        </p:nvSpPr>
        <p:spPr bwMode="auto">
          <a:xfrm>
            <a:off x="838200" y="1825625"/>
            <a:ext cx="5181600" cy="4351338"/>
          </a:xfrm>
        </p:spPr>
        <p:txBody>
          <a:body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US"/>
          </a:p>
        </p:txBody>
      </p:sp>
      <p:sp>
        <p:nvSpPr>
          <p:cNvPr id="4" name="Content Placeholder 3"/>
          <p:cNvSpPr>
            <a:spLocks noGrp="1"/>
          </p:cNvSpPr>
          <p:nvPr>
            <p:ph sz="half" idx="2"/>
          </p:nvPr>
        </p:nvSpPr>
        <p:spPr bwMode="auto">
          <a:xfrm>
            <a:off x="6172200" y="1825625"/>
            <a:ext cx="5181600" cy="4351338"/>
          </a:xfrm>
        </p:spPr>
        <p:txBody>
          <a:body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US"/>
          </a:p>
        </p:txBody>
      </p:sp>
      <p:sp>
        <p:nvSpPr>
          <p:cNvPr id="5" name="Date Placeholder 4"/>
          <p:cNvSpPr>
            <a:spLocks noGrp="1"/>
          </p:cNvSpPr>
          <p:nvPr>
            <p:ph type="dt" sz="half" idx="10"/>
          </p:nvPr>
        </p:nvSpPr>
        <p:spPr bwMode="auto"/>
        <p:txBody>
          <a:bodyPr/>
          <a:lstStyle/>
          <a:p>
            <a:pPr>
              <a:defRPr/>
            </a:pPr>
            <a:fld id="{CFBAAF77-4B0C-4024-A226-631389149C07}" type="datetimeFigureOut">
              <a:rPr lang="en-US"/>
              <a:t>1/20/2026</a:t>
            </a:fld>
            <a:endParaRPr lang="en-US"/>
          </a:p>
        </p:txBody>
      </p:sp>
      <p:sp>
        <p:nvSpPr>
          <p:cNvPr id="6" name="Footer Placeholder 5"/>
          <p:cNvSpPr>
            <a:spLocks noGrp="1"/>
          </p:cNvSpPr>
          <p:nvPr>
            <p:ph type="ftr" sz="quarter" idx="11"/>
          </p:nvPr>
        </p:nvSpPr>
        <p:spPr bwMode="auto"/>
        <p:txBody>
          <a:bodyPr/>
          <a:lstStyle/>
          <a:p>
            <a:pPr>
              <a:defRPr/>
            </a:pPr>
            <a:endParaRPr lang="en-US"/>
          </a:p>
        </p:txBody>
      </p:sp>
      <p:sp>
        <p:nvSpPr>
          <p:cNvPr id="7" name="Slide Number Placeholder 6"/>
          <p:cNvSpPr>
            <a:spLocks noGrp="1"/>
          </p:cNvSpPr>
          <p:nvPr>
            <p:ph type="sldNum" sz="quarter" idx="12"/>
          </p:nvPr>
        </p:nvSpPr>
        <p:spPr bwMode="auto"/>
        <p:txBody>
          <a:bodyPr/>
          <a:lstStyle/>
          <a:p>
            <a:pPr>
              <a:defRPr/>
            </a:pPr>
            <a:fld id="{B26AEBC2-5B7A-48D2-9158-8B37C76D7D5F}" type="slidenum">
              <a:rPr lang="en-US"/>
              <a:t>&lt;#&gt;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showMasterSp="1" type="twoTxTwoObj" userDrawn="1">
  <p:cSld name="Comparison">
    <p:spTree>
      <p:nvGrpSpPr>
        <p:cNvPr id="1" name=""/>
        <p:cNvGrpSpPr/>
        <p:nvPr/>
      </p:nvGrpSpPr>
      <p:grpSpPr bwMode="auto">
        <a:xfrm>
          <a:off x="0" y="0"/>
          <a:ext cx="0" cy="0"/>
          <a:chOff x="0" y="0"/>
          <a:chExt cx="0" cy="0"/>
        </a:xfrm>
      </p:grpSpPr>
      <p:sp>
        <p:nvSpPr>
          <p:cNvPr id="2" name="Title 1"/>
          <p:cNvSpPr>
            <a:spLocks noGrp="1"/>
          </p:cNvSpPr>
          <p:nvPr>
            <p:ph type="title"/>
          </p:nvPr>
        </p:nvSpPr>
        <p:spPr bwMode="auto">
          <a:xfrm>
            <a:off x="839788" y="365125"/>
            <a:ext cx="10515600" cy="1325563"/>
          </a:xfrm>
        </p:spPr>
        <p:txBody>
          <a:bodyPr/>
          <a:lstStyle/>
          <a:p>
            <a:pPr>
              <a:defRPr/>
            </a:pPr>
            <a:r>
              <a:rPr lang="en-US"/>
              <a:t>Click to edit Master title style</a:t>
            </a:r>
            <a:endParaRPr lang="en-US"/>
          </a:p>
        </p:txBody>
      </p:sp>
      <p:sp>
        <p:nvSpPr>
          <p:cNvPr id="3" name="Text Placeholder 2"/>
          <p:cNvSpPr>
            <a:spLocks noGrp="1"/>
          </p:cNvSpPr>
          <p:nvPr>
            <p:ph type="body" idx="1"/>
          </p:nvPr>
        </p:nvSpPr>
        <p:spPr bwMode="auto">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endParaRPr/>
          </a:p>
        </p:txBody>
      </p:sp>
      <p:sp>
        <p:nvSpPr>
          <p:cNvPr id="4" name="Content Placeholder 3"/>
          <p:cNvSpPr>
            <a:spLocks noGrp="1"/>
          </p:cNvSpPr>
          <p:nvPr>
            <p:ph sz="half" idx="2"/>
          </p:nvPr>
        </p:nvSpPr>
        <p:spPr bwMode="auto">
          <a:xfrm>
            <a:off x="839788" y="2505074"/>
            <a:ext cx="5157787" cy="3684588"/>
          </a:xfrm>
        </p:spPr>
        <p:txBody>
          <a:body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US"/>
          </a:p>
        </p:txBody>
      </p:sp>
      <p:sp>
        <p:nvSpPr>
          <p:cNvPr id="5" name="Text Placeholder 4"/>
          <p:cNvSpPr>
            <a:spLocks noGrp="1"/>
          </p:cNvSpPr>
          <p:nvPr>
            <p:ph type="body" sz="quarter" idx="3"/>
          </p:nvPr>
        </p:nvSpPr>
        <p:spPr bwMode="auto">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endParaRPr/>
          </a:p>
        </p:txBody>
      </p:sp>
      <p:sp>
        <p:nvSpPr>
          <p:cNvPr id="6" name="Content Placeholder 5"/>
          <p:cNvSpPr>
            <a:spLocks noGrp="1"/>
          </p:cNvSpPr>
          <p:nvPr>
            <p:ph sz="quarter" idx="4"/>
          </p:nvPr>
        </p:nvSpPr>
        <p:spPr bwMode="auto">
          <a:xfrm>
            <a:off x="6172200" y="2505074"/>
            <a:ext cx="5183188" cy="3684588"/>
          </a:xfrm>
        </p:spPr>
        <p:txBody>
          <a:body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US"/>
          </a:p>
        </p:txBody>
      </p:sp>
      <p:sp>
        <p:nvSpPr>
          <p:cNvPr id="7" name="Date Placeholder 6"/>
          <p:cNvSpPr>
            <a:spLocks noGrp="1"/>
          </p:cNvSpPr>
          <p:nvPr>
            <p:ph type="dt" sz="half" idx="10"/>
          </p:nvPr>
        </p:nvSpPr>
        <p:spPr bwMode="auto"/>
        <p:txBody>
          <a:bodyPr/>
          <a:lstStyle/>
          <a:p>
            <a:pPr>
              <a:defRPr/>
            </a:pPr>
            <a:fld id="{CFBAAF77-4B0C-4024-A226-631389149C07}" type="datetimeFigureOut">
              <a:rPr lang="en-US"/>
              <a:t>1/20/2026</a:t>
            </a:fld>
            <a:endParaRPr lang="en-US"/>
          </a:p>
        </p:txBody>
      </p:sp>
      <p:sp>
        <p:nvSpPr>
          <p:cNvPr id="8" name="Footer Placeholder 7"/>
          <p:cNvSpPr>
            <a:spLocks noGrp="1"/>
          </p:cNvSpPr>
          <p:nvPr>
            <p:ph type="ftr" sz="quarter" idx="11"/>
          </p:nvPr>
        </p:nvSpPr>
        <p:spPr bwMode="auto"/>
        <p:txBody>
          <a:bodyPr/>
          <a:lstStyle/>
          <a:p>
            <a:pPr>
              <a:defRPr/>
            </a:pPr>
            <a:endParaRPr lang="en-US"/>
          </a:p>
        </p:txBody>
      </p:sp>
      <p:sp>
        <p:nvSpPr>
          <p:cNvPr id="9" name="Slide Number Placeholder 8"/>
          <p:cNvSpPr>
            <a:spLocks noGrp="1"/>
          </p:cNvSpPr>
          <p:nvPr>
            <p:ph type="sldNum" sz="quarter" idx="12"/>
          </p:nvPr>
        </p:nvSpPr>
        <p:spPr bwMode="auto"/>
        <p:txBody>
          <a:bodyPr/>
          <a:lstStyle/>
          <a:p>
            <a:pPr>
              <a:defRPr/>
            </a:pPr>
            <a:fld id="{B26AEBC2-5B7A-48D2-9158-8B37C76D7D5F}" type="slidenum">
              <a:rPr lang="en-US"/>
              <a:t>&lt;#&gt;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showMasterSp="1" type="titleOnly" userDrawn="1">
  <p:cSld name="Title Only">
    <p:spTree>
      <p:nvGrpSpPr>
        <p:cNvPr id="1" name=""/>
        <p:cNvGrpSpPr/>
        <p:nvPr/>
      </p:nvGrpSpPr>
      <p:grpSpPr bwMode="auto">
        <a:xfrm>
          <a:off x="0" y="0"/>
          <a:ext cx="0" cy="0"/>
          <a:chOff x="0" y="0"/>
          <a:chExt cx="0" cy="0"/>
        </a:xfrm>
      </p:grpSpPr>
      <p:sp>
        <p:nvSpPr>
          <p:cNvPr id="2" name="Title 1"/>
          <p:cNvSpPr>
            <a:spLocks noGrp="1"/>
          </p:cNvSpPr>
          <p:nvPr>
            <p:ph type="title"/>
          </p:nvPr>
        </p:nvSpPr>
        <p:spPr bwMode="auto"/>
        <p:txBody>
          <a:bodyPr/>
          <a:lstStyle/>
          <a:p>
            <a:pPr>
              <a:defRPr/>
            </a:pPr>
            <a:r>
              <a:rPr lang="en-US"/>
              <a:t>Click to edit Master title style</a:t>
            </a:r>
            <a:endParaRPr lang="en-US"/>
          </a:p>
        </p:txBody>
      </p:sp>
      <p:sp>
        <p:nvSpPr>
          <p:cNvPr id="3" name="Date Placeholder 2"/>
          <p:cNvSpPr>
            <a:spLocks noGrp="1"/>
          </p:cNvSpPr>
          <p:nvPr>
            <p:ph type="dt" sz="half" idx="10"/>
          </p:nvPr>
        </p:nvSpPr>
        <p:spPr bwMode="auto"/>
        <p:txBody>
          <a:bodyPr/>
          <a:lstStyle/>
          <a:p>
            <a:pPr>
              <a:defRPr/>
            </a:pPr>
            <a:fld id="{CFBAAF77-4B0C-4024-A226-631389149C07}" type="datetimeFigureOut">
              <a:rPr lang="en-US"/>
              <a:t>1/20/2026</a:t>
            </a:fld>
            <a:endParaRPr lang="en-US"/>
          </a:p>
        </p:txBody>
      </p:sp>
      <p:sp>
        <p:nvSpPr>
          <p:cNvPr id="4" name="Footer Placeholder 3"/>
          <p:cNvSpPr>
            <a:spLocks noGrp="1"/>
          </p:cNvSpPr>
          <p:nvPr>
            <p:ph type="ftr" sz="quarter" idx="11"/>
          </p:nvPr>
        </p:nvSpPr>
        <p:spPr bwMode="auto"/>
        <p:txBody>
          <a:bodyPr/>
          <a:lstStyle/>
          <a:p>
            <a:pPr>
              <a:defRPr/>
            </a:pPr>
            <a:endParaRPr lang="en-US"/>
          </a:p>
        </p:txBody>
      </p:sp>
      <p:sp>
        <p:nvSpPr>
          <p:cNvPr id="5" name="Slide Number Placeholder 4"/>
          <p:cNvSpPr>
            <a:spLocks noGrp="1"/>
          </p:cNvSpPr>
          <p:nvPr>
            <p:ph type="sldNum" sz="quarter" idx="12"/>
          </p:nvPr>
        </p:nvSpPr>
        <p:spPr bwMode="auto"/>
        <p:txBody>
          <a:bodyPr/>
          <a:lstStyle/>
          <a:p>
            <a:pPr>
              <a:defRPr/>
            </a:pPr>
            <a:fld id="{B26AEBC2-5B7A-48D2-9158-8B37C76D7D5F}" type="slidenum">
              <a:rPr lang="en-US"/>
              <a:t>5</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showMasterSp="1" type="blank" userDrawn="1">
  <p:cSld name="Blank">
    <p:spTree>
      <p:nvGrpSpPr>
        <p:cNvPr id="1" name=""/>
        <p:cNvGrpSpPr/>
        <p:nvPr/>
      </p:nvGrpSpPr>
      <p:grpSpPr bwMode="auto">
        <a:xfrm>
          <a:off x="0" y="0"/>
          <a:ext cx="0" cy="0"/>
          <a:chOff x="0" y="0"/>
          <a:chExt cx="0" cy="0"/>
        </a:xfrm>
      </p:grpSpPr>
      <p:sp>
        <p:nvSpPr>
          <p:cNvPr id="2" name="Date Placeholder 1"/>
          <p:cNvSpPr>
            <a:spLocks noGrp="1"/>
          </p:cNvSpPr>
          <p:nvPr>
            <p:ph type="dt" sz="half" idx="10"/>
          </p:nvPr>
        </p:nvSpPr>
        <p:spPr bwMode="auto"/>
        <p:txBody>
          <a:bodyPr/>
          <a:lstStyle/>
          <a:p>
            <a:pPr>
              <a:defRPr/>
            </a:pPr>
            <a:fld id="{CFBAAF77-4B0C-4024-A226-631389149C07}" type="datetimeFigureOut">
              <a:rPr lang="en-US"/>
              <a:t>1/20/2026</a:t>
            </a:fld>
            <a:endParaRPr lang="en-US"/>
          </a:p>
        </p:txBody>
      </p:sp>
      <p:sp>
        <p:nvSpPr>
          <p:cNvPr id="3" name="Footer Placeholder 2"/>
          <p:cNvSpPr>
            <a:spLocks noGrp="1"/>
          </p:cNvSpPr>
          <p:nvPr>
            <p:ph type="ftr" sz="quarter" idx="11"/>
          </p:nvPr>
        </p:nvSpPr>
        <p:spPr bwMode="auto"/>
        <p:txBody>
          <a:bodyPr/>
          <a:lstStyle/>
          <a:p>
            <a:pPr>
              <a:defRPr/>
            </a:pPr>
            <a:endParaRPr lang="en-US"/>
          </a:p>
        </p:txBody>
      </p:sp>
      <p:sp>
        <p:nvSpPr>
          <p:cNvPr id="4" name="Slide Number Placeholder 3"/>
          <p:cNvSpPr>
            <a:spLocks noGrp="1"/>
          </p:cNvSpPr>
          <p:nvPr>
            <p:ph type="sldNum" sz="quarter" idx="12"/>
          </p:nvPr>
        </p:nvSpPr>
        <p:spPr bwMode="auto"/>
        <p:txBody>
          <a:bodyPr/>
          <a:lstStyle/>
          <a:p>
            <a:pPr>
              <a:defRPr/>
            </a:pPr>
            <a:fld id="{B26AEBC2-5B7A-48D2-9158-8B37C76D7D5F}" type="slidenum">
              <a:rPr lang="en-US"/>
              <a:t>2</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showMasterSp="1" type="objTx" userDrawn="1">
  <p:cSld name="Content with Caption">
    <p:spTree>
      <p:nvGrpSpPr>
        <p:cNvPr id="1" name=""/>
        <p:cNvGrpSpPr/>
        <p:nvPr/>
      </p:nvGrpSpPr>
      <p:grpSpPr bwMode="auto">
        <a:xfrm>
          <a:off x="0" y="0"/>
          <a:ext cx="0" cy="0"/>
          <a:chOff x="0" y="0"/>
          <a:chExt cx="0" cy="0"/>
        </a:xfrm>
      </p:grpSpPr>
      <p:sp>
        <p:nvSpPr>
          <p:cNvPr id="2" name="Title 1"/>
          <p:cNvSpPr>
            <a:spLocks noGrp="1"/>
          </p:cNvSpPr>
          <p:nvPr>
            <p:ph type="title"/>
          </p:nvPr>
        </p:nvSpPr>
        <p:spPr bwMode="auto">
          <a:xfrm>
            <a:off x="839788" y="457200"/>
            <a:ext cx="3932237" cy="1600200"/>
          </a:xfrm>
        </p:spPr>
        <p:txBody>
          <a:bodyPr anchor="b"/>
          <a:lstStyle>
            <a:lvl1pPr>
              <a:defRPr sz="3200"/>
            </a:lvl1pPr>
          </a:lstStyle>
          <a:p>
            <a:pPr>
              <a:defRPr/>
            </a:pPr>
            <a:r>
              <a:rPr lang="en-US"/>
              <a:t>Click to edit Master title style</a:t>
            </a:r>
            <a:endParaRPr lang="en-US"/>
          </a:p>
        </p:txBody>
      </p:sp>
      <p:sp>
        <p:nvSpPr>
          <p:cNvPr id="3" name="Content Placeholder 2"/>
          <p:cNvSpPr>
            <a:spLocks noGrp="1"/>
          </p:cNvSpPr>
          <p:nvPr>
            <p:ph idx="1"/>
          </p:nvPr>
        </p:nvSpPr>
        <p:spPr bwMode="auto">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US"/>
          </a:p>
        </p:txBody>
      </p:sp>
      <p:sp>
        <p:nvSpPr>
          <p:cNvPr id="4" name="Text Placeholder 3"/>
          <p:cNvSpPr>
            <a:spLocks noGrp="1"/>
          </p:cNvSpPr>
          <p:nvPr>
            <p:ph type="body" sz="half" idx="2"/>
          </p:nvPr>
        </p:nvSpPr>
        <p:spPr bwMode="auto">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defRPr/>
            </a:pPr>
            <a:r>
              <a:rPr lang="en-US"/>
              <a:t>Edit Master text styles</a:t>
            </a:r>
            <a:endParaRPr/>
          </a:p>
        </p:txBody>
      </p:sp>
      <p:sp>
        <p:nvSpPr>
          <p:cNvPr id="5" name="Date Placeholder 4"/>
          <p:cNvSpPr>
            <a:spLocks noGrp="1"/>
          </p:cNvSpPr>
          <p:nvPr>
            <p:ph type="dt" sz="half" idx="10"/>
          </p:nvPr>
        </p:nvSpPr>
        <p:spPr bwMode="auto"/>
        <p:txBody>
          <a:bodyPr/>
          <a:lstStyle/>
          <a:p>
            <a:pPr>
              <a:defRPr/>
            </a:pPr>
            <a:fld id="{CFBAAF77-4B0C-4024-A226-631389149C07}" type="datetimeFigureOut">
              <a:rPr lang="en-US"/>
              <a:t>1/20/2026</a:t>
            </a:fld>
            <a:endParaRPr lang="en-US"/>
          </a:p>
        </p:txBody>
      </p:sp>
      <p:sp>
        <p:nvSpPr>
          <p:cNvPr id="6" name="Footer Placeholder 5"/>
          <p:cNvSpPr>
            <a:spLocks noGrp="1"/>
          </p:cNvSpPr>
          <p:nvPr>
            <p:ph type="ftr" sz="quarter" idx="11"/>
          </p:nvPr>
        </p:nvSpPr>
        <p:spPr bwMode="auto"/>
        <p:txBody>
          <a:bodyPr/>
          <a:lstStyle/>
          <a:p>
            <a:pPr>
              <a:defRPr/>
            </a:pPr>
            <a:endParaRPr lang="en-US"/>
          </a:p>
        </p:txBody>
      </p:sp>
      <p:sp>
        <p:nvSpPr>
          <p:cNvPr id="7" name="Slide Number Placeholder 6"/>
          <p:cNvSpPr>
            <a:spLocks noGrp="1"/>
          </p:cNvSpPr>
          <p:nvPr>
            <p:ph type="sldNum" sz="quarter" idx="12"/>
          </p:nvPr>
        </p:nvSpPr>
        <p:spPr bwMode="auto"/>
        <p:txBody>
          <a:bodyPr/>
          <a:lstStyle/>
          <a:p>
            <a:pPr>
              <a:defRPr/>
            </a:pPr>
            <a:fld id="{B26AEBC2-5B7A-48D2-9158-8B37C76D7D5F}" type="slidenum">
              <a:rPr lang="en-US"/>
              <a:t>&lt;#&gt;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showMasterSp="1" type="picTx" userDrawn="1">
  <p:cSld name="Picture with Caption">
    <p:spTree>
      <p:nvGrpSpPr>
        <p:cNvPr id="1" name=""/>
        <p:cNvGrpSpPr/>
        <p:nvPr/>
      </p:nvGrpSpPr>
      <p:grpSpPr bwMode="auto">
        <a:xfrm>
          <a:off x="0" y="0"/>
          <a:ext cx="0" cy="0"/>
          <a:chOff x="0" y="0"/>
          <a:chExt cx="0" cy="0"/>
        </a:xfrm>
      </p:grpSpPr>
      <p:sp>
        <p:nvSpPr>
          <p:cNvPr id="2" name="Title 1"/>
          <p:cNvSpPr>
            <a:spLocks noGrp="1"/>
          </p:cNvSpPr>
          <p:nvPr>
            <p:ph type="title"/>
          </p:nvPr>
        </p:nvSpPr>
        <p:spPr bwMode="auto">
          <a:xfrm>
            <a:off x="839788" y="457200"/>
            <a:ext cx="3932237" cy="1600200"/>
          </a:xfrm>
        </p:spPr>
        <p:txBody>
          <a:bodyPr anchor="b"/>
          <a:lstStyle>
            <a:lvl1pPr>
              <a:defRPr sz="3200"/>
            </a:lvl1pPr>
          </a:lstStyle>
          <a:p>
            <a:pPr>
              <a:defRPr/>
            </a:pPr>
            <a:r>
              <a:rPr lang="en-US"/>
              <a:t>Click to edit Master title style</a:t>
            </a:r>
            <a:endParaRPr lang="en-US"/>
          </a:p>
        </p:txBody>
      </p:sp>
      <p:sp>
        <p:nvSpPr>
          <p:cNvPr id="3" name="Picture Placeholder 2"/>
          <p:cNvSpPr>
            <a:spLocks noGrp="1"/>
          </p:cNvSpPr>
          <p:nvPr>
            <p:ph type="pic" idx="1"/>
          </p:nvPr>
        </p:nvSpPr>
        <p:spPr bwMode="auto">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a:defRPr/>
            </a:pPr>
            <a:endParaRPr lang="en-US"/>
          </a:p>
        </p:txBody>
      </p:sp>
      <p:sp>
        <p:nvSpPr>
          <p:cNvPr id="4" name="Text Placeholder 3"/>
          <p:cNvSpPr>
            <a:spLocks noGrp="1"/>
          </p:cNvSpPr>
          <p:nvPr>
            <p:ph type="body" sz="half" idx="2"/>
          </p:nvPr>
        </p:nvSpPr>
        <p:spPr bwMode="auto">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defRPr/>
            </a:pPr>
            <a:r>
              <a:rPr lang="en-US"/>
              <a:t>Edit Master text styles</a:t>
            </a:r>
            <a:endParaRPr/>
          </a:p>
        </p:txBody>
      </p:sp>
      <p:sp>
        <p:nvSpPr>
          <p:cNvPr id="5" name="Date Placeholder 4"/>
          <p:cNvSpPr>
            <a:spLocks noGrp="1"/>
          </p:cNvSpPr>
          <p:nvPr>
            <p:ph type="dt" sz="half" idx="10"/>
          </p:nvPr>
        </p:nvSpPr>
        <p:spPr bwMode="auto"/>
        <p:txBody>
          <a:bodyPr/>
          <a:lstStyle/>
          <a:p>
            <a:pPr>
              <a:defRPr/>
            </a:pPr>
            <a:fld id="{CFBAAF77-4B0C-4024-A226-631389149C07}" type="datetimeFigureOut">
              <a:rPr lang="en-US"/>
              <a:t>1/20/2026</a:t>
            </a:fld>
            <a:endParaRPr lang="en-US"/>
          </a:p>
        </p:txBody>
      </p:sp>
      <p:sp>
        <p:nvSpPr>
          <p:cNvPr id="6" name="Footer Placeholder 5"/>
          <p:cNvSpPr>
            <a:spLocks noGrp="1"/>
          </p:cNvSpPr>
          <p:nvPr>
            <p:ph type="ftr" sz="quarter" idx="11"/>
          </p:nvPr>
        </p:nvSpPr>
        <p:spPr bwMode="auto"/>
        <p:txBody>
          <a:bodyPr/>
          <a:lstStyle/>
          <a:p>
            <a:pPr>
              <a:defRPr/>
            </a:pPr>
            <a:endParaRPr lang="en-US"/>
          </a:p>
        </p:txBody>
      </p:sp>
      <p:sp>
        <p:nvSpPr>
          <p:cNvPr id="7" name="Slide Number Placeholder 6"/>
          <p:cNvSpPr>
            <a:spLocks noGrp="1"/>
          </p:cNvSpPr>
          <p:nvPr>
            <p:ph type="sldNum" sz="quarter" idx="12"/>
          </p:nvPr>
        </p:nvSpPr>
        <p:spPr bwMode="auto"/>
        <p:txBody>
          <a:bodyPr/>
          <a:lstStyle/>
          <a:p>
            <a:pPr>
              <a:defRPr/>
            </a:pPr>
            <a:fld id="{B26AEBC2-5B7A-48D2-9158-8B37C76D7D5F}" type="slidenum">
              <a:rPr lang="en-US"/>
              <a:t>&lt;#&gt;</a:t>
            </a:fld>
            <a:endParaRPr lang="en-US"/>
          </a:p>
        </p:txBody>
      </p:sp>
    </p:spTree>
  </p:cSld>
  <p:clrMapOvr>
    <a:masterClrMapping/>
  </p:clrMapOvr>
</p:sldLayout>
</file>

<file path=ppt/slideMasters/_rels/slideMaster1.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reserve="0">
  <p:cSld name="">
    <p:bg>
      <p:bgRef idx="1001">
        <a:schemeClr val="bg1"/>
      </p:bgRef>
    </p:bg>
    <p:spTree>
      <p:nvGrpSpPr>
        <p:cNvPr id="1" name=""/>
        <p:cNvGrpSpPr/>
        <p:nvPr/>
      </p:nvGrpSpPr>
      <p:grpSpPr bwMode="auto">
        <a:xfrm>
          <a:off x="0" y="0"/>
          <a:ext cx="0" cy="0"/>
          <a:chOff x="0" y="0"/>
          <a:chExt cx="0" cy="0"/>
        </a:xfrm>
      </p:grpSpPr>
      <p:sp>
        <p:nvSpPr>
          <p:cNvPr id="2" name="Title Placeholder 1"/>
          <p:cNvSpPr>
            <a:spLocks noGrp="1"/>
          </p:cNvSpPr>
          <p:nvPr>
            <p:ph type="title"/>
          </p:nvPr>
        </p:nvSpPr>
        <p:spPr bwMode="auto">
          <a:xfrm>
            <a:off x="838200" y="365125"/>
            <a:ext cx="10515600" cy="1325563"/>
          </a:xfrm>
          <a:prstGeom prst="rect">
            <a:avLst/>
          </a:prstGeom>
        </p:spPr>
        <p:txBody>
          <a:bodyPr vert="horz" lIns="91440" tIns="45720" rIns="91440" bIns="45720" rtlCol="0" anchor="ctr">
            <a:normAutofit/>
          </a:bodyPr>
          <a:lstStyle/>
          <a:p>
            <a:pPr>
              <a:defRPr/>
            </a:pPr>
            <a:r>
              <a:rPr lang="en-US"/>
              <a:t>Click to edit Master title style</a:t>
            </a:r>
            <a:endParaRPr lang="en-US"/>
          </a:p>
        </p:txBody>
      </p:sp>
      <p:sp>
        <p:nvSpPr>
          <p:cNvPr id="3" name="Text Placeholder 2"/>
          <p:cNvSpPr>
            <a:spLocks noGrp="1"/>
          </p:cNvSpPr>
          <p:nvPr>
            <p:ph type="body" idx="1"/>
          </p:nvPr>
        </p:nvSpPr>
        <p:spPr bwMode="auto">
          <a:xfrm>
            <a:off x="838200" y="1825625"/>
            <a:ext cx="10515600" cy="4351338"/>
          </a:xfrm>
          <a:prstGeom prst="rect">
            <a:avLst/>
          </a:prstGeom>
        </p:spPr>
        <p:txBody>
          <a:bodyPr vert="horz" lIns="91440" tIns="45720" rIns="91440" bIns="45720" rtlCol="0">
            <a:normAutofit/>
          </a:body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US"/>
          </a:p>
        </p:txBody>
      </p:sp>
      <p:sp>
        <p:nvSpPr>
          <p:cNvPr id="4" name="Date Placeholder 3"/>
          <p:cNvSpPr>
            <a:spLocks noGrp="1"/>
          </p:cNvSpPr>
          <p:nvPr>
            <p:ph type="dt" sz="half" idx="2"/>
          </p:nvPr>
        </p:nvSpPr>
        <p:spPr bwMode="auto">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CFBAAF77-4B0C-4024-A226-631389149C07}" type="datetimeFigureOut">
              <a:rPr lang="en-US"/>
              <a:t>1/20/2026</a:t>
            </a:fld>
            <a:endParaRPr lang="en-US"/>
          </a:p>
        </p:txBody>
      </p:sp>
      <p:sp>
        <p:nvSpPr>
          <p:cNvPr id="5" name="Footer Placeholder 4"/>
          <p:cNvSpPr>
            <a:spLocks noGrp="1"/>
          </p:cNvSpPr>
          <p:nvPr>
            <p:ph type="ftr" sz="quarter" idx="3"/>
          </p:nvPr>
        </p:nvSpPr>
        <p:spPr bwMode="auto">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US"/>
          </a:p>
        </p:txBody>
      </p:sp>
      <p:sp>
        <p:nvSpPr>
          <p:cNvPr id="6" name="Slide Number Placeholder 5"/>
          <p:cNvSpPr>
            <a:spLocks noGrp="1"/>
          </p:cNvSpPr>
          <p:nvPr>
            <p:ph type="sldNum" sz="quarter" idx="4"/>
          </p:nvPr>
        </p:nvSpPr>
        <p:spPr bwMode="auto">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B26AEBC2-5B7A-48D2-9158-8B37C76D7D5F}" type="slidenum">
              <a:rPr lang="en-US"/>
              <a:t>&lt;#&gt;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a:lnSpc>
          <a:spcPct val="90000"/>
        </a:lnSpc>
        <a:spcBef>
          <a:spcPts val="0"/>
        </a:spcBef>
        <a:buNone/>
        <a:defRPr sz="4400">
          <a:solidFill>
            <a:schemeClr val="tx1"/>
          </a:solidFill>
          <a:latin typeface="+mj-lt"/>
          <a:ea typeface="+mj-ea"/>
          <a:cs typeface="+mj-cs"/>
        </a:defRPr>
      </a:lvl1pPr>
    </p:titleStyle>
    <p:bodyStyle>
      <a:lvl1pPr marL="228600" indent="-228600" algn="l" defTabSz="914400">
        <a:lnSpc>
          <a:spcPct val="90000"/>
        </a:lnSpc>
        <a:spcBef>
          <a:spcPts val="1000"/>
        </a:spcBef>
        <a:buFont typeface="Arial"/>
        <a:buChar char="•"/>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p:bodyStyle>
    <p:other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otherStyle>
  </p:txStyles>
</p:sldMaster>
</file>

<file path=ppt/slides/_rels/slide1.xml.rels><?xml version="1.0" encoding="UTF-8" standalone="yes"?><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 Id="rId3" Type="http://schemas.openxmlformats.org/officeDocument/2006/relationships/image" Target="../media/image1.jpg"/><Relationship Id="rId4" Type="http://schemas.openxmlformats.org/officeDocument/2006/relationships/image" Target="../media/image2.jpg"/><Relationship Id="rId5" Type="http://schemas.openxmlformats.org/officeDocument/2006/relationships/image" Target="../media/image3.png"/><Relationship Id="rId6" Type="http://schemas.openxmlformats.org/officeDocument/2006/relationships/image" Target="../media/image4.jpg"/><Relationship Id="rId7" Type="http://schemas.openxmlformats.org/officeDocument/2006/relationships/image" Target="../media/image5.png"/><Relationship Id="rId8" Type="http://schemas.openxmlformats.org/officeDocument/2006/relationships/image" Target="../media/image6.png"/><Relationship Id="rId9" Type="http://schemas.openxmlformats.org/officeDocument/2006/relationships/image" Target="../media/image7.png"/><Relationship Id="rId10" Type="http://schemas.openxmlformats.org/officeDocument/2006/relationships/image" Target="../media/image8.png"/></Relationships>
</file>

<file path=ppt/slides/_rels/slide10.xml.rels><?xml version="1.0" encoding="UTF-8" standalone="yes"?><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0.xml"/><Relationship Id="rId3" Type="http://schemas.openxmlformats.org/officeDocument/2006/relationships/image" Target="../media/image35.jpg"/><Relationship Id="rId4" Type="http://schemas.openxmlformats.org/officeDocument/2006/relationships/image" Target="../media/image36.jpg"/><Relationship Id="rId5" Type="http://schemas.openxmlformats.org/officeDocument/2006/relationships/image" Target="../media/image2.jpg"/><Relationship Id="rId6" Type="http://schemas.openxmlformats.org/officeDocument/2006/relationships/image" Target="../media/image37.png"/><Relationship Id="rId7" Type="http://schemas.openxmlformats.org/officeDocument/2006/relationships/image" Target="../media/image7.png"/><Relationship Id="rId8" Type="http://schemas.openxmlformats.org/officeDocument/2006/relationships/image" Target="../media/image38.png"/><Relationship Id="rId9" Type="http://schemas.openxmlformats.org/officeDocument/2006/relationships/image" Target="../media/image39.png"/><Relationship Id="rId10" Type="http://schemas.openxmlformats.org/officeDocument/2006/relationships/image" Target="../media/image40.jpg"/></Relationships>
</file>

<file path=ppt/slides/_rels/slide11.xml.rels><?xml version="1.0" encoding="UTF-8" standalone="yes"?><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1.xml"/><Relationship Id="rId3" Type="http://schemas.openxmlformats.org/officeDocument/2006/relationships/image" Target="../media/image41.jpg"/><Relationship Id="rId4" Type="http://schemas.openxmlformats.org/officeDocument/2006/relationships/image" Target="../media/image42.jpg"/><Relationship Id="rId5" Type="http://schemas.openxmlformats.org/officeDocument/2006/relationships/image" Target="../media/image43.png"/><Relationship Id="rId6" Type="http://schemas.openxmlformats.org/officeDocument/2006/relationships/image" Target="../media/image7.png"/></Relationships>
</file>

<file path=ppt/slides/_rels/slide12.xml.rels><?xml version="1.0" encoding="UTF-8" standalone="yes"?><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2.xml"/><Relationship Id="rId3" Type="http://schemas.openxmlformats.org/officeDocument/2006/relationships/image" Target="../media/image44.jpg"/><Relationship Id="rId4" Type="http://schemas.openxmlformats.org/officeDocument/2006/relationships/image" Target="../media/image45.jpg"/><Relationship Id="rId5" Type="http://schemas.openxmlformats.org/officeDocument/2006/relationships/image" Target="../media/image7.png"/><Relationship Id="rId6" Type="http://schemas.openxmlformats.org/officeDocument/2006/relationships/image" Target="../media/image2.jpg"/></Relationships>
</file>

<file path=ppt/slides/_rels/slide13.xml.rels><?xml version="1.0" encoding="UTF-8" standalone="yes"?><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3.xml"/><Relationship Id="rId3" Type="http://schemas.openxmlformats.org/officeDocument/2006/relationships/image" Target="../media/image46.jpg"/><Relationship Id="rId4" Type="http://schemas.openxmlformats.org/officeDocument/2006/relationships/image" Target="../media/image47.jpg"/><Relationship Id="rId5" Type="http://schemas.openxmlformats.org/officeDocument/2006/relationships/image" Target="../media/image48.jpg"/><Relationship Id="rId6" Type="http://schemas.openxmlformats.org/officeDocument/2006/relationships/image" Target="../media/image49.png"/><Relationship Id="rId7" Type="http://schemas.openxmlformats.org/officeDocument/2006/relationships/image" Target="../media/image7.png"/><Relationship Id="rId8" Type="http://schemas.openxmlformats.org/officeDocument/2006/relationships/image" Target="../media/image20.png"/><Relationship Id="rId9" Type="http://schemas.openxmlformats.org/officeDocument/2006/relationships/image" Target="../media/image50.png"/></Relationships>
</file>

<file path=ppt/slides/_rels/slide14.xml.rels><?xml version="1.0" encoding="UTF-8" standalone="yes"?><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4.xml"/><Relationship Id="rId3" Type="http://schemas.openxmlformats.org/officeDocument/2006/relationships/image" Target="../media/image51.png"/><Relationship Id="rId4" Type="http://schemas.openxmlformats.org/officeDocument/2006/relationships/image" Target="../media/image20.png"/><Relationship Id="rId5" Type="http://schemas.openxmlformats.org/officeDocument/2006/relationships/image" Target="../media/image52.jpg"/><Relationship Id="rId6" Type="http://schemas.openxmlformats.org/officeDocument/2006/relationships/image" Target="../media/image7.png"/></Relationships>
</file>

<file path=ppt/slides/_rels/slide15.xml.rels><?xml version="1.0" encoding="UTF-8" standalone="yes"?><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5.xml"/><Relationship Id="rId3" Type="http://schemas.openxmlformats.org/officeDocument/2006/relationships/image" Target="../media/image53.jpg"/><Relationship Id="rId4" Type="http://schemas.openxmlformats.org/officeDocument/2006/relationships/image" Target="../media/image54.jpg"/><Relationship Id="rId5" Type="http://schemas.openxmlformats.org/officeDocument/2006/relationships/image" Target="../media/image55.jpg"/><Relationship Id="rId6" Type="http://schemas.openxmlformats.org/officeDocument/2006/relationships/image" Target="../media/image56.jpg"/><Relationship Id="rId7" Type="http://schemas.openxmlformats.org/officeDocument/2006/relationships/image" Target="../media/image20.png"/><Relationship Id="rId8" Type="http://schemas.openxmlformats.org/officeDocument/2006/relationships/image" Target="../media/image57.png"/></Relationships>
</file>

<file path=ppt/slides/_rels/slide16.xml.rels><?xml version="1.0" encoding="UTF-8" standalone="yes"?><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6.xml"/><Relationship Id="rId3" Type="http://schemas.openxmlformats.org/officeDocument/2006/relationships/image" Target="../media/image58.jpg"/><Relationship Id="rId4" Type="http://schemas.openxmlformats.org/officeDocument/2006/relationships/image" Target="../media/image59.jpg"/><Relationship Id="rId5" Type="http://schemas.openxmlformats.org/officeDocument/2006/relationships/image" Target="../media/image60.jpg"/><Relationship Id="rId6" Type="http://schemas.openxmlformats.org/officeDocument/2006/relationships/image" Target="../media/image61.jpg"/><Relationship Id="rId7" Type="http://schemas.openxmlformats.org/officeDocument/2006/relationships/image" Target="../media/image20.png"/><Relationship Id="rId8" Type="http://schemas.openxmlformats.org/officeDocument/2006/relationships/image" Target="../media/image2.jpg"/><Relationship Id="rId9" Type="http://schemas.openxmlformats.org/officeDocument/2006/relationships/image" Target="../media/image7.png"/></Relationships>
</file>

<file path=ppt/slides/_rels/slide17.xml.rels><?xml version="1.0" encoding="UTF-8" standalone="yes"?><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7.xml"/><Relationship Id="rId3" Type="http://schemas.openxmlformats.org/officeDocument/2006/relationships/image" Target="../media/image62.jpg"/><Relationship Id="rId4" Type="http://schemas.openxmlformats.org/officeDocument/2006/relationships/image" Target="../media/image63.jpg"/><Relationship Id="rId5" Type="http://schemas.openxmlformats.org/officeDocument/2006/relationships/image" Target="../media/image64.jpg"/><Relationship Id="rId6" Type="http://schemas.openxmlformats.org/officeDocument/2006/relationships/image" Target="../media/image65.jpg"/><Relationship Id="rId7" Type="http://schemas.openxmlformats.org/officeDocument/2006/relationships/image" Target="../media/image20.png"/><Relationship Id="rId8" Type="http://schemas.openxmlformats.org/officeDocument/2006/relationships/image" Target="../media/image2.jpg"/></Relationships>
</file>

<file path=ppt/slides/_rels/slide18.xml.rels><?xml version="1.0" encoding="UTF-8" standalone="yes"?><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8.xml"/><Relationship Id="rId3" Type="http://schemas.openxmlformats.org/officeDocument/2006/relationships/image" Target="../media/image66.jpg"/><Relationship Id="rId4" Type="http://schemas.openxmlformats.org/officeDocument/2006/relationships/image" Target="../media/image67.jpg"/><Relationship Id="rId5" Type="http://schemas.openxmlformats.org/officeDocument/2006/relationships/image" Target="../media/image2.jpg"/></Relationships>
</file>

<file path=ppt/slides/_rels/slide19.xml.rels><?xml version="1.0" encoding="UTF-8" standalone="yes"?><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9.xml"/><Relationship Id="rId3" Type="http://schemas.openxmlformats.org/officeDocument/2006/relationships/image" Target="../media/image68.jpg"/><Relationship Id="rId4" Type="http://schemas.openxmlformats.org/officeDocument/2006/relationships/image" Target="../media/image69.jpg"/><Relationship Id="rId5" Type="http://schemas.openxmlformats.org/officeDocument/2006/relationships/image" Target="../media/image20.png"/><Relationship Id="rId6" Type="http://schemas.openxmlformats.org/officeDocument/2006/relationships/image" Target="../media/image7.png"/></Relationships>
</file>

<file path=ppt/slides/_rels/slide2.xml.rels><?xml version="1.0" encoding="UTF-8" standalone="yes"?><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 Id="rId3" Type="http://schemas.openxmlformats.org/officeDocument/2006/relationships/image" Target="../media/image9.png"/><Relationship Id="rId4" Type="http://schemas.openxmlformats.org/officeDocument/2006/relationships/image" Target="../media/image10.jpg"/><Relationship Id="rId5" Type="http://schemas.openxmlformats.org/officeDocument/2006/relationships/image" Target="../media/image11.jpg"/></Relationships>
</file>

<file path=ppt/slides/_rels/slide20.xml.rels><?xml version="1.0" encoding="UTF-8" standalone="yes"?><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0.xml"/><Relationship Id="rId3" Type="http://schemas.openxmlformats.org/officeDocument/2006/relationships/image" Target="../media/image70.jpg"/></Relationships>
</file>

<file path=ppt/slides/_rels/slide21.xml.rels><?xml version="1.0" encoding="UTF-8" standalone="yes"?><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1.xml"/><Relationship Id="rId3" Type="http://schemas.openxmlformats.org/officeDocument/2006/relationships/image" Target="../media/image71.png"/><Relationship Id="rId4" Type="http://schemas.openxmlformats.org/officeDocument/2006/relationships/image" Target="../media/image72.png"/><Relationship Id="rId5" Type="http://schemas.openxmlformats.org/officeDocument/2006/relationships/image" Target="../media/image73.png"/><Relationship Id="rId6" Type="http://schemas.openxmlformats.org/officeDocument/2006/relationships/image" Target="../media/image3.png"/><Relationship Id="rId7" Type="http://schemas.openxmlformats.org/officeDocument/2006/relationships/image" Target="../media/image74.png"/></Relationships>
</file>

<file path=ppt/slides/_rels/slide22.xml.rels><?xml version="1.0" encoding="UTF-8" standalone="yes"?><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2.xml"/><Relationship Id="rId3" Type="http://schemas.openxmlformats.org/officeDocument/2006/relationships/image" Target="../media/image75.jpg"/><Relationship Id="rId4" Type="http://schemas.openxmlformats.org/officeDocument/2006/relationships/image" Target="../media/image76.png"/><Relationship Id="rId5" Type="http://schemas.openxmlformats.org/officeDocument/2006/relationships/image" Target="../media/image77.png"/><Relationship Id="rId6" Type="http://schemas.openxmlformats.org/officeDocument/2006/relationships/image" Target="../media/image78.png"/><Relationship Id="rId7" Type="http://schemas.openxmlformats.org/officeDocument/2006/relationships/image" Target="../media/image16.png"/><Relationship Id="rId8" Type="http://schemas.openxmlformats.org/officeDocument/2006/relationships/image" Target="../media/image79.png"/><Relationship Id="rId9" Type="http://schemas.openxmlformats.org/officeDocument/2006/relationships/image" Target="../media/image7.png"/></Relationships>
</file>

<file path=ppt/slides/_rels/slide23.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 Id="rId3" Type="http://schemas.openxmlformats.org/officeDocument/2006/relationships/image" Target="../media/image6.png"/><Relationship Id="rId4" Type="http://schemas.openxmlformats.org/officeDocument/2006/relationships/image" Target="../media/image80.jpg"/><Relationship Id="rId5" Type="http://schemas.openxmlformats.org/officeDocument/2006/relationships/image" Target="../media/image2.jpg"/><Relationship Id="rId6" Type="http://schemas.openxmlformats.org/officeDocument/2006/relationships/image" Target="../media/image81.png"/><Relationship Id="rId7" Type="http://schemas.openxmlformats.org/officeDocument/2006/relationships/image" Target="../media/image4.jpg"/><Relationship Id="rId8" Type="http://schemas.openxmlformats.org/officeDocument/2006/relationships/image" Target="../media/image5.png"/><Relationship Id="rId9" Type="http://schemas.openxmlformats.org/officeDocument/2006/relationships/hyperlink" Target="http://www.racego.eu/" TargetMode="External"/><Relationship Id="rId10" Type="http://schemas.openxmlformats.org/officeDocument/2006/relationships/image" Target="../media/image7.png"/><Relationship Id="rId11" Type="http://schemas.openxmlformats.org/officeDocument/2006/relationships/image" Target="../media/image16.png"/><Relationship Id="rId12" Type="http://schemas.openxmlformats.org/officeDocument/2006/relationships/image" Target="../media/image20.png"/><Relationship Id="rId13" Type="http://schemas.openxmlformats.org/officeDocument/2006/relationships/image" Target="../media/image57.png"/></Relationships>
</file>

<file path=ppt/slides/_rels/slide24.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5.xml"/><Relationship Id="rId3" Type="http://schemas.openxmlformats.org/officeDocument/2006/relationships/image" Target="../media/image82.jpg"/><Relationship Id="rId4" Type="http://schemas.openxmlformats.org/officeDocument/2006/relationships/image" Target="../media/image83.png"/><Relationship Id="rId5" Type="http://schemas.openxmlformats.org/officeDocument/2006/relationships/image" Target="../media/image84.png"/></Relationships>
</file>

<file path=ppt/slides/_rels/slide3.xml.rels><?xml version="1.0" encoding="UTF-8" standalone="yes"?><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xml"/><Relationship Id="rId3" Type="http://schemas.openxmlformats.org/officeDocument/2006/relationships/image" Target="../media/image12.png"/><Relationship Id="rId4" Type="http://schemas.openxmlformats.org/officeDocument/2006/relationships/image" Target="../media/image13.jpg"/><Relationship Id="rId5" Type="http://schemas.openxmlformats.org/officeDocument/2006/relationships/image" Target="../media/image14.jpg"/></Relationships>
</file>

<file path=ppt/slides/_rels/slide4.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6.png"/><Relationship Id="rId4" Type="http://schemas.openxmlformats.org/officeDocument/2006/relationships/image" Target="../media/image15.jpg"/><Relationship Id="rId5" Type="http://schemas.openxmlformats.org/officeDocument/2006/relationships/image" Target="../media/image5.png"/><Relationship Id="rId6" Type="http://schemas.openxmlformats.org/officeDocument/2006/relationships/hyperlink" Target="http://www.racego.eu/" TargetMode="External"/><Relationship Id="rId7" Type="http://schemas.openxmlformats.org/officeDocument/2006/relationships/image" Target="../media/image16.png"/></Relationships>
</file>

<file path=ppt/slides/_rels/slide5.xml.rels><?xml version="1.0" encoding="UTF-8" standalone="yes"?><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5.xml"/><Relationship Id="rId3" Type="http://schemas.openxmlformats.org/officeDocument/2006/relationships/image" Target="../media/image17.jpg"/><Relationship Id="rId4" Type="http://schemas.openxmlformats.org/officeDocument/2006/relationships/image" Target="../media/image18.png"/><Relationship Id="rId5" Type="http://schemas.openxmlformats.org/officeDocument/2006/relationships/image" Target="../media/image19.png"/><Relationship Id="rId6" Type="http://schemas.openxmlformats.org/officeDocument/2006/relationships/image" Target="../media/image20.png"/><Relationship Id="rId7" Type="http://schemas.openxmlformats.org/officeDocument/2006/relationships/image" Target="../media/image21.png"/><Relationship Id="rId8" Type="http://schemas.openxmlformats.org/officeDocument/2006/relationships/image" Target="../media/image22.jpg"/><Relationship Id="rId9" Type="http://schemas.openxmlformats.org/officeDocument/2006/relationships/image" Target="../media/image23.png"/><Relationship Id="rId10" Type="http://schemas.openxmlformats.org/officeDocument/2006/relationships/hyperlink" Target="http://www.racego.eu/" TargetMode="External"/></Relationships>
</file>

<file path=ppt/slides/_rels/slide6.xml.rels><?xml version="1.0" encoding="UTF-8" standalone="yes"?><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6.xml"/><Relationship Id="rId3" Type="http://schemas.openxmlformats.org/officeDocument/2006/relationships/image" Target="../media/image24.png"/><Relationship Id="rId4" Type="http://schemas.openxmlformats.org/officeDocument/2006/relationships/image" Target="../media/image25.png"/><Relationship Id="rId5" Type="http://schemas.openxmlformats.org/officeDocument/2006/relationships/image" Target="../media/image26.png"/></Relationships>
</file>

<file path=ppt/slides/_rels/slide7.xml.rels><?xml version="1.0" encoding="UTF-8" standalone="yes"?><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7.xml"/><Relationship Id="rId3" Type="http://schemas.openxmlformats.org/officeDocument/2006/relationships/image" Target="../media/image27.jpg"/><Relationship Id="rId4" Type="http://schemas.openxmlformats.org/officeDocument/2006/relationships/image" Target="../media/image28.png"/><Relationship Id="rId5" Type="http://schemas.openxmlformats.org/officeDocument/2006/relationships/image" Target="../media/image7.png"/><Relationship Id="rId6" Type="http://schemas.openxmlformats.org/officeDocument/2006/relationships/image" Target="../media/image16.png"/></Relationships>
</file>

<file path=ppt/slides/_rels/slide8.xml.rels><?xml version="1.0" encoding="UTF-8" standalone="yes"?><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8.xml"/><Relationship Id="rId3" Type="http://schemas.openxmlformats.org/officeDocument/2006/relationships/image" Target="../media/image29.jpg"/><Relationship Id="rId4" Type="http://schemas.openxmlformats.org/officeDocument/2006/relationships/image" Target="../media/image30.png"/><Relationship Id="rId5" Type="http://schemas.openxmlformats.org/officeDocument/2006/relationships/image" Target="../media/image31.png"/><Relationship Id="rId6" Type="http://schemas.openxmlformats.org/officeDocument/2006/relationships/image" Target="../media/image32.jpg"/></Relationships>
</file>

<file path=ppt/slides/_rels/slide9.xml.rels><?xml version="1.0" encoding="UTF-8" standalone="yes"?><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9.xml"/><Relationship Id="rId3" Type="http://schemas.openxmlformats.org/officeDocument/2006/relationships/image" Target="../media/image33.png"/><Relationship Id="rId4" Type="http://schemas.openxmlformats.org/officeDocument/2006/relationships/image" Target="../media/image34.gif"/></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bg>
      <p:bgPr shadeToTitle="0">
        <a:solidFill>
          <a:srgbClr val="000054"/>
        </a:solidFill>
      </p:bgPr>
    </p:bg>
    <p:spTree>
      <p:nvGrpSpPr>
        <p:cNvPr id="1" name=""/>
        <p:cNvGrpSpPr/>
        <p:nvPr/>
      </p:nvGrpSpPr>
      <p:grpSpPr bwMode="auto">
        <a:xfrm>
          <a:off x="0" y="0"/>
          <a:ext cx="0" cy="0"/>
          <a:chOff x="0" y="0"/>
          <a:chExt cx="0" cy="0"/>
        </a:xfrm>
      </p:grpSpPr>
      <p:sp>
        <p:nvSpPr>
          <p:cNvPr id="12" name="Rectangle 11"/>
          <p:cNvSpPr/>
          <p:nvPr/>
        </p:nvSpPr>
        <p:spPr bwMode="auto">
          <a:xfrm>
            <a:off x="0" y="6209726"/>
            <a:ext cx="12192000" cy="648274"/>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p>
        </p:txBody>
      </p:sp>
      <p:pic>
        <p:nvPicPr>
          <p:cNvPr id="11" name="Picture 10"/>
          <p:cNvPicPr>
            <a:picLocks noChangeAspect="1"/>
          </p:cNvPicPr>
          <p:nvPr/>
        </p:nvPicPr>
        <p:blipFill>
          <a:blip r:embed="rId3"/>
          <a:stretch/>
        </p:blipFill>
        <p:spPr bwMode="auto">
          <a:xfrm>
            <a:off x="0" y="0"/>
            <a:ext cx="12192000" cy="6209726"/>
          </a:xfrm>
          <a:prstGeom prst="rect">
            <a:avLst/>
          </a:prstGeom>
          <a:ln>
            <a:noFill/>
          </a:ln>
        </p:spPr>
      </p:pic>
      <p:pic>
        <p:nvPicPr>
          <p:cNvPr id="13" name="Picture 12"/>
          <p:cNvPicPr>
            <a:picLocks noChangeAspect="1"/>
          </p:cNvPicPr>
          <p:nvPr/>
        </p:nvPicPr>
        <p:blipFill>
          <a:blip r:embed="rId4"/>
          <a:srcRect l="0" t="0" r="47149" b="26793"/>
          <a:stretch/>
        </p:blipFill>
        <p:spPr bwMode="auto">
          <a:xfrm>
            <a:off x="261070" y="242417"/>
            <a:ext cx="681597" cy="1023740"/>
          </a:xfrm>
          <a:prstGeom prst="rect">
            <a:avLst/>
          </a:prstGeom>
        </p:spPr>
      </p:pic>
      <p:sp>
        <p:nvSpPr>
          <p:cNvPr id="63" name="Title 14"/>
          <p:cNvSpPr txBox="1"/>
          <p:nvPr/>
        </p:nvSpPr>
        <p:spPr bwMode="auto">
          <a:xfrm>
            <a:off x="149424" y="1590062"/>
            <a:ext cx="9941401" cy="996853"/>
          </a:xfrm>
          <a:prstGeom prst="rect">
            <a:avLst/>
          </a:prstGeom>
        </p:spPr>
        <p:txBody>
          <a:bodyPr>
            <a:noAutofit/>
          </a:bodyPr>
          <a:lstStyle>
            <a:lvl1pPr algn="l" defTabSz="914400">
              <a:lnSpc>
                <a:spcPct val="90000"/>
              </a:lnSpc>
              <a:spcBef>
                <a:spcPts val="0"/>
              </a:spcBef>
              <a:buNone/>
              <a:defRPr sz="4400">
                <a:solidFill>
                  <a:schemeClr val="tx1"/>
                </a:solidFill>
                <a:latin typeface="+mj-lt"/>
                <a:ea typeface="+mj-ea"/>
                <a:cs typeface="+mj-cs"/>
              </a:defRPr>
            </a:lvl1pPr>
          </a:lstStyle>
          <a:p>
            <a:pPr>
              <a:defRPr/>
            </a:pPr>
            <a:r>
              <a:rPr lang="en-US">
                <a:solidFill>
                  <a:schemeClr val="bg1"/>
                </a:solidFill>
                <a:latin typeface="Arial Rounded MT Bold"/>
                <a:cs typeface="Arial"/>
              </a:rPr>
              <a:t>Developing astronomical instruments for direct imaging of </a:t>
            </a:r>
            <a:r>
              <a:rPr lang="en-US">
                <a:solidFill>
                  <a:schemeClr val="bg1"/>
                </a:solidFill>
                <a:latin typeface="Arial Rounded MT Bold"/>
                <a:cs typeface="Arial"/>
              </a:rPr>
              <a:t>exoplanets</a:t>
            </a:r>
            <a:endParaRPr lang="en-US" sz="4800">
              <a:solidFill>
                <a:schemeClr val="bg1"/>
              </a:solidFill>
              <a:latin typeface="Arial Rounded MT Bold"/>
              <a:cs typeface="Arial"/>
            </a:endParaRPr>
          </a:p>
        </p:txBody>
      </p:sp>
      <p:sp>
        <p:nvSpPr>
          <p:cNvPr id="72" name="TextBox 71"/>
          <p:cNvSpPr txBox="1"/>
          <p:nvPr/>
        </p:nvSpPr>
        <p:spPr bwMode="auto">
          <a:xfrm>
            <a:off x="6331909" y="2091844"/>
            <a:ext cx="255198" cy="261610"/>
          </a:xfrm>
          <a:prstGeom prst="rect">
            <a:avLst/>
          </a:prstGeom>
          <a:noFill/>
        </p:spPr>
        <p:txBody>
          <a:bodyPr wrap="none" rtlCol="0">
            <a:spAutoFit/>
          </a:bodyPr>
          <a:lstStyle/>
          <a:p>
            <a:pPr>
              <a:defRPr/>
            </a:pPr>
            <a:r>
              <a:rPr lang="en-US" sz="1050"/>
              <a:t>*</a:t>
            </a:r>
            <a:endParaRPr lang="en-US" sz="1050"/>
          </a:p>
        </p:txBody>
      </p:sp>
      <p:grpSp>
        <p:nvGrpSpPr>
          <p:cNvPr id="18" name="Group 17"/>
          <p:cNvGrpSpPr/>
          <p:nvPr/>
        </p:nvGrpSpPr>
        <p:grpSpPr bwMode="auto">
          <a:xfrm>
            <a:off x="8080452" y="165098"/>
            <a:ext cx="869810" cy="254118"/>
            <a:chOff x="-419622" y="2242159"/>
            <a:chExt cx="1484334" cy="433652"/>
          </a:xfrm>
        </p:grpSpPr>
        <p:sp>
          <p:nvSpPr>
            <p:cNvPr id="19" name="Rectangle 18"/>
            <p:cNvSpPr/>
            <p:nvPr/>
          </p:nvSpPr>
          <p:spPr bwMode="auto">
            <a:xfrm>
              <a:off x="-419622" y="2242159"/>
              <a:ext cx="1484334" cy="40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p>
          </p:txBody>
        </p:sp>
        <p:pic>
          <p:nvPicPr>
            <p:cNvPr id="20" name="Picture 19"/>
            <p:cNvPicPr>
              <a:picLocks noChangeAspect="1"/>
            </p:cNvPicPr>
            <p:nvPr/>
          </p:nvPicPr>
          <p:blipFill>
            <a:blip r:embed="rId5"/>
            <a:stretch/>
          </p:blipFill>
          <p:spPr bwMode="auto">
            <a:xfrm>
              <a:off x="-379598" y="2280575"/>
              <a:ext cx="1444310" cy="395236"/>
            </a:xfrm>
            <a:prstGeom prst="rect">
              <a:avLst/>
            </a:prstGeom>
          </p:spPr>
        </p:pic>
      </p:grpSp>
      <p:pic>
        <p:nvPicPr>
          <p:cNvPr id="14" name="Picture 13"/>
          <p:cNvPicPr>
            <a:picLocks noChangeAspect="1"/>
          </p:cNvPicPr>
          <p:nvPr/>
        </p:nvPicPr>
        <p:blipFill>
          <a:blip r:embed="rId6"/>
          <a:stretch/>
        </p:blipFill>
        <p:spPr bwMode="auto">
          <a:xfrm>
            <a:off x="11363619" y="165098"/>
            <a:ext cx="685982" cy="673472"/>
          </a:xfrm>
          <a:prstGeom prst="rect">
            <a:avLst/>
          </a:prstGeom>
        </p:spPr>
      </p:pic>
      <p:grpSp>
        <p:nvGrpSpPr>
          <p:cNvPr id="15" name="Group 14"/>
          <p:cNvGrpSpPr/>
          <p:nvPr/>
        </p:nvGrpSpPr>
        <p:grpSpPr bwMode="auto">
          <a:xfrm>
            <a:off x="9245059" y="157218"/>
            <a:ext cx="1853474" cy="672354"/>
            <a:chOff x="9107817" y="823072"/>
            <a:chExt cx="1457817" cy="528828"/>
          </a:xfrm>
        </p:grpSpPr>
        <p:pic>
          <p:nvPicPr>
            <p:cNvPr id="16" name="Picture 15"/>
            <p:cNvPicPr>
              <a:picLocks noChangeAspect="1"/>
            </p:cNvPicPr>
            <p:nvPr/>
          </p:nvPicPr>
          <p:blipFill>
            <a:blip r:embed="rId7"/>
            <a:srcRect l="52471" t="0" r="0" b="0"/>
            <a:stretch/>
          </p:blipFill>
          <p:spPr bwMode="auto">
            <a:xfrm>
              <a:off x="9358009" y="823072"/>
              <a:ext cx="1207625" cy="528827"/>
            </a:xfrm>
            <a:prstGeom prst="rect">
              <a:avLst/>
            </a:prstGeom>
          </p:spPr>
        </p:pic>
        <p:pic>
          <p:nvPicPr>
            <p:cNvPr id="17" name="Picture 16"/>
            <p:cNvPicPr>
              <a:picLocks noChangeAspect="1"/>
            </p:cNvPicPr>
            <p:nvPr/>
          </p:nvPicPr>
          <p:blipFill>
            <a:blip r:embed="rId7"/>
            <a:srcRect l="0" t="0" r="90153" b="0"/>
            <a:stretch/>
          </p:blipFill>
          <p:spPr bwMode="auto">
            <a:xfrm>
              <a:off x="9107817" y="823072"/>
              <a:ext cx="250189" cy="528827"/>
            </a:xfrm>
            <a:prstGeom prst="rect">
              <a:avLst/>
            </a:prstGeom>
          </p:spPr>
        </p:pic>
      </p:grpSp>
      <p:sp>
        <p:nvSpPr>
          <p:cNvPr id="3" name="TextBox 2"/>
          <p:cNvSpPr txBox="1"/>
          <p:nvPr/>
        </p:nvSpPr>
        <p:spPr bwMode="auto">
          <a:xfrm>
            <a:off x="181849" y="3781114"/>
            <a:ext cx="11823814" cy="1015663"/>
          </a:xfrm>
          <a:prstGeom prst="rect">
            <a:avLst/>
          </a:prstGeom>
          <a:noFill/>
        </p:spPr>
        <p:txBody>
          <a:bodyPr wrap="none" rtlCol="0">
            <a:spAutoFit/>
          </a:bodyPr>
          <a:lstStyle/>
          <a:p>
            <a:pPr>
              <a:defRPr/>
            </a:pPr>
            <a:r>
              <a:rPr lang="en-US" sz="2000" b="1" u="sng">
                <a:solidFill>
                  <a:schemeClr val="bg1"/>
                </a:solidFill>
              </a:rPr>
              <a:t>J. G. Kühn</a:t>
            </a:r>
            <a:r>
              <a:rPr lang="en-US" sz="2000" b="1">
                <a:solidFill>
                  <a:schemeClr val="bg1"/>
                </a:solidFill>
              </a:rPr>
              <a:t>, L. Marquis, R. Tandon, L. Lin - Division of Space Research and Planetary Sciences, University of Bern</a:t>
            </a:r>
            <a:br>
              <a:rPr lang="en-US" sz="2000" b="1">
                <a:solidFill>
                  <a:schemeClr val="bg1"/>
                </a:solidFill>
              </a:rPr>
            </a:br>
            <a:br>
              <a:rPr lang="en-US" sz="2000" b="1">
                <a:solidFill>
                  <a:schemeClr val="bg1"/>
                </a:solidFill>
              </a:rPr>
            </a:br>
            <a:r>
              <a:rPr lang="en-US" sz="2000" b="1">
                <a:solidFill>
                  <a:schemeClr val="bg1"/>
                </a:solidFill>
              </a:rPr>
              <a:t>L. Jolissaint, A. Baur, J. de </a:t>
            </a:r>
            <a:r>
              <a:rPr lang="en-US" sz="2000" b="1">
                <a:solidFill>
                  <a:schemeClr val="bg1"/>
                </a:solidFill>
              </a:rPr>
              <a:t>Figueirero</a:t>
            </a:r>
            <a:r>
              <a:rPr lang="en-US" sz="2000" b="1">
                <a:solidFill>
                  <a:schemeClr val="bg1"/>
                </a:solidFill>
              </a:rPr>
              <a:t> - HES-SO HEIG-VD </a:t>
            </a:r>
            <a:r>
              <a:rPr lang="en-US" sz="2000" b="1">
                <a:solidFill>
                  <a:schemeClr val="bg1"/>
                </a:solidFill>
              </a:rPr>
              <a:t>Yverdon</a:t>
            </a:r>
            <a:endParaRPr lang="en-US" sz="2000" b="1">
              <a:solidFill>
                <a:schemeClr val="bg1"/>
              </a:solidFill>
            </a:endParaRPr>
          </a:p>
        </p:txBody>
      </p:sp>
      <p:pic>
        <p:nvPicPr>
          <p:cNvPr id="21" name="Picture 20"/>
          <p:cNvPicPr>
            <a:picLocks noChangeAspect="1"/>
          </p:cNvPicPr>
          <p:nvPr/>
        </p:nvPicPr>
        <p:blipFill>
          <a:blip r:embed="rId8"/>
          <a:srcRect l="1967" t="0" r="2918" b="0"/>
          <a:stretch/>
        </p:blipFill>
        <p:spPr bwMode="auto">
          <a:xfrm>
            <a:off x="7788660" y="4390417"/>
            <a:ext cx="4403340" cy="2467583"/>
          </a:xfrm>
          <a:prstGeom prst="rect">
            <a:avLst/>
          </a:prstGeom>
          <a:ln>
            <a:solidFill>
              <a:schemeClr val="bg1"/>
            </a:solidFill>
          </a:ln>
        </p:spPr>
      </p:pic>
      <p:pic>
        <p:nvPicPr>
          <p:cNvPr id="22" name="Picture 21"/>
          <p:cNvPicPr>
            <a:picLocks noChangeAspect="1"/>
          </p:cNvPicPr>
          <p:nvPr/>
        </p:nvPicPr>
        <p:blipFill>
          <a:blip r:embed="rId9"/>
          <a:srcRect l="0" t="0" r="85736" b="0"/>
          <a:stretch/>
        </p:blipFill>
        <p:spPr bwMode="auto">
          <a:xfrm rot="5400000">
            <a:off x="1427474" y="-94587"/>
            <a:ext cx="574397" cy="1248404"/>
          </a:xfrm>
          <a:prstGeom prst="rect">
            <a:avLst/>
          </a:prstGeom>
        </p:spPr>
      </p:pic>
      <p:pic>
        <p:nvPicPr>
          <p:cNvPr id="23" name="Picture 22"/>
          <p:cNvPicPr>
            <a:picLocks noChangeAspect="1"/>
          </p:cNvPicPr>
          <p:nvPr/>
        </p:nvPicPr>
        <p:blipFill>
          <a:blip r:embed="rId10"/>
          <a:stretch/>
        </p:blipFill>
        <p:spPr bwMode="auto">
          <a:xfrm>
            <a:off x="6056982" y="157218"/>
            <a:ext cx="2286005" cy="518161"/>
          </a:xfrm>
          <a:prstGeom prst="rect">
            <a:avLst/>
          </a:prstGeom>
        </p:spPr>
      </p:pic>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bg>
      <p:bgPr shadeToTitle="0">
        <a:solidFill>
          <a:srgbClr val="00003E"/>
        </a:solidFill>
      </p:bgPr>
    </p:bg>
    <p:spTree>
      <p:nvGrpSpPr>
        <p:cNvPr id="1" name=""/>
        <p:cNvGrpSpPr/>
        <p:nvPr/>
      </p:nvGrpSpPr>
      <p:grpSpPr bwMode="auto">
        <a:xfrm>
          <a:off x="0" y="0"/>
          <a:ext cx="0" cy="0"/>
          <a:chOff x="0" y="0"/>
          <a:chExt cx="0" cy="0"/>
        </a:xfrm>
      </p:grpSpPr>
      <p:pic>
        <p:nvPicPr>
          <p:cNvPr id="8" name="Picture 7"/>
          <p:cNvPicPr>
            <a:picLocks noChangeAspect="1"/>
          </p:cNvPicPr>
          <p:nvPr/>
        </p:nvPicPr>
        <p:blipFill>
          <a:blip r:embed="rId3"/>
          <a:stretch/>
        </p:blipFill>
        <p:spPr bwMode="auto">
          <a:xfrm>
            <a:off x="7048805" y="2841112"/>
            <a:ext cx="5024040" cy="3882213"/>
          </a:xfrm>
          <a:prstGeom prst="rect">
            <a:avLst/>
          </a:prstGeom>
          <a:ln>
            <a:noFill/>
          </a:ln>
        </p:spPr>
      </p:pic>
      <p:pic>
        <p:nvPicPr>
          <p:cNvPr id="7" name="Picture 6"/>
          <p:cNvPicPr>
            <a:picLocks noChangeAspect="1"/>
          </p:cNvPicPr>
          <p:nvPr/>
        </p:nvPicPr>
        <p:blipFill>
          <a:blip r:embed="rId4"/>
          <a:stretch/>
        </p:blipFill>
        <p:spPr bwMode="auto">
          <a:xfrm>
            <a:off x="4108604" y="4499482"/>
            <a:ext cx="2877914" cy="2223843"/>
          </a:xfrm>
          <a:prstGeom prst="rect">
            <a:avLst/>
          </a:prstGeom>
        </p:spPr>
      </p:pic>
      <p:sp>
        <p:nvSpPr>
          <p:cNvPr id="2" name="Title 1"/>
          <p:cNvSpPr>
            <a:spLocks noGrp="1"/>
          </p:cNvSpPr>
          <p:nvPr>
            <p:ph type="title"/>
          </p:nvPr>
        </p:nvSpPr>
        <p:spPr bwMode="auto">
          <a:xfrm>
            <a:off x="389965" y="365125"/>
            <a:ext cx="11477064" cy="1325563"/>
          </a:xfrm>
        </p:spPr>
        <p:txBody>
          <a:bodyPr/>
          <a:lstStyle/>
          <a:p>
            <a:pPr algn="ctr">
              <a:defRPr/>
            </a:pPr>
            <a:r>
              <a:rPr lang="en-US">
                <a:solidFill>
                  <a:schemeClr val="bg1"/>
                </a:solidFill>
                <a:latin typeface="Arial Rounded MT Bold"/>
              </a:rPr>
              <a:t>The DAG NIR XAO </a:t>
            </a:r>
            <a:r>
              <a:rPr lang="en-US">
                <a:solidFill>
                  <a:schemeClr val="bg1"/>
                </a:solidFill>
                <a:latin typeface="Arial Rounded MT Bold"/>
              </a:rPr>
              <a:t>Nasymth</a:t>
            </a:r>
            <a:endParaRPr lang="en-US">
              <a:solidFill>
                <a:schemeClr val="bg1"/>
              </a:solidFill>
              <a:latin typeface="Arial Rounded MT Bold"/>
            </a:endParaRPr>
          </a:p>
        </p:txBody>
      </p:sp>
      <p:sp>
        <p:nvSpPr>
          <p:cNvPr id="9" name="Rectangle 8"/>
          <p:cNvSpPr/>
          <p:nvPr/>
        </p:nvSpPr>
        <p:spPr bwMode="auto">
          <a:xfrm>
            <a:off x="751200" y="1690688"/>
            <a:ext cx="6687784" cy="4524315"/>
          </a:xfrm>
          <a:prstGeom prst="rect">
            <a:avLst/>
          </a:prstGeom>
        </p:spPr>
        <p:txBody>
          <a:bodyPr wrap="square">
            <a:spAutoFit/>
          </a:bodyPr>
          <a:lstStyle/>
          <a:p>
            <a:pPr marL="285750" indent="-285750">
              <a:buClr>
                <a:srgbClr val="FF00FF"/>
              </a:buClr>
              <a:buFont typeface="Wingdings"/>
              <a:buChar char="Ø"/>
              <a:defRPr/>
            </a:pPr>
            <a:r>
              <a:rPr lang="en-US" b="1">
                <a:solidFill>
                  <a:srgbClr val="FF00FF"/>
                </a:solidFill>
              </a:rPr>
              <a:t>The PLACID instrument</a:t>
            </a:r>
            <a:endParaRPr/>
          </a:p>
          <a:p>
            <a:pPr marL="742950" lvl="1" indent="-285750">
              <a:buClr>
                <a:srgbClr val="FF00FF"/>
              </a:buClr>
              <a:buFont typeface="Wingdings"/>
              <a:buChar char="v"/>
              <a:defRPr/>
            </a:pPr>
            <a:r>
              <a:rPr lang="en-US" b="1">
                <a:solidFill>
                  <a:schemeClr val="bg1"/>
                </a:solidFill>
              </a:rPr>
              <a:t>World’s first SLM-based active high-contrast instrument</a:t>
            </a:r>
            <a:endParaRPr/>
          </a:p>
          <a:p>
            <a:pPr marL="742950" lvl="1" indent="-285750">
              <a:buClr>
                <a:srgbClr val="FF00FF"/>
              </a:buClr>
              <a:buFont typeface="Wingdings"/>
              <a:buChar char="v"/>
              <a:defRPr/>
            </a:pPr>
            <a:r>
              <a:rPr lang="en-US">
                <a:solidFill>
                  <a:schemeClr val="bg1"/>
                </a:solidFill>
              </a:rPr>
              <a:t>Near-infrared: H-band (1.65 </a:t>
            </a:r>
            <a:r>
              <a:rPr lang="en-US">
                <a:solidFill>
                  <a:schemeClr val="bg1"/>
                </a:solidFill>
                <a:latin typeface="Symbol"/>
              </a:rPr>
              <a:t>m</a:t>
            </a:r>
            <a:r>
              <a:rPr lang="en-US">
                <a:solidFill>
                  <a:schemeClr val="bg1"/>
                </a:solidFill>
              </a:rPr>
              <a:t>m) and Ks-band (2.2 </a:t>
            </a:r>
            <a:r>
              <a:rPr lang="en-US">
                <a:solidFill>
                  <a:schemeClr val="bg1"/>
                </a:solidFill>
                <a:latin typeface="Symbol"/>
              </a:rPr>
              <a:t>m</a:t>
            </a:r>
            <a:r>
              <a:rPr lang="en-US">
                <a:solidFill>
                  <a:schemeClr val="bg1"/>
                </a:solidFill>
              </a:rPr>
              <a:t>m)</a:t>
            </a:r>
            <a:endParaRPr/>
          </a:p>
          <a:p>
            <a:pPr marL="742950" lvl="1" indent="-285750">
              <a:buClr>
                <a:srgbClr val="FF00FF"/>
              </a:buClr>
              <a:buFont typeface="Wingdings"/>
              <a:buChar char="v"/>
              <a:defRPr/>
            </a:pPr>
            <a:r>
              <a:rPr lang="en-US">
                <a:solidFill>
                  <a:schemeClr val="bg1"/>
                </a:solidFill>
              </a:rPr>
              <a:t>Versatile </a:t>
            </a:r>
            <a:r>
              <a:rPr lang="en-US">
                <a:solidFill>
                  <a:schemeClr val="bg1"/>
                </a:solidFill>
              </a:rPr>
              <a:t>instrument for </a:t>
            </a:r>
            <a:r>
              <a:rPr lang="en-US" b="1" u="sng">
                <a:solidFill>
                  <a:srgbClr val="FFC000"/>
                </a:solidFill>
              </a:rPr>
              <a:t>exoplanet direct imaging</a:t>
            </a:r>
            <a:endParaRPr/>
          </a:p>
          <a:p>
            <a:pPr marL="742950" lvl="1" indent="-285750">
              <a:buClr>
                <a:srgbClr val="FF00FF"/>
              </a:buClr>
              <a:buFont typeface="Wingdings"/>
              <a:buChar char="v"/>
              <a:defRPr/>
            </a:pPr>
            <a:endParaRPr lang="fr-CH">
              <a:solidFill>
                <a:srgbClr val="FF00FF"/>
              </a:solidFill>
            </a:endParaRPr>
          </a:p>
          <a:p>
            <a:pPr marL="742950" lvl="1" indent="-285750">
              <a:buClr>
                <a:srgbClr val="FF00FF"/>
              </a:buClr>
              <a:buFont typeface="Wingdings"/>
              <a:buChar char="v"/>
              <a:defRPr/>
            </a:pPr>
            <a:endParaRPr lang="fr-CH">
              <a:solidFill>
                <a:srgbClr val="FF00FF"/>
              </a:solidFill>
            </a:endParaRPr>
          </a:p>
          <a:p>
            <a:pPr marL="742950" lvl="1" indent="-285750">
              <a:buClr>
                <a:srgbClr val="FF00FF"/>
              </a:buClr>
              <a:buFont typeface="Wingdings"/>
              <a:buChar char="v"/>
              <a:defRPr/>
            </a:pPr>
            <a:endParaRPr lang="en-US">
              <a:solidFill>
                <a:srgbClr val="FF00FF"/>
              </a:solidFill>
            </a:endParaRPr>
          </a:p>
          <a:p>
            <a:pPr marL="285750" indent="-285750">
              <a:buClr>
                <a:srgbClr val="FFFF00"/>
              </a:buClr>
              <a:buFont typeface="Wingdings"/>
              <a:buChar char="Ø"/>
              <a:defRPr/>
            </a:pPr>
            <a:r>
              <a:rPr lang="en-US" b="1">
                <a:solidFill>
                  <a:srgbClr val="FFFF00"/>
                </a:solidFill>
              </a:rPr>
              <a:t>PLACID</a:t>
            </a:r>
            <a:r>
              <a:rPr lang="en-US">
                <a:solidFill>
                  <a:srgbClr val="FFFF00"/>
                </a:solidFill>
              </a:rPr>
              <a:t> will operate downstream of </a:t>
            </a:r>
            <a:r>
              <a:rPr lang="en-US" b="1">
                <a:solidFill>
                  <a:srgbClr val="FFFF00"/>
                </a:solidFill>
              </a:rPr>
              <a:t>TROIA</a:t>
            </a:r>
            <a:endParaRPr/>
          </a:p>
          <a:p>
            <a:pPr marL="742950" lvl="1" indent="-285750">
              <a:buClr>
                <a:srgbClr val="FFFF00"/>
              </a:buClr>
              <a:buFont typeface="Wingdings"/>
              <a:buChar char="v"/>
              <a:defRPr/>
            </a:pPr>
            <a:r>
              <a:rPr lang="fr-CH">
                <a:solidFill>
                  <a:schemeClr val="bg1"/>
                </a:solidFill>
              </a:rPr>
              <a:t>«</a:t>
            </a:r>
            <a:r>
              <a:rPr lang="en-US">
                <a:solidFill>
                  <a:schemeClr val="bg1"/>
                </a:solidFill>
              </a:rPr>
              <a:t>TuRkish</a:t>
            </a:r>
            <a:r>
              <a:rPr lang="en-US">
                <a:solidFill>
                  <a:schemeClr val="bg1"/>
                </a:solidFill>
              </a:rPr>
              <a:t> </a:t>
            </a:r>
            <a:r>
              <a:rPr lang="en-US">
                <a:solidFill>
                  <a:schemeClr val="bg1"/>
                </a:solidFill>
              </a:rPr>
              <a:t>adaptive Optics system </a:t>
            </a:r>
            <a:r>
              <a:rPr lang="en-US">
                <a:solidFill>
                  <a:schemeClr val="bg1"/>
                </a:solidFill>
              </a:rPr>
              <a:t>for Infrared Astronomy</a:t>
            </a:r>
            <a:r>
              <a:rPr lang="fr-CH">
                <a:solidFill>
                  <a:schemeClr val="bg1"/>
                </a:solidFill>
              </a:rPr>
              <a:t>»</a:t>
            </a:r>
            <a:endParaRPr lang="en-US">
              <a:solidFill>
                <a:schemeClr val="bg1"/>
              </a:solidFill>
            </a:endParaRPr>
          </a:p>
          <a:p>
            <a:pPr marL="742950" lvl="1" indent="-285750">
              <a:buClr>
                <a:srgbClr val="FFFF00"/>
              </a:buClr>
              <a:buFont typeface="Wingdings"/>
              <a:buChar char="v"/>
              <a:defRPr/>
            </a:pPr>
            <a:r>
              <a:rPr lang="en-US" b="1">
                <a:solidFill>
                  <a:schemeClr val="bg1"/>
                </a:solidFill>
              </a:rPr>
              <a:t>Extreme AO with </a:t>
            </a:r>
            <a:r>
              <a:rPr lang="en-US" b="1">
                <a:solidFill>
                  <a:schemeClr val="bg1"/>
                </a:solidFill>
              </a:rPr>
              <a:t>pyWSF</a:t>
            </a:r>
            <a:br>
              <a:rPr lang="en-US" b="1">
                <a:solidFill>
                  <a:schemeClr val="bg1"/>
                </a:solidFill>
              </a:rPr>
            </a:br>
            <a:r>
              <a:rPr lang="en-US" b="1">
                <a:solidFill>
                  <a:schemeClr val="bg1"/>
                </a:solidFill>
              </a:rPr>
              <a:t>and</a:t>
            </a:r>
            <a:r>
              <a:rPr lang="en-US" b="1">
                <a:solidFill>
                  <a:schemeClr val="bg1"/>
                </a:solidFill>
              </a:rPr>
              <a:t> </a:t>
            </a:r>
            <a:r>
              <a:rPr lang="en-US" b="1">
                <a:solidFill>
                  <a:schemeClr val="bg1"/>
                </a:solidFill>
              </a:rPr>
              <a:t>468-DM from ALPAO</a:t>
            </a:r>
            <a:endParaRPr/>
          </a:p>
          <a:p>
            <a:pPr marL="742950" lvl="1" indent="-285750">
              <a:buClr>
                <a:srgbClr val="FF00FF"/>
              </a:buClr>
              <a:buFont typeface="Wingdings"/>
              <a:buChar char="v"/>
              <a:defRPr/>
            </a:pPr>
            <a:endParaRPr lang="fr-CH">
              <a:solidFill>
                <a:srgbClr val="FF00FF"/>
              </a:solidFill>
            </a:endParaRPr>
          </a:p>
          <a:p>
            <a:pPr marL="742950" lvl="1" indent="-285750">
              <a:buClr>
                <a:srgbClr val="FF00FF"/>
              </a:buClr>
              <a:buFont typeface="Wingdings"/>
              <a:buChar char="v"/>
              <a:defRPr/>
            </a:pPr>
            <a:endParaRPr lang="en-US">
              <a:solidFill>
                <a:srgbClr val="FF00FF"/>
              </a:solidFill>
            </a:endParaRPr>
          </a:p>
          <a:p>
            <a:pPr marL="342900" indent="-342900">
              <a:buClr>
                <a:srgbClr val="FF0000"/>
              </a:buClr>
              <a:buFont typeface="Wingdings"/>
              <a:buChar char="Ø"/>
              <a:defRPr/>
            </a:pPr>
            <a:r>
              <a:rPr>
                <a:solidFill>
                  <a:srgbClr val="FF0000"/>
                </a:solidFill>
              </a:rPr>
              <a:t>…</a:t>
            </a:r>
            <a:r>
              <a:rPr lang="fr-CH">
                <a:solidFill>
                  <a:srgbClr val="FF0000"/>
                </a:solidFill>
              </a:rPr>
              <a:t> and </a:t>
            </a:r>
            <a:r>
              <a:rPr lang="fr-CH">
                <a:solidFill>
                  <a:srgbClr val="FF0000"/>
                </a:solidFill>
              </a:rPr>
              <a:t>upstream</a:t>
            </a:r>
            <a:r>
              <a:rPr lang="fr-CH">
                <a:solidFill>
                  <a:srgbClr val="FF0000"/>
                </a:solidFill>
              </a:rPr>
              <a:t> of </a:t>
            </a:r>
            <a:r>
              <a:rPr lang="fr-CH" b="1">
                <a:solidFill>
                  <a:srgbClr val="FF0000"/>
                </a:solidFill>
              </a:rPr>
              <a:t>DIRAC</a:t>
            </a:r>
            <a:endParaRPr/>
          </a:p>
          <a:p>
            <a:pPr marL="800100" lvl="1" indent="-342900">
              <a:buClr>
                <a:srgbClr val="FF0000"/>
              </a:buClr>
              <a:buFont typeface="Wingdings"/>
              <a:buChar char="v"/>
              <a:defRPr/>
            </a:pPr>
            <a:r>
              <a:rPr lang="fr-CH">
                <a:solidFill>
                  <a:schemeClr val="bg1"/>
                </a:solidFill>
              </a:rPr>
              <a:t>«</a:t>
            </a:r>
            <a:r>
              <a:rPr lang="fr-CH">
                <a:solidFill>
                  <a:schemeClr val="bg1"/>
                </a:solidFill>
              </a:rPr>
              <a:t>DAG </a:t>
            </a:r>
            <a:r>
              <a:rPr lang="fr-CH">
                <a:solidFill>
                  <a:schemeClr val="bg1"/>
                </a:solidFill>
              </a:rPr>
              <a:t>InfRAed</a:t>
            </a:r>
            <a:r>
              <a:rPr lang="fr-CH">
                <a:solidFill>
                  <a:schemeClr val="bg1"/>
                </a:solidFill>
              </a:rPr>
              <a:t> </a:t>
            </a:r>
            <a:r>
              <a:rPr lang="fr-CH">
                <a:solidFill>
                  <a:schemeClr val="bg1"/>
                </a:solidFill>
              </a:rPr>
              <a:t>Camera»</a:t>
            </a:r>
            <a:endParaRPr/>
          </a:p>
          <a:p>
            <a:pPr marL="800100" lvl="1" indent="-342900">
              <a:buClr>
                <a:srgbClr val="FF0000"/>
              </a:buClr>
              <a:buFont typeface="Wingdings"/>
              <a:buChar char="v"/>
              <a:defRPr/>
            </a:pPr>
            <a:r>
              <a:rPr lang="fr-CH" b="1">
                <a:solidFill>
                  <a:schemeClr val="bg1"/>
                </a:solidFill>
              </a:rPr>
              <a:t>Teledyne</a:t>
            </a:r>
            <a:r>
              <a:rPr lang="fr-CH" b="1">
                <a:solidFill>
                  <a:schemeClr val="bg1"/>
                </a:solidFill>
              </a:rPr>
              <a:t> H2RG detector</a:t>
            </a:r>
            <a:endParaRPr lang="en-US" b="1">
              <a:solidFill>
                <a:schemeClr val="bg1"/>
              </a:solidFill>
            </a:endParaRPr>
          </a:p>
        </p:txBody>
      </p:sp>
      <p:sp>
        <p:nvSpPr>
          <p:cNvPr id="11" name="Rectangle 10"/>
          <p:cNvSpPr/>
          <p:nvPr/>
        </p:nvSpPr>
        <p:spPr bwMode="auto">
          <a:xfrm>
            <a:off x="4238750" y="5499848"/>
            <a:ext cx="1048871" cy="685800"/>
          </a:xfrm>
          <a:prstGeom prst="rect">
            <a:avLst/>
          </a:prstGeom>
          <a:noFill/>
          <a:ln w="28575">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p>
        </p:txBody>
      </p:sp>
      <p:sp>
        <p:nvSpPr>
          <p:cNvPr id="13" name="Rectangle 12"/>
          <p:cNvSpPr/>
          <p:nvPr/>
        </p:nvSpPr>
        <p:spPr bwMode="auto">
          <a:xfrm>
            <a:off x="9813068" y="3989697"/>
            <a:ext cx="2205318" cy="1611003"/>
          </a:xfrm>
          <a:prstGeom prst="rect">
            <a:avLst/>
          </a:prstGeom>
          <a:noFill/>
          <a:ln w="28575">
            <a:solidFill>
              <a:srgbClr val="FF00FF"/>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p>
        </p:txBody>
      </p:sp>
      <p:sp>
        <p:nvSpPr>
          <p:cNvPr id="14" name="Rectangle 13"/>
          <p:cNvSpPr/>
          <p:nvPr/>
        </p:nvSpPr>
        <p:spPr bwMode="auto">
          <a:xfrm>
            <a:off x="8300136" y="3521132"/>
            <a:ext cx="2907987" cy="800935"/>
          </a:xfrm>
          <a:prstGeom prst="rect">
            <a:avLst/>
          </a:prstGeom>
          <a:noFill/>
          <a:ln w="28575">
            <a:solidFill>
              <a:srgbClr val="FFFF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p>
        </p:txBody>
      </p:sp>
      <p:sp>
        <p:nvSpPr>
          <p:cNvPr id="16" name="Rectangle 15"/>
          <p:cNvSpPr/>
          <p:nvPr/>
        </p:nvSpPr>
        <p:spPr bwMode="auto">
          <a:xfrm>
            <a:off x="8169452" y="4859744"/>
            <a:ext cx="1552385" cy="1325904"/>
          </a:xfrm>
          <a:prstGeom prst="rect">
            <a:avLst/>
          </a:prstGeom>
          <a:noFill/>
          <a:ln w="28575">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p>
        </p:txBody>
      </p:sp>
      <p:pic>
        <p:nvPicPr>
          <p:cNvPr id="20" name="Picture 19"/>
          <p:cNvPicPr>
            <a:picLocks noChangeAspect="1"/>
          </p:cNvPicPr>
          <p:nvPr/>
        </p:nvPicPr>
        <p:blipFill>
          <a:blip r:embed="rId5"/>
          <a:srcRect l="0" t="0" r="47149" b="26793"/>
          <a:stretch/>
        </p:blipFill>
        <p:spPr bwMode="auto">
          <a:xfrm>
            <a:off x="328123" y="2209919"/>
            <a:ext cx="461299" cy="692859"/>
          </a:xfrm>
          <a:prstGeom prst="rect">
            <a:avLst/>
          </a:prstGeom>
        </p:spPr>
      </p:pic>
      <p:pic>
        <p:nvPicPr>
          <p:cNvPr id="21" name="Picture 20"/>
          <p:cNvPicPr>
            <a:picLocks noChangeAspect="1"/>
          </p:cNvPicPr>
          <p:nvPr/>
        </p:nvPicPr>
        <p:blipFill>
          <a:blip r:embed="rId6"/>
          <a:stretch/>
        </p:blipFill>
        <p:spPr bwMode="auto">
          <a:xfrm>
            <a:off x="328123" y="1720600"/>
            <a:ext cx="427647" cy="427647"/>
          </a:xfrm>
          <a:prstGeom prst="rect">
            <a:avLst/>
          </a:prstGeom>
        </p:spPr>
      </p:pic>
      <p:pic>
        <p:nvPicPr>
          <p:cNvPr id="22" name="Picture 21"/>
          <p:cNvPicPr>
            <a:picLocks noChangeAspect="1"/>
          </p:cNvPicPr>
          <p:nvPr/>
        </p:nvPicPr>
        <p:blipFill>
          <a:blip r:embed="rId7"/>
          <a:srcRect l="0" t="0" r="85736" b="0"/>
          <a:stretch/>
        </p:blipFill>
        <p:spPr bwMode="auto">
          <a:xfrm rot="5400000">
            <a:off x="541388" y="3805358"/>
            <a:ext cx="357845" cy="777746"/>
          </a:xfrm>
          <a:prstGeom prst="rect">
            <a:avLst/>
          </a:prstGeom>
        </p:spPr>
      </p:pic>
      <p:pic>
        <p:nvPicPr>
          <p:cNvPr id="23" name="Picture 22"/>
          <p:cNvPicPr>
            <a:picLocks noChangeAspect="1"/>
          </p:cNvPicPr>
          <p:nvPr/>
        </p:nvPicPr>
        <p:blipFill>
          <a:blip r:embed="rId6"/>
          <a:stretch/>
        </p:blipFill>
        <p:spPr bwMode="auto">
          <a:xfrm>
            <a:off x="332118" y="3627551"/>
            <a:ext cx="357846" cy="357846"/>
          </a:xfrm>
          <a:prstGeom prst="rect">
            <a:avLst/>
          </a:prstGeom>
        </p:spPr>
      </p:pic>
      <p:pic>
        <p:nvPicPr>
          <p:cNvPr id="24" name="Picture 23"/>
          <p:cNvPicPr>
            <a:picLocks noChangeAspect="1"/>
          </p:cNvPicPr>
          <p:nvPr/>
        </p:nvPicPr>
        <p:blipFill>
          <a:blip r:embed="rId8"/>
          <a:stretch/>
        </p:blipFill>
        <p:spPr bwMode="auto">
          <a:xfrm>
            <a:off x="184197" y="5670277"/>
            <a:ext cx="1058230" cy="365342"/>
          </a:xfrm>
          <a:prstGeom prst="rect">
            <a:avLst/>
          </a:prstGeom>
        </p:spPr>
      </p:pic>
      <p:pic>
        <p:nvPicPr>
          <p:cNvPr id="25" name="Picture 24"/>
          <p:cNvPicPr>
            <a:picLocks noChangeAspect="1"/>
          </p:cNvPicPr>
          <p:nvPr/>
        </p:nvPicPr>
        <p:blipFill>
          <a:blip r:embed="rId9"/>
          <a:stretch/>
        </p:blipFill>
        <p:spPr bwMode="auto">
          <a:xfrm>
            <a:off x="184197" y="5282519"/>
            <a:ext cx="624759" cy="313605"/>
          </a:xfrm>
          <a:prstGeom prst="rect">
            <a:avLst/>
          </a:prstGeom>
        </p:spPr>
      </p:pic>
      <p:pic>
        <p:nvPicPr>
          <p:cNvPr id="26" name="Picture 25"/>
          <p:cNvPicPr>
            <a:picLocks noChangeAspect="1"/>
          </p:cNvPicPr>
          <p:nvPr/>
        </p:nvPicPr>
        <p:blipFill>
          <a:blip r:embed="rId10"/>
          <a:stretch/>
        </p:blipFill>
        <p:spPr bwMode="auto">
          <a:xfrm>
            <a:off x="8499418" y="1497756"/>
            <a:ext cx="3333960" cy="1776050"/>
          </a:xfrm>
          <a:prstGeom prst="rect">
            <a:avLst/>
          </a:prstGeom>
          <a:ln w="28575">
            <a:solidFill>
              <a:srgbClr val="FFC000"/>
            </a:solidFill>
          </a:ln>
        </p:spPr>
      </p:pic>
      <p:pic>
        <p:nvPicPr>
          <p:cNvPr id="18" name="Picture 17"/>
          <p:cNvPicPr>
            <a:picLocks noChangeAspect="1"/>
          </p:cNvPicPr>
          <p:nvPr/>
        </p:nvPicPr>
        <p:blipFill>
          <a:blip r:embed="rId7"/>
          <a:srcRect l="0" t="0" r="85736" b="0"/>
          <a:stretch/>
        </p:blipFill>
        <p:spPr bwMode="auto">
          <a:xfrm rot="5400000">
            <a:off x="507696" y="2769160"/>
            <a:ext cx="322137" cy="700138"/>
          </a:xfrm>
          <a:prstGeom prst="rect">
            <a:avLst/>
          </a:prstGeom>
        </p:spPr>
      </p:pic>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 calcmode="lin" valueType="num">
                                      <p:cBhvr additive="base">
                                        <p:cTn id="7"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9">
                                            <p:txEl>
                                              <p:pRg st="1" end="1"/>
                                            </p:txEl>
                                          </p:spTgt>
                                        </p:tgtEl>
                                        <p:attrNameLst>
                                          <p:attrName>style.visibility</p:attrName>
                                        </p:attrNameLst>
                                      </p:cBhvr>
                                      <p:to>
                                        <p:strVal val="visible"/>
                                      </p:to>
                                    </p:set>
                                    <p:anim calcmode="lin" valueType="num">
                                      <p:cBhvr additive="base">
                                        <p:cTn id="11"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9">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9">
                                            <p:txEl>
                                              <p:pRg st="2" end="2"/>
                                            </p:txEl>
                                          </p:spTgt>
                                        </p:tgtEl>
                                        <p:attrNameLst>
                                          <p:attrName>style.visibility</p:attrName>
                                        </p:attrNameLst>
                                      </p:cBhvr>
                                      <p:to>
                                        <p:strVal val="visible"/>
                                      </p:to>
                                    </p:set>
                                    <p:anim calcmode="lin" valueType="num">
                                      <p:cBhvr additive="base">
                                        <p:cTn id="15" dur="500" fill="hold"/>
                                        <p:tgtEl>
                                          <p:spTgt spid="9">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9">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9">
                                            <p:txEl>
                                              <p:pRg st="3" end="3"/>
                                            </p:txEl>
                                          </p:spTgt>
                                        </p:tgtEl>
                                        <p:attrNameLst>
                                          <p:attrName>style.visibility</p:attrName>
                                        </p:attrNameLst>
                                      </p:cBhvr>
                                      <p:to>
                                        <p:strVal val="visible"/>
                                      </p:to>
                                    </p:set>
                                    <p:anim calcmode="lin" valueType="num">
                                      <p:cBhvr additive="base">
                                        <p:cTn id="19" dur="500" fill="hold"/>
                                        <p:tgtEl>
                                          <p:spTgt spid="9">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9">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ppt_x"/>
                                          </p:val>
                                        </p:tav>
                                        <p:tav tm="100000">
                                          <p:val>
                                            <p:strVal val="#ppt_x"/>
                                          </p:val>
                                        </p:tav>
                                      </p:tavLst>
                                    </p:anim>
                                    <p:anim calcmode="lin" valueType="num">
                                      <p:cBhvr additive="base">
                                        <p:cTn id="24" dur="500" fill="hold"/>
                                        <p:tgtEl>
                                          <p:spTgt spid="13"/>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ppt_x"/>
                                          </p:val>
                                        </p:tav>
                                        <p:tav tm="100000">
                                          <p:val>
                                            <p:strVal val="#ppt_x"/>
                                          </p:val>
                                        </p:tav>
                                      </p:tavLst>
                                    </p:anim>
                                    <p:anim calcmode="lin" valueType="num">
                                      <p:cBhvr additive="base">
                                        <p:cTn id="28" dur="500" fill="hold"/>
                                        <p:tgtEl>
                                          <p:spTgt spid="21"/>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ppt_x"/>
                                          </p:val>
                                        </p:tav>
                                        <p:tav tm="100000">
                                          <p:val>
                                            <p:strVal val="#ppt_x"/>
                                          </p:val>
                                        </p:tav>
                                      </p:tavLst>
                                    </p:anim>
                                    <p:anim calcmode="lin" valueType="num">
                                      <p:cBhvr additive="base">
                                        <p:cTn id="32" dur="500" fill="hold"/>
                                        <p:tgtEl>
                                          <p:spTgt spid="20"/>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additive="base">
                                        <p:cTn id="35" dur="500" fill="hold"/>
                                        <p:tgtEl>
                                          <p:spTgt spid="18"/>
                                        </p:tgtEl>
                                        <p:attrNameLst>
                                          <p:attrName>ppt_x</p:attrName>
                                        </p:attrNameLst>
                                      </p:cBhvr>
                                      <p:tavLst>
                                        <p:tav tm="0">
                                          <p:val>
                                            <p:strVal val="#ppt_x"/>
                                          </p:val>
                                        </p:tav>
                                        <p:tav tm="100000">
                                          <p:val>
                                            <p:strVal val="#ppt_x"/>
                                          </p:val>
                                        </p:tav>
                                      </p:tavLst>
                                    </p:anim>
                                    <p:anim calcmode="lin" valueType="num">
                                      <p:cBhvr additive="base">
                                        <p:cTn id="36" dur="500" fill="hold"/>
                                        <p:tgtEl>
                                          <p:spTgt spid="18"/>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26"/>
                                        </p:tgtEl>
                                        <p:attrNameLst>
                                          <p:attrName>style.visibility</p:attrName>
                                        </p:attrNameLst>
                                      </p:cBhvr>
                                      <p:to>
                                        <p:strVal val="visible"/>
                                      </p:to>
                                    </p:set>
                                    <p:anim calcmode="lin" valueType="num">
                                      <p:cBhvr additive="base">
                                        <p:cTn id="39" dur="500" fill="hold"/>
                                        <p:tgtEl>
                                          <p:spTgt spid="26"/>
                                        </p:tgtEl>
                                        <p:attrNameLst>
                                          <p:attrName>ppt_x</p:attrName>
                                        </p:attrNameLst>
                                      </p:cBhvr>
                                      <p:tavLst>
                                        <p:tav tm="0">
                                          <p:val>
                                            <p:strVal val="#ppt_x"/>
                                          </p:val>
                                        </p:tav>
                                        <p:tav tm="100000">
                                          <p:val>
                                            <p:strVal val="#ppt_x"/>
                                          </p:val>
                                        </p:tav>
                                      </p:tavLst>
                                    </p:anim>
                                    <p:anim calcmode="lin" valueType="num">
                                      <p:cBhvr additive="base">
                                        <p:cTn id="40"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nodeType="clickEffect">
                                  <p:stCondLst>
                                    <p:cond delay="0"/>
                                  </p:stCondLst>
                                  <p:childTnLst>
                                    <p:set>
                                      <p:cBhvr>
                                        <p:cTn id="44" dur="1" fill="hold">
                                          <p:stCondLst>
                                            <p:cond delay="0"/>
                                          </p:stCondLst>
                                        </p:cTn>
                                        <p:tgtEl>
                                          <p:spTgt spid="9">
                                            <p:txEl>
                                              <p:pRg st="7" end="7"/>
                                            </p:txEl>
                                          </p:spTgt>
                                        </p:tgtEl>
                                        <p:attrNameLst>
                                          <p:attrName>style.visibility</p:attrName>
                                        </p:attrNameLst>
                                      </p:cBhvr>
                                      <p:to>
                                        <p:strVal val="visible"/>
                                      </p:to>
                                    </p:set>
                                    <p:anim calcmode="lin" valueType="num">
                                      <p:cBhvr additive="base">
                                        <p:cTn id="45" dur="500" fill="hold"/>
                                        <p:tgtEl>
                                          <p:spTgt spid="9">
                                            <p:txEl>
                                              <p:pRg st="7" end="7"/>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9">
                                            <p:txEl>
                                              <p:pRg st="7" end="7"/>
                                            </p:txEl>
                                          </p:spTgt>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stCondLst>
                                    <p:cond delay="0"/>
                                  </p:stCondLst>
                                  <p:childTnLst>
                                    <p:set>
                                      <p:cBhvr>
                                        <p:cTn id="48" dur="1" fill="hold">
                                          <p:stCondLst>
                                            <p:cond delay="0"/>
                                          </p:stCondLst>
                                        </p:cTn>
                                        <p:tgtEl>
                                          <p:spTgt spid="9">
                                            <p:txEl>
                                              <p:pRg st="8" end="8"/>
                                            </p:txEl>
                                          </p:spTgt>
                                        </p:tgtEl>
                                        <p:attrNameLst>
                                          <p:attrName>style.visibility</p:attrName>
                                        </p:attrNameLst>
                                      </p:cBhvr>
                                      <p:to>
                                        <p:strVal val="visible"/>
                                      </p:to>
                                    </p:set>
                                    <p:anim calcmode="lin" valueType="num">
                                      <p:cBhvr additive="base">
                                        <p:cTn id="49" dur="500" fill="hold"/>
                                        <p:tgtEl>
                                          <p:spTgt spid="9">
                                            <p:txEl>
                                              <p:pRg st="8" end="8"/>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9">
                                            <p:txEl>
                                              <p:pRg st="8" end="8"/>
                                            </p:txEl>
                                          </p:spTgt>
                                        </p:tgtEl>
                                        <p:attrNameLst>
                                          <p:attrName>ppt_y</p:attrName>
                                        </p:attrNameLst>
                                      </p:cBhvr>
                                      <p:tavLst>
                                        <p:tav tm="0">
                                          <p:val>
                                            <p:strVal val="1+#ppt_h/2"/>
                                          </p:val>
                                        </p:tav>
                                        <p:tav tm="100000">
                                          <p:val>
                                            <p:strVal val="#ppt_y"/>
                                          </p:val>
                                        </p:tav>
                                      </p:tavLst>
                                    </p:anim>
                                  </p:childTnLst>
                                </p:cTn>
                              </p:par>
                              <p:par>
                                <p:cTn id="51" presetID="2" presetClass="entr" presetSubtype="4" fill="hold" nodeType="withEffect">
                                  <p:stCondLst>
                                    <p:cond delay="0"/>
                                  </p:stCondLst>
                                  <p:childTnLst>
                                    <p:set>
                                      <p:cBhvr>
                                        <p:cTn id="52" dur="1" fill="hold">
                                          <p:stCondLst>
                                            <p:cond delay="0"/>
                                          </p:stCondLst>
                                        </p:cTn>
                                        <p:tgtEl>
                                          <p:spTgt spid="9">
                                            <p:txEl>
                                              <p:pRg st="9" end="9"/>
                                            </p:txEl>
                                          </p:spTgt>
                                        </p:tgtEl>
                                        <p:attrNameLst>
                                          <p:attrName>style.visibility</p:attrName>
                                        </p:attrNameLst>
                                      </p:cBhvr>
                                      <p:to>
                                        <p:strVal val="visible"/>
                                      </p:to>
                                    </p:set>
                                    <p:anim calcmode="lin" valueType="num">
                                      <p:cBhvr additive="base">
                                        <p:cTn id="53" dur="500" fill="hold"/>
                                        <p:tgtEl>
                                          <p:spTgt spid="9">
                                            <p:txEl>
                                              <p:pRg st="9" end="9"/>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9">
                                            <p:txEl>
                                              <p:pRg st="9" end="9"/>
                                            </p:tx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14"/>
                                        </p:tgtEl>
                                        <p:attrNameLst>
                                          <p:attrName>style.visibility</p:attrName>
                                        </p:attrNameLst>
                                      </p:cBhvr>
                                      <p:to>
                                        <p:strVal val="visible"/>
                                      </p:to>
                                    </p:set>
                                    <p:anim calcmode="lin" valueType="num">
                                      <p:cBhvr additive="base">
                                        <p:cTn id="57" dur="500" fill="hold"/>
                                        <p:tgtEl>
                                          <p:spTgt spid="14"/>
                                        </p:tgtEl>
                                        <p:attrNameLst>
                                          <p:attrName>ppt_x</p:attrName>
                                        </p:attrNameLst>
                                      </p:cBhvr>
                                      <p:tavLst>
                                        <p:tav tm="0">
                                          <p:val>
                                            <p:strVal val="#ppt_x"/>
                                          </p:val>
                                        </p:tav>
                                        <p:tav tm="100000">
                                          <p:val>
                                            <p:strVal val="#ppt_x"/>
                                          </p:val>
                                        </p:tav>
                                      </p:tavLst>
                                    </p:anim>
                                    <p:anim calcmode="lin" valueType="num">
                                      <p:cBhvr additive="base">
                                        <p:cTn id="58" dur="500" fill="hold"/>
                                        <p:tgtEl>
                                          <p:spTgt spid="14"/>
                                        </p:tgtEl>
                                        <p:attrNameLst>
                                          <p:attrName>ppt_y</p:attrName>
                                        </p:attrNameLst>
                                      </p:cBhvr>
                                      <p:tavLst>
                                        <p:tav tm="0">
                                          <p:val>
                                            <p:strVal val="1+#ppt_h/2"/>
                                          </p:val>
                                        </p:tav>
                                        <p:tav tm="100000">
                                          <p:val>
                                            <p:strVal val="#ppt_y"/>
                                          </p:val>
                                        </p:tav>
                                      </p:tavLst>
                                    </p:anim>
                                  </p:childTnLst>
                                </p:cTn>
                              </p:par>
                              <p:par>
                                <p:cTn id="59" presetID="2" presetClass="entr" presetSubtype="4" fill="hold" nodeType="withEffect">
                                  <p:stCondLst>
                                    <p:cond delay="0"/>
                                  </p:stCondLst>
                                  <p:childTnLst>
                                    <p:set>
                                      <p:cBhvr>
                                        <p:cTn id="60" dur="1" fill="hold">
                                          <p:stCondLst>
                                            <p:cond delay="0"/>
                                          </p:stCondLst>
                                        </p:cTn>
                                        <p:tgtEl>
                                          <p:spTgt spid="23"/>
                                        </p:tgtEl>
                                        <p:attrNameLst>
                                          <p:attrName>style.visibility</p:attrName>
                                        </p:attrNameLst>
                                      </p:cBhvr>
                                      <p:to>
                                        <p:strVal val="visible"/>
                                      </p:to>
                                    </p:set>
                                    <p:anim calcmode="lin" valueType="num">
                                      <p:cBhvr additive="base">
                                        <p:cTn id="61" dur="500" fill="hold"/>
                                        <p:tgtEl>
                                          <p:spTgt spid="23"/>
                                        </p:tgtEl>
                                        <p:attrNameLst>
                                          <p:attrName>ppt_x</p:attrName>
                                        </p:attrNameLst>
                                      </p:cBhvr>
                                      <p:tavLst>
                                        <p:tav tm="0">
                                          <p:val>
                                            <p:strVal val="#ppt_x"/>
                                          </p:val>
                                        </p:tav>
                                        <p:tav tm="100000">
                                          <p:val>
                                            <p:strVal val="#ppt_x"/>
                                          </p:val>
                                        </p:tav>
                                      </p:tavLst>
                                    </p:anim>
                                    <p:anim calcmode="lin" valueType="num">
                                      <p:cBhvr additive="base">
                                        <p:cTn id="62" dur="500" fill="hold"/>
                                        <p:tgtEl>
                                          <p:spTgt spid="23"/>
                                        </p:tgtEl>
                                        <p:attrNameLst>
                                          <p:attrName>ppt_y</p:attrName>
                                        </p:attrNameLst>
                                      </p:cBhvr>
                                      <p:tavLst>
                                        <p:tav tm="0">
                                          <p:val>
                                            <p:strVal val="1+#ppt_h/2"/>
                                          </p:val>
                                        </p:tav>
                                        <p:tav tm="100000">
                                          <p:val>
                                            <p:strVal val="#ppt_y"/>
                                          </p:val>
                                        </p:tav>
                                      </p:tavLst>
                                    </p:anim>
                                  </p:childTnLst>
                                </p:cTn>
                              </p:par>
                              <p:par>
                                <p:cTn id="63" presetID="2" presetClass="entr" presetSubtype="4" fill="hold" nodeType="withEffect">
                                  <p:stCondLst>
                                    <p:cond delay="0"/>
                                  </p:stCondLst>
                                  <p:childTnLst>
                                    <p:set>
                                      <p:cBhvr>
                                        <p:cTn id="64" dur="1" fill="hold">
                                          <p:stCondLst>
                                            <p:cond delay="0"/>
                                          </p:stCondLst>
                                        </p:cTn>
                                        <p:tgtEl>
                                          <p:spTgt spid="22"/>
                                        </p:tgtEl>
                                        <p:attrNameLst>
                                          <p:attrName>style.visibility</p:attrName>
                                        </p:attrNameLst>
                                      </p:cBhvr>
                                      <p:to>
                                        <p:strVal val="visible"/>
                                      </p:to>
                                    </p:set>
                                    <p:anim calcmode="lin" valueType="num">
                                      <p:cBhvr additive="base">
                                        <p:cTn id="65" dur="500" fill="hold"/>
                                        <p:tgtEl>
                                          <p:spTgt spid="22"/>
                                        </p:tgtEl>
                                        <p:attrNameLst>
                                          <p:attrName>ppt_x</p:attrName>
                                        </p:attrNameLst>
                                      </p:cBhvr>
                                      <p:tavLst>
                                        <p:tav tm="0">
                                          <p:val>
                                            <p:strVal val="#ppt_x"/>
                                          </p:val>
                                        </p:tav>
                                        <p:tav tm="100000">
                                          <p:val>
                                            <p:strVal val="#ppt_x"/>
                                          </p:val>
                                        </p:tav>
                                      </p:tavLst>
                                    </p:anim>
                                    <p:anim calcmode="lin" valueType="num">
                                      <p:cBhvr additive="base">
                                        <p:cTn id="66"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2" presetClass="entr" presetSubtype="4" fill="hold" grpId="0" nodeType="clickEffect">
                                  <p:stCondLst>
                                    <p:cond delay="0"/>
                                  </p:stCondLst>
                                  <p:childTnLst>
                                    <p:set>
                                      <p:cBhvr>
                                        <p:cTn id="70" dur="1" fill="hold">
                                          <p:stCondLst>
                                            <p:cond delay="0"/>
                                          </p:stCondLst>
                                        </p:cTn>
                                        <p:tgtEl>
                                          <p:spTgt spid="16"/>
                                        </p:tgtEl>
                                        <p:attrNameLst>
                                          <p:attrName>style.visibility</p:attrName>
                                        </p:attrNameLst>
                                      </p:cBhvr>
                                      <p:to>
                                        <p:strVal val="visible"/>
                                      </p:to>
                                    </p:set>
                                    <p:anim calcmode="lin" valueType="num">
                                      <p:cBhvr additive="base">
                                        <p:cTn id="71" dur="500" fill="hold"/>
                                        <p:tgtEl>
                                          <p:spTgt spid="16"/>
                                        </p:tgtEl>
                                        <p:attrNameLst>
                                          <p:attrName>ppt_x</p:attrName>
                                        </p:attrNameLst>
                                      </p:cBhvr>
                                      <p:tavLst>
                                        <p:tav tm="0">
                                          <p:val>
                                            <p:strVal val="#ppt_x"/>
                                          </p:val>
                                        </p:tav>
                                        <p:tav tm="100000">
                                          <p:val>
                                            <p:strVal val="#ppt_x"/>
                                          </p:val>
                                        </p:tav>
                                      </p:tavLst>
                                    </p:anim>
                                    <p:anim calcmode="lin" valueType="num">
                                      <p:cBhvr additive="base">
                                        <p:cTn id="72" dur="500" fill="hold"/>
                                        <p:tgtEl>
                                          <p:spTgt spid="16"/>
                                        </p:tgtEl>
                                        <p:attrNameLst>
                                          <p:attrName>ppt_y</p:attrName>
                                        </p:attrNameLst>
                                      </p:cBhvr>
                                      <p:tavLst>
                                        <p:tav tm="0">
                                          <p:val>
                                            <p:strVal val="1+#ppt_h/2"/>
                                          </p:val>
                                        </p:tav>
                                        <p:tav tm="100000">
                                          <p:val>
                                            <p:strVal val="#ppt_y"/>
                                          </p:val>
                                        </p:tav>
                                      </p:tavLst>
                                    </p:anim>
                                  </p:childTnLst>
                                </p:cTn>
                              </p:par>
                              <p:par>
                                <p:cTn id="73" presetID="2" presetClass="entr" presetSubtype="4" fill="hold" nodeType="withEffect">
                                  <p:stCondLst>
                                    <p:cond delay="0"/>
                                  </p:stCondLst>
                                  <p:childTnLst>
                                    <p:set>
                                      <p:cBhvr>
                                        <p:cTn id="74" dur="1" fill="hold">
                                          <p:stCondLst>
                                            <p:cond delay="0"/>
                                          </p:stCondLst>
                                        </p:cTn>
                                        <p:tgtEl>
                                          <p:spTgt spid="9">
                                            <p:txEl>
                                              <p:pRg st="12" end="12"/>
                                            </p:txEl>
                                          </p:spTgt>
                                        </p:tgtEl>
                                        <p:attrNameLst>
                                          <p:attrName>style.visibility</p:attrName>
                                        </p:attrNameLst>
                                      </p:cBhvr>
                                      <p:to>
                                        <p:strVal val="visible"/>
                                      </p:to>
                                    </p:set>
                                    <p:anim calcmode="lin" valueType="num">
                                      <p:cBhvr additive="base">
                                        <p:cTn id="75" dur="500" fill="hold"/>
                                        <p:tgtEl>
                                          <p:spTgt spid="9">
                                            <p:txEl>
                                              <p:pRg st="12" end="12"/>
                                            </p:txEl>
                                          </p:spTgt>
                                        </p:tgtEl>
                                        <p:attrNameLst>
                                          <p:attrName>ppt_x</p:attrName>
                                        </p:attrNameLst>
                                      </p:cBhvr>
                                      <p:tavLst>
                                        <p:tav tm="0">
                                          <p:val>
                                            <p:strVal val="#ppt_x"/>
                                          </p:val>
                                        </p:tav>
                                        <p:tav tm="100000">
                                          <p:val>
                                            <p:strVal val="#ppt_x"/>
                                          </p:val>
                                        </p:tav>
                                      </p:tavLst>
                                    </p:anim>
                                    <p:anim calcmode="lin" valueType="num">
                                      <p:cBhvr additive="base">
                                        <p:cTn id="76" dur="500" fill="hold"/>
                                        <p:tgtEl>
                                          <p:spTgt spid="9">
                                            <p:txEl>
                                              <p:pRg st="12" end="12"/>
                                            </p:txEl>
                                          </p:spTgt>
                                        </p:tgtEl>
                                        <p:attrNameLst>
                                          <p:attrName>ppt_y</p:attrName>
                                        </p:attrNameLst>
                                      </p:cBhvr>
                                      <p:tavLst>
                                        <p:tav tm="0">
                                          <p:val>
                                            <p:strVal val="1+#ppt_h/2"/>
                                          </p:val>
                                        </p:tav>
                                        <p:tav tm="100000">
                                          <p:val>
                                            <p:strVal val="#ppt_y"/>
                                          </p:val>
                                        </p:tav>
                                      </p:tavLst>
                                    </p:anim>
                                  </p:childTnLst>
                                </p:cTn>
                              </p:par>
                              <p:par>
                                <p:cTn id="77" presetID="2" presetClass="entr" presetSubtype="4" fill="hold" nodeType="withEffect">
                                  <p:stCondLst>
                                    <p:cond delay="0"/>
                                  </p:stCondLst>
                                  <p:childTnLst>
                                    <p:set>
                                      <p:cBhvr>
                                        <p:cTn id="78" dur="1" fill="hold">
                                          <p:stCondLst>
                                            <p:cond delay="0"/>
                                          </p:stCondLst>
                                        </p:cTn>
                                        <p:tgtEl>
                                          <p:spTgt spid="9">
                                            <p:txEl>
                                              <p:pRg st="13" end="13"/>
                                            </p:txEl>
                                          </p:spTgt>
                                        </p:tgtEl>
                                        <p:attrNameLst>
                                          <p:attrName>style.visibility</p:attrName>
                                        </p:attrNameLst>
                                      </p:cBhvr>
                                      <p:to>
                                        <p:strVal val="visible"/>
                                      </p:to>
                                    </p:set>
                                    <p:anim calcmode="lin" valueType="num">
                                      <p:cBhvr additive="base">
                                        <p:cTn id="79" dur="500" fill="hold"/>
                                        <p:tgtEl>
                                          <p:spTgt spid="9">
                                            <p:txEl>
                                              <p:pRg st="13" end="13"/>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9">
                                            <p:txEl>
                                              <p:pRg st="13" end="13"/>
                                            </p:txEl>
                                          </p:spTgt>
                                        </p:tgtEl>
                                        <p:attrNameLst>
                                          <p:attrName>ppt_y</p:attrName>
                                        </p:attrNameLst>
                                      </p:cBhvr>
                                      <p:tavLst>
                                        <p:tav tm="0">
                                          <p:val>
                                            <p:strVal val="1+#ppt_h/2"/>
                                          </p:val>
                                        </p:tav>
                                        <p:tav tm="100000">
                                          <p:val>
                                            <p:strVal val="#ppt_y"/>
                                          </p:val>
                                        </p:tav>
                                      </p:tavLst>
                                    </p:anim>
                                  </p:childTnLst>
                                </p:cTn>
                              </p:par>
                              <p:par>
                                <p:cTn id="81" presetID="2" presetClass="entr" presetSubtype="4" fill="hold" nodeType="withEffect">
                                  <p:stCondLst>
                                    <p:cond delay="0"/>
                                  </p:stCondLst>
                                  <p:childTnLst>
                                    <p:set>
                                      <p:cBhvr>
                                        <p:cTn id="82" dur="1" fill="hold">
                                          <p:stCondLst>
                                            <p:cond delay="0"/>
                                          </p:stCondLst>
                                        </p:cTn>
                                        <p:tgtEl>
                                          <p:spTgt spid="9">
                                            <p:txEl>
                                              <p:pRg st="14" end="14"/>
                                            </p:txEl>
                                          </p:spTgt>
                                        </p:tgtEl>
                                        <p:attrNameLst>
                                          <p:attrName>style.visibility</p:attrName>
                                        </p:attrNameLst>
                                      </p:cBhvr>
                                      <p:to>
                                        <p:strVal val="visible"/>
                                      </p:to>
                                    </p:set>
                                    <p:anim calcmode="lin" valueType="num">
                                      <p:cBhvr additive="base">
                                        <p:cTn id="83" dur="500" fill="hold"/>
                                        <p:tgtEl>
                                          <p:spTgt spid="9">
                                            <p:txEl>
                                              <p:pRg st="14" end="14"/>
                                            </p:txEl>
                                          </p:spTgt>
                                        </p:tgtEl>
                                        <p:attrNameLst>
                                          <p:attrName>ppt_x</p:attrName>
                                        </p:attrNameLst>
                                      </p:cBhvr>
                                      <p:tavLst>
                                        <p:tav tm="0">
                                          <p:val>
                                            <p:strVal val="#ppt_x"/>
                                          </p:val>
                                        </p:tav>
                                        <p:tav tm="100000">
                                          <p:val>
                                            <p:strVal val="#ppt_x"/>
                                          </p:val>
                                        </p:tav>
                                      </p:tavLst>
                                    </p:anim>
                                    <p:anim calcmode="lin" valueType="num">
                                      <p:cBhvr additive="base">
                                        <p:cTn id="84" dur="500" fill="hold"/>
                                        <p:tgtEl>
                                          <p:spTgt spid="9">
                                            <p:txEl>
                                              <p:pRg st="14" end="14"/>
                                            </p:txEl>
                                          </p:spTgt>
                                        </p:tgtEl>
                                        <p:attrNameLst>
                                          <p:attrName>ppt_y</p:attrName>
                                        </p:attrNameLst>
                                      </p:cBhvr>
                                      <p:tavLst>
                                        <p:tav tm="0">
                                          <p:val>
                                            <p:strVal val="1+#ppt_h/2"/>
                                          </p:val>
                                        </p:tav>
                                        <p:tav tm="100000">
                                          <p:val>
                                            <p:strVal val="#ppt_y"/>
                                          </p:val>
                                        </p:tav>
                                      </p:tavLst>
                                    </p:anim>
                                  </p:childTnLst>
                                </p:cTn>
                              </p:par>
                              <p:par>
                                <p:cTn id="85" presetID="2" presetClass="entr" presetSubtype="4" fill="hold" nodeType="withEffect">
                                  <p:stCondLst>
                                    <p:cond delay="0"/>
                                  </p:stCondLst>
                                  <p:childTnLst>
                                    <p:set>
                                      <p:cBhvr>
                                        <p:cTn id="86" dur="1" fill="hold">
                                          <p:stCondLst>
                                            <p:cond delay="0"/>
                                          </p:stCondLst>
                                        </p:cTn>
                                        <p:tgtEl>
                                          <p:spTgt spid="25"/>
                                        </p:tgtEl>
                                        <p:attrNameLst>
                                          <p:attrName>style.visibility</p:attrName>
                                        </p:attrNameLst>
                                      </p:cBhvr>
                                      <p:to>
                                        <p:strVal val="visible"/>
                                      </p:to>
                                    </p:set>
                                    <p:anim calcmode="lin" valueType="num">
                                      <p:cBhvr additive="base">
                                        <p:cTn id="87" dur="500" fill="hold"/>
                                        <p:tgtEl>
                                          <p:spTgt spid="25"/>
                                        </p:tgtEl>
                                        <p:attrNameLst>
                                          <p:attrName>ppt_x</p:attrName>
                                        </p:attrNameLst>
                                      </p:cBhvr>
                                      <p:tavLst>
                                        <p:tav tm="0">
                                          <p:val>
                                            <p:strVal val="#ppt_x"/>
                                          </p:val>
                                        </p:tav>
                                        <p:tav tm="100000">
                                          <p:val>
                                            <p:strVal val="#ppt_x"/>
                                          </p:val>
                                        </p:tav>
                                      </p:tavLst>
                                    </p:anim>
                                    <p:anim calcmode="lin" valueType="num">
                                      <p:cBhvr additive="base">
                                        <p:cTn id="88" dur="500" fill="hold"/>
                                        <p:tgtEl>
                                          <p:spTgt spid="25"/>
                                        </p:tgtEl>
                                        <p:attrNameLst>
                                          <p:attrName>ppt_y</p:attrName>
                                        </p:attrNameLst>
                                      </p:cBhvr>
                                      <p:tavLst>
                                        <p:tav tm="0">
                                          <p:val>
                                            <p:strVal val="1+#ppt_h/2"/>
                                          </p:val>
                                        </p:tav>
                                        <p:tav tm="100000">
                                          <p:val>
                                            <p:strVal val="#ppt_y"/>
                                          </p:val>
                                        </p:tav>
                                      </p:tavLst>
                                    </p:anim>
                                  </p:childTnLst>
                                </p:cTn>
                              </p:par>
                              <p:par>
                                <p:cTn id="89" presetID="2" presetClass="entr" presetSubtype="4" fill="hold" nodeType="withEffect">
                                  <p:stCondLst>
                                    <p:cond delay="0"/>
                                  </p:stCondLst>
                                  <p:childTnLst>
                                    <p:set>
                                      <p:cBhvr>
                                        <p:cTn id="90" dur="1" fill="hold">
                                          <p:stCondLst>
                                            <p:cond delay="0"/>
                                          </p:stCondLst>
                                        </p:cTn>
                                        <p:tgtEl>
                                          <p:spTgt spid="24"/>
                                        </p:tgtEl>
                                        <p:attrNameLst>
                                          <p:attrName>style.visibility</p:attrName>
                                        </p:attrNameLst>
                                      </p:cBhvr>
                                      <p:to>
                                        <p:strVal val="visible"/>
                                      </p:to>
                                    </p:set>
                                    <p:anim calcmode="lin" valueType="num">
                                      <p:cBhvr additive="base">
                                        <p:cTn id="91" dur="500" fill="hold"/>
                                        <p:tgtEl>
                                          <p:spTgt spid="24"/>
                                        </p:tgtEl>
                                        <p:attrNameLst>
                                          <p:attrName>ppt_x</p:attrName>
                                        </p:attrNameLst>
                                      </p:cBhvr>
                                      <p:tavLst>
                                        <p:tav tm="0">
                                          <p:val>
                                            <p:strVal val="#ppt_x"/>
                                          </p:val>
                                        </p:tav>
                                        <p:tav tm="100000">
                                          <p:val>
                                            <p:strVal val="#ppt_x"/>
                                          </p:val>
                                        </p:tav>
                                      </p:tavLst>
                                    </p:anim>
                                    <p:anim calcmode="lin" valueType="num">
                                      <p:cBhvr additive="base">
                                        <p:cTn id="92"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6" grpId="0" animBg="1"/>
    </p:bldLst>
  </p:timing>
</p:sld>
</file>

<file path=ppt/slides/slide11.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bg>
      <p:bgPr shadeToTitle="0">
        <a:solidFill>
          <a:srgbClr val="00003E"/>
        </a:solidFill>
      </p:bgPr>
    </p:bg>
    <p:spTree>
      <p:nvGrpSpPr>
        <p:cNvPr id="1" name=""/>
        <p:cNvGrpSpPr/>
        <p:nvPr/>
      </p:nvGrpSpPr>
      <p:grpSpPr bwMode="auto">
        <a:xfrm>
          <a:off x="0" y="0"/>
          <a:ext cx="0" cy="0"/>
          <a:chOff x="0" y="0"/>
          <a:chExt cx="0" cy="0"/>
        </a:xfrm>
      </p:grpSpPr>
      <p:sp>
        <p:nvSpPr>
          <p:cNvPr id="2" name="Title 1"/>
          <p:cNvSpPr>
            <a:spLocks noGrp="1"/>
          </p:cNvSpPr>
          <p:nvPr>
            <p:ph type="title"/>
          </p:nvPr>
        </p:nvSpPr>
        <p:spPr bwMode="auto">
          <a:xfrm>
            <a:off x="389965" y="365125"/>
            <a:ext cx="11477064" cy="1325563"/>
          </a:xfrm>
        </p:spPr>
        <p:txBody>
          <a:bodyPr/>
          <a:lstStyle/>
          <a:p>
            <a:pPr algn="ctr">
              <a:defRPr/>
            </a:pPr>
            <a:r>
              <a:rPr lang="en-US">
                <a:solidFill>
                  <a:schemeClr val="bg1"/>
                </a:solidFill>
                <a:latin typeface="Arial Rounded MT Bold"/>
              </a:rPr>
              <a:t>Factory Acceptance Review (Dec’22)</a:t>
            </a:r>
            <a:endParaRPr lang="en-US">
              <a:solidFill>
                <a:schemeClr val="bg1"/>
              </a:solidFill>
              <a:latin typeface="Arial Rounded MT Bold"/>
            </a:endParaRPr>
          </a:p>
        </p:txBody>
      </p:sp>
      <p:pic>
        <p:nvPicPr>
          <p:cNvPr id="9" name="Picture 8"/>
          <p:cNvPicPr>
            <a:picLocks noChangeAspect="1"/>
          </p:cNvPicPr>
          <p:nvPr/>
        </p:nvPicPr>
        <p:blipFill>
          <a:blip r:embed="rId3"/>
          <a:stretch/>
        </p:blipFill>
        <p:spPr bwMode="auto">
          <a:xfrm>
            <a:off x="7252380" y="2475345"/>
            <a:ext cx="4614649" cy="3460987"/>
          </a:xfrm>
          <a:prstGeom prst="rect">
            <a:avLst/>
          </a:prstGeom>
        </p:spPr>
      </p:pic>
      <p:pic>
        <p:nvPicPr>
          <p:cNvPr id="10" name="Picture 9"/>
          <p:cNvPicPr>
            <a:picLocks noChangeAspect="1"/>
          </p:cNvPicPr>
          <p:nvPr/>
        </p:nvPicPr>
        <p:blipFill>
          <a:blip r:embed="rId4"/>
          <a:stretch/>
        </p:blipFill>
        <p:spPr bwMode="auto">
          <a:xfrm>
            <a:off x="563418" y="1666099"/>
            <a:ext cx="6473032" cy="4854774"/>
          </a:xfrm>
          <a:prstGeom prst="rect">
            <a:avLst/>
          </a:prstGeom>
        </p:spPr>
      </p:pic>
      <p:cxnSp>
        <p:nvCxnSpPr>
          <p:cNvPr id="5" name="Straight Arrow Connector 4"/>
          <p:cNvCxnSpPr/>
          <p:nvPr/>
        </p:nvCxnSpPr>
        <p:spPr bwMode="auto">
          <a:xfrm flipH="1">
            <a:off x="5835035" y="2713002"/>
            <a:ext cx="372768" cy="286327"/>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 name="TextBox 3"/>
          <p:cNvSpPr txBox="1"/>
          <p:nvPr/>
        </p:nvSpPr>
        <p:spPr bwMode="auto">
          <a:xfrm>
            <a:off x="6359933" y="2664950"/>
            <a:ext cx="639919" cy="400110"/>
          </a:xfrm>
          <a:prstGeom prst="rect">
            <a:avLst/>
          </a:prstGeom>
          <a:noFill/>
        </p:spPr>
        <p:txBody>
          <a:bodyPr wrap="none" rtlCol="0">
            <a:spAutoFit/>
          </a:bodyPr>
          <a:lstStyle/>
          <a:p>
            <a:pPr>
              <a:defRPr/>
            </a:pPr>
            <a:r>
              <a:rPr lang="fr-CH" sz="2000" b="1">
                <a:solidFill>
                  <a:srgbClr val="FF0000"/>
                </a:solidFill>
              </a:rPr>
              <a:t>SLM</a:t>
            </a:r>
            <a:endParaRPr lang="en-US" sz="2000" b="1">
              <a:solidFill>
                <a:srgbClr val="FF0000"/>
              </a:solidFill>
            </a:endParaRPr>
          </a:p>
        </p:txBody>
      </p:sp>
      <p:pic>
        <p:nvPicPr>
          <p:cNvPr id="19" name="Picture 2"/>
          <p:cNvPicPr>
            <a:picLocks noChangeAspect="1" noChangeArrowheads="1"/>
          </p:cNvPicPr>
          <p:nvPr/>
        </p:nvPicPr>
        <p:blipFill>
          <a:blip r:embed="rId5"/>
          <a:srcRect l="24213" t="18951" r="11927" b="26247"/>
          <a:stretch/>
        </p:blipFill>
        <p:spPr bwMode="auto">
          <a:xfrm>
            <a:off x="5963056" y="1623001"/>
            <a:ext cx="954560" cy="1041949"/>
          </a:xfrm>
          <a:prstGeom prst="rect">
            <a:avLst/>
          </a:prstGeom>
          <a:noFill/>
          <a:ln>
            <a:noFill/>
          </a:ln>
        </p:spPr>
      </p:pic>
      <p:pic>
        <p:nvPicPr>
          <p:cNvPr id="8" name="Picture 7"/>
          <p:cNvPicPr>
            <a:picLocks noChangeAspect="1"/>
          </p:cNvPicPr>
          <p:nvPr/>
        </p:nvPicPr>
        <p:blipFill>
          <a:blip r:embed="rId6"/>
          <a:srcRect l="0" t="0" r="85736" b="0"/>
          <a:stretch/>
        </p:blipFill>
        <p:spPr bwMode="auto">
          <a:xfrm rot="5400000">
            <a:off x="11089230" y="5808637"/>
            <a:ext cx="574397" cy="1248404"/>
          </a:xfrm>
          <a:prstGeom prst="rect">
            <a:avLst/>
          </a:prstGeom>
        </p:spPr>
      </p:pic>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bg>
      <p:bgPr shadeToTitle="0">
        <a:solidFill>
          <a:srgbClr val="00003E"/>
        </a:solidFill>
      </p:bgPr>
    </p:bg>
    <p:spTree>
      <p:nvGrpSpPr>
        <p:cNvPr id="1" name=""/>
        <p:cNvGrpSpPr/>
        <p:nvPr/>
      </p:nvGrpSpPr>
      <p:grpSpPr bwMode="auto">
        <a:xfrm>
          <a:off x="0" y="0"/>
          <a:ext cx="0" cy="0"/>
          <a:chOff x="0" y="0"/>
          <a:chExt cx="0" cy="0"/>
        </a:xfrm>
      </p:grpSpPr>
      <p:sp>
        <p:nvSpPr>
          <p:cNvPr id="2" name="Title 1"/>
          <p:cNvSpPr>
            <a:spLocks noGrp="1"/>
          </p:cNvSpPr>
          <p:nvPr>
            <p:ph type="title"/>
          </p:nvPr>
        </p:nvSpPr>
        <p:spPr bwMode="auto">
          <a:xfrm>
            <a:off x="389965" y="365125"/>
            <a:ext cx="11477064" cy="1325563"/>
          </a:xfrm>
        </p:spPr>
        <p:txBody>
          <a:bodyPr/>
          <a:lstStyle/>
          <a:p>
            <a:pPr algn="ctr">
              <a:defRPr/>
            </a:pPr>
            <a:r>
              <a:rPr lang="en-US">
                <a:solidFill>
                  <a:schemeClr val="bg1"/>
                </a:solidFill>
                <a:latin typeface="Arial Rounded MT Bold"/>
              </a:rPr>
              <a:t>Packing and Delivery Readiness (Aug’23)</a:t>
            </a:r>
            <a:endParaRPr lang="en-US">
              <a:solidFill>
                <a:schemeClr val="bg1"/>
              </a:solidFill>
              <a:latin typeface="Arial Rounded MT Bold"/>
            </a:endParaRPr>
          </a:p>
        </p:txBody>
      </p:sp>
      <p:pic>
        <p:nvPicPr>
          <p:cNvPr id="4" name="Picture 3"/>
          <p:cNvPicPr>
            <a:picLocks noChangeAspect="1"/>
          </p:cNvPicPr>
          <p:nvPr/>
        </p:nvPicPr>
        <p:blipFill>
          <a:blip r:embed="rId3"/>
          <a:stretch/>
        </p:blipFill>
        <p:spPr bwMode="auto">
          <a:xfrm>
            <a:off x="389965" y="1764579"/>
            <a:ext cx="5898297" cy="3934176"/>
          </a:xfrm>
          <a:prstGeom prst="rect">
            <a:avLst/>
          </a:prstGeom>
        </p:spPr>
      </p:pic>
      <p:pic>
        <p:nvPicPr>
          <p:cNvPr id="3" name="Picture 2"/>
          <p:cNvPicPr>
            <a:picLocks noChangeAspect="1"/>
          </p:cNvPicPr>
          <p:nvPr/>
        </p:nvPicPr>
        <p:blipFill>
          <a:blip r:embed="rId4"/>
          <a:stretch/>
        </p:blipFill>
        <p:spPr bwMode="auto">
          <a:xfrm>
            <a:off x="5604574" y="2556615"/>
            <a:ext cx="6179328" cy="4121624"/>
          </a:xfrm>
          <a:prstGeom prst="rect">
            <a:avLst/>
          </a:prstGeom>
        </p:spPr>
      </p:pic>
      <p:pic>
        <p:nvPicPr>
          <p:cNvPr id="5" name="Picture 4"/>
          <p:cNvPicPr>
            <a:picLocks noChangeAspect="1"/>
          </p:cNvPicPr>
          <p:nvPr/>
        </p:nvPicPr>
        <p:blipFill>
          <a:blip r:embed="rId5"/>
          <a:srcRect l="0" t="0" r="85736" b="0"/>
          <a:stretch/>
        </p:blipFill>
        <p:spPr bwMode="auto">
          <a:xfrm rot="5400000">
            <a:off x="726968" y="5766839"/>
            <a:ext cx="574397" cy="1248404"/>
          </a:xfrm>
          <a:prstGeom prst="rect">
            <a:avLst/>
          </a:prstGeom>
        </p:spPr>
      </p:pic>
      <p:pic>
        <p:nvPicPr>
          <p:cNvPr id="6" name="Picture 5"/>
          <p:cNvPicPr>
            <a:picLocks noChangeAspect="1"/>
          </p:cNvPicPr>
          <p:nvPr/>
        </p:nvPicPr>
        <p:blipFill>
          <a:blip r:embed="rId6"/>
          <a:srcRect l="0" t="0" r="47149" b="26793"/>
          <a:stretch/>
        </p:blipFill>
        <p:spPr bwMode="auto">
          <a:xfrm>
            <a:off x="11102305" y="1532875"/>
            <a:ext cx="681597" cy="1023740"/>
          </a:xfrm>
          <a:prstGeom prst="rect">
            <a:avLst/>
          </a:prstGeom>
        </p:spPr>
      </p:pic>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bg>
      <p:bgPr shadeToTitle="0">
        <a:solidFill>
          <a:srgbClr val="00003E"/>
        </a:solidFill>
      </p:bgPr>
    </p:bg>
    <p:spTree>
      <p:nvGrpSpPr>
        <p:cNvPr id="1" name=""/>
        <p:cNvGrpSpPr/>
        <p:nvPr/>
      </p:nvGrpSpPr>
      <p:grpSpPr bwMode="auto">
        <a:xfrm>
          <a:off x="0" y="0"/>
          <a:ext cx="0" cy="0"/>
          <a:chOff x="0" y="0"/>
          <a:chExt cx="0" cy="0"/>
        </a:xfrm>
      </p:grpSpPr>
      <p:sp>
        <p:nvSpPr>
          <p:cNvPr id="2" name="Title 1"/>
          <p:cNvSpPr>
            <a:spLocks noGrp="1"/>
          </p:cNvSpPr>
          <p:nvPr>
            <p:ph type="title"/>
          </p:nvPr>
        </p:nvSpPr>
        <p:spPr bwMode="auto">
          <a:xfrm>
            <a:off x="73891" y="282000"/>
            <a:ext cx="12016509" cy="1325563"/>
          </a:xfrm>
        </p:spPr>
        <p:txBody>
          <a:bodyPr>
            <a:normAutofit/>
          </a:bodyPr>
          <a:lstStyle/>
          <a:p>
            <a:pPr algn="ctr">
              <a:defRPr/>
            </a:pPr>
            <a:r>
              <a:rPr lang="en-US">
                <a:solidFill>
                  <a:schemeClr val="bg1"/>
                </a:solidFill>
                <a:latin typeface="Arial Rounded MT Bold"/>
              </a:rPr>
              <a:t>Shipping to Turkey (Feb’24)</a:t>
            </a:r>
            <a:endParaRPr lang="en-US">
              <a:solidFill>
                <a:schemeClr val="bg1"/>
              </a:solidFill>
              <a:latin typeface="Arial Rounded MT Bold"/>
            </a:endParaRPr>
          </a:p>
        </p:txBody>
      </p:sp>
      <p:pic>
        <p:nvPicPr>
          <p:cNvPr id="5" name="Picture 4"/>
          <p:cNvPicPr>
            <a:picLocks noChangeAspect="1"/>
          </p:cNvPicPr>
          <p:nvPr/>
        </p:nvPicPr>
        <p:blipFill>
          <a:blip r:embed="rId3"/>
          <a:srcRect l="0" t="0" r="5503" b="0"/>
          <a:stretch/>
        </p:blipFill>
        <p:spPr bwMode="auto">
          <a:xfrm>
            <a:off x="389965" y="1816287"/>
            <a:ext cx="5077962" cy="3582443"/>
          </a:xfrm>
          <a:prstGeom prst="rect">
            <a:avLst/>
          </a:prstGeom>
          <a:ln w="38100">
            <a:noFill/>
          </a:ln>
        </p:spPr>
      </p:pic>
      <p:pic>
        <p:nvPicPr>
          <p:cNvPr id="6" name="Picture 5"/>
          <p:cNvPicPr>
            <a:picLocks noChangeAspect="1"/>
          </p:cNvPicPr>
          <p:nvPr/>
        </p:nvPicPr>
        <p:blipFill>
          <a:blip r:embed="rId4"/>
          <a:srcRect l="13564" t="0" r="0" b="0"/>
          <a:stretch/>
        </p:blipFill>
        <p:spPr bwMode="auto">
          <a:xfrm>
            <a:off x="7278255" y="4270382"/>
            <a:ext cx="4709440" cy="2451791"/>
          </a:xfrm>
          <a:prstGeom prst="rect">
            <a:avLst/>
          </a:prstGeom>
          <a:ln w="38100">
            <a:noFill/>
          </a:ln>
        </p:spPr>
      </p:pic>
      <p:pic>
        <p:nvPicPr>
          <p:cNvPr id="7" name="Picture 6"/>
          <p:cNvPicPr>
            <a:picLocks noChangeAspect="1"/>
          </p:cNvPicPr>
          <p:nvPr/>
        </p:nvPicPr>
        <p:blipFill>
          <a:blip r:embed="rId5"/>
          <a:srcRect l="0" t="0" r="0" b="19372"/>
          <a:stretch/>
        </p:blipFill>
        <p:spPr bwMode="auto">
          <a:xfrm>
            <a:off x="10616106" y="1866195"/>
            <a:ext cx="1060809" cy="922627"/>
          </a:xfrm>
          <a:prstGeom prst="rect">
            <a:avLst/>
          </a:prstGeom>
        </p:spPr>
      </p:pic>
      <p:pic>
        <p:nvPicPr>
          <p:cNvPr id="8" name="Picture 7"/>
          <p:cNvPicPr>
            <a:picLocks noChangeAspect="1"/>
          </p:cNvPicPr>
          <p:nvPr/>
        </p:nvPicPr>
        <p:blipFill>
          <a:blip r:embed="rId6"/>
          <a:stretch/>
        </p:blipFill>
        <p:spPr bwMode="auto">
          <a:xfrm>
            <a:off x="6941519" y="1563363"/>
            <a:ext cx="1140716" cy="854436"/>
          </a:xfrm>
          <a:prstGeom prst="rect">
            <a:avLst/>
          </a:prstGeom>
        </p:spPr>
      </p:pic>
      <p:sp>
        <p:nvSpPr>
          <p:cNvPr id="9" name="Arc 8"/>
          <p:cNvSpPr/>
          <p:nvPr/>
        </p:nvSpPr>
        <p:spPr bwMode="auto">
          <a:xfrm rot="16720478">
            <a:off x="6356584" y="1576784"/>
            <a:ext cx="628073" cy="1295248"/>
          </a:xfrm>
          <a:prstGeom prst="arc">
            <a:avLst>
              <a:gd name="adj1" fmla="val 16676907"/>
              <a:gd name="adj2" fmla="val 0"/>
            </a:avLst>
          </a:prstGeom>
          <a:ln w="76200">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defRPr/>
            </a:pPr>
            <a:endParaRPr lang="en-US"/>
          </a:p>
        </p:txBody>
      </p:sp>
      <p:sp>
        <p:nvSpPr>
          <p:cNvPr id="10" name="TextBox 9"/>
          <p:cNvSpPr txBox="1"/>
          <p:nvPr/>
        </p:nvSpPr>
        <p:spPr bwMode="auto">
          <a:xfrm>
            <a:off x="8901908" y="1660295"/>
            <a:ext cx="957313" cy="646331"/>
          </a:xfrm>
          <a:prstGeom prst="rect">
            <a:avLst/>
          </a:prstGeom>
          <a:noFill/>
        </p:spPr>
        <p:txBody>
          <a:bodyPr wrap="none" rtlCol="0">
            <a:spAutoFit/>
          </a:bodyPr>
          <a:lstStyle/>
          <a:p>
            <a:pPr>
              <a:defRPr/>
            </a:pPr>
            <a:r>
              <a:rPr lang="fr-CH" sz="3600" b="1">
                <a:solidFill>
                  <a:schemeClr val="bg1"/>
                </a:solidFill>
              </a:rPr>
              <a:t>ZRH</a:t>
            </a:r>
            <a:endParaRPr lang="en-US" sz="3600" b="1">
              <a:solidFill>
                <a:schemeClr val="bg1"/>
              </a:solidFill>
            </a:endParaRPr>
          </a:p>
        </p:txBody>
      </p:sp>
      <p:sp>
        <p:nvSpPr>
          <p:cNvPr id="11" name="Arc 10"/>
          <p:cNvSpPr/>
          <p:nvPr/>
        </p:nvSpPr>
        <p:spPr bwMode="auto">
          <a:xfrm rot="17311004">
            <a:off x="8410923" y="1585408"/>
            <a:ext cx="597649" cy="1237995"/>
          </a:xfrm>
          <a:prstGeom prst="arc">
            <a:avLst>
              <a:gd name="adj1" fmla="val 17579080"/>
              <a:gd name="adj2" fmla="val 0"/>
            </a:avLst>
          </a:prstGeom>
          <a:ln w="76200">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defRPr/>
            </a:pPr>
            <a:endParaRPr lang="en-US"/>
          </a:p>
        </p:txBody>
      </p:sp>
      <p:sp>
        <p:nvSpPr>
          <p:cNvPr id="13" name="Arc 12"/>
          <p:cNvSpPr/>
          <p:nvPr/>
        </p:nvSpPr>
        <p:spPr bwMode="auto">
          <a:xfrm rot="18051996">
            <a:off x="9970232" y="1740360"/>
            <a:ext cx="597649" cy="1237995"/>
          </a:xfrm>
          <a:prstGeom prst="arc">
            <a:avLst>
              <a:gd name="adj1" fmla="val 17579080"/>
              <a:gd name="adj2" fmla="val 0"/>
            </a:avLst>
          </a:prstGeom>
          <a:ln w="76200">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defRPr/>
            </a:pPr>
            <a:endParaRPr lang="en-US"/>
          </a:p>
        </p:txBody>
      </p:sp>
      <p:sp>
        <p:nvSpPr>
          <p:cNvPr id="14" name="TextBox 13"/>
          <p:cNvSpPr txBox="1"/>
          <p:nvPr/>
        </p:nvSpPr>
        <p:spPr bwMode="auto">
          <a:xfrm>
            <a:off x="9780108" y="3172866"/>
            <a:ext cx="977896" cy="646331"/>
          </a:xfrm>
          <a:prstGeom prst="rect">
            <a:avLst/>
          </a:prstGeom>
          <a:noFill/>
        </p:spPr>
        <p:txBody>
          <a:bodyPr wrap="none" rtlCol="0">
            <a:spAutoFit/>
          </a:bodyPr>
          <a:lstStyle/>
          <a:p>
            <a:pPr>
              <a:defRPr/>
            </a:pPr>
            <a:r>
              <a:rPr lang="fr-CH" sz="3600" b="1">
                <a:solidFill>
                  <a:schemeClr val="bg1"/>
                </a:solidFill>
              </a:rPr>
              <a:t>DXB</a:t>
            </a:r>
            <a:endParaRPr lang="en-US" sz="3600" b="1">
              <a:solidFill>
                <a:schemeClr val="bg1"/>
              </a:solidFill>
            </a:endParaRPr>
          </a:p>
        </p:txBody>
      </p:sp>
      <p:sp>
        <p:nvSpPr>
          <p:cNvPr id="15" name="Arc 14"/>
          <p:cNvSpPr/>
          <p:nvPr/>
        </p:nvSpPr>
        <p:spPr bwMode="auto">
          <a:xfrm rot="4576006">
            <a:off x="10297604" y="2421516"/>
            <a:ext cx="628073" cy="1295248"/>
          </a:xfrm>
          <a:prstGeom prst="arc">
            <a:avLst>
              <a:gd name="adj1" fmla="val 16200000"/>
              <a:gd name="adj2" fmla="val 0"/>
            </a:avLst>
          </a:prstGeom>
          <a:ln w="76200">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defRPr/>
            </a:pPr>
            <a:endParaRPr lang="en-US"/>
          </a:p>
        </p:txBody>
      </p:sp>
      <p:pic>
        <p:nvPicPr>
          <p:cNvPr id="16" name="Picture 15"/>
          <p:cNvPicPr>
            <a:picLocks noChangeAspect="1"/>
          </p:cNvPicPr>
          <p:nvPr/>
        </p:nvPicPr>
        <p:blipFill>
          <a:blip r:embed="rId5"/>
          <a:srcRect l="0" t="0" r="0" b="19372"/>
          <a:stretch/>
        </p:blipFill>
        <p:spPr bwMode="auto">
          <a:xfrm>
            <a:off x="8175393" y="3048672"/>
            <a:ext cx="1060809" cy="922627"/>
          </a:xfrm>
          <a:prstGeom prst="rect">
            <a:avLst/>
          </a:prstGeom>
        </p:spPr>
      </p:pic>
      <p:sp>
        <p:nvSpPr>
          <p:cNvPr id="17" name="Arc 16"/>
          <p:cNvSpPr/>
          <p:nvPr/>
        </p:nvSpPr>
        <p:spPr bwMode="auto">
          <a:xfrm rot="6159287">
            <a:off x="9062899" y="2591695"/>
            <a:ext cx="597649" cy="1237995"/>
          </a:xfrm>
          <a:prstGeom prst="arc">
            <a:avLst>
              <a:gd name="adj1" fmla="val 17579080"/>
              <a:gd name="adj2" fmla="val 0"/>
            </a:avLst>
          </a:prstGeom>
          <a:ln w="76200">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defRPr/>
            </a:pPr>
            <a:endParaRPr lang="en-US"/>
          </a:p>
        </p:txBody>
      </p:sp>
      <p:sp>
        <p:nvSpPr>
          <p:cNvPr id="18" name="TextBox 17"/>
          <p:cNvSpPr txBox="1"/>
          <p:nvPr/>
        </p:nvSpPr>
        <p:spPr bwMode="auto">
          <a:xfrm>
            <a:off x="6826503" y="3005080"/>
            <a:ext cx="750847" cy="646331"/>
          </a:xfrm>
          <a:prstGeom prst="rect">
            <a:avLst/>
          </a:prstGeom>
          <a:noFill/>
        </p:spPr>
        <p:txBody>
          <a:bodyPr wrap="none" rtlCol="0">
            <a:spAutoFit/>
          </a:bodyPr>
          <a:lstStyle/>
          <a:p>
            <a:pPr>
              <a:defRPr/>
            </a:pPr>
            <a:r>
              <a:rPr lang="fr-CH" sz="3600" b="1">
                <a:solidFill>
                  <a:schemeClr val="bg1"/>
                </a:solidFill>
              </a:rPr>
              <a:t>IST</a:t>
            </a:r>
            <a:endParaRPr lang="en-US" sz="3600" b="1">
              <a:solidFill>
                <a:schemeClr val="bg1"/>
              </a:solidFill>
            </a:endParaRPr>
          </a:p>
        </p:txBody>
      </p:sp>
      <p:sp>
        <p:nvSpPr>
          <p:cNvPr id="19" name="Arc 18"/>
          <p:cNvSpPr/>
          <p:nvPr/>
        </p:nvSpPr>
        <p:spPr bwMode="auto">
          <a:xfrm rot="4643620" flipH="1">
            <a:off x="7309278" y="3068969"/>
            <a:ext cx="701262" cy="1237995"/>
          </a:xfrm>
          <a:prstGeom prst="arc">
            <a:avLst>
              <a:gd name="adj1" fmla="val 17579080"/>
              <a:gd name="adj2" fmla="val 0"/>
            </a:avLst>
          </a:prstGeom>
          <a:ln w="76200">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defRPr/>
            </a:pPr>
            <a:endParaRPr lang="en-US"/>
          </a:p>
        </p:txBody>
      </p:sp>
      <p:pic>
        <p:nvPicPr>
          <p:cNvPr id="20" name="Picture 19"/>
          <p:cNvPicPr>
            <a:picLocks noChangeAspect="1"/>
          </p:cNvPicPr>
          <p:nvPr/>
        </p:nvPicPr>
        <p:blipFill>
          <a:blip r:embed="rId6"/>
          <a:stretch/>
        </p:blipFill>
        <p:spPr bwMode="auto">
          <a:xfrm>
            <a:off x="5678828" y="3974879"/>
            <a:ext cx="1140716" cy="854436"/>
          </a:xfrm>
          <a:prstGeom prst="rect">
            <a:avLst/>
          </a:prstGeom>
        </p:spPr>
      </p:pic>
      <p:sp>
        <p:nvSpPr>
          <p:cNvPr id="21" name="Arc 20"/>
          <p:cNvSpPr/>
          <p:nvPr/>
        </p:nvSpPr>
        <p:spPr bwMode="auto">
          <a:xfrm rot="1527569" flipH="1">
            <a:off x="6136086" y="3268026"/>
            <a:ext cx="701262" cy="1237995"/>
          </a:xfrm>
          <a:prstGeom prst="arc">
            <a:avLst>
              <a:gd name="adj1" fmla="val 16460264"/>
              <a:gd name="adj2" fmla="val 1535745"/>
            </a:avLst>
          </a:prstGeom>
          <a:ln w="76200">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defRPr/>
            </a:pPr>
            <a:endParaRPr lang="en-US"/>
          </a:p>
        </p:txBody>
      </p:sp>
      <p:sp>
        <p:nvSpPr>
          <p:cNvPr id="22" name="Arc 21"/>
          <p:cNvSpPr/>
          <p:nvPr/>
        </p:nvSpPr>
        <p:spPr bwMode="auto">
          <a:xfrm rot="16505139" flipH="1">
            <a:off x="6468912" y="4543780"/>
            <a:ext cx="701262" cy="1237995"/>
          </a:xfrm>
          <a:prstGeom prst="arc">
            <a:avLst>
              <a:gd name="adj1" fmla="val 16460264"/>
              <a:gd name="adj2" fmla="val 1535745"/>
            </a:avLst>
          </a:prstGeom>
          <a:ln w="76200">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defRPr/>
            </a:pPr>
            <a:endParaRPr lang="en-US"/>
          </a:p>
        </p:txBody>
      </p:sp>
      <p:sp>
        <p:nvSpPr>
          <p:cNvPr id="23" name="TextBox 22"/>
          <p:cNvSpPr txBox="1"/>
          <p:nvPr/>
        </p:nvSpPr>
        <p:spPr bwMode="auto">
          <a:xfrm>
            <a:off x="2042613" y="5496277"/>
            <a:ext cx="1761701" cy="400110"/>
          </a:xfrm>
          <a:prstGeom prst="rect">
            <a:avLst/>
          </a:prstGeom>
          <a:noFill/>
        </p:spPr>
        <p:txBody>
          <a:bodyPr wrap="none" rtlCol="0">
            <a:spAutoFit/>
          </a:bodyPr>
          <a:lstStyle/>
          <a:p>
            <a:pPr>
              <a:defRPr/>
            </a:pPr>
            <a:r>
              <a:rPr lang="en-US" sz="2000">
                <a:solidFill>
                  <a:schemeClr val="bg1"/>
                </a:solidFill>
                <a:latin typeface="Arial Rounded MT Bold"/>
              </a:rPr>
              <a:t>Feb </a:t>
            </a:r>
            <a:r>
              <a:rPr lang="en-US" sz="2000">
                <a:solidFill>
                  <a:schemeClr val="bg1"/>
                </a:solidFill>
                <a:latin typeface="Arial Rounded MT Bold"/>
              </a:rPr>
              <a:t>23, </a:t>
            </a:r>
            <a:r>
              <a:rPr lang="en-US" sz="2000">
                <a:solidFill>
                  <a:schemeClr val="bg1"/>
                </a:solidFill>
                <a:latin typeface="Arial Rounded MT Bold"/>
              </a:rPr>
              <a:t>2024</a:t>
            </a:r>
            <a:endParaRPr lang="en-US" sz="2000"/>
          </a:p>
        </p:txBody>
      </p:sp>
      <p:sp>
        <p:nvSpPr>
          <p:cNvPr id="24" name="TextBox 23"/>
          <p:cNvSpPr txBox="1"/>
          <p:nvPr/>
        </p:nvSpPr>
        <p:spPr bwMode="auto">
          <a:xfrm>
            <a:off x="5201294" y="6332503"/>
            <a:ext cx="1926874" cy="400110"/>
          </a:xfrm>
          <a:prstGeom prst="rect">
            <a:avLst/>
          </a:prstGeom>
          <a:noFill/>
        </p:spPr>
        <p:txBody>
          <a:bodyPr wrap="none" rtlCol="0">
            <a:spAutoFit/>
          </a:bodyPr>
          <a:lstStyle/>
          <a:p>
            <a:pPr>
              <a:defRPr/>
            </a:pPr>
            <a:r>
              <a:rPr lang="en-US" sz="2000">
                <a:solidFill>
                  <a:schemeClr val="bg1"/>
                </a:solidFill>
                <a:latin typeface="Arial Rounded MT Bold"/>
              </a:rPr>
              <a:t>March 9, 2024</a:t>
            </a:r>
            <a:endParaRPr lang="en-US" sz="2000"/>
          </a:p>
        </p:txBody>
      </p:sp>
      <p:pic>
        <p:nvPicPr>
          <p:cNvPr id="25" name="Picture 24"/>
          <p:cNvPicPr>
            <a:picLocks noChangeAspect="1"/>
          </p:cNvPicPr>
          <p:nvPr/>
        </p:nvPicPr>
        <p:blipFill>
          <a:blip r:embed="rId7"/>
          <a:srcRect l="0" t="0" r="85736" b="0"/>
          <a:stretch/>
        </p:blipFill>
        <p:spPr bwMode="auto">
          <a:xfrm rot="5400000">
            <a:off x="726968" y="1478441"/>
            <a:ext cx="574397" cy="1248404"/>
          </a:xfrm>
          <a:prstGeom prst="rect">
            <a:avLst/>
          </a:prstGeom>
        </p:spPr>
      </p:pic>
      <p:pic>
        <p:nvPicPr>
          <p:cNvPr id="26" name="Picture 25"/>
          <p:cNvPicPr>
            <a:picLocks noChangeAspect="1"/>
          </p:cNvPicPr>
          <p:nvPr/>
        </p:nvPicPr>
        <p:blipFill>
          <a:blip r:embed="rId8"/>
          <a:stretch/>
        </p:blipFill>
        <p:spPr bwMode="auto">
          <a:xfrm>
            <a:off x="7284765" y="4261500"/>
            <a:ext cx="743127" cy="625170"/>
          </a:xfrm>
          <a:prstGeom prst="rect">
            <a:avLst/>
          </a:prstGeom>
        </p:spPr>
      </p:pic>
      <p:pic>
        <p:nvPicPr>
          <p:cNvPr id="27" name="Picture 26"/>
          <p:cNvPicPr>
            <a:picLocks noChangeAspect="1"/>
          </p:cNvPicPr>
          <p:nvPr/>
        </p:nvPicPr>
        <p:blipFill>
          <a:blip r:embed="rId9"/>
          <a:stretch/>
        </p:blipFill>
        <p:spPr bwMode="auto">
          <a:xfrm>
            <a:off x="8082235" y="4227018"/>
            <a:ext cx="665077" cy="662441"/>
          </a:xfrm>
          <a:prstGeom prst="rect">
            <a:avLst/>
          </a:prstGeom>
        </p:spPr>
      </p:pic>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bg>
      <p:bgPr shadeToTitle="0">
        <a:solidFill>
          <a:srgbClr val="00003E"/>
        </a:solidFill>
      </p:bgPr>
    </p:bg>
    <p:spTree>
      <p:nvGrpSpPr>
        <p:cNvPr id="1" name=""/>
        <p:cNvGrpSpPr/>
        <p:nvPr/>
      </p:nvGrpSpPr>
      <p:grpSpPr bwMode="auto">
        <a:xfrm>
          <a:off x="0" y="0"/>
          <a:ext cx="0" cy="0"/>
          <a:chOff x="0" y="0"/>
          <a:chExt cx="0" cy="0"/>
        </a:xfrm>
      </p:grpSpPr>
      <p:pic>
        <p:nvPicPr>
          <p:cNvPr id="6" name="Picture 5"/>
          <p:cNvPicPr>
            <a:picLocks noChangeAspect="1"/>
          </p:cNvPicPr>
          <p:nvPr/>
        </p:nvPicPr>
        <p:blipFill>
          <a:blip r:embed="rId3"/>
          <a:stretch/>
        </p:blipFill>
        <p:spPr bwMode="auto">
          <a:xfrm>
            <a:off x="4802279" y="1607563"/>
            <a:ext cx="6593547" cy="4951111"/>
          </a:xfrm>
          <a:prstGeom prst="rect">
            <a:avLst/>
          </a:prstGeom>
        </p:spPr>
      </p:pic>
      <p:sp>
        <p:nvSpPr>
          <p:cNvPr id="2" name="Title 1"/>
          <p:cNvSpPr>
            <a:spLocks noGrp="1"/>
          </p:cNvSpPr>
          <p:nvPr>
            <p:ph type="title"/>
          </p:nvPr>
        </p:nvSpPr>
        <p:spPr bwMode="auto">
          <a:xfrm>
            <a:off x="73891" y="282000"/>
            <a:ext cx="12016509" cy="1325563"/>
          </a:xfrm>
        </p:spPr>
        <p:txBody>
          <a:bodyPr>
            <a:normAutofit/>
          </a:bodyPr>
          <a:lstStyle/>
          <a:p>
            <a:pPr algn="ctr">
              <a:defRPr/>
            </a:pPr>
            <a:r>
              <a:rPr lang="en-US">
                <a:solidFill>
                  <a:schemeClr val="bg1"/>
                </a:solidFill>
                <a:latin typeface="Arial Rounded MT Bold"/>
              </a:rPr>
              <a:t>KORAY </a:t>
            </a:r>
            <a:r>
              <a:rPr lang="en-US">
                <a:solidFill>
                  <a:schemeClr val="bg1"/>
                </a:solidFill>
                <a:latin typeface="Arial Rounded MT Bold"/>
              </a:rPr>
              <a:t>derotator</a:t>
            </a:r>
            <a:r>
              <a:rPr lang="en-US">
                <a:solidFill>
                  <a:schemeClr val="bg1"/>
                </a:solidFill>
                <a:latin typeface="Arial Rounded MT Bold"/>
              </a:rPr>
              <a:t> installation</a:t>
            </a:r>
            <a:r>
              <a:rPr lang="en-US" sz="4000">
                <a:solidFill>
                  <a:schemeClr val="bg1"/>
                </a:solidFill>
                <a:latin typeface="Arial Rounded MT Bold"/>
              </a:rPr>
              <a:t> (Sept’24)</a:t>
            </a:r>
            <a:endParaRPr lang="en-US" sz="4000">
              <a:solidFill>
                <a:schemeClr val="bg1"/>
              </a:solidFill>
              <a:latin typeface="Arial Rounded MT Bold"/>
            </a:endParaRPr>
          </a:p>
        </p:txBody>
      </p:sp>
      <p:pic>
        <p:nvPicPr>
          <p:cNvPr id="7" name="Picture 6"/>
          <p:cNvPicPr>
            <a:picLocks noChangeAspect="1"/>
          </p:cNvPicPr>
          <p:nvPr/>
        </p:nvPicPr>
        <p:blipFill>
          <a:blip r:embed="rId4"/>
          <a:stretch/>
        </p:blipFill>
        <p:spPr bwMode="auto">
          <a:xfrm>
            <a:off x="11288806" y="1"/>
            <a:ext cx="903194" cy="759830"/>
          </a:xfrm>
          <a:prstGeom prst="rect">
            <a:avLst/>
          </a:prstGeom>
        </p:spPr>
      </p:pic>
      <p:pic>
        <p:nvPicPr>
          <p:cNvPr id="9" name="Picture 8"/>
          <p:cNvPicPr>
            <a:picLocks noChangeAspect="1"/>
          </p:cNvPicPr>
          <p:nvPr/>
        </p:nvPicPr>
        <p:blipFill>
          <a:blip r:embed="rId5"/>
          <a:stretch/>
        </p:blipFill>
        <p:spPr bwMode="auto">
          <a:xfrm>
            <a:off x="845219" y="1607563"/>
            <a:ext cx="3713333" cy="4951111"/>
          </a:xfrm>
          <a:prstGeom prst="rect">
            <a:avLst/>
          </a:prstGeom>
        </p:spPr>
      </p:pic>
      <p:pic>
        <p:nvPicPr>
          <p:cNvPr id="13" name="Picture 12"/>
          <p:cNvPicPr>
            <a:picLocks noChangeAspect="1"/>
          </p:cNvPicPr>
          <p:nvPr/>
        </p:nvPicPr>
        <p:blipFill>
          <a:blip r:embed="rId6"/>
          <a:srcRect l="0" t="0" r="85736" b="0"/>
          <a:stretch/>
        </p:blipFill>
        <p:spPr bwMode="auto">
          <a:xfrm rot="5400000">
            <a:off x="337004" y="-337003"/>
            <a:ext cx="574397" cy="1248404"/>
          </a:xfrm>
          <a:prstGeom prst="rect">
            <a:avLst/>
          </a:prstGeom>
        </p:spPr>
      </p:pic>
      <p:sp>
        <p:nvSpPr>
          <p:cNvPr id="14" name="TextBox 13"/>
          <p:cNvSpPr txBox="1"/>
          <p:nvPr/>
        </p:nvSpPr>
        <p:spPr bwMode="auto">
          <a:xfrm>
            <a:off x="2543257" y="6317628"/>
            <a:ext cx="2015294" cy="230832"/>
          </a:xfrm>
          <a:prstGeom prst="rect">
            <a:avLst/>
          </a:prstGeom>
          <a:noFill/>
        </p:spPr>
        <p:txBody>
          <a:bodyPr wrap="none" rtlCol="0">
            <a:spAutoFit/>
          </a:bodyPr>
          <a:lstStyle/>
          <a:p>
            <a:pPr>
              <a:defRPr/>
            </a:pPr>
            <a:r>
              <a:rPr lang="en-US" sz="900">
                <a:solidFill>
                  <a:schemeClr val="bg1"/>
                </a:solidFill>
              </a:rPr>
              <a:t>Image credit: </a:t>
            </a:r>
            <a:r>
              <a:rPr lang="en-US" sz="900">
                <a:solidFill>
                  <a:schemeClr val="bg1"/>
                </a:solidFill>
              </a:rPr>
              <a:t>HEIG-VD/ ATASAM </a:t>
            </a:r>
            <a:r>
              <a:rPr lang="en-US" sz="900">
                <a:solidFill>
                  <a:schemeClr val="bg1"/>
                </a:solidFill>
              </a:rPr>
              <a:t>/ </a:t>
            </a:r>
            <a:r>
              <a:rPr lang="es-ES" sz="900">
                <a:solidFill>
                  <a:schemeClr val="bg1"/>
                </a:solidFill>
              </a:rPr>
              <a:t>DAG</a:t>
            </a:r>
            <a:endParaRPr sz="900">
              <a:solidFill>
                <a:schemeClr val="bg1"/>
              </a:solidFill>
            </a:endParaRPr>
          </a:p>
        </p:txBody>
      </p:sp>
      <p:sp>
        <p:nvSpPr>
          <p:cNvPr id="15" name="TextBox 14"/>
          <p:cNvSpPr txBox="1"/>
          <p:nvPr/>
        </p:nvSpPr>
        <p:spPr bwMode="auto">
          <a:xfrm>
            <a:off x="9432634" y="6317628"/>
            <a:ext cx="2015294" cy="230832"/>
          </a:xfrm>
          <a:prstGeom prst="rect">
            <a:avLst/>
          </a:prstGeom>
          <a:noFill/>
        </p:spPr>
        <p:txBody>
          <a:bodyPr wrap="none" rtlCol="0">
            <a:spAutoFit/>
          </a:bodyPr>
          <a:lstStyle/>
          <a:p>
            <a:pPr>
              <a:defRPr/>
            </a:pPr>
            <a:r>
              <a:rPr lang="en-US" sz="900">
                <a:solidFill>
                  <a:schemeClr val="bg1"/>
                </a:solidFill>
              </a:rPr>
              <a:t>Image credit: </a:t>
            </a:r>
            <a:r>
              <a:rPr lang="en-US" sz="900">
                <a:solidFill>
                  <a:schemeClr val="bg1"/>
                </a:solidFill>
              </a:rPr>
              <a:t>HEIG-VD/ ATASAM </a:t>
            </a:r>
            <a:r>
              <a:rPr lang="en-US" sz="900">
                <a:solidFill>
                  <a:schemeClr val="bg1"/>
                </a:solidFill>
              </a:rPr>
              <a:t>/ </a:t>
            </a:r>
            <a:r>
              <a:rPr lang="es-ES" sz="900">
                <a:solidFill>
                  <a:schemeClr val="bg1"/>
                </a:solidFill>
              </a:rPr>
              <a:t>DAG</a:t>
            </a:r>
            <a:endParaRPr sz="900">
              <a:solidFill>
                <a:schemeClr val="bg1"/>
              </a:solidFill>
            </a:endParaRPr>
          </a:p>
        </p:txBody>
      </p:sp>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bg>
      <p:bgPr shadeToTitle="0">
        <a:solidFill>
          <a:srgbClr val="00003E"/>
        </a:solidFill>
      </p:bgPr>
    </p:bg>
    <p:spTree>
      <p:nvGrpSpPr>
        <p:cNvPr id="1" name=""/>
        <p:cNvGrpSpPr/>
        <p:nvPr/>
      </p:nvGrpSpPr>
      <p:grpSpPr bwMode="auto">
        <a:xfrm>
          <a:off x="0" y="0"/>
          <a:ext cx="0" cy="0"/>
          <a:chOff x="0" y="0"/>
          <a:chExt cx="0" cy="0"/>
        </a:xfrm>
      </p:grpSpPr>
      <p:sp>
        <p:nvSpPr>
          <p:cNvPr id="2" name="Title 1"/>
          <p:cNvSpPr>
            <a:spLocks noGrp="1"/>
          </p:cNvSpPr>
          <p:nvPr>
            <p:ph type="title"/>
          </p:nvPr>
        </p:nvSpPr>
        <p:spPr bwMode="auto">
          <a:xfrm>
            <a:off x="73891" y="282000"/>
            <a:ext cx="12016509" cy="1325563"/>
          </a:xfrm>
        </p:spPr>
        <p:txBody>
          <a:bodyPr>
            <a:normAutofit/>
          </a:bodyPr>
          <a:lstStyle/>
          <a:p>
            <a:pPr algn="ctr">
              <a:defRPr/>
            </a:pPr>
            <a:r>
              <a:rPr lang="en-US">
                <a:solidFill>
                  <a:schemeClr val="bg1"/>
                </a:solidFill>
                <a:latin typeface="Arial Rounded MT Bold"/>
              </a:rPr>
              <a:t>Transport</a:t>
            </a:r>
            <a:r>
              <a:rPr lang="en-US" sz="4000">
                <a:solidFill>
                  <a:schemeClr val="bg1"/>
                </a:solidFill>
                <a:latin typeface="Arial Rounded MT Bold"/>
              </a:rPr>
              <a:t> to </a:t>
            </a:r>
            <a:r>
              <a:rPr lang="en-US">
                <a:solidFill>
                  <a:schemeClr val="bg1"/>
                </a:solidFill>
                <a:latin typeface="Arial Rounded MT Bold"/>
              </a:rPr>
              <a:t>summit (Nov’24)</a:t>
            </a:r>
            <a:endParaRPr lang="en-US">
              <a:solidFill>
                <a:schemeClr val="bg1"/>
              </a:solidFill>
              <a:latin typeface="Arial Rounded MT Bold"/>
            </a:endParaRPr>
          </a:p>
        </p:txBody>
      </p:sp>
      <p:pic>
        <p:nvPicPr>
          <p:cNvPr id="3" name="Picture 2"/>
          <p:cNvPicPr>
            <a:picLocks noChangeAspect="1"/>
          </p:cNvPicPr>
          <p:nvPr/>
        </p:nvPicPr>
        <p:blipFill>
          <a:blip r:embed="rId3"/>
          <a:stretch/>
        </p:blipFill>
        <p:spPr bwMode="auto">
          <a:xfrm>
            <a:off x="571500" y="2440640"/>
            <a:ext cx="5183841" cy="3887881"/>
          </a:xfrm>
          <a:prstGeom prst="rect">
            <a:avLst/>
          </a:prstGeom>
        </p:spPr>
      </p:pic>
      <p:pic>
        <p:nvPicPr>
          <p:cNvPr id="4" name="Picture 3"/>
          <p:cNvPicPr>
            <a:picLocks noChangeAspect="1"/>
          </p:cNvPicPr>
          <p:nvPr/>
        </p:nvPicPr>
        <p:blipFill>
          <a:blip r:embed="rId4"/>
          <a:stretch/>
        </p:blipFill>
        <p:spPr bwMode="auto">
          <a:xfrm>
            <a:off x="6057456" y="1983441"/>
            <a:ext cx="2915911" cy="3887881"/>
          </a:xfrm>
          <a:prstGeom prst="rect">
            <a:avLst/>
          </a:prstGeom>
        </p:spPr>
      </p:pic>
      <p:pic>
        <p:nvPicPr>
          <p:cNvPr id="12" name="Picture 11"/>
          <p:cNvPicPr>
            <a:picLocks noChangeAspect="1"/>
          </p:cNvPicPr>
          <p:nvPr/>
        </p:nvPicPr>
        <p:blipFill>
          <a:blip r:embed="rId5"/>
          <a:stretch/>
        </p:blipFill>
        <p:spPr bwMode="auto">
          <a:xfrm>
            <a:off x="9342718" y="4741768"/>
            <a:ext cx="2492188" cy="1869141"/>
          </a:xfrm>
          <a:prstGeom prst="rect">
            <a:avLst/>
          </a:prstGeom>
        </p:spPr>
      </p:pic>
      <p:pic>
        <p:nvPicPr>
          <p:cNvPr id="25" name="Picture 24"/>
          <p:cNvPicPr>
            <a:picLocks noChangeAspect="1"/>
          </p:cNvPicPr>
          <p:nvPr/>
        </p:nvPicPr>
        <p:blipFill>
          <a:blip r:embed="rId6"/>
          <a:stretch/>
        </p:blipFill>
        <p:spPr bwMode="auto">
          <a:xfrm>
            <a:off x="9342718" y="1601537"/>
            <a:ext cx="2228476" cy="2971301"/>
          </a:xfrm>
          <a:prstGeom prst="rect">
            <a:avLst/>
          </a:prstGeom>
        </p:spPr>
      </p:pic>
      <p:pic>
        <p:nvPicPr>
          <p:cNvPr id="7" name="Picture 6"/>
          <p:cNvPicPr>
            <a:picLocks noChangeAspect="1"/>
          </p:cNvPicPr>
          <p:nvPr/>
        </p:nvPicPr>
        <p:blipFill>
          <a:blip r:embed="rId7"/>
          <a:stretch/>
        </p:blipFill>
        <p:spPr bwMode="auto">
          <a:xfrm>
            <a:off x="11101551" y="151577"/>
            <a:ext cx="939285" cy="790192"/>
          </a:xfrm>
          <a:prstGeom prst="rect">
            <a:avLst/>
          </a:prstGeom>
        </p:spPr>
      </p:pic>
      <p:pic>
        <p:nvPicPr>
          <p:cNvPr id="8" name="Picture 7"/>
          <p:cNvPicPr>
            <a:picLocks noChangeAspect="1"/>
          </p:cNvPicPr>
          <p:nvPr/>
        </p:nvPicPr>
        <p:blipFill>
          <a:blip r:embed="rId8"/>
          <a:stretch/>
        </p:blipFill>
        <p:spPr bwMode="auto">
          <a:xfrm>
            <a:off x="156637" y="158684"/>
            <a:ext cx="829726" cy="826438"/>
          </a:xfrm>
          <a:prstGeom prst="rect">
            <a:avLst/>
          </a:prstGeom>
        </p:spPr>
      </p:pic>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bg>
      <p:bgPr shadeToTitle="0">
        <a:solidFill>
          <a:srgbClr val="00003E"/>
        </a:solidFill>
      </p:bgPr>
    </p:bg>
    <p:spTree>
      <p:nvGrpSpPr>
        <p:cNvPr id="1" name=""/>
        <p:cNvGrpSpPr/>
        <p:nvPr/>
      </p:nvGrpSpPr>
      <p:grpSpPr bwMode="auto">
        <a:xfrm>
          <a:off x="0" y="0"/>
          <a:ext cx="0" cy="0"/>
          <a:chOff x="0" y="0"/>
          <a:chExt cx="0" cy="0"/>
        </a:xfrm>
      </p:grpSpPr>
      <p:sp>
        <p:nvSpPr>
          <p:cNvPr id="2" name="Title 1"/>
          <p:cNvSpPr>
            <a:spLocks noGrp="1"/>
          </p:cNvSpPr>
          <p:nvPr>
            <p:ph type="title"/>
          </p:nvPr>
        </p:nvSpPr>
        <p:spPr bwMode="auto">
          <a:xfrm>
            <a:off x="73891" y="282000"/>
            <a:ext cx="12016509" cy="1325563"/>
          </a:xfrm>
        </p:spPr>
        <p:txBody>
          <a:bodyPr>
            <a:normAutofit/>
          </a:bodyPr>
          <a:lstStyle/>
          <a:p>
            <a:pPr algn="ctr">
              <a:defRPr/>
            </a:pPr>
            <a:r>
              <a:rPr lang="en-US" sz="4000">
                <a:solidFill>
                  <a:schemeClr val="bg1"/>
                </a:solidFill>
                <a:latin typeface="Arial Rounded MT Bold"/>
              </a:rPr>
              <a:t>Installation on telescope (Feb’25)</a:t>
            </a:r>
            <a:endParaRPr lang="en-US" sz="4000">
              <a:solidFill>
                <a:schemeClr val="bg1"/>
              </a:solidFill>
              <a:latin typeface="Arial Rounded MT Bold"/>
            </a:endParaRPr>
          </a:p>
        </p:txBody>
      </p:sp>
      <p:pic>
        <p:nvPicPr>
          <p:cNvPr id="3" name="Picture 2"/>
          <p:cNvPicPr>
            <a:picLocks noChangeAspect="1"/>
          </p:cNvPicPr>
          <p:nvPr/>
        </p:nvPicPr>
        <p:blipFill>
          <a:blip r:embed="rId3"/>
          <a:stretch/>
        </p:blipFill>
        <p:spPr bwMode="auto">
          <a:xfrm>
            <a:off x="431427" y="1835523"/>
            <a:ext cx="3468220" cy="4624293"/>
          </a:xfrm>
          <a:prstGeom prst="rect">
            <a:avLst/>
          </a:prstGeom>
        </p:spPr>
      </p:pic>
      <p:pic>
        <p:nvPicPr>
          <p:cNvPr id="4" name="Picture 3"/>
          <p:cNvPicPr>
            <a:picLocks noChangeAspect="1"/>
          </p:cNvPicPr>
          <p:nvPr/>
        </p:nvPicPr>
        <p:blipFill>
          <a:blip r:embed="rId4"/>
          <a:stretch/>
        </p:blipFill>
        <p:spPr bwMode="auto">
          <a:xfrm>
            <a:off x="4249269" y="1835523"/>
            <a:ext cx="3469341" cy="4625788"/>
          </a:xfrm>
          <a:prstGeom prst="rect">
            <a:avLst/>
          </a:prstGeom>
        </p:spPr>
      </p:pic>
      <p:pic>
        <p:nvPicPr>
          <p:cNvPr id="25" name="Picture 24"/>
          <p:cNvPicPr>
            <a:picLocks noChangeAspect="1"/>
          </p:cNvPicPr>
          <p:nvPr/>
        </p:nvPicPr>
        <p:blipFill>
          <a:blip r:embed="rId5"/>
          <a:srcRect l="34889" t="0" r="6632" b="0"/>
          <a:stretch/>
        </p:blipFill>
        <p:spPr bwMode="auto">
          <a:xfrm>
            <a:off x="8209428" y="2579306"/>
            <a:ext cx="3025589" cy="3880510"/>
          </a:xfrm>
          <a:prstGeom prst="rect">
            <a:avLst/>
          </a:prstGeom>
        </p:spPr>
      </p:pic>
      <p:pic>
        <p:nvPicPr>
          <p:cNvPr id="12" name="Picture 11"/>
          <p:cNvPicPr>
            <a:picLocks noChangeAspect="1"/>
          </p:cNvPicPr>
          <p:nvPr/>
        </p:nvPicPr>
        <p:blipFill>
          <a:blip r:embed="rId6"/>
          <a:stretch/>
        </p:blipFill>
        <p:spPr bwMode="auto">
          <a:xfrm>
            <a:off x="8787653" y="1432110"/>
            <a:ext cx="3153336" cy="2365002"/>
          </a:xfrm>
          <a:prstGeom prst="rect">
            <a:avLst/>
          </a:prstGeom>
        </p:spPr>
      </p:pic>
      <p:pic>
        <p:nvPicPr>
          <p:cNvPr id="7" name="Picture 6"/>
          <p:cNvPicPr>
            <a:picLocks noChangeAspect="1"/>
          </p:cNvPicPr>
          <p:nvPr/>
        </p:nvPicPr>
        <p:blipFill>
          <a:blip r:embed="rId7"/>
          <a:stretch/>
        </p:blipFill>
        <p:spPr bwMode="auto">
          <a:xfrm>
            <a:off x="11101551" y="151577"/>
            <a:ext cx="939285" cy="790192"/>
          </a:xfrm>
          <a:prstGeom prst="rect">
            <a:avLst/>
          </a:prstGeom>
        </p:spPr>
      </p:pic>
      <p:pic>
        <p:nvPicPr>
          <p:cNvPr id="9" name="Picture 8"/>
          <p:cNvPicPr>
            <a:picLocks noChangeAspect="1"/>
          </p:cNvPicPr>
          <p:nvPr/>
        </p:nvPicPr>
        <p:blipFill>
          <a:blip r:embed="rId8"/>
          <a:srcRect l="0" t="0" r="47149" b="26793"/>
          <a:stretch/>
        </p:blipFill>
        <p:spPr bwMode="auto">
          <a:xfrm>
            <a:off x="191457" y="185933"/>
            <a:ext cx="681597" cy="1023740"/>
          </a:xfrm>
          <a:prstGeom prst="rect">
            <a:avLst/>
          </a:prstGeom>
        </p:spPr>
      </p:pic>
      <p:pic>
        <p:nvPicPr>
          <p:cNvPr id="10" name="Picture 9"/>
          <p:cNvPicPr>
            <a:picLocks noChangeAspect="1"/>
          </p:cNvPicPr>
          <p:nvPr/>
        </p:nvPicPr>
        <p:blipFill>
          <a:blip r:embed="rId9"/>
          <a:srcRect l="0" t="0" r="85736" b="0"/>
          <a:stretch/>
        </p:blipFill>
        <p:spPr bwMode="auto">
          <a:xfrm rot="5400000">
            <a:off x="375452" y="1121745"/>
            <a:ext cx="313606" cy="681597"/>
          </a:xfrm>
          <a:prstGeom prst="rect">
            <a:avLst/>
          </a:prstGeom>
        </p:spPr>
      </p:pic>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bg>
      <p:bgPr shadeToTitle="0">
        <a:solidFill>
          <a:srgbClr val="00003E"/>
        </a:solidFill>
      </p:bgPr>
    </p:bg>
    <p:spTree>
      <p:nvGrpSpPr>
        <p:cNvPr id="1" name=""/>
        <p:cNvGrpSpPr/>
        <p:nvPr/>
      </p:nvGrpSpPr>
      <p:grpSpPr bwMode="auto">
        <a:xfrm>
          <a:off x="0" y="0"/>
          <a:ext cx="0" cy="0"/>
          <a:chOff x="0" y="0"/>
          <a:chExt cx="0" cy="0"/>
        </a:xfrm>
      </p:grpSpPr>
      <p:pic>
        <p:nvPicPr>
          <p:cNvPr id="7" name="Picture 6"/>
          <p:cNvPicPr>
            <a:picLocks noChangeAspect="1"/>
          </p:cNvPicPr>
          <p:nvPr/>
        </p:nvPicPr>
        <p:blipFill>
          <a:blip r:embed="rId3"/>
          <a:stretch/>
        </p:blipFill>
        <p:spPr bwMode="auto">
          <a:xfrm>
            <a:off x="7879976" y="3877776"/>
            <a:ext cx="4210424" cy="2808361"/>
          </a:xfrm>
          <a:prstGeom prst="rect">
            <a:avLst/>
          </a:prstGeom>
        </p:spPr>
      </p:pic>
      <p:pic>
        <p:nvPicPr>
          <p:cNvPr id="9" name="Picture 8"/>
          <p:cNvPicPr>
            <a:picLocks noChangeAspect="1"/>
          </p:cNvPicPr>
          <p:nvPr/>
        </p:nvPicPr>
        <p:blipFill>
          <a:blip r:embed="rId4"/>
          <a:stretch/>
        </p:blipFill>
        <p:spPr bwMode="auto">
          <a:xfrm>
            <a:off x="5515150" y="1398673"/>
            <a:ext cx="4731510" cy="3155926"/>
          </a:xfrm>
          <a:prstGeom prst="rect">
            <a:avLst/>
          </a:prstGeom>
        </p:spPr>
      </p:pic>
      <p:sp>
        <p:nvSpPr>
          <p:cNvPr id="2" name="Title 1"/>
          <p:cNvSpPr>
            <a:spLocks noGrp="1"/>
          </p:cNvSpPr>
          <p:nvPr>
            <p:ph type="title"/>
          </p:nvPr>
        </p:nvSpPr>
        <p:spPr bwMode="auto">
          <a:xfrm>
            <a:off x="73891" y="282000"/>
            <a:ext cx="12016509" cy="1325563"/>
          </a:xfrm>
        </p:spPr>
        <p:txBody>
          <a:bodyPr>
            <a:normAutofit/>
          </a:bodyPr>
          <a:lstStyle/>
          <a:p>
            <a:pPr algn="ctr">
              <a:defRPr/>
            </a:pPr>
            <a:r>
              <a:rPr lang="en-US" sz="4000">
                <a:solidFill>
                  <a:schemeClr val="bg1"/>
                </a:solidFill>
                <a:latin typeface="Arial Rounded MT Bold"/>
              </a:rPr>
              <a:t>Cabling and Control interfacing (</a:t>
            </a:r>
            <a:r>
              <a:rPr lang="en-US" sz="4000">
                <a:solidFill>
                  <a:schemeClr val="bg1"/>
                </a:solidFill>
                <a:latin typeface="Arial Rounded MT Bold"/>
              </a:rPr>
              <a:t>July’25)</a:t>
            </a:r>
            <a:endParaRPr lang="en-US" sz="4000">
              <a:solidFill>
                <a:schemeClr val="bg1"/>
              </a:solidFill>
              <a:latin typeface="Arial Rounded MT Bold"/>
            </a:endParaRPr>
          </a:p>
        </p:txBody>
      </p:sp>
      <p:pic>
        <p:nvPicPr>
          <p:cNvPr id="5" name="Picture 4"/>
          <p:cNvPicPr>
            <a:picLocks noChangeAspect="1"/>
          </p:cNvPicPr>
          <p:nvPr/>
        </p:nvPicPr>
        <p:blipFill>
          <a:blip r:embed="rId5"/>
          <a:stretch/>
        </p:blipFill>
        <p:spPr bwMode="auto">
          <a:xfrm>
            <a:off x="1600200" y="2828444"/>
            <a:ext cx="5317966" cy="3988475"/>
          </a:xfrm>
          <a:prstGeom prst="rect">
            <a:avLst/>
          </a:prstGeom>
        </p:spPr>
      </p:pic>
      <p:pic>
        <p:nvPicPr>
          <p:cNvPr id="10" name="Picture 9"/>
          <p:cNvPicPr>
            <a:picLocks noChangeAspect="1"/>
          </p:cNvPicPr>
          <p:nvPr/>
        </p:nvPicPr>
        <p:blipFill>
          <a:blip r:embed="rId6"/>
          <a:stretch/>
        </p:blipFill>
        <p:spPr bwMode="auto">
          <a:xfrm>
            <a:off x="110989" y="1748789"/>
            <a:ext cx="3752868" cy="2503171"/>
          </a:xfrm>
          <a:prstGeom prst="rect">
            <a:avLst/>
          </a:prstGeom>
        </p:spPr>
      </p:pic>
      <p:pic>
        <p:nvPicPr>
          <p:cNvPr id="8" name="Picture 7"/>
          <p:cNvPicPr>
            <a:picLocks noChangeAspect="1"/>
          </p:cNvPicPr>
          <p:nvPr/>
        </p:nvPicPr>
        <p:blipFill>
          <a:blip r:embed="rId7"/>
          <a:stretch/>
        </p:blipFill>
        <p:spPr bwMode="auto">
          <a:xfrm>
            <a:off x="11101551" y="151577"/>
            <a:ext cx="939285" cy="790192"/>
          </a:xfrm>
          <a:prstGeom prst="rect">
            <a:avLst/>
          </a:prstGeom>
        </p:spPr>
      </p:pic>
      <p:pic>
        <p:nvPicPr>
          <p:cNvPr id="12" name="Picture 11"/>
          <p:cNvPicPr>
            <a:picLocks noChangeAspect="1"/>
          </p:cNvPicPr>
          <p:nvPr/>
        </p:nvPicPr>
        <p:blipFill>
          <a:blip r:embed="rId8"/>
          <a:srcRect l="0" t="0" r="47149" b="26793"/>
          <a:stretch/>
        </p:blipFill>
        <p:spPr bwMode="auto">
          <a:xfrm>
            <a:off x="164777" y="140774"/>
            <a:ext cx="681597" cy="1023740"/>
          </a:xfrm>
          <a:prstGeom prst="rect">
            <a:avLst/>
          </a:prstGeom>
        </p:spPr>
      </p:pic>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bg>
      <p:bgPr shadeToTitle="0">
        <a:solidFill>
          <a:srgbClr val="00003E"/>
        </a:solidFill>
      </p:bgPr>
    </p:bg>
    <p:spTree>
      <p:nvGrpSpPr>
        <p:cNvPr id="1" name=""/>
        <p:cNvGrpSpPr/>
        <p:nvPr/>
      </p:nvGrpSpPr>
      <p:grpSpPr bwMode="auto">
        <a:xfrm>
          <a:off x="0" y="0"/>
          <a:ext cx="0" cy="0"/>
          <a:chOff x="0" y="0"/>
          <a:chExt cx="0" cy="0"/>
        </a:xfrm>
      </p:grpSpPr>
      <p:sp>
        <p:nvSpPr>
          <p:cNvPr id="2" name="Title 1"/>
          <p:cNvSpPr>
            <a:spLocks noGrp="1"/>
          </p:cNvSpPr>
          <p:nvPr>
            <p:ph type="title"/>
          </p:nvPr>
        </p:nvSpPr>
        <p:spPr bwMode="auto">
          <a:xfrm>
            <a:off x="73891" y="282000"/>
            <a:ext cx="12016509" cy="1325563"/>
          </a:xfrm>
        </p:spPr>
        <p:txBody>
          <a:bodyPr>
            <a:normAutofit/>
          </a:bodyPr>
          <a:lstStyle/>
          <a:p>
            <a:pPr algn="ctr">
              <a:defRPr/>
            </a:pPr>
            <a:r>
              <a:rPr lang="en-US" sz="4000">
                <a:solidFill>
                  <a:schemeClr val="bg1"/>
                </a:solidFill>
                <a:latin typeface="Arial Rounded MT Bold"/>
              </a:rPr>
              <a:t>Cabling and Control interfacing (</a:t>
            </a:r>
            <a:r>
              <a:rPr lang="en-US" sz="4000">
                <a:solidFill>
                  <a:schemeClr val="bg1"/>
                </a:solidFill>
                <a:latin typeface="Arial Rounded MT Bold"/>
              </a:rPr>
              <a:t>July’25)</a:t>
            </a:r>
            <a:endParaRPr lang="en-US" sz="4000">
              <a:solidFill>
                <a:schemeClr val="bg1"/>
              </a:solidFill>
              <a:latin typeface="Arial Rounded MT Bold"/>
            </a:endParaRPr>
          </a:p>
        </p:txBody>
      </p:sp>
      <p:pic>
        <p:nvPicPr>
          <p:cNvPr id="6" name="Picture 5"/>
          <p:cNvPicPr>
            <a:picLocks noChangeAspect="1"/>
          </p:cNvPicPr>
          <p:nvPr/>
        </p:nvPicPr>
        <p:blipFill>
          <a:blip r:embed="rId3"/>
          <a:stretch/>
        </p:blipFill>
        <p:spPr bwMode="auto">
          <a:xfrm>
            <a:off x="242392" y="1607563"/>
            <a:ext cx="6602547" cy="4403912"/>
          </a:xfrm>
          <a:prstGeom prst="rect">
            <a:avLst/>
          </a:prstGeom>
        </p:spPr>
      </p:pic>
      <p:pic>
        <p:nvPicPr>
          <p:cNvPr id="3" name="Picture 2"/>
          <p:cNvPicPr>
            <a:picLocks noChangeAspect="1"/>
          </p:cNvPicPr>
          <p:nvPr/>
        </p:nvPicPr>
        <p:blipFill>
          <a:blip r:embed="rId4"/>
          <a:stretch/>
        </p:blipFill>
        <p:spPr bwMode="auto">
          <a:xfrm>
            <a:off x="6539752" y="2534771"/>
            <a:ext cx="5387787" cy="4040840"/>
          </a:xfrm>
          <a:prstGeom prst="rect">
            <a:avLst/>
          </a:prstGeom>
        </p:spPr>
      </p:pic>
      <p:pic>
        <p:nvPicPr>
          <p:cNvPr id="5" name="Picture 4"/>
          <p:cNvPicPr>
            <a:picLocks noChangeAspect="1"/>
          </p:cNvPicPr>
          <p:nvPr/>
        </p:nvPicPr>
        <p:blipFill>
          <a:blip r:embed="rId5"/>
          <a:srcRect l="0" t="0" r="47149" b="26793"/>
          <a:stretch/>
        </p:blipFill>
        <p:spPr bwMode="auto">
          <a:xfrm>
            <a:off x="261070" y="242417"/>
            <a:ext cx="681597" cy="1023740"/>
          </a:xfrm>
          <a:prstGeom prst="rect">
            <a:avLst/>
          </a:prstGeom>
        </p:spPr>
      </p:pic>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bg>
      <p:bgPr shadeToTitle="0">
        <a:solidFill>
          <a:srgbClr val="00003E"/>
        </a:solidFill>
      </p:bgPr>
    </p:bg>
    <p:spTree>
      <p:nvGrpSpPr>
        <p:cNvPr id="1" name=""/>
        <p:cNvGrpSpPr/>
        <p:nvPr/>
      </p:nvGrpSpPr>
      <p:grpSpPr bwMode="auto">
        <a:xfrm>
          <a:off x="0" y="0"/>
          <a:ext cx="0" cy="0"/>
          <a:chOff x="0" y="0"/>
          <a:chExt cx="0" cy="0"/>
        </a:xfrm>
      </p:grpSpPr>
      <p:sp>
        <p:nvSpPr>
          <p:cNvPr id="2" name="Title 1"/>
          <p:cNvSpPr>
            <a:spLocks noGrp="1"/>
          </p:cNvSpPr>
          <p:nvPr>
            <p:ph type="title"/>
          </p:nvPr>
        </p:nvSpPr>
        <p:spPr bwMode="auto">
          <a:xfrm>
            <a:off x="73891" y="282000"/>
            <a:ext cx="12016509" cy="1325563"/>
          </a:xfrm>
        </p:spPr>
        <p:txBody>
          <a:bodyPr>
            <a:normAutofit/>
          </a:bodyPr>
          <a:lstStyle/>
          <a:p>
            <a:pPr algn="ctr">
              <a:defRPr/>
            </a:pPr>
            <a:r>
              <a:rPr lang="en-US" sz="4000">
                <a:solidFill>
                  <a:schemeClr val="bg1"/>
                </a:solidFill>
                <a:latin typeface="Arial Rounded MT Bold"/>
              </a:rPr>
              <a:t>Start of TROIA XAO alignment </a:t>
            </a:r>
            <a:r>
              <a:rPr lang="en-US" sz="4000">
                <a:solidFill>
                  <a:schemeClr val="bg1"/>
                </a:solidFill>
                <a:latin typeface="Arial Rounded MT Bold"/>
              </a:rPr>
              <a:t>(</a:t>
            </a:r>
            <a:r>
              <a:rPr lang="en-US" sz="4000">
                <a:solidFill>
                  <a:schemeClr val="bg1"/>
                </a:solidFill>
                <a:latin typeface="Arial Rounded MT Bold"/>
              </a:rPr>
              <a:t>Oct’25)</a:t>
            </a:r>
            <a:endParaRPr lang="en-US" sz="4000">
              <a:solidFill>
                <a:schemeClr val="bg1"/>
              </a:solidFill>
              <a:latin typeface="Arial Rounded MT Bold"/>
            </a:endParaRPr>
          </a:p>
        </p:txBody>
      </p:sp>
      <p:pic>
        <p:nvPicPr>
          <p:cNvPr id="5" name="Picture 4" descr="A group of people standing in front of a table with equipment&#10;&#10;AI-generated content may be incorrect."/>
          <p:cNvPicPr>
            <a:picLocks noChangeAspect="1"/>
          </p:cNvPicPr>
          <p:nvPr/>
        </p:nvPicPr>
        <p:blipFill>
          <a:blip r:embed="rId3"/>
          <a:stretch/>
        </p:blipFill>
        <p:spPr bwMode="auto">
          <a:xfrm>
            <a:off x="6264612" y="1607563"/>
            <a:ext cx="5444247" cy="4083185"/>
          </a:xfrm>
          <a:prstGeom prst="rect">
            <a:avLst/>
          </a:prstGeom>
        </p:spPr>
      </p:pic>
      <p:pic>
        <p:nvPicPr>
          <p:cNvPr id="8" name="Picture 7" descr="A machine with many objects on a table&#10;&#10;AI-generated content may be incorrect."/>
          <p:cNvPicPr>
            <a:picLocks noChangeAspect="1"/>
          </p:cNvPicPr>
          <p:nvPr/>
        </p:nvPicPr>
        <p:blipFill>
          <a:blip r:embed="rId4"/>
          <a:stretch/>
        </p:blipFill>
        <p:spPr bwMode="auto">
          <a:xfrm>
            <a:off x="1130720" y="2550379"/>
            <a:ext cx="5133892" cy="3850419"/>
          </a:xfrm>
          <a:prstGeom prst="rect">
            <a:avLst/>
          </a:prstGeom>
        </p:spPr>
      </p:pic>
      <p:pic>
        <p:nvPicPr>
          <p:cNvPr id="6" name="Picture 5"/>
          <p:cNvPicPr>
            <a:picLocks noChangeAspect="1"/>
          </p:cNvPicPr>
          <p:nvPr/>
        </p:nvPicPr>
        <p:blipFill>
          <a:blip r:embed="rId5"/>
          <a:stretch/>
        </p:blipFill>
        <p:spPr bwMode="auto">
          <a:xfrm>
            <a:off x="11101551" y="151577"/>
            <a:ext cx="939285" cy="790192"/>
          </a:xfrm>
          <a:prstGeom prst="rect">
            <a:avLst/>
          </a:prstGeom>
        </p:spPr>
      </p:pic>
      <p:pic>
        <p:nvPicPr>
          <p:cNvPr id="9" name="Picture 8"/>
          <p:cNvPicPr>
            <a:picLocks noChangeAspect="1"/>
          </p:cNvPicPr>
          <p:nvPr/>
        </p:nvPicPr>
        <p:blipFill>
          <a:blip r:embed="rId6"/>
          <a:srcRect l="0" t="0" r="85736" b="0"/>
          <a:stretch/>
        </p:blipFill>
        <p:spPr bwMode="auto">
          <a:xfrm rot="5400000">
            <a:off x="441207" y="-188779"/>
            <a:ext cx="522807" cy="1136278"/>
          </a:xfrm>
          <a:prstGeom prst="rect">
            <a:avLst/>
          </a:prstGeom>
        </p:spPr>
      </p:pic>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bg>
      <p:bgPr shadeToTitle="0">
        <a:solidFill>
          <a:srgbClr val="00003E"/>
        </a:solidFill>
      </p:bgPr>
    </p:bg>
    <p:spTree>
      <p:nvGrpSpPr>
        <p:cNvPr id="1" name=""/>
        <p:cNvGrpSpPr/>
        <p:nvPr/>
      </p:nvGrpSpPr>
      <p:grpSpPr bwMode="auto">
        <a:xfrm>
          <a:off x="0" y="0"/>
          <a:ext cx="0" cy="0"/>
          <a:chOff x="0" y="0"/>
          <a:chExt cx="0" cy="0"/>
        </a:xfrm>
      </p:grpSpPr>
      <p:pic>
        <p:nvPicPr>
          <p:cNvPr id="12" name="Picture 11"/>
          <p:cNvPicPr>
            <a:picLocks noChangeAspect="1"/>
          </p:cNvPicPr>
          <p:nvPr/>
        </p:nvPicPr>
        <p:blipFill>
          <a:blip r:embed="rId3"/>
          <a:stretch/>
        </p:blipFill>
        <p:spPr bwMode="auto">
          <a:xfrm>
            <a:off x="8433668" y="3905898"/>
            <a:ext cx="3523129" cy="1981760"/>
          </a:xfrm>
          <a:prstGeom prst="rect">
            <a:avLst/>
          </a:prstGeom>
        </p:spPr>
      </p:pic>
      <p:sp>
        <p:nvSpPr>
          <p:cNvPr id="13" name="Content Placeholder 2"/>
          <p:cNvSpPr txBox="1"/>
          <p:nvPr/>
        </p:nvSpPr>
        <p:spPr bwMode="auto">
          <a:xfrm>
            <a:off x="1026464" y="1478002"/>
            <a:ext cx="9979959" cy="4351338"/>
          </a:xfrm>
          <a:prstGeom prst="rect">
            <a:avLst/>
          </a:prstGeom>
        </p:spPr>
        <p:txBody>
          <a:bodyPr>
            <a:noAutofit/>
          </a:bodyPr>
          <a:lstStyle>
            <a:lvl1pPr marL="228600" indent="-228600" algn="l" defTabSz="914400">
              <a:lnSpc>
                <a:spcPct val="90000"/>
              </a:lnSpc>
              <a:spcBef>
                <a:spcPts val="1000"/>
              </a:spcBef>
              <a:buFont typeface="Arial"/>
              <a:buChar char="•"/>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buClr>
                <a:schemeClr val="bg1"/>
              </a:buClr>
              <a:buFont typeface="Wingdings"/>
              <a:buChar char="Ø"/>
              <a:defRPr/>
            </a:pPr>
            <a:r>
              <a:rPr lang="fr-FR" b="1">
                <a:latin typeface="Arial"/>
                <a:cs typeface="Arial"/>
              </a:rPr>
              <a:t> </a:t>
            </a:r>
            <a:r>
              <a:rPr lang="fr-FR" b="1">
                <a:solidFill>
                  <a:schemeClr val="bg1"/>
                </a:solidFill>
                <a:latin typeface="Arial"/>
                <a:cs typeface="Arial"/>
              </a:rPr>
              <a:t>Radial </a:t>
            </a:r>
            <a:r>
              <a:rPr lang="fr-FR" b="1">
                <a:solidFill>
                  <a:schemeClr val="bg1"/>
                </a:solidFill>
                <a:latin typeface="Arial"/>
                <a:cs typeface="Arial"/>
              </a:rPr>
              <a:t>velocity</a:t>
            </a:r>
            <a:r>
              <a:rPr lang="fr-FR" b="1">
                <a:solidFill>
                  <a:schemeClr val="bg1"/>
                </a:solidFill>
                <a:latin typeface="Arial"/>
                <a:cs typeface="Arial"/>
              </a:rPr>
              <a:t> (RV) → </a:t>
            </a:r>
            <a:r>
              <a:rPr lang="fr-FR" b="1">
                <a:solidFill>
                  <a:schemeClr val="bg1"/>
                </a:solidFill>
                <a:latin typeface="Arial"/>
                <a:cs typeface="Arial"/>
              </a:rPr>
              <a:t>provide</a:t>
            </a:r>
            <a:r>
              <a:rPr lang="fr-FR" b="1">
                <a:solidFill>
                  <a:schemeClr val="bg1"/>
                </a:solidFill>
                <a:latin typeface="Arial"/>
                <a:cs typeface="Arial"/>
              </a:rPr>
              <a:t> mass</a:t>
            </a:r>
            <a:endParaRPr/>
          </a:p>
          <a:p>
            <a:pPr>
              <a:buClr>
                <a:schemeClr val="bg1"/>
              </a:buClr>
              <a:buFont typeface="Wingdings"/>
              <a:buChar char="Ø"/>
              <a:defRPr/>
            </a:pPr>
            <a:endParaRPr lang="fr-FR" b="1">
              <a:solidFill>
                <a:schemeClr val="bg1"/>
              </a:solidFill>
              <a:latin typeface="Arial"/>
              <a:cs typeface="Arial"/>
            </a:endParaRPr>
          </a:p>
          <a:p>
            <a:pPr>
              <a:buClr>
                <a:schemeClr val="bg1"/>
              </a:buClr>
              <a:buFont typeface="Wingdings"/>
              <a:buChar char="Ø"/>
              <a:defRPr/>
            </a:pPr>
            <a:r>
              <a:rPr lang="fr-FR" b="1">
                <a:solidFill>
                  <a:schemeClr val="bg1"/>
                </a:solidFill>
                <a:latin typeface="Arial"/>
                <a:cs typeface="Arial"/>
              </a:rPr>
              <a:t> </a:t>
            </a:r>
            <a:r>
              <a:rPr lang="en-US" b="1">
                <a:solidFill>
                  <a:schemeClr val="bg1"/>
                </a:solidFill>
                <a:latin typeface="Arial"/>
                <a:cs typeface="Arial"/>
              </a:rPr>
              <a:t>Transit → provide size, possibly</a:t>
            </a:r>
            <a:br>
              <a:rPr lang="en-US" b="1">
                <a:solidFill>
                  <a:schemeClr val="bg1"/>
                </a:solidFill>
                <a:latin typeface="Arial"/>
                <a:cs typeface="Arial"/>
              </a:rPr>
            </a:br>
            <a:r>
              <a:rPr lang="en-US" b="1">
                <a:solidFill>
                  <a:schemeClr val="bg1"/>
                </a:solidFill>
                <a:latin typeface="Arial"/>
                <a:cs typeface="Arial"/>
              </a:rPr>
              <a:t>  transmission atmospheric spectroscopy</a:t>
            </a:r>
            <a:endParaRPr/>
          </a:p>
          <a:p>
            <a:pPr>
              <a:buClr>
                <a:schemeClr val="bg1"/>
              </a:buClr>
              <a:buFont typeface="Wingdings"/>
              <a:buChar char="Ø"/>
              <a:defRPr/>
            </a:pPr>
            <a:endParaRPr lang="en-US" b="1">
              <a:solidFill>
                <a:schemeClr val="bg1"/>
              </a:solidFill>
              <a:latin typeface="Arial"/>
              <a:cs typeface="Arial"/>
            </a:endParaRPr>
          </a:p>
          <a:p>
            <a:pPr>
              <a:buClr>
                <a:schemeClr val="bg1"/>
              </a:buClr>
              <a:buFont typeface="Wingdings"/>
              <a:buChar char="Ø"/>
              <a:defRPr/>
            </a:pPr>
            <a:r>
              <a:rPr lang="en-US" b="1">
                <a:solidFill>
                  <a:schemeClr val="bg1"/>
                </a:solidFill>
                <a:latin typeface="Arial"/>
                <a:cs typeface="Arial"/>
              </a:rPr>
              <a:t> High-contrast Direct Imaging:</a:t>
            </a:r>
            <a:endParaRPr lang="fr-FR" b="1">
              <a:solidFill>
                <a:schemeClr val="bg1"/>
              </a:solidFill>
              <a:latin typeface="Arial"/>
              <a:cs typeface="Arial"/>
            </a:endParaRPr>
          </a:p>
          <a:p>
            <a:pPr lvl="1" indent="-360000">
              <a:spcBef>
                <a:spcPts val="1200"/>
              </a:spcBef>
              <a:buClr>
                <a:schemeClr val="bg1"/>
              </a:buClr>
              <a:buFont typeface="Wingdings"/>
              <a:buChar char="v"/>
              <a:defRPr/>
            </a:pPr>
            <a:r>
              <a:rPr lang="en-US">
                <a:solidFill>
                  <a:schemeClr val="bg1"/>
                </a:solidFill>
                <a:latin typeface="Arial"/>
                <a:cs typeface="Arial"/>
              </a:rPr>
              <a:t>Probe wider orbits</a:t>
            </a:r>
            <a:endParaRPr/>
          </a:p>
          <a:p>
            <a:pPr lvl="1" indent="-360000">
              <a:spcBef>
                <a:spcPts val="1200"/>
              </a:spcBef>
              <a:buClr>
                <a:schemeClr val="bg1"/>
              </a:buClr>
              <a:buFont typeface="Wingdings"/>
              <a:buChar char="v"/>
              <a:defRPr/>
            </a:pPr>
            <a:r>
              <a:rPr lang="en-US">
                <a:solidFill>
                  <a:schemeClr val="bg1"/>
                </a:solidFill>
                <a:latin typeface="Arial"/>
                <a:cs typeface="Arial"/>
              </a:rPr>
              <a:t>High-resolution spectroscopy of the atmosphere</a:t>
            </a:r>
            <a:endParaRPr/>
          </a:p>
          <a:p>
            <a:pPr lvl="1" indent="-360000">
              <a:spcBef>
                <a:spcPts val="1200"/>
              </a:spcBef>
              <a:buClr>
                <a:schemeClr val="bg1"/>
              </a:buClr>
              <a:buFont typeface="Wingdings"/>
              <a:buChar char="v"/>
              <a:defRPr/>
            </a:pPr>
            <a:r>
              <a:rPr lang="en-US">
                <a:solidFill>
                  <a:schemeClr val="bg1"/>
                </a:solidFill>
                <a:latin typeface="Arial"/>
                <a:cs typeface="Arial"/>
              </a:rPr>
              <a:t>Interaction between planets and disks, i.e. planet formation</a:t>
            </a:r>
            <a:endParaRPr/>
          </a:p>
          <a:p>
            <a:pPr indent="-360000">
              <a:spcBef>
                <a:spcPts val="1200"/>
              </a:spcBef>
              <a:buClr>
                <a:srgbClr val="C00000"/>
              </a:buClr>
              <a:buFont typeface="Wingdings"/>
              <a:buChar char="v"/>
              <a:defRPr/>
            </a:pPr>
            <a:endParaRPr lang="en-US" sz="2000">
              <a:solidFill>
                <a:schemeClr val="bg1"/>
              </a:solidFill>
              <a:latin typeface="Arial"/>
              <a:cs typeface="Arial"/>
            </a:endParaRPr>
          </a:p>
          <a:p>
            <a:pPr marL="325800" indent="-457200">
              <a:spcBef>
                <a:spcPts val="1200"/>
              </a:spcBef>
              <a:buClr>
                <a:schemeClr val="bg1"/>
              </a:buClr>
              <a:buFont typeface="Wingdings"/>
              <a:buChar char="Ø"/>
              <a:defRPr/>
            </a:pPr>
            <a:r>
              <a:rPr lang="en-US">
                <a:solidFill>
                  <a:schemeClr val="bg1"/>
                </a:solidFill>
                <a:latin typeface="Arial"/>
                <a:cs typeface="Arial"/>
              </a:rPr>
              <a:t>Other </a:t>
            </a:r>
            <a:r>
              <a:rPr lang="en-US">
                <a:solidFill>
                  <a:schemeClr val="bg1"/>
                </a:solidFill>
                <a:latin typeface="Arial"/>
                <a:cs typeface="Arial"/>
              </a:rPr>
              <a:t>techniques: micro-lensing, astrometry, </a:t>
            </a:r>
            <a:r>
              <a:rPr lang="en-US">
                <a:solidFill>
                  <a:schemeClr val="bg1"/>
                </a:solidFill>
                <a:latin typeface="Arial"/>
                <a:cs typeface="Arial"/>
              </a:rPr>
              <a:t>interferometry</a:t>
            </a:r>
            <a:endParaRPr lang="en-US">
              <a:solidFill>
                <a:schemeClr val="bg1"/>
              </a:solidFill>
              <a:latin typeface="Arial"/>
              <a:cs typeface="Arial"/>
            </a:endParaRPr>
          </a:p>
        </p:txBody>
      </p:sp>
      <p:pic>
        <p:nvPicPr>
          <p:cNvPr id="14" name="Picture 4" descr="http://www.eso.org/public/archives/videos/videoframe/eso50lightintensityexo.jpg"/>
          <p:cNvPicPr>
            <a:picLocks noChangeAspect="1" noChangeArrowheads="1"/>
          </p:cNvPicPr>
          <p:nvPr/>
        </p:nvPicPr>
        <p:blipFill>
          <a:blip r:embed="rId4"/>
          <a:stretch/>
        </p:blipFill>
        <p:spPr bwMode="auto">
          <a:xfrm>
            <a:off x="9144000" y="2296966"/>
            <a:ext cx="2756647" cy="1550614"/>
          </a:xfrm>
          <a:prstGeom prst="rect">
            <a:avLst/>
          </a:prstGeom>
          <a:noFill/>
        </p:spPr>
      </p:pic>
      <p:pic>
        <p:nvPicPr>
          <p:cNvPr id="15" name="Picture 2" descr="http://upload.wikimedia.org/wikipedia/commons/3/33/ESO_-_The_Radial_Velocity_Method_%28by%29.jpg"/>
          <p:cNvPicPr>
            <a:picLocks noChangeAspect="1" noChangeArrowheads="1"/>
          </p:cNvPicPr>
          <p:nvPr/>
        </p:nvPicPr>
        <p:blipFill>
          <a:blip r:embed="rId5"/>
          <a:srcRect l="4259" t="7279" r="0" b="20984"/>
          <a:stretch/>
        </p:blipFill>
        <p:spPr bwMode="auto">
          <a:xfrm>
            <a:off x="9310064" y="383729"/>
            <a:ext cx="2590583" cy="1713187"/>
          </a:xfrm>
          <a:prstGeom prst="rect">
            <a:avLst/>
          </a:prstGeom>
          <a:noFill/>
        </p:spPr>
      </p:pic>
      <p:sp>
        <p:nvSpPr>
          <p:cNvPr id="19" name="Title 1"/>
          <p:cNvSpPr txBox="1"/>
          <p:nvPr/>
        </p:nvSpPr>
        <p:spPr bwMode="auto">
          <a:xfrm>
            <a:off x="838200" y="365125"/>
            <a:ext cx="11190194" cy="1325563"/>
          </a:xfrm>
          <a:prstGeom prst="rect">
            <a:avLst/>
          </a:prstGeom>
        </p:spPr>
        <p:txBody>
          <a:bodyPr/>
          <a:lstStyle>
            <a:lvl1pPr algn="l" defTabSz="914400">
              <a:lnSpc>
                <a:spcPct val="90000"/>
              </a:lnSpc>
              <a:spcBef>
                <a:spcPts val="0"/>
              </a:spcBef>
              <a:buNone/>
              <a:defRPr sz="4400">
                <a:solidFill>
                  <a:schemeClr val="tx1"/>
                </a:solidFill>
                <a:latin typeface="+mj-lt"/>
                <a:ea typeface="+mj-ea"/>
                <a:cs typeface="+mj-cs"/>
              </a:defRPr>
            </a:lvl1pPr>
          </a:lstStyle>
          <a:p>
            <a:pPr>
              <a:defRPr/>
            </a:pPr>
            <a:r>
              <a:rPr lang="en-US">
                <a:solidFill>
                  <a:schemeClr val="bg1"/>
                </a:solidFill>
                <a:latin typeface="Arial Rounded MT Bold"/>
              </a:rPr>
              <a:t>How to find exoplanets ? </a:t>
            </a:r>
            <a:endParaRPr lang="en-US">
              <a:solidFill>
                <a:schemeClr val="bg1"/>
              </a:solidFill>
              <a:latin typeface="Arial Rounded MT Bold"/>
            </a:endParaRPr>
          </a:p>
        </p:txBody>
      </p:sp>
      <p:sp>
        <p:nvSpPr>
          <p:cNvPr id="7" name="Oval 6"/>
          <p:cNvSpPr/>
          <p:nvPr/>
        </p:nvSpPr>
        <p:spPr bwMode="auto">
          <a:xfrm rot="-3599999">
            <a:off x="-215105" y="1617101"/>
            <a:ext cx="1626360" cy="526536"/>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fr-FR" sz="1200" b="1"/>
              <a:t>&gt; 1150 </a:t>
            </a:r>
            <a:r>
              <a:rPr lang="fr-FR" sz="1200" b="1"/>
              <a:t>found</a:t>
            </a:r>
            <a:r>
              <a:rPr lang="fr-FR" sz="1200" b="1"/>
              <a:t> !</a:t>
            </a:r>
            <a:endParaRPr lang="en-US" sz="1200" b="1"/>
          </a:p>
        </p:txBody>
      </p:sp>
      <p:sp>
        <p:nvSpPr>
          <p:cNvPr id="8" name="Oval 7"/>
          <p:cNvSpPr/>
          <p:nvPr/>
        </p:nvSpPr>
        <p:spPr bwMode="auto">
          <a:xfrm rot="-3599999">
            <a:off x="-255185" y="2713741"/>
            <a:ext cx="1651675" cy="526536"/>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fr-FR" sz="1200" b="1"/>
              <a:t>&gt; 4600 </a:t>
            </a:r>
            <a:r>
              <a:rPr lang="fr-FR" sz="1200" b="1"/>
              <a:t>found</a:t>
            </a:r>
            <a:r>
              <a:rPr lang="fr-FR" sz="1200" b="1"/>
              <a:t> !</a:t>
            </a:r>
            <a:endParaRPr lang="en-US" sz="1200" b="1"/>
          </a:p>
        </p:txBody>
      </p:sp>
      <p:sp>
        <p:nvSpPr>
          <p:cNvPr id="9" name="Oval 8"/>
          <p:cNvSpPr/>
          <p:nvPr/>
        </p:nvSpPr>
        <p:spPr bwMode="auto">
          <a:xfrm rot="-3599999">
            <a:off x="-211516" y="4370772"/>
            <a:ext cx="1512254" cy="526536"/>
          </a:xfrm>
          <a:prstGeom prst="ellipse">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fr-FR" sz="1200" b="1"/>
              <a:t>&lt; 50 </a:t>
            </a:r>
            <a:r>
              <a:rPr lang="fr-FR" sz="1200" b="1"/>
              <a:t>found</a:t>
            </a:r>
            <a:r>
              <a:rPr lang="fr-FR" sz="1200" b="1"/>
              <a:t>…</a:t>
            </a:r>
            <a:endParaRPr lang="en-US" sz="1200" b="1"/>
          </a:p>
        </p:txBody>
      </p:sp>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anim calcmode="lin" valueType="num">
                                      <p:cBhvr additive="base">
                                        <p:cTn id="7"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ppt_x"/>
                                          </p:val>
                                        </p:tav>
                                        <p:tav tm="100000">
                                          <p:val>
                                            <p:strVal val="#ppt_x"/>
                                          </p:val>
                                        </p:tav>
                                      </p:tavLst>
                                    </p:anim>
                                    <p:anim calcmode="lin" valueType="num">
                                      <p:cBhvr additive="base">
                                        <p:cTn id="12"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3">
                                            <p:txEl>
                                              <p:pRg st="2" end="2"/>
                                            </p:txEl>
                                          </p:spTgt>
                                        </p:tgtEl>
                                        <p:attrNameLst>
                                          <p:attrName>style.visibility</p:attrName>
                                        </p:attrNameLst>
                                      </p:cBhvr>
                                      <p:to>
                                        <p:strVal val="visible"/>
                                      </p:to>
                                    </p:set>
                                    <p:anim calcmode="lin" valueType="num">
                                      <p:cBhvr additive="base">
                                        <p:cTn id="17" dur="500" fill="hold"/>
                                        <p:tgtEl>
                                          <p:spTgt spid="1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1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14"/>
                                        </p:tgtEl>
                                        <p:attrNameLst>
                                          <p:attrName>style.visibility</p:attrName>
                                        </p:attrNameLst>
                                      </p:cBhvr>
                                      <p:to>
                                        <p:strVal val="visible"/>
                                      </p:to>
                                    </p:set>
                                    <p:anim calcmode="lin" valueType="num">
                                      <p:cBhvr additive="base">
                                        <p:cTn id="21" dur="500" fill="hold"/>
                                        <p:tgtEl>
                                          <p:spTgt spid="14"/>
                                        </p:tgtEl>
                                        <p:attrNameLst>
                                          <p:attrName>ppt_x</p:attrName>
                                        </p:attrNameLst>
                                      </p:cBhvr>
                                      <p:tavLst>
                                        <p:tav tm="0">
                                          <p:val>
                                            <p:strVal val="#ppt_x"/>
                                          </p:val>
                                        </p:tav>
                                        <p:tav tm="100000">
                                          <p:val>
                                            <p:strVal val="#ppt_x"/>
                                          </p:val>
                                        </p:tav>
                                      </p:tavLst>
                                    </p:anim>
                                    <p:anim calcmode="lin" valueType="num">
                                      <p:cBhvr additive="base">
                                        <p:cTn id="22"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13">
                                            <p:txEl>
                                              <p:pRg st="4" end="4"/>
                                            </p:txEl>
                                          </p:spTgt>
                                        </p:tgtEl>
                                        <p:attrNameLst>
                                          <p:attrName>style.visibility</p:attrName>
                                        </p:attrNameLst>
                                      </p:cBhvr>
                                      <p:to>
                                        <p:strVal val="visible"/>
                                      </p:to>
                                    </p:set>
                                    <p:anim calcmode="lin" valueType="num">
                                      <p:cBhvr additive="base">
                                        <p:cTn id="27" dur="500" fill="hold"/>
                                        <p:tgtEl>
                                          <p:spTgt spid="1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13">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13">
                                            <p:txEl>
                                              <p:pRg st="5" end="5"/>
                                            </p:txEl>
                                          </p:spTgt>
                                        </p:tgtEl>
                                        <p:attrNameLst>
                                          <p:attrName>style.visibility</p:attrName>
                                        </p:attrNameLst>
                                      </p:cBhvr>
                                      <p:to>
                                        <p:strVal val="visible"/>
                                      </p:to>
                                    </p:set>
                                    <p:anim calcmode="lin" valueType="num">
                                      <p:cBhvr additive="base">
                                        <p:cTn id="31" dur="500" fill="hold"/>
                                        <p:tgtEl>
                                          <p:spTgt spid="1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3">
                                            <p:txEl>
                                              <p:pRg st="5" end="5"/>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13">
                                            <p:txEl>
                                              <p:pRg st="6" end="6"/>
                                            </p:txEl>
                                          </p:spTgt>
                                        </p:tgtEl>
                                        <p:attrNameLst>
                                          <p:attrName>style.visibility</p:attrName>
                                        </p:attrNameLst>
                                      </p:cBhvr>
                                      <p:to>
                                        <p:strVal val="visible"/>
                                      </p:to>
                                    </p:set>
                                    <p:anim calcmode="lin" valueType="num">
                                      <p:cBhvr additive="base">
                                        <p:cTn id="35" dur="500" fill="hold"/>
                                        <p:tgtEl>
                                          <p:spTgt spid="13">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13">
                                            <p:txEl>
                                              <p:pRg st="6" end="6"/>
                                            </p:txEl>
                                          </p:spTgt>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13">
                                            <p:txEl>
                                              <p:pRg st="7" end="7"/>
                                            </p:txEl>
                                          </p:spTgt>
                                        </p:tgtEl>
                                        <p:attrNameLst>
                                          <p:attrName>style.visibility</p:attrName>
                                        </p:attrNameLst>
                                      </p:cBhvr>
                                      <p:to>
                                        <p:strVal val="visible"/>
                                      </p:to>
                                    </p:set>
                                    <p:anim calcmode="lin" valueType="num">
                                      <p:cBhvr additive="base">
                                        <p:cTn id="39" dur="500" fill="hold"/>
                                        <p:tgtEl>
                                          <p:spTgt spid="13">
                                            <p:txEl>
                                              <p:pRg st="7" end="7"/>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13">
                                            <p:txEl>
                                              <p:pRg st="7" end="7"/>
                                            </p:txEl>
                                          </p:spTgt>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additive="base">
                                        <p:cTn id="43" dur="500" fill="hold"/>
                                        <p:tgtEl>
                                          <p:spTgt spid="12"/>
                                        </p:tgtEl>
                                        <p:attrNameLst>
                                          <p:attrName>ppt_x</p:attrName>
                                        </p:attrNameLst>
                                      </p:cBhvr>
                                      <p:tavLst>
                                        <p:tav tm="0">
                                          <p:val>
                                            <p:strVal val="#ppt_x"/>
                                          </p:val>
                                        </p:tav>
                                        <p:tav tm="100000">
                                          <p:val>
                                            <p:strVal val="#ppt_x"/>
                                          </p:val>
                                        </p:tav>
                                      </p:tavLst>
                                    </p:anim>
                                    <p:anim calcmode="lin" valueType="num">
                                      <p:cBhvr additive="base">
                                        <p:cTn id="44"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13">
                                            <p:txEl>
                                              <p:pRg st="9" end="9"/>
                                            </p:txEl>
                                          </p:spTgt>
                                        </p:tgtEl>
                                        <p:attrNameLst>
                                          <p:attrName>style.visibility</p:attrName>
                                        </p:attrNameLst>
                                      </p:cBhvr>
                                      <p:to>
                                        <p:strVal val="visible"/>
                                      </p:to>
                                    </p:set>
                                    <p:anim calcmode="lin" valueType="num">
                                      <p:cBhvr additive="base">
                                        <p:cTn id="49" dur="500" fill="hold"/>
                                        <p:tgtEl>
                                          <p:spTgt spid="13">
                                            <p:txEl>
                                              <p:pRg st="9" end="9"/>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1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7"/>
                                        </p:tgtEl>
                                        <p:attrNameLst>
                                          <p:attrName>style.visibility</p:attrName>
                                        </p:attrNameLst>
                                      </p:cBhvr>
                                      <p:to>
                                        <p:strVal val="visible"/>
                                      </p:to>
                                    </p:set>
                                    <p:anim calcmode="lin" valueType="num">
                                      <p:cBhvr additive="base">
                                        <p:cTn id="55" dur="500" fill="hold"/>
                                        <p:tgtEl>
                                          <p:spTgt spid="7"/>
                                        </p:tgtEl>
                                        <p:attrNameLst>
                                          <p:attrName>ppt_x</p:attrName>
                                        </p:attrNameLst>
                                      </p:cBhvr>
                                      <p:tavLst>
                                        <p:tav tm="0">
                                          <p:val>
                                            <p:strVal val="0-#ppt_w/2"/>
                                          </p:val>
                                        </p:tav>
                                        <p:tav tm="100000">
                                          <p:val>
                                            <p:strVal val="#ppt_x"/>
                                          </p:val>
                                        </p:tav>
                                      </p:tavLst>
                                    </p:anim>
                                    <p:anim calcmode="lin" valueType="num">
                                      <p:cBhvr additive="base">
                                        <p:cTn id="56" dur="500" fill="hold"/>
                                        <p:tgtEl>
                                          <p:spTgt spid="7"/>
                                        </p:tgtEl>
                                        <p:attrNameLst>
                                          <p:attrName>ppt_y</p:attrName>
                                        </p:attrNameLst>
                                      </p:cBhvr>
                                      <p:tavLst>
                                        <p:tav tm="0">
                                          <p:val>
                                            <p:strVal val="#ppt_y"/>
                                          </p:val>
                                        </p:tav>
                                        <p:tav tm="100000">
                                          <p:val>
                                            <p:strVal val="#ppt_y"/>
                                          </p:val>
                                        </p:tav>
                                      </p:tavLst>
                                    </p:anim>
                                  </p:childTnLst>
                                </p:cTn>
                              </p:par>
                              <p:par>
                                <p:cTn id="57" presetID="2" presetClass="entr" presetSubtype="8" fill="hold" grpId="0" nodeType="withEffect">
                                  <p:stCondLst>
                                    <p:cond delay="0"/>
                                  </p:stCondLst>
                                  <p:childTnLst>
                                    <p:set>
                                      <p:cBhvr>
                                        <p:cTn id="58" dur="1" fill="hold">
                                          <p:stCondLst>
                                            <p:cond delay="0"/>
                                          </p:stCondLst>
                                        </p:cTn>
                                        <p:tgtEl>
                                          <p:spTgt spid="8"/>
                                        </p:tgtEl>
                                        <p:attrNameLst>
                                          <p:attrName>style.visibility</p:attrName>
                                        </p:attrNameLst>
                                      </p:cBhvr>
                                      <p:to>
                                        <p:strVal val="visible"/>
                                      </p:to>
                                    </p:set>
                                    <p:anim calcmode="lin" valueType="num">
                                      <p:cBhvr additive="base">
                                        <p:cTn id="59" dur="500" fill="hold"/>
                                        <p:tgtEl>
                                          <p:spTgt spid="8"/>
                                        </p:tgtEl>
                                        <p:attrNameLst>
                                          <p:attrName>ppt_x</p:attrName>
                                        </p:attrNameLst>
                                      </p:cBhvr>
                                      <p:tavLst>
                                        <p:tav tm="0">
                                          <p:val>
                                            <p:strVal val="0-#ppt_w/2"/>
                                          </p:val>
                                        </p:tav>
                                        <p:tav tm="100000">
                                          <p:val>
                                            <p:strVal val="#ppt_x"/>
                                          </p:val>
                                        </p:tav>
                                      </p:tavLst>
                                    </p:anim>
                                    <p:anim calcmode="lin" valueType="num">
                                      <p:cBhvr additive="base">
                                        <p:cTn id="60" dur="500" fill="hold"/>
                                        <p:tgtEl>
                                          <p:spTgt spid="8"/>
                                        </p:tgtEl>
                                        <p:attrNameLst>
                                          <p:attrName>ppt_y</p:attrName>
                                        </p:attrNameLst>
                                      </p:cBhvr>
                                      <p:tavLst>
                                        <p:tav tm="0">
                                          <p:val>
                                            <p:strVal val="#ppt_y"/>
                                          </p:val>
                                        </p:tav>
                                        <p:tav tm="100000">
                                          <p:val>
                                            <p:strVal val="#ppt_y"/>
                                          </p:val>
                                        </p:tav>
                                      </p:tavLst>
                                    </p:anim>
                                  </p:childTnLst>
                                </p:cTn>
                              </p:par>
                              <p:par>
                                <p:cTn id="61" presetID="2" presetClass="entr" presetSubtype="8" fill="hold" grpId="0" nodeType="withEffect">
                                  <p:stCondLst>
                                    <p:cond delay="0"/>
                                  </p:stCondLst>
                                  <p:childTnLst>
                                    <p:set>
                                      <p:cBhvr>
                                        <p:cTn id="62" dur="1" fill="hold">
                                          <p:stCondLst>
                                            <p:cond delay="0"/>
                                          </p:stCondLst>
                                        </p:cTn>
                                        <p:tgtEl>
                                          <p:spTgt spid="9"/>
                                        </p:tgtEl>
                                        <p:attrNameLst>
                                          <p:attrName>style.visibility</p:attrName>
                                        </p:attrNameLst>
                                      </p:cBhvr>
                                      <p:to>
                                        <p:strVal val="visible"/>
                                      </p:to>
                                    </p:set>
                                    <p:anim calcmode="lin" valueType="num">
                                      <p:cBhvr additive="base">
                                        <p:cTn id="63" dur="500" fill="hold"/>
                                        <p:tgtEl>
                                          <p:spTgt spid="9"/>
                                        </p:tgtEl>
                                        <p:attrNameLst>
                                          <p:attrName>ppt_x</p:attrName>
                                        </p:attrNameLst>
                                      </p:cBhvr>
                                      <p:tavLst>
                                        <p:tav tm="0">
                                          <p:val>
                                            <p:strVal val="0-#ppt_w/2"/>
                                          </p:val>
                                        </p:tav>
                                        <p:tav tm="100000">
                                          <p:val>
                                            <p:strVal val="#ppt_x"/>
                                          </p:val>
                                        </p:tav>
                                      </p:tavLst>
                                    </p:anim>
                                    <p:anim calcmode="lin" valueType="num">
                                      <p:cBhvr additive="base">
                                        <p:cTn id="64"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Lst>
  </p:timing>
</p:sld>
</file>

<file path=ppt/slides/slide20.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bg>
      <p:bgPr shadeToTitle="0">
        <a:solidFill>
          <a:srgbClr val="00003E"/>
        </a:solidFill>
      </p:bgPr>
    </p:bg>
    <p:spTree>
      <p:nvGrpSpPr>
        <p:cNvPr id="1" name=""/>
        <p:cNvGrpSpPr/>
        <p:nvPr/>
      </p:nvGrpSpPr>
      <p:grpSpPr bwMode="auto">
        <a:xfrm>
          <a:off x="0" y="0"/>
          <a:ext cx="0" cy="0"/>
          <a:chOff x="0" y="0"/>
          <a:chExt cx="0" cy="0"/>
        </a:xfrm>
      </p:grpSpPr>
      <p:sp>
        <p:nvSpPr>
          <p:cNvPr id="2" name="Title 1"/>
          <p:cNvSpPr>
            <a:spLocks noGrp="1"/>
          </p:cNvSpPr>
          <p:nvPr>
            <p:ph type="title"/>
          </p:nvPr>
        </p:nvSpPr>
        <p:spPr bwMode="auto">
          <a:xfrm>
            <a:off x="73891" y="282000"/>
            <a:ext cx="12016509" cy="1325563"/>
          </a:xfrm>
        </p:spPr>
        <p:txBody>
          <a:bodyPr>
            <a:normAutofit/>
          </a:bodyPr>
          <a:lstStyle/>
          <a:p>
            <a:pPr algn="ctr">
              <a:defRPr/>
            </a:pPr>
            <a:r>
              <a:rPr lang="en-US" sz="3200">
                <a:solidFill>
                  <a:schemeClr val="bg1"/>
                </a:solidFill>
                <a:latin typeface="Arial Rounded MT Bold"/>
              </a:rPr>
              <a:t>We are going back next month to align PLACID ! </a:t>
            </a:r>
            <a:br>
              <a:rPr lang="en-US" sz="3200">
                <a:solidFill>
                  <a:schemeClr val="bg1"/>
                </a:solidFill>
                <a:latin typeface="Arial Rounded MT Bold"/>
              </a:rPr>
            </a:br>
            <a:r>
              <a:rPr lang="fr-CH" sz="3200">
                <a:solidFill>
                  <a:schemeClr val="bg1"/>
                </a:solidFill>
                <a:latin typeface="Arial Rounded MT Bold"/>
              </a:rPr>
              <a:t>=</a:t>
            </a:r>
            <a:r>
              <a:rPr lang="en-US" sz="3200">
                <a:solidFill>
                  <a:schemeClr val="bg1"/>
                </a:solidFill>
                <a:latin typeface="Arial Rounded MT Bold"/>
              </a:rPr>
              <a:t> PLACID first light by this summer</a:t>
            </a:r>
            <a:endParaRPr lang="en-US" sz="3200">
              <a:solidFill>
                <a:schemeClr val="bg1"/>
              </a:solidFill>
              <a:latin typeface="Arial Rounded MT Bold"/>
            </a:endParaRPr>
          </a:p>
        </p:txBody>
      </p:sp>
      <p:pic>
        <p:nvPicPr>
          <p:cNvPr id="5" name="Picture 4"/>
          <p:cNvPicPr>
            <a:picLocks noChangeAspect="1"/>
          </p:cNvPicPr>
          <p:nvPr/>
        </p:nvPicPr>
        <p:blipFill>
          <a:blip r:embed="rId3"/>
          <a:stretch/>
        </p:blipFill>
        <p:spPr bwMode="auto">
          <a:xfrm>
            <a:off x="2602006" y="1722596"/>
            <a:ext cx="7155126" cy="4772484"/>
          </a:xfrm>
          <a:prstGeom prst="rect">
            <a:avLst/>
          </a:prstGeom>
        </p:spPr>
      </p:pic>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bg>
      <p:bgPr shadeToTitle="0">
        <a:solidFill>
          <a:srgbClr val="00003E"/>
        </a:solidFill>
      </p:bgPr>
    </p:bg>
    <p:spTree>
      <p:nvGrpSpPr>
        <p:cNvPr id="1" name=""/>
        <p:cNvGrpSpPr/>
        <p:nvPr/>
      </p:nvGrpSpPr>
      <p:grpSpPr bwMode="auto">
        <a:xfrm>
          <a:off x="0" y="0"/>
          <a:ext cx="0" cy="0"/>
          <a:chOff x="0" y="0"/>
          <a:chExt cx="0" cy="0"/>
        </a:xfrm>
      </p:grpSpPr>
      <p:sp>
        <p:nvSpPr>
          <p:cNvPr id="2" name="Title 1"/>
          <p:cNvSpPr>
            <a:spLocks noGrp="1"/>
          </p:cNvSpPr>
          <p:nvPr>
            <p:ph type="title"/>
          </p:nvPr>
        </p:nvSpPr>
        <p:spPr bwMode="auto">
          <a:xfrm>
            <a:off x="73891" y="282000"/>
            <a:ext cx="12016509" cy="1325563"/>
          </a:xfrm>
        </p:spPr>
        <p:txBody>
          <a:bodyPr>
            <a:normAutofit/>
          </a:bodyPr>
          <a:lstStyle/>
          <a:p>
            <a:pPr algn="ctr">
              <a:defRPr/>
            </a:pPr>
            <a:r>
              <a:rPr lang="fr-CH" sz="3200">
                <a:solidFill>
                  <a:schemeClr val="bg1"/>
                </a:solidFill>
                <a:latin typeface="Arial Rounded MT Bold"/>
              </a:rPr>
              <a:t>Other</a:t>
            </a:r>
            <a:r>
              <a:rPr lang="fr-CH" sz="3200">
                <a:solidFill>
                  <a:schemeClr val="bg1"/>
                </a:solidFill>
                <a:latin typeface="Arial Rounded MT Bold"/>
              </a:rPr>
              <a:t> </a:t>
            </a:r>
            <a:r>
              <a:rPr lang="fr-CH" sz="3200">
                <a:solidFill>
                  <a:schemeClr val="bg1"/>
                </a:solidFill>
                <a:latin typeface="Arial Rounded MT Bold"/>
              </a:rPr>
              <a:t>projects</a:t>
            </a:r>
            <a:r>
              <a:rPr lang="fr-CH" sz="3200">
                <a:solidFill>
                  <a:schemeClr val="bg1"/>
                </a:solidFill>
                <a:latin typeface="Arial Rounded MT Bold"/>
              </a:rPr>
              <a:t> of </a:t>
            </a:r>
            <a:r>
              <a:rPr lang="fr-CH" sz="3200">
                <a:solidFill>
                  <a:schemeClr val="bg1"/>
                </a:solidFill>
                <a:latin typeface="Arial Rounded MT Bold"/>
              </a:rPr>
              <a:t>interest</a:t>
            </a:r>
            <a:r>
              <a:rPr lang="fr-CH" sz="3200">
                <a:solidFill>
                  <a:schemeClr val="bg1"/>
                </a:solidFill>
                <a:latin typeface="Arial Rounded MT Bold"/>
              </a:rPr>
              <a:t> in the </a:t>
            </a:r>
            <a:r>
              <a:rPr lang="fr-CH" sz="3200">
                <a:solidFill>
                  <a:schemeClr val="bg1"/>
                </a:solidFill>
                <a:latin typeface="Arial Rounded MT Bold"/>
              </a:rPr>
              <a:t>context</a:t>
            </a:r>
            <a:r>
              <a:rPr lang="fr-CH" sz="3200">
                <a:solidFill>
                  <a:schemeClr val="bg1"/>
                </a:solidFill>
                <a:latin typeface="Arial Rounded MT Bold"/>
              </a:rPr>
              <a:t> of SIAPS (1/2)</a:t>
            </a:r>
            <a:endParaRPr lang="en-US" sz="3200">
              <a:solidFill>
                <a:schemeClr val="bg1"/>
              </a:solidFill>
              <a:latin typeface="Arial Rounded MT Bold"/>
            </a:endParaRPr>
          </a:p>
        </p:txBody>
      </p:sp>
      <p:pic>
        <p:nvPicPr>
          <p:cNvPr id="4" name="Picture 3"/>
          <p:cNvPicPr>
            <a:picLocks noChangeAspect="1"/>
          </p:cNvPicPr>
          <p:nvPr/>
        </p:nvPicPr>
        <p:blipFill>
          <a:blip r:embed="rId3"/>
          <a:stretch/>
        </p:blipFill>
        <p:spPr bwMode="auto">
          <a:xfrm>
            <a:off x="4176636" y="3455207"/>
            <a:ext cx="3710064" cy="2792224"/>
          </a:xfrm>
          <a:prstGeom prst="rect">
            <a:avLst/>
          </a:prstGeom>
        </p:spPr>
      </p:pic>
      <p:sp>
        <p:nvSpPr>
          <p:cNvPr id="6" name="TextBox 5"/>
          <p:cNvSpPr txBox="1"/>
          <p:nvPr/>
        </p:nvSpPr>
        <p:spPr bwMode="auto">
          <a:xfrm>
            <a:off x="439850" y="1515223"/>
            <a:ext cx="9722983" cy="400110"/>
          </a:xfrm>
          <a:prstGeom prst="rect">
            <a:avLst/>
          </a:prstGeom>
          <a:noFill/>
        </p:spPr>
        <p:txBody>
          <a:bodyPr wrap="none" rtlCol="0">
            <a:spAutoFit/>
          </a:bodyPr>
          <a:lstStyle/>
          <a:p>
            <a:pPr>
              <a:defRPr/>
            </a:pPr>
            <a:r>
              <a:rPr lang="en-GB" sz="2000">
                <a:solidFill>
                  <a:schemeClr val="bg1"/>
                </a:solidFill>
                <a:latin typeface="Arial Rounded MT Bold"/>
              </a:rPr>
              <a:t>HOLOMIX: Holographic </a:t>
            </a:r>
            <a:r>
              <a:rPr lang="en-GB" sz="2000">
                <a:solidFill>
                  <a:schemeClr val="bg1"/>
                </a:solidFill>
                <a:latin typeface="Arial Rounded MT Bold"/>
              </a:rPr>
              <a:t>Microscopy Interferometric Characterization of </a:t>
            </a:r>
            <a:r>
              <a:rPr lang="en-GB" sz="2000">
                <a:solidFill>
                  <a:schemeClr val="bg1"/>
                </a:solidFill>
                <a:latin typeface="Arial Rounded MT Bold"/>
              </a:rPr>
              <a:t>SLMs</a:t>
            </a:r>
            <a:endParaRPr lang="en-US" sz="2000">
              <a:solidFill>
                <a:schemeClr val="bg1"/>
              </a:solidFill>
              <a:latin typeface="Arial Rounded MT Bold"/>
            </a:endParaRPr>
          </a:p>
        </p:txBody>
      </p:sp>
      <p:sp>
        <p:nvSpPr>
          <p:cNvPr id="7" name="TextBox 6"/>
          <p:cNvSpPr txBox="1"/>
          <p:nvPr/>
        </p:nvSpPr>
        <p:spPr bwMode="auto">
          <a:xfrm>
            <a:off x="503901" y="2038200"/>
            <a:ext cx="11414191" cy="646331"/>
          </a:xfrm>
          <a:prstGeom prst="rect">
            <a:avLst/>
          </a:prstGeom>
          <a:noFill/>
        </p:spPr>
        <p:txBody>
          <a:bodyPr wrap="square" rtlCol="0">
            <a:spAutoFit/>
          </a:bodyPr>
          <a:lstStyle/>
          <a:p>
            <a:pPr marL="285750" indent="-285750">
              <a:buFont typeface="Symbol"/>
              <a:buChar char="Þ"/>
              <a:defRPr/>
            </a:pPr>
            <a:r>
              <a:rPr lang="en-US">
                <a:solidFill>
                  <a:schemeClr val="bg1"/>
                </a:solidFill>
              </a:rPr>
              <a:t>Goal is to employ a Digital Holographic Microscope (DHM) to characterize SLMs panels down to sub-pixel scales, with interferometric precision and at 200 frames/s</a:t>
            </a:r>
            <a:endParaRPr/>
          </a:p>
        </p:txBody>
      </p:sp>
      <p:pic>
        <p:nvPicPr>
          <p:cNvPr id="8" name="Picture 7"/>
          <p:cNvPicPr>
            <a:picLocks noChangeAspect="1"/>
          </p:cNvPicPr>
          <p:nvPr/>
        </p:nvPicPr>
        <p:blipFill>
          <a:blip r:embed="rId4"/>
          <a:stretch/>
        </p:blipFill>
        <p:spPr bwMode="auto">
          <a:xfrm>
            <a:off x="205269" y="3098860"/>
            <a:ext cx="3739424" cy="3566351"/>
          </a:xfrm>
          <a:prstGeom prst="rect">
            <a:avLst/>
          </a:prstGeom>
        </p:spPr>
      </p:pic>
      <p:pic>
        <p:nvPicPr>
          <p:cNvPr id="9" name="Picture 8" descr="A graph of a line graph&#10;&#10;AI-generated content may be incorrect."/>
          <p:cNvPicPr>
            <a:picLocks noChangeAspect="1"/>
          </p:cNvPicPr>
          <p:nvPr/>
        </p:nvPicPr>
        <p:blipFill>
          <a:blip r:embed="rId5"/>
          <a:stretch/>
        </p:blipFill>
        <p:spPr bwMode="auto">
          <a:xfrm>
            <a:off x="8260306" y="3309042"/>
            <a:ext cx="3606723" cy="3035552"/>
          </a:xfrm>
          <a:prstGeom prst="rect">
            <a:avLst/>
          </a:prstGeom>
        </p:spPr>
      </p:pic>
      <p:grpSp>
        <p:nvGrpSpPr>
          <p:cNvPr id="10" name="Group 9"/>
          <p:cNvGrpSpPr/>
          <p:nvPr/>
        </p:nvGrpSpPr>
        <p:grpSpPr bwMode="auto">
          <a:xfrm>
            <a:off x="73890" y="104083"/>
            <a:ext cx="1369763" cy="400181"/>
            <a:chOff x="-419622" y="2242159"/>
            <a:chExt cx="1484334" cy="433652"/>
          </a:xfrm>
        </p:grpSpPr>
        <p:sp>
          <p:nvSpPr>
            <p:cNvPr id="11" name="Rectangle 10"/>
            <p:cNvSpPr/>
            <p:nvPr/>
          </p:nvSpPr>
          <p:spPr bwMode="auto">
            <a:xfrm>
              <a:off x="-419622" y="2242159"/>
              <a:ext cx="1484334" cy="40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p>
          </p:txBody>
        </p:sp>
        <p:pic>
          <p:nvPicPr>
            <p:cNvPr id="12" name="Picture 11"/>
            <p:cNvPicPr>
              <a:picLocks noChangeAspect="1"/>
            </p:cNvPicPr>
            <p:nvPr/>
          </p:nvPicPr>
          <p:blipFill>
            <a:blip r:embed="rId6"/>
            <a:stretch/>
          </p:blipFill>
          <p:spPr bwMode="auto">
            <a:xfrm>
              <a:off x="-379598" y="2280575"/>
              <a:ext cx="1444310" cy="395236"/>
            </a:xfrm>
            <a:prstGeom prst="rect">
              <a:avLst/>
            </a:prstGeom>
          </p:spPr>
        </p:pic>
      </p:grpSp>
      <p:sp>
        <p:nvSpPr>
          <p:cNvPr id="3" name="Rectangle 2"/>
          <p:cNvSpPr/>
          <p:nvPr/>
        </p:nvSpPr>
        <p:spPr bwMode="auto">
          <a:xfrm>
            <a:off x="1480587" y="111814"/>
            <a:ext cx="3558731" cy="369332"/>
          </a:xfrm>
          <a:prstGeom prst="rect">
            <a:avLst/>
          </a:prstGeom>
        </p:spPr>
        <p:txBody>
          <a:bodyPr wrap="none">
            <a:spAutoFit/>
          </a:bodyPr>
          <a:lstStyle/>
          <a:p>
            <a:pPr>
              <a:defRPr/>
            </a:pPr>
            <a:r>
              <a:rPr lang="en-US">
                <a:solidFill>
                  <a:schemeClr val="bg1"/>
                </a:solidFill>
                <a:latin typeface="Calibri"/>
                <a:ea typeface="Calibri"/>
                <a:cs typeface="Times New Roman"/>
              </a:rPr>
              <a:t>Technology Platform #TP-2024-SF13</a:t>
            </a:r>
            <a:endParaRPr lang="en-US">
              <a:solidFill>
                <a:schemeClr val="bg1"/>
              </a:solidFill>
            </a:endParaRPr>
          </a:p>
        </p:txBody>
      </p:sp>
      <p:grpSp>
        <p:nvGrpSpPr>
          <p:cNvPr id="14" name="Group 13"/>
          <p:cNvGrpSpPr/>
          <p:nvPr/>
        </p:nvGrpSpPr>
        <p:grpSpPr bwMode="auto">
          <a:xfrm>
            <a:off x="9897035" y="104083"/>
            <a:ext cx="2193365" cy="400181"/>
            <a:chOff x="9897035" y="104083"/>
            <a:chExt cx="2193365" cy="400181"/>
          </a:xfrm>
        </p:grpSpPr>
        <p:sp>
          <p:nvSpPr>
            <p:cNvPr id="13" name="Rectangle 12"/>
            <p:cNvSpPr/>
            <p:nvPr/>
          </p:nvSpPr>
          <p:spPr bwMode="auto">
            <a:xfrm>
              <a:off x="9897035" y="104083"/>
              <a:ext cx="2193365" cy="40018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p>
          </p:txBody>
        </p:sp>
        <p:pic>
          <p:nvPicPr>
            <p:cNvPr id="1026" name="Picture 2" descr="Lyncée Tec SA – Swiss Biotech"/>
            <p:cNvPicPr>
              <a:picLocks noChangeAspect="1" noChangeArrowheads="1"/>
            </p:cNvPicPr>
            <p:nvPr/>
          </p:nvPicPr>
          <p:blipFill>
            <a:blip r:embed="rId7"/>
            <a:stretch/>
          </p:blipFill>
          <p:spPr bwMode="auto">
            <a:xfrm>
              <a:off x="10002633" y="174226"/>
              <a:ext cx="1942353" cy="269340"/>
            </a:xfrm>
            <a:prstGeom prst="rect">
              <a:avLst/>
            </a:prstGeom>
            <a:noFill/>
          </p:spPr>
        </p:pic>
      </p:grpSp>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bg>
      <p:bgPr shadeToTitle="0">
        <a:solidFill>
          <a:srgbClr val="00003E"/>
        </a:solidFill>
      </p:bgPr>
    </p:bg>
    <p:spTree>
      <p:nvGrpSpPr>
        <p:cNvPr id="1" name=""/>
        <p:cNvGrpSpPr/>
        <p:nvPr/>
      </p:nvGrpSpPr>
      <p:grpSpPr bwMode="auto">
        <a:xfrm>
          <a:off x="0" y="0"/>
          <a:ext cx="0" cy="0"/>
          <a:chOff x="0" y="0"/>
          <a:chExt cx="0" cy="0"/>
        </a:xfrm>
      </p:grpSpPr>
      <p:sp>
        <p:nvSpPr>
          <p:cNvPr id="2" name="Title 1"/>
          <p:cNvSpPr>
            <a:spLocks noGrp="1"/>
          </p:cNvSpPr>
          <p:nvPr>
            <p:ph type="title"/>
          </p:nvPr>
        </p:nvSpPr>
        <p:spPr bwMode="auto">
          <a:xfrm>
            <a:off x="73891" y="282000"/>
            <a:ext cx="12016509" cy="1325563"/>
          </a:xfrm>
        </p:spPr>
        <p:txBody>
          <a:bodyPr>
            <a:normAutofit/>
          </a:bodyPr>
          <a:lstStyle/>
          <a:p>
            <a:pPr algn="ctr">
              <a:defRPr/>
            </a:pPr>
            <a:r>
              <a:rPr lang="fr-CH" sz="3200">
                <a:solidFill>
                  <a:schemeClr val="bg1"/>
                </a:solidFill>
                <a:latin typeface="Arial Rounded MT Bold"/>
              </a:rPr>
              <a:t>Other</a:t>
            </a:r>
            <a:r>
              <a:rPr lang="fr-CH" sz="3200">
                <a:solidFill>
                  <a:schemeClr val="bg1"/>
                </a:solidFill>
                <a:latin typeface="Arial Rounded MT Bold"/>
              </a:rPr>
              <a:t> </a:t>
            </a:r>
            <a:r>
              <a:rPr lang="fr-CH" sz="3200">
                <a:solidFill>
                  <a:schemeClr val="bg1"/>
                </a:solidFill>
                <a:latin typeface="Arial Rounded MT Bold"/>
              </a:rPr>
              <a:t>projects</a:t>
            </a:r>
            <a:r>
              <a:rPr lang="fr-CH" sz="3200">
                <a:solidFill>
                  <a:schemeClr val="bg1"/>
                </a:solidFill>
                <a:latin typeface="Arial Rounded MT Bold"/>
              </a:rPr>
              <a:t> of </a:t>
            </a:r>
            <a:r>
              <a:rPr lang="fr-CH" sz="3200">
                <a:solidFill>
                  <a:schemeClr val="bg1"/>
                </a:solidFill>
                <a:latin typeface="Arial Rounded MT Bold"/>
              </a:rPr>
              <a:t>interest</a:t>
            </a:r>
            <a:r>
              <a:rPr lang="fr-CH" sz="3200">
                <a:solidFill>
                  <a:schemeClr val="bg1"/>
                </a:solidFill>
                <a:latin typeface="Arial Rounded MT Bold"/>
              </a:rPr>
              <a:t> in the </a:t>
            </a:r>
            <a:r>
              <a:rPr lang="fr-CH" sz="3200">
                <a:solidFill>
                  <a:schemeClr val="bg1"/>
                </a:solidFill>
                <a:latin typeface="Arial Rounded MT Bold"/>
              </a:rPr>
              <a:t>context</a:t>
            </a:r>
            <a:r>
              <a:rPr lang="fr-CH" sz="3200">
                <a:solidFill>
                  <a:schemeClr val="bg1"/>
                </a:solidFill>
                <a:latin typeface="Arial Rounded MT Bold"/>
              </a:rPr>
              <a:t> of SIAPS (2/2)</a:t>
            </a:r>
            <a:endParaRPr lang="en-US" sz="3200">
              <a:solidFill>
                <a:schemeClr val="bg1"/>
              </a:solidFill>
              <a:latin typeface="Arial Rounded MT Bold"/>
            </a:endParaRPr>
          </a:p>
        </p:txBody>
      </p:sp>
      <p:sp>
        <p:nvSpPr>
          <p:cNvPr id="6" name="TextBox 5"/>
          <p:cNvSpPr txBox="1"/>
          <p:nvPr/>
        </p:nvSpPr>
        <p:spPr bwMode="auto">
          <a:xfrm>
            <a:off x="439850" y="1515223"/>
            <a:ext cx="11588685" cy="400110"/>
          </a:xfrm>
          <a:prstGeom prst="rect">
            <a:avLst/>
          </a:prstGeom>
          <a:noFill/>
        </p:spPr>
        <p:txBody>
          <a:bodyPr wrap="none" rtlCol="0">
            <a:spAutoFit/>
          </a:bodyPr>
          <a:lstStyle/>
          <a:p>
            <a:pPr>
              <a:defRPr/>
            </a:pPr>
            <a:r>
              <a:rPr lang="en-GB" sz="2000">
                <a:solidFill>
                  <a:schemeClr val="bg1"/>
                </a:solidFill>
                <a:latin typeface="Arial Rounded MT Bold"/>
              </a:rPr>
              <a:t>TESSA: A new adaptive optics (AO) system for the 80-cm </a:t>
            </a:r>
            <a:r>
              <a:rPr lang="en-GB" sz="2000">
                <a:solidFill>
                  <a:schemeClr val="bg1"/>
                </a:solidFill>
                <a:latin typeface="Arial Rounded MT Bold"/>
              </a:rPr>
              <a:t>ZimMAIN</a:t>
            </a:r>
            <a:r>
              <a:rPr lang="en-GB" sz="2000">
                <a:solidFill>
                  <a:schemeClr val="bg1"/>
                </a:solidFill>
                <a:latin typeface="Arial Rounded MT Bold"/>
              </a:rPr>
              <a:t> telescope in </a:t>
            </a:r>
            <a:r>
              <a:rPr lang="en-GB" sz="2000">
                <a:solidFill>
                  <a:schemeClr val="bg1"/>
                </a:solidFill>
                <a:latin typeface="Arial Rounded MT Bold"/>
              </a:rPr>
              <a:t>Zimmerwald</a:t>
            </a:r>
            <a:endParaRPr lang="en-US" sz="2000">
              <a:solidFill>
                <a:schemeClr val="bg1"/>
              </a:solidFill>
              <a:latin typeface="Arial Rounded MT Bold"/>
            </a:endParaRPr>
          </a:p>
        </p:txBody>
      </p:sp>
      <p:sp>
        <p:nvSpPr>
          <p:cNvPr id="7" name="TextBox 6"/>
          <p:cNvSpPr txBox="1"/>
          <p:nvPr/>
        </p:nvSpPr>
        <p:spPr bwMode="auto">
          <a:xfrm>
            <a:off x="503901" y="2038200"/>
            <a:ext cx="11414191" cy="646331"/>
          </a:xfrm>
          <a:prstGeom prst="rect">
            <a:avLst/>
          </a:prstGeom>
          <a:noFill/>
        </p:spPr>
        <p:txBody>
          <a:bodyPr wrap="square" rtlCol="0">
            <a:spAutoFit/>
          </a:bodyPr>
          <a:lstStyle/>
          <a:p>
            <a:pPr marL="285750" indent="-285750">
              <a:buFont typeface="Symbol"/>
              <a:buChar char="Þ"/>
              <a:defRPr/>
            </a:pPr>
            <a:r>
              <a:rPr lang="en-US">
                <a:solidFill>
                  <a:schemeClr val="bg1"/>
                </a:solidFill>
              </a:rPr>
              <a:t>Main science goal is space debris tracking (trajectory, attitude) and space situational awareness (SSA) in the visible</a:t>
            </a:r>
            <a:endParaRPr/>
          </a:p>
          <a:p>
            <a:pPr marL="285750" indent="-285750">
              <a:buFont typeface="Symbol"/>
              <a:buChar char="Þ"/>
              <a:defRPr/>
            </a:pPr>
            <a:r>
              <a:rPr lang="en-US">
                <a:solidFill>
                  <a:schemeClr val="bg1"/>
                </a:solidFill>
              </a:rPr>
              <a:t>Extra NIR channel to conduct on-sky R&amp;D of key components (e.g. fiber injection devices) + teaching/training tool</a:t>
            </a:r>
            <a:endParaRPr/>
          </a:p>
        </p:txBody>
      </p:sp>
      <p:pic>
        <p:nvPicPr>
          <p:cNvPr id="2050" name="Picture 2" descr="Die Sternwarte Zimmerwald mit ihren fünf Teleskopen. © AIUB"/>
          <p:cNvPicPr>
            <a:picLocks noChangeAspect="1" noChangeArrowheads="1"/>
          </p:cNvPicPr>
          <p:nvPr/>
        </p:nvPicPr>
        <p:blipFill>
          <a:blip r:embed="rId3"/>
          <a:stretch/>
        </p:blipFill>
        <p:spPr bwMode="auto">
          <a:xfrm>
            <a:off x="624924" y="3009105"/>
            <a:ext cx="4451341" cy="3338506"/>
          </a:xfrm>
          <a:prstGeom prst="rect">
            <a:avLst/>
          </a:prstGeom>
          <a:noFill/>
        </p:spPr>
      </p:pic>
      <p:pic>
        <p:nvPicPr>
          <p:cNvPr id="5" name="Picture 4"/>
          <p:cNvPicPr>
            <a:picLocks noChangeAspect="1"/>
          </p:cNvPicPr>
          <p:nvPr/>
        </p:nvPicPr>
        <p:blipFill>
          <a:blip r:embed="rId4"/>
          <a:stretch/>
        </p:blipFill>
        <p:spPr bwMode="auto">
          <a:xfrm>
            <a:off x="5431010" y="3009105"/>
            <a:ext cx="2528325" cy="3338506"/>
          </a:xfrm>
          <a:prstGeom prst="rect">
            <a:avLst/>
          </a:prstGeom>
        </p:spPr>
      </p:pic>
      <p:sp>
        <p:nvSpPr>
          <p:cNvPr id="17" name="TextBox 16"/>
          <p:cNvSpPr txBox="1"/>
          <p:nvPr/>
        </p:nvSpPr>
        <p:spPr bwMode="auto">
          <a:xfrm>
            <a:off x="5431010" y="6116779"/>
            <a:ext cx="2435282" cy="230832"/>
          </a:xfrm>
          <a:prstGeom prst="rect">
            <a:avLst/>
          </a:prstGeom>
          <a:noFill/>
        </p:spPr>
        <p:txBody>
          <a:bodyPr wrap="none" rtlCol="0">
            <a:spAutoFit/>
          </a:bodyPr>
          <a:lstStyle/>
          <a:p>
            <a:pPr>
              <a:defRPr/>
            </a:pPr>
            <a:r>
              <a:rPr lang="en-US" sz="900">
                <a:solidFill>
                  <a:schemeClr val="bg1"/>
                </a:solidFill>
              </a:rPr>
              <a:t>C</a:t>
            </a:r>
            <a:r>
              <a:rPr lang="en-US" sz="900">
                <a:solidFill>
                  <a:schemeClr val="bg1"/>
                </a:solidFill>
              </a:rPr>
              <a:t>redit</a:t>
            </a:r>
            <a:r>
              <a:rPr lang="en-US" sz="900">
                <a:solidFill>
                  <a:schemeClr val="bg1"/>
                </a:solidFill>
              </a:rPr>
              <a:t>: </a:t>
            </a:r>
            <a:r>
              <a:rPr lang="fr-CH" sz="900">
                <a:solidFill>
                  <a:schemeClr val="bg1"/>
                </a:solidFill>
              </a:rPr>
              <a:t>Hagelberg et al., SPIE (2024) + U. Geneva</a:t>
            </a:r>
            <a:endParaRPr sz="900">
              <a:solidFill>
                <a:schemeClr val="bg1"/>
              </a:solidFill>
            </a:endParaRPr>
          </a:p>
        </p:txBody>
      </p:sp>
      <p:sp>
        <p:nvSpPr>
          <p:cNvPr id="18" name="TextBox 17"/>
          <p:cNvSpPr txBox="1"/>
          <p:nvPr/>
        </p:nvSpPr>
        <p:spPr bwMode="auto">
          <a:xfrm>
            <a:off x="624924" y="6116779"/>
            <a:ext cx="1059906" cy="230832"/>
          </a:xfrm>
          <a:prstGeom prst="rect">
            <a:avLst/>
          </a:prstGeom>
          <a:noFill/>
        </p:spPr>
        <p:txBody>
          <a:bodyPr wrap="none" rtlCol="0">
            <a:spAutoFit/>
          </a:bodyPr>
          <a:lstStyle/>
          <a:p>
            <a:pPr>
              <a:defRPr/>
            </a:pPr>
            <a:r>
              <a:rPr lang="en-US" sz="900">
                <a:solidFill>
                  <a:schemeClr val="bg1"/>
                </a:solidFill>
              </a:rPr>
              <a:t>Image credit: </a:t>
            </a:r>
            <a:r>
              <a:rPr lang="fr-CH" sz="900">
                <a:solidFill>
                  <a:schemeClr val="bg1"/>
                </a:solidFill>
              </a:rPr>
              <a:t>AIUB</a:t>
            </a:r>
            <a:endParaRPr sz="900">
              <a:solidFill>
                <a:schemeClr val="bg1"/>
              </a:solidFill>
            </a:endParaRPr>
          </a:p>
        </p:txBody>
      </p:sp>
      <p:sp>
        <p:nvSpPr>
          <p:cNvPr id="15" name="TextBox 14"/>
          <p:cNvSpPr txBox="1"/>
          <p:nvPr/>
        </p:nvSpPr>
        <p:spPr bwMode="auto">
          <a:xfrm>
            <a:off x="8037891" y="3009105"/>
            <a:ext cx="4094006" cy="2308324"/>
          </a:xfrm>
          <a:prstGeom prst="rect">
            <a:avLst/>
          </a:prstGeom>
          <a:noFill/>
        </p:spPr>
        <p:txBody>
          <a:bodyPr wrap="none" rtlCol="0">
            <a:spAutoFit/>
          </a:bodyPr>
          <a:lstStyle/>
          <a:p>
            <a:pPr>
              <a:defRPr/>
            </a:pPr>
            <a:r>
              <a:rPr lang="en-US">
                <a:solidFill>
                  <a:schemeClr val="bg1"/>
                </a:solidFill>
              </a:rPr>
              <a:t>PI: L. Kleint (UBE - AIUB)</a:t>
            </a:r>
            <a:endParaRPr/>
          </a:p>
          <a:p>
            <a:pPr>
              <a:defRPr/>
            </a:pPr>
            <a:r>
              <a:rPr lang="en-US">
                <a:solidFill>
                  <a:schemeClr val="bg1"/>
                </a:solidFill>
              </a:rPr>
              <a:t>Co-I: J. Kühn (UBE </a:t>
            </a:r>
            <a:r>
              <a:rPr>
                <a:solidFill>
                  <a:schemeClr val="bg1"/>
                </a:solidFill>
              </a:rPr>
              <a:t>–</a:t>
            </a:r>
            <a:r>
              <a:rPr lang="en-US">
                <a:solidFill>
                  <a:schemeClr val="bg1"/>
                </a:solidFill>
              </a:rPr>
              <a:t> WP)</a:t>
            </a:r>
            <a:endParaRPr/>
          </a:p>
          <a:p>
            <a:pPr>
              <a:defRPr/>
            </a:pPr>
            <a:r>
              <a:rPr lang="en-US">
                <a:solidFill>
                  <a:schemeClr val="bg1"/>
                </a:solidFill>
              </a:rPr>
              <a:t>Co-I: M. Salzmann (EPFL)</a:t>
            </a:r>
            <a:endParaRPr/>
          </a:p>
          <a:p>
            <a:pPr>
              <a:defRPr/>
            </a:pPr>
            <a:r>
              <a:rPr lang="en-US">
                <a:solidFill>
                  <a:schemeClr val="bg1"/>
                </a:solidFill>
              </a:rPr>
              <a:t>Industry partner: R. Spinner / s2a systems</a:t>
            </a:r>
            <a:endParaRPr/>
          </a:p>
          <a:p>
            <a:pPr>
              <a:defRPr/>
            </a:pPr>
            <a:endParaRPr lang="en-US">
              <a:solidFill>
                <a:schemeClr val="bg1"/>
              </a:solidFill>
            </a:endParaRPr>
          </a:p>
          <a:p>
            <a:pPr>
              <a:defRPr/>
            </a:pPr>
            <a:r>
              <a:rPr lang="en-US">
                <a:solidFill>
                  <a:schemeClr val="bg1"/>
                </a:solidFill>
              </a:rPr>
              <a:t>AO dev. Lead: J. Hagelberg (ex- </a:t>
            </a:r>
            <a:r>
              <a:rPr lang="en-US">
                <a:solidFill>
                  <a:schemeClr val="bg1"/>
                </a:solidFill>
              </a:rPr>
              <a:t>KalAO</a:t>
            </a:r>
            <a:r>
              <a:rPr lang="en-US">
                <a:solidFill>
                  <a:schemeClr val="bg1"/>
                </a:solidFill>
              </a:rPr>
              <a:t> PI)</a:t>
            </a:r>
            <a:endParaRPr/>
          </a:p>
          <a:p>
            <a:pPr>
              <a:defRPr/>
            </a:pPr>
            <a:endParaRPr lang="en-US">
              <a:solidFill>
                <a:schemeClr val="bg1"/>
              </a:solidFill>
            </a:endParaRPr>
          </a:p>
          <a:p>
            <a:pPr>
              <a:defRPr/>
            </a:pPr>
            <a:r>
              <a:rPr lang="en-US">
                <a:solidFill>
                  <a:schemeClr val="bg1"/>
                </a:solidFill>
              </a:rPr>
              <a:t>Seeing monitor project: L. Jolissaint</a:t>
            </a:r>
            <a:endParaRPr/>
          </a:p>
        </p:txBody>
      </p:sp>
      <p:sp>
        <p:nvSpPr>
          <p:cNvPr id="20" name="TextBox 19"/>
          <p:cNvSpPr txBox="1"/>
          <p:nvPr/>
        </p:nvSpPr>
        <p:spPr bwMode="auto">
          <a:xfrm>
            <a:off x="8385388" y="5724363"/>
            <a:ext cx="3354022" cy="646331"/>
          </a:xfrm>
          <a:prstGeom prst="rect">
            <a:avLst/>
          </a:prstGeom>
          <a:noFill/>
        </p:spPr>
        <p:txBody>
          <a:bodyPr wrap="square" rtlCol="0">
            <a:spAutoFit/>
          </a:bodyPr>
          <a:lstStyle/>
          <a:p>
            <a:pPr>
              <a:defRPr/>
            </a:pPr>
            <a:r>
              <a:rPr lang="fr-CH" sz="1200">
                <a:solidFill>
                  <a:schemeClr val="bg1"/>
                </a:solidFill>
              </a:rPr>
              <a:t>KalAO</a:t>
            </a:r>
            <a:r>
              <a:rPr lang="fr-CH" sz="1200">
                <a:solidFill>
                  <a:schemeClr val="bg1"/>
                </a:solidFill>
              </a:rPr>
              <a:t>, the </a:t>
            </a:r>
            <a:r>
              <a:rPr lang="fr-CH" sz="1200">
                <a:solidFill>
                  <a:schemeClr val="bg1"/>
                </a:solidFill>
              </a:rPr>
              <a:t>fast</a:t>
            </a:r>
            <a:r>
              <a:rPr lang="fr-CH" sz="1200">
                <a:solidFill>
                  <a:schemeClr val="bg1"/>
                </a:solidFill>
              </a:rPr>
              <a:t> cadence AO system for the 1.2-m </a:t>
            </a:r>
            <a:r>
              <a:rPr lang="fr-CH" sz="1200">
                <a:solidFill>
                  <a:schemeClr val="bg1"/>
                </a:solidFill>
              </a:rPr>
              <a:t>Swiss</a:t>
            </a:r>
            <a:r>
              <a:rPr lang="fr-CH" sz="1200">
                <a:solidFill>
                  <a:schemeClr val="bg1"/>
                </a:solidFill>
              </a:rPr>
              <a:t> Euler </a:t>
            </a:r>
            <a:r>
              <a:rPr lang="fr-CH" sz="1200">
                <a:solidFill>
                  <a:schemeClr val="bg1"/>
                </a:solidFill>
              </a:rPr>
              <a:t>telescope</a:t>
            </a:r>
            <a:r>
              <a:rPr lang="fr-CH" sz="1200">
                <a:solidFill>
                  <a:schemeClr val="bg1"/>
                </a:solidFill>
              </a:rPr>
              <a:t>, La Silla, Chile</a:t>
            </a:r>
            <a:endParaRPr/>
          </a:p>
          <a:p>
            <a:pPr>
              <a:defRPr/>
            </a:pPr>
            <a:r>
              <a:rPr lang="fr-CH" sz="1200">
                <a:solidFill>
                  <a:schemeClr val="bg1"/>
                </a:solidFill>
              </a:rPr>
              <a:t>(</a:t>
            </a:r>
            <a:r>
              <a:rPr lang="fr-CH" sz="1200">
                <a:solidFill>
                  <a:schemeClr val="bg1"/>
                </a:solidFill>
              </a:rPr>
              <a:t>University</a:t>
            </a:r>
            <a:r>
              <a:rPr lang="fr-CH" sz="1200">
                <a:solidFill>
                  <a:schemeClr val="bg1"/>
                </a:solidFill>
              </a:rPr>
              <a:t> of Geneva)</a:t>
            </a:r>
            <a:endParaRPr sz="1200">
              <a:solidFill>
                <a:schemeClr val="bg1"/>
              </a:solidFill>
            </a:endParaRPr>
          </a:p>
        </p:txBody>
      </p:sp>
      <p:pic>
        <p:nvPicPr>
          <p:cNvPr id="21" name="Picture 20"/>
          <p:cNvPicPr>
            <a:picLocks noChangeAspect="1"/>
          </p:cNvPicPr>
          <p:nvPr/>
        </p:nvPicPr>
        <p:blipFill>
          <a:blip r:embed="rId5"/>
          <a:stretch/>
        </p:blipFill>
        <p:spPr bwMode="auto">
          <a:xfrm>
            <a:off x="140278" y="113682"/>
            <a:ext cx="1751333" cy="396969"/>
          </a:xfrm>
          <a:prstGeom prst="rect">
            <a:avLst/>
          </a:prstGeom>
        </p:spPr>
      </p:pic>
      <p:sp>
        <p:nvSpPr>
          <p:cNvPr id="16" name="TextBox 15"/>
          <p:cNvSpPr txBox="1"/>
          <p:nvPr/>
        </p:nvSpPr>
        <p:spPr bwMode="auto">
          <a:xfrm>
            <a:off x="2104466" y="158666"/>
            <a:ext cx="1219629" cy="461665"/>
          </a:xfrm>
          <a:prstGeom prst="rect">
            <a:avLst/>
          </a:prstGeom>
          <a:noFill/>
        </p:spPr>
        <p:txBody>
          <a:bodyPr wrap="none" rtlCol="0">
            <a:spAutoFit/>
          </a:bodyPr>
          <a:lstStyle/>
          <a:p>
            <a:pPr>
              <a:defRPr/>
            </a:pPr>
            <a:r>
              <a:rPr lang="en-US" sz="2400" b="1" i="1">
                <a:solidFill>
                  <a:schemeClr val="bg1"/>
                </a:solidFill>
              </a:rPr>
              <a:t>MARVIS</a:t>
            </a:r>
            <a:endParaRPr lang="en-US" sz="2400" b="1" i="1">
              <a:solidFill>
                <a:schemeClr val="bg1"/>
              </a:solidFill>
            </a:endParaRPr>
          </a:p>
        </p:txBody>
      </p:sp>
      <p:sp>
        <p:nvSpPr>
          <p:cNvPr id="22" name="AutoShape 6" descr="International GNSS Service"/>
          <p:cNvSpPr>
            <a:spLocks noChangeArrowheads="1" noChangeAspect="1"/>
          </p:cNvSpPr>
          <p:nvPr/>
        </p:nvSpPr>
        <p:spPr bwMode="auto">
          <a:xfrm>
            <a:off x="155575" y="-647700"/>
            <a:ext cx="3381375" cy="1352550"/>
          </a:xfrm>
          <a:prstGeom prst="rect">
            <a:avLst/>
          </a:prstGeom>
          <a:noFill/>
        </p:spPr>
        <p:txBody>
          <a:bodyPr vert="horz" wrap="square" lIns="91440" tIns="45720" rIns="91440" bIns="45720" numCol="1" anchor="t" anchorCtr="0" compatLnSpc="1">
            <a:prstTxWarp prst="textNoShape"/>
          </a:bodyPr>
          <a:lstStyle/>
          <a:p>
            <a:pPr>
              <a:defRPr/>
            </a:pPr>
            <a:endParaRPr lang="en-US"/>
          </a:p>
        </p:txBody>
      </p:sp>
      <p:sp>
        <p:nvSpPr>
          <p:cNvPr id="24" name="AutoShape 8" descr="Identity ‒ Organization and identity ‐ EPFL"/>
          <p:cNvSpPr>
            <a:spLocks noChangeArrowheads="1" noChangeAspect="1"/>
          </p:cNvSpPr>
          <p:nvPr/>
        </p:nvSpPr>
        <p:spPr bwMode="auto">
          <a:xfrm>
            <a:off x="155575" y="-762000"/>
            <a:ext cx="2857500" cy="1600200"/>
          </a:xfrm>
          <a:prstGeom prst="rect">
            <a:avLst/>
          </a:prstGeom>
          <a:noFill/>
        </p:spPr>
        <p:txBody>
          <a:bodyPr vert="horz" wrap="square" lIns="91440" tIns="45720" rIns="91440" bIns="45720" numCol="1" anchor="t" anchorCtr="0" compatLnSpc="1">
            <a:prstTxWarp prst="textNoShape"/>
          </a:bodyPr>
          <a:lstStyle/>
          <a:p>
            <a:pPr>
              <a:defRPr/>
            </a:pPr>
            <a:endParaRPr lang="en-US"/>
          </a:p>
        </p:txBody>
      </p:sp>
      <p:pic>
        <p:nvPicPr>
          <p:cNvPr id="25" name="Picture 24"/>
          <p:cNvPicPr>
            <a:picLocks noChangeAspect="1"/>
          </p:cNvPicPr>
          <p:nvPr/>
        </p:nvPicPr>
        <p:blipFill>
          <a:blip r:embed="rId6"/>
          <a:stretch/>
        </p:blipFill>
        <p:spPr bwMode="auto">
          <a:xfrm>
            <a:off x="11204032" y="113681"/>
            <a:ext cx="886368" cy="496366"/>
          </a:xfrm>
          <a:prstGeom prst="rect">
            <a:avLst/>
          </a:prstGeom>
        </p:spPr>
      </p:pic>
      <p:pic>
        <p:nvPicPr>
          <p:cNvPr id="28" name="Picture 27"/>
          <p:cNvPicPr>
            <a:picLocks noChangeAspect="1"/>
          </p:cNvPicPr>
          <p:nvPr/>
        </p:nvPicPr>
        <p:blipFill>
          <a:blip r:embed="rId7"/>
          <a:stretch/>
        </p:blipFill>
        <p:spPr bwMode="auto">
          <a:xfrm>
            <a:off x="10589559" y="105174"/>
            <a:ext cx="515157" cy="515157"/>
          </a:xfrm>
          <a:prstGeom prst="rect">
            <a:avLst/>
          </a:prstGeom>
        </p:spPr>
      </p:pic>
      <p:sp>
        <p:nvSpPr>
          <p:cNvPr id="26" name="Right Arrow 25"/>
          <p:cNvSpPr/>
          <p:nvPr/>
        </p:nvSpPr>
        <p:spPr bwMode="auto">
          <a:xfrm flipH="1">
            <a:off x="8051337" y="5671011"/>
            <a:ext cx="242047" cy="753036"/>
          </a:xfrm>
          <a:prstGeom prst="rightArrow">
            <a:avLst>
              <a:gd name="adj1" fmla="val 50000"/>
              <a:gd name="adj2" fmla="val 50000"/>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p>
        </p:txBody>
      </p:sp>
      <p:pic>
        <p:nvPicPr>
          <p:cNvPr id="27" name="Picture 26"/>
          <p:cNvPicPr>
            <a:picLocks noChangeAspect="1"/>
          </p:cNvPicPr>
          <p:nvPr/>
        </p:nvPicPr>
        <p:blipFill>
          <a:blip r:embed="rId8"/>
          <a:stretch/>
        </p:blipFill>
        <p:spPr bwMode="auto">
          <a:xfrm>
            <a:off x="8841441" y="94144"/>
            <a:ext cx="1648801" cy="351583"/>
          </a:xfrm>
          <a:prstGeom prst="rect">
            <a:avLst/>
          </a:prstGeom>
        </p:spPr>
      </p:pic>
      <p:pic>
        <p:nvPicPr>
          <p:cNvPr id="31" name="Picture 30"/>
          <p:cNvPicPr>
            <a:picLocks noChangeAspect="1"/>
          </p:cNvPicPr>
          <p:nvPr/>
        </p:nvPicPr>
        <p:blipFill>
          <a:blip r:embed="rId9"/>
          <a:srcRect l="0" t="0" r="85736" b="0"/>
          <a:stretch/>
        </p:blipFill>
        <p:spPr bwMode="auto">
          <a:xfrm rot="5400000">
            <a:off x="11626771" y="4840455"/>
            <a:ext cx="253206" cy="550323"/>
          </a:xfrm>
          <a:prstGeom prst="rect">
            <a:avLst/>
          </a:prstGeom>
        </p:spPr>
      </p:pic>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spTree>
      <p:nvGrpSpPr>
        <p:cNvPr id="1" name=""/>
        <p:cNvGrpSpPr/>
        <p:nvPr/>
      </p:nvGrpSpPr>
      <p:grpSpPr bwMode="auto">
        <a:xfrm>
          <a:off x="0" y="0"/>
          <a:ext cx="0" cy="0"/>
          <a:chOff x="0" y="0"/>
          <a:chExt cx="0" cy="0"/>
        </a:xfrm>
      </p:grpSpPr>
      <p:pic>
        <p:nvPicPr>
          <p:cNvPr id="9" name="Picture 8"/>
          <p:cNvPicPr>
            <a:picLocks noChangeAspect="1"/>
          </p:cNvPicPr>
          <p:nvPr/>
        </p:nvPicPr>
        <p:blipFill>
          <a:blip r:embed="rId3"/>
          <a:srcRect l="1967" t="0" r="2918" b="0"/>
          <a:stretch/>
        </p:blipFill>
        <p:spPr bwMode="auto">
          <a:xfrm>
            <a:off x="-12527" y="0"/>
            <a:ext cx="12237929" cy="6858000"/>
          </a:xfrm>
          <a:prstGeom prst="rect">
            <a:avLst/>
          </a:prstGeom>
        </p:spPr>
      </p:pic>
      <p:pic>
        <p:nvPicPr>
          <p:cNvPr id="20" name="Picture 19"/>
          <p:cNvPicPr>
            <a:picLocks noChangeAspect="1"/>
          </p:cNvPicPr>
          <p:nvPr/>
        </p:nvPicPr>
        <p:blipFill>
          <a:blip r:embed="rId4"/>
          <a:srcRect l="0" t="0" r="0" b="24216"/>
          <a:stretch/>
        </p:blipFill>
        <p:spPr bwMode="auto">
          <a:xfrm>
            <a:off x="8094588" y="1438834"/>
            <a:ext cx="3932482" cy="5298141"/>
          </a:xfrm>
          <a:prstGeom prst="rect">
            <a:avLst/>
          </a:prstGeom>
        </p:spPr>
      </p:pic>
      <p:sp>
        <p:nvSpPr>
          <p:cNvPr id="14" name="Rectangle 13"/>
          <p:cNvSpPr/>
          <p:nvPr/>
        </p:nvSpPr>
        <p:spPr bwMode="auto">
          <a:xfrm>
            <a:off x="479026" y="2209362"/>
            <a:ext cx="3600400" cy="4398961"/>
          </a:xfrm>
          <a:prstGeom prst="rect">
            <a:avLst/>
          </a:prstGeom>
          <a:solidFill>
            <a:schemeClr val="bg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fr-CH"/>
          </a:p>
        </p:txBody>
      </p:sp>
      <p:sp>
        <p:nvSpPr>
          <p:cNvPr id="15" name="Title 14"/>
          <p:cNvSpPr>
            <a:spLocks noGrp="1"/>
          </p:cNvSpPr>
          <p:nvPr>
            <p:ph type="ctrTitle"/>
          </p:nvPr>
        </p:nvSpPr>
        <p:spPr bwMode="auto">
          <a:xfrm>
            <a:off x="185801" y="-1283467"/>
            <a:ext cx="11841269" cy="2387600"/>
          </a:xfrm>
        </p:spPr>
        <p:txBody>
          <a:bodyPr>
            <a:noAutofit/>
          </a:bodyPr>
          <a:lstStyle/>
          <a:p>
            <a:pPr>
              <a:defRPr/>
            </a:pPr>
            <a:r>
              <a:rPr lang="en-US" sz="4400">
                <a:solidFill>
                  <a:schemeClr val="bg1"/>
                </a:solidFill>
                <a:latin typeface="Arial Rounded MT Bold"/>
                <a:cs typeface="Arial"/>
              </a:rPr>
              <a:t>Thank you for your attention</a:t>
            </a:r>
            <a:endParaRPr lang="en-US" sz="4400">
              <a:solidFill>
                <a:schemeClr val="bg1"/>
              </a:solidFill>
              <a:latin typeface="Arial Rounded MT Bold"/>
            </a:endParaRPr>
          </a:p>
        </p:txBody>
      </p:sp>
      <p:sp>
        <p:nvSpPr>
          <p:cNvPr id="11" name="TextBox 10"/>
          <p:cNvSpPr txBox="1"/>
          <p:nvPr/>
        </p:nvSpPr>
        <p:spPr bwMode="auto">
          <a:xfrm>
            <a:off x="479025" y="2210459"/>
            <a:ext cx="2029043" cy="369332"/>
          </a:xfrm>
          <a:prstGeom prst="rect">
            <a:avLst/>
          </a:prstGeom>
          <a:solidFill>
            <a:srgbClr val="C00000"/>
          </a:solidFill>
        </p:spPr>
        <p:txBody>
          <a:bodyPr wrap="square" rtlCol="0">
            <a:spAutoFit/>
          </a:bodyPr>
          <a:lstStyle/>
          <a:p>
            <a:pPr>
              <a:defRPr/>
            </a:pPr>
            <a:r>
              <a:rPr lang="fr-CH">
                <a:solidFill>
                  <a:schemeClr val="bg1"/>
                </a:solidFill>
              </a:rPr>
              <a:t>Acknowledgments</a:t>
            </a:r>
            <a:endParaRPr lang="fr-CH">
              <a:solidFill>
                <a:schemeClr val="bg1"/>
              </a:solidFill>
            </a:endParaRPr>
          </a:p>
        </p:txBody>
      </p:sp>
      <p:pic>
        <p:nvPicPr>
          <p:cNvPr id="17" name="Picture 16"/>
          <p:cNvPicPr>
            <a:picLocks noChangeAspect="1"/>
          </p:cNvPicPr>
          <p:nvPr/>
        </p:nvPicPr>
        <p:blipFill>
          <a:blip r:embed="rId5"/>
          <a:srcRect l="0" t="0" r="47149" b="26793"/>
          <a:stretch/>
        </p:blipFill>
        <p:spPr bwMode="auto">
          <a:xfrm>
            <a:off x="1051154" y="2799903"/>
            <a:ext cx="763998" cy="1147503"/>
          </a:xfrm>
          <a:prstGeom prst="rect">
            <a:avLst/>
          </a:prstGeom>
        </p:spPr>
      </p:pic>
      <p:pic>
        <p:nvPicPr>
          <p:cNvPr id="18" name="Picture 17"/>
          <p:cNvPicPr>
            <a:picLocks noChangeAspect="1"/>
          </p:cNvPicPr>
          <p:nvPr/>
        </p:nvPicPr>
        <p:blipFill>
          <a:blip r:embed="rId6"/>
          <a:stretch/>
        </p:blipFill>
        <p:spPr bwMode="auto">
          <a:xfrm>
            <a:off x="2285598" y="3188937"/>
            <a:ext cx="1444310" cy="395236"/>
          </a:xfrm>
          <a:prstGeom prst="rect">
            <a:avLst/>
          </a:prstGeom>
        </p:spPr>
      </p:pic>
      <p:pic>
        <p:nvPicPr>
          <p:cNvPr id="19" name="Picture 18"/>
          <p:cNvPicPr>
            <a:picLocks noChangeAspect="1"/>
          </p:cNvPicPr>
          <p:nvPr/>
        </p:nvPicPr>
        <p:blipFill>
          <a:blip r:embed="rId7"/>
          <a:stretch/>
        </p:blipFill>
        <p:spPr bwMode="auto">
          <a:xfrm>
            <a:off x="1639905" y="3879747"/>
            <a:ext cx="1141737" cy="1120916"/>
          </a:xfrm>
          <a:prstGeom prst="rect">
            <a:avLst/>
          </a:prstGeom>
        </p:spPr>
      </p:pic>
      <p:sp>
        <p:nvSpPr>
          <p:cNvPr id="22" name="TextBox 21"/>
          <p:cNvSpPr txBox="1"/>
          <p:nvPr/>
        </p:nvSpPr>
        <p:spPr bwMode="auto">
          <a:xfrm>
            <a:off x="691640" y="6221841"/>
            <a:ext cx="3038268" cy="276999"/>
          </a:xfrm>
          <a:prstGeom prst="rect">
            <a:avLst/>
          </a:prstGeom>
          <a:noFill/>
        </p:spPr>
        <p:txBody>
          <a:bodyPr wrap="none" rtlCol="0">
            <a:spAutoFit/>
          </a:bodyPr>
          <a:lstStyle/>
          <a:p>
            <a:pPr>
              <a:defRPr/>
            </a:pPr>
            <a:r>
              <a:rPr lang="fr-CH" sz="1200" b="1">
                <a:solidFill>
                  <a:srgbClr val="000066"/>
                </a:solidFill>
              </a:rPr>
              <a:t>SERI ERC </a:t>
            </a:r>
            <a:r>
              <a:rPr lang="fr-CH" sz="1200" b="1">
                <a:solidFill>
                  <a:srgbClr val="000066"/>
                </a:solidFill>
              </a:rPr>
              <a:t>CoG</a:t>
            </a:r>
            <a:r>
              <a:rPr lang="fr-CH" sz="1200" b="1">
                <a:solidFill>
                  <a:srgbClr val="000066"/>
                </a:solidFill>
              </a:rPr>
              <a:t> «RACE-GO» </a:t>
            </a:r>
            <a:r>
              <a:rPr lang="fr-CH" sz="1200" b="1">
                <a:solidFill>
                  <a:srgbClr val="000066"/>
                </a:solidFill>
              </a:rPr>
              <a:t>grant</a:t>
            </a:r>
            <a:r>
              <a:rPr lang="fr-CH" sz="1200" b="1">
                <a:solidFill>
                  <a:srgbClr val="000066"/>
                </a:solidFill>
              </a:rPr>
              <a:t> #MB22.3084</a:t>
            </a:r>
            <a:endParaRPr/>
          </a:p>
        </p:txBody>
      </p:sp>
      <p:grpSp>
        <p:nvGrpSpPr>
          <p:cNvPr id="23" name="Group 22"/>
          <p:cNvGrpSpPr/>
          <p:nvPr/>
        </p:nvGrpSpPr>
        <p:grpSpPr bwMode="auto">
          <a:xfrm>
            <a:off x="891900" y="5196574"/>
            <a:ext cx="2514631" cy="912191"/>
            <a:chOff x="9107817" y="823072"/>
            <a:chExt cx="1457817" cy="528828"/>
          </a:xfrm>
        </p:grpSpPr>
        <p:pic>
          <p:nvPicPr>
            <p:cNvPr id="24" name="Picture 23"/>
            <p:cNvPicPr>
              <a:picLocks noChangeAspect="1"/>
            </p:cNvPicPr>
            <p:nvPr/>
          </p:nvPicPr>
          <p:blipFill>
            <a:blip r:embed="rId8"/>
            <a:srcRect l="52471" t="0" r="0" b="0"/>
            <a:stretch/>
          </p:blipFill>
          <p:spPr bwMode="auto">
            <a:xfrm>
              <a:off x="9358009" y="823072"/>
              <a:ext cx="1207625" cy="528827"/>
            </a:xfrm>
            <a:prstGeom prst="rect">
              <a:avLst/>
            </a:prstGeom>
          </p:spPr>
        </p:pic>
        <p:pic>
          <p:nvPicPr>
            <p:cNvPr id="25" name="Picture 24"/>
            <p:cNvPicPr>
              <a:picLocks noChangeAspect="1"/>
            </p:cNvPicPr>
            <p:nvPr/>
          </p:nvPicPr>
          <p:blipFill>
            <a:blip r:embed="rId8"/>
            <a:srcRect l="0" t="0" r="90153" b="0"/>
            <a:stretch/>
          </p:blipFill>
          <p:spPr bwMode="auto">
            <a:xfrm>
              <a:off x="9107817" y="823072"/>
              <a:ext cx="250189" cy="528827"/>
            </a:xfrm>
            <a:prstGeom prst="rect">
              <a:avLst/>
            </a:prstGeom>
          </p:spPr>
        </p:pic>
      </p:grpSp>
      <p:sp>
        <p:nvSpPr>
          <p:cNvPr id="16" name="TextBox 15"/>
          <p:cNvSpPr txBox="1"/>
          <p:nvPr/>
        </p:nvSpPr>
        <p:spPr bwMode="auto">
          <a:xfrm>
            <a:off x="4315241" y="6221841"/>
            <a:ext cx="3582391" cy="338554"/>
          </a:xfrm>
          <a:prstGeom prst="rect">
            <a:avLst/>
          </a:prstGeom>
          <a:noFill/>
        </p:spPr>
        <p:txBody>
          <a:bodyPr wrap="none" rtlCol="0">
            <a:spAutoFit/>
          </a:bodyPr>
          <a:lstStyle/>
          <a:p>
            <a:pPr marL="285750" indent="-285750">
              <a:buClr>
                <a:schemeClr val="bg1"/>
              </a:buClr>
              <a:buFont typeface="Wingdings"/>
              <a:buChar char="Ø"/>
              <a:defRPr/>
            </a:pPr>
            <a:r>
              <a:rPr lang="en-US" sz="1600">
                <a:solidFill>
                  <a:schemeClr val="bg1"/>
                </a:solidFill>
                <a:latin typeface="Arial"/>
              </a:rPr>
              <a:t>Visit </a:t>
            </a:r>
            <a:r>
              <a:rPr lang="en-US" sz="1600" u="sng">
                <a:solidFill>
                  <a:schemeClr val="bg1"/>
                </a:solidFill>
                <a:latin typeface="Arial"/>
                <a:hlinkClick r:id="rId9" tooltip="http://www.racego.eu/"/>
              </a:rPr>
              <a:t>www.racego.eu</a:t>
            </a:r>
            <a:r>
              <a:rPr lang="en-US" sz="1600">
                <a:solidFill>
                  <a:schemeClr val="bg1"/>
                </a:solidFill>
                <a:latin typeface="Arial"/>
              </a:rPr>
              <a:t> to learn more</a:t>
            </a:r>
            <a:endParaRPr/>
          </a:p>
        </p:txBody>
      </p:sp>
      <p:pic>
        <p:nvPicPr>
          <p:cNvPr id="21" name="Picture 20"/>
          <p:cNvPicPr>
            <a:picLocks noChangeAspect="1"/>
          </p:cNvPicPr>
          <p:nvPr/>
        </p:nvPicPr>
        <p:blipFill>
          <a:blip r:embed="rId10"/>
          <a:srcRect l="0" t="0" r="85736" b="0"/>
          <a:stretch/>
        </p:blipFill>
        <p:spPr bwMode="auto">
          <a:xfrm rot="5400000">
            <a:off x="11101664" y="5822980"/>
            <a:ext cx="522807" cy="1136278"/>
          </a:xfrm>
          <a:prstGeom prst="rect">
            <a:avLst/>
          </a:prstGeom>
        </p:spPr>
      </p:pic>
      <p:pic>
        <p:nvPicPr>
          <p:cNvPr id="26" name="Picture 25"/>
          <p:cNvPicPr>
            <a:picLocks noChangeAspect="1"/>
          </p:cNvPicPr>
          <p:nvPr/>
        </p:nvPicPr>
        <p:blipFill>
          <a:blip r:embed="rId11"/>
          <a:stretch/>
        </p:blipFill>
        <p:spPr bwMode="auto">
          <a:xfrm>
            <a:off x="8224511" y="5884085"/>
            <a:ext cx="768437" cy="768437"/>
          </a:xfrm>
          <a:prstGeom prst="rect">
            <a:avLst/>
          </a:prstGeom>
        </p:spPr>
      </p:pic>
      <p:sp>
        <p:nvSpPr>
          <p:cNvPr id="2" name="Oval 1"/>
          <p:cNvSpPr/>
          <p:nvPr/>
        </p:nvSpPr>
        <p:spPr bwMode="auto">
          <a:xfrm>
            <a:off x="8720418" y="4406585"/>
            <a:ext cx="1358824" cy="1935986"/>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p>
        </p:txBody>
      </p:sp>
      <p:sp>
        <p:nvSpPr>
          <p:cNvPr id="27" name="Oval 26"/>
          <p:cNvSpPr/>
          <p:nvPr/>
        </p:nvSpPr>
        <p:spPr bwMode="auto">
          <a:xfrm>
            <a:off x="10007832" y="4369200"/>
            <a:ext cx="1358824" cy="1935986"/>
          </a:xfrm>
          <a:prstGeom prst="ellipse">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p>
        </p:txBody>
      </p:sp>
      <p:pic>
        <p:nvPicPr>
          <p:cNvPr id="28" name="Picture 27"/>
          <p:cNvPicPr>
            <a:picLocks noChangeAspect="1"/>
          </p:cNvPicPr>
          <p:nvPr/>
        </p:nvPicPr>
        <p:blipFill>
          <a:blip r:embed="rId12"/>
          <a:stretch/>
        </p:blipFill>
        <p:spPr bwMode="auto">
          <a:xfrm>
            <a:off x="11135167" y="1438834"/>
            <a:ext cx="939285" cy="790192"/>
          </a:xfrm>
          <a:prstGeom prst="rect">
            <a:avLst/>
          </a:prstGeom>
        </p:spPr>
      </p:pic>
      <p:pic>
        <p:nvPicPr>
          <p:cNvPr id="29" name="Picture 28"/>
          <p:cNvPicPr>
            <a:picLocks noChangeAspect="1"/>
          </p:cNvPicPr>
          <p:nvPr/>
        </p:nvPicPr>
        <p:blipFill>
          <a:blip r:embed="rId13"/>
          <a:stretch/>
        </p:blipFill>
        <p:spPr bwMode="auto">
          <a:xfrm>
            <a:off x="8094588" y="1438834"/>
            <a:ext cx="829726" cy="826438"/>
          </a:xfrm>
          <a:prstGeom prst="rect">
            <a:avLst/>
          </a:prstGeom>
        </p:spPr>
      </p:pic>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spTree>
      <p:nvGrpSpPr>
        <p:cNvPr id="1" name=""/>
        <p:cNvGrpSpPr/>
        <p:nvPr/>
      </p:nvGrpSpPr>
      <p:grpSpPr bwMode="auto">
        <a:xfrm>
          <a:off x="0" y="0"/>
          <a:ext cx="0" cy="0"/>
          <a:chOff x="0" y="0"/>
          <a:chExt cx="0" cy="0"/>
        </a:xfrm>
      </p:grpSpPr>
      <p:sp>
        <p:nvSpPr>
          <p:cNvPr id="2" name="Title 1"/>
          <p:cNvSpPr>
            <a:spLocks noGrp="1"/>
          </p:cNvSpPr>
          <p:nvPr>
            <p:ph type="title"/>
          </p:nvPr>
        </p:nvSpPr>
        <p:spPr bwMode="auto"/>
        <p:txBody>
          <a:bodyPr/>
          <a:lstStyle/>
          <a:p>
            <a:pPr>
              <a:defRPr/>
            </a:pPr>
            <a:endParaRPr lang="en-US"/>
          </a:p>
        </p:txBody>
      </p:sp>
      <p:sp>
        <p:nvSpPr>
          <p:cNvPr id="3" name="Content Placeholder 2"/>
          <p:cNvSpPr>
            <a:spLocks noGrp="1"/>
          </p:cNvSpPr>
          <p:nvPr>
            <p:ph idx="1"/>
          </p:nvPr>
        </p:nvSpPr>
        <p:spPr bwMode="auto"/>
        <p:txBody>
          <a:bodyPr/>
          <a:lstStyle/>
          <a:p>
            <a:pPr>
              <a:defRPr/>
            </a:pPr>
            <a:endParaRPr lang="en-US"/>
          </a:p>
        </p:txBody>
      </p:sp>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bg>
      <p:bgPr shadeToTitle="0">
        <a:solidFill>
          <a:srgbClr val="00003E"/>
        </a:solidFill>
      </p:bgPr>
    </p:bg>
    <p:spTree>
      <p:nvGrpSpPr>
        <p:cNvPr id="1" name=""/>
        <p:cNvGrpSpPr/>
        <p:nvPr/>
      </p:nvGrpSpPr>
      <p:grpSpPr bwMode="auto">
        <a:xfrm>
          <a:off x="0" y="0"/>
          <a:ext cx="0" cy="0"/>
          <a:chOff x="0" y="0"/>
          <a:chExt cx="0" cy="0"/>
        </a:xfrm>
      </p:grpSpPr>
      <p:sp>
        <p:nvSpPr>
          <p:cNvPr id="2" name="Title 1"/>
          <p:cNvSpPr txBox="1"/>
          <p:nvPr/>
        </p:nvSpPr>
        <p:spPr bwMode="auto">
          <a:xfrm>
            <a:off x="232585" y="365125"/>
            <a:ext cx="11634443" cy="1325563"/>
          </a:xfrm>
          <a:prstGeom prst="rect">
            <a:avLst/>
          </a:prstGeom>
        </p:spPr>
        <p:txBody>
          <a:bodyPr/>
          <a:lstStyle>
            <a:lvl1pPr algn="l" defTabSz="914400">
              <a:lnSpc>
                <a:spcPct val="90000"/>
              </a:lnSpc>
              <a:spcBef>
                <a:spcPts val="0"/>
              </a:spcBef>
              <a:buNone/>
              <a:defRPr sz="4400">
                <a:solidFill>
                  <a:schemeClr val="tx1"/>
                </a:solidFill>
                <a:latin typeface="+mj-lt"/>
                <a:ea typeface="+mj-ea"/>
                <a:cs typeface="+mj-cs"/>
              </a:defRPr>
            </a:lvl1pPr>
          </a:lstStyle>
          <a:p>
            <a:pPr algn="ctr">
              <a:defRPr/>
            </a:pPr>
            <a:r>
              <a:rPr lang="fr-CH" sz="3200">
                <a:solidFill>
                  <a:schemeClr val="bg1"/>
                </a:solidFill>
                <a:latin typeface="Arial Rounded MT Bold"/>
              </a:rPr>
              <a:t>PLACID as a R&amp;D </a:t>
            </a:r>
            <a:r>
              <a:rPr lang="fr-CH" sz="3200">
                <a:solidFill>
                  <a:schemeClr val="bg1"/>
                </a:solidFill>
                <a:latin typeface="Arial Rounded MT Bold"/>
              </a:rPr>
              <a:t>pathfinder</a:t>
            </a:r>
            <a:r>
              <a:rPr lang="fr-CH" sz="3200">
                <a:solidFill>
                  <a:schemeClr val="bg1"/>
                </a:solidFill>
                <a:latin typeface="Arial Rounded MT Bold"/>
              </a:rPr>
              <a:t> instrument for </a:t>
            </a:r>
            <a:r>
              <a:rPr lang="en-US" sz="3200">
                <a:solidFill>
                  <a:schemeClr val="bg1"/>
                </a:solidFill>
                <a:latin typeface="Arial Rounded MT Bold"/>
              </a:rPr>
              <a:t>the ELTs</a:t>
            </a:r>
            <a:r>
              <a:rPr sz="3200">
                <a:solidFill>
                  <a:schemeClr val="bg1"/>
                </a:solidFill>
                <a:latin typeface="Arial Rounded MT Bold"/>
              </a:rPr>
              <a:t>…</a:t>
            </a:r>
            <a:endParaRPr lang="en-US" sz="3200">
              <a:solidFill>
                <a:schemeClr val="bg1"/>
              </a:solidFill>
              <a:latin typeface="Arial Rounded MT Bold"/>
            </a:endParaRPr>
          </a:p>
        </p:txBody>
      </p:sp>
      <p:pic>
        <p:nvPicPr>
          <p:cNvPr id="4" name="Picture 3"/>
          <p:cNvPicPr>
            <a:picLocks noChangeAspect="1"/>
          </p:cNvPicPr>
          <p:nvPr/>
        </p:nvPicPr>
        <p:blipFill>
          <a:blip r:embed="rId3"/>
          <a:stretch/>
        </p:blipFill>
        <p:spPr bwMode="auto">
          <a:xfrm>
            <a:off x="7441477" y="3289110"/>
            <a:ext cx="4582502" cy="3436876"/>
          </a:xfrm>
          <a:prstGeom prst="rect">
            <a:avLst/>
          </a:prstGeom>
        </p:spPr>
      </p:pic>
      <p:pic>
        <p:nvPicPr>
          <p:cNvPr id="7" name="Picture 6"/>
          <p:cNvPicPr>
            <a:picLocks noChangeAspect="1"/>
          </p:cNvPicPr>
          <p:nvPr/>
        </p:nvPicPr>
        <p:blipFill>
          <a:blip r:embed="rId4"/>
          <a:stretch/>
        </p:blipFill>
        <p:spPr bwMode="auto">
          <a:xfrm>
            <a:off x="232585" y="3038167"/>
            <a:ext cx="3718442" cy="3687819"/>
          </a:xfrm>
          <a:prstGeom prst="rect">
            <a:avLst/>
          </a:prstGeom>
        </p:spPr>
      </p:pic>
      <p:pic>
        <p:nvPicPr>
          <p:cNvPr id="5" name="Picture 4"/>
          <p:cNvPicPr>
            <a:picLocks noChangeAspect="1"/>
          </p:cNvPicPr>
          <p:nvPr/>
        </p:nvPicPr>
        <p:blipFill>
          <a:blip r:embed="rId5"/>
          <a:stretch/>
        </p:blipFill>
        <p:spPr bwMode="auto">
          <a:xfrm>
            <a:off x="3483008" y="1690688"/>
            <a:ext cx="4426488" cy="2952889"/>
          </a:xfrm>
          <a:prstGeom prst="rect">
            <a:avLst/>
          </a:prstGeom>
        </p:spPr>
      </p:pic>
      <p:sp>
        <p:nvSpPr>
          <p:cNvPr id="3" name="TextBox 2"/>
          <p:cNvSpPr txBox="1"/>
          <p:nvPr/>
        </p:nvSpPr>
        <p:spPr bwMode="auto">
          <a:xfrm>
            <a:off x="3565673" y="5503947"/>
            <a:ext cx="6418552" cy="584775"/>
          </a:xfrm>
          <a:prstGeom prst="rect">
            <a:avLst/>
          </a:prstGeom>
          <a:noFill/>
        </p:spPr>
        <p:txBody>
          <a:bodyPr wrap="none" rtlCol="0">
            <a:spAutoFit/>
          </a:bodyPr>
          <a:lstStyle/>
          <a:p>
            <a:pPr marL="285750" indent="-285750">
              <a:buFont typeface="Symbol"/>
              <a:buChar char="Þ"/>
              <a:defRPr/>
            </a:pPr>
            <a:r>
              <a:rPr lang="en-US" sz="3200" b="1">
                <a:solidFill>
                  <a:schemeClr val="bg1"/>
                </a:solidFill>
              </a:rPr>
              <a:t>We will need precision engineers !</a:t>
            </a:r>
            <a:endParaRPr/>
          </a:p>
        </p:txBody>
      </p:sp>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7"/>
                                        </p:tgtEl>
                                      </p:cBhvr>
                                    </p:animEffect>
                                    <p:set>
                                      <p:cBhvr>
                                        <p:cTn id="7" dur="1" fill="hold">
                                          <p:stCondLst>
                                            <p:cond delay="499"/>
                                          </p:stCondLst>
                                        </p:cTn>
                                        <p:tgtEl>
                                          <p:spTgt spid="7"/>
                                        </p:tgtEl>
                                        <p:attrNameLst>
                                          <p:attrName>style.visibility</p:attrName>
                                        </p:attrNameLst>
                                      </p:cBhvr>
                                      <p:to>
                                        <p:strVal val="hidden"/>
                                      </p:to>
                                    </p:set>
                                  </p:childTnLst>
                                </p:cTn>
                              </p:par>
                              <p:par>
                                <p:cTn id="8" presetID="1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bg>
      <p:bgPr shadeToTitle="0">
        <a:solidFill>
          <a:srgbClr val="00003E"/>
        </a:solidFill>
      </p:bgPr>
    </p:bg>
    <p:spTree>
      <p:nvGrpSpPr>
        <p:cNvPr id="1" name=""/>
        <p:cNvGrpSpPr/>
        <p:nvPr/>
      </p:nvGrpSpPr>
      <p:grpSpPr bwMode="auto">
        <a:xfrm>
          <a:off x="0" y="0"/>
          <a:ext cx="0" cy="0"/>
          <a:chOff x="0" y="0"/>
          <a:chExt cx="0" cy="0"/>
        </a:xfrm>
      </p:grpSpPr>
      <p:pic>
        <p:nvPicPr>
          <p:cNvPr id="14" name="Picture 13"/>
          <p:cNvPicPr>
            <a:picLocks noChangeAspect="1"/>
          </p:cNvPicPr>
          <p:nvPr/>
        </p:nvPicPr>
        <p:blipFill>
          <a:blip r:embed="rId3"/>
          <a:stretch/>
        </p:blipFill>
        <p:spPr bwMode="auto">
          <a:xfrm>
            <a:off x="1694543" y="1714629"/>
            <a:ext cx="8802914" cy="4671958"/>
          </a:xfrm>
          <a:prstGeom prst="rect">
            <a:avLst/>
          </a:prstGeom>
        </p:spPr>
      </p:pic>
      <p:sp>
        <p:nvSpPr>
          <p:cNvPr id="4" name="Title 3"/>
          <p:cNvSpPr>
            <a:spLocks noGrp="1"/>
          </p:cNvSpPr>
          <p:nvPr>
            <p:ph type="title"/>
          </p:nvPr>
        </p:nvSpPr>
        <p:spPr bwMode="auto"/>
        <p:txBody>
          <a:bodyPr>
            <a:normAutofit fontScale="90000"/>
          </a:bodyPr>
          <a:lstStyle/>
          <a:p>
            <a:pPr algn="ctr">
              <a:defRPr/>
            </a:pPr>
            <a:r>
              <a:rPr lang="en-US" sz="4800">
                <a:solidFill>
                  <a:schemeClr val="bg1"/>
                </a:solidFill>
                <a:latin typeface="Arial Rounded MT Bold"/>
              </a:rPr>
              <a:t>Indeed</a:t>
            </a:r>
            <a:r>
              <a:rPr sz="4800">
                <a:solidFill>
                  <a:schemeClr val="bg1"/>
                </a:solidFill>
                <a:latin typeface="Arial Rounded MT Bold"/>
              </a:rPr>
              <a:t>…</a:t>
            </a:r>
            <a:r>
              <a:rPr lang="fr-CH" sz="4800">
                <a:solidFill>
                  <a:schemeClr val="bg1"/>
                </a:solidFill>
                <a:latin typeface="Arial Rounded MT Bold"/>
              </a:rPr>
              <a:t> </a:t>
            </a:r>
            <a:r>
              <a:rPr lang="en-US" sz="4800">
                <a:solidFill>
                  <a:schemeClr val="bg1"/>
                </a:solidFill>
                <a:latin typeface="Arial Rounded MT Bold"/>
              </a:rPr>
              <a:t>Direct Imaging </a:t>
            </a:r>
            <a:r>
              <a:rPr lang="en-US" sz="4800">
                <a:solidFill>
                  <a:schemeClr val="bg1"/>
                </a:solidFill>
                <a:latin typeface="Arial Rounded MT Bold"/>
              </a:rPr>
              <a:t>is </a:t>
            </a:r>
            <a:r>
              <a:rPr lang="en-US" sz="4800">
                <a:solidFill>
                  <a:schemeClr val="bg1"/>
                </a:solidFill>
                <a:latin typeface="Arial Rounded MT Bold"/>
              </a:rPr>
              <a:t>difficult</a:t>
            </a:r>
            <a:r>
              <a:rPr sz="4800">
                <a:solidFill>
                  <a:schemeClr val="bg1"/>
                </a:solidFill>
                <a:latin typeface="Arial Rounded MT Bold"/>
              </a:rPr>
              <a:t>…</a:t>
            </a:r>
            <a:endParaRPr lang="en-US" sz="4800">
              <a:solidFill>
                <a:schemeClr val="bg1"/>
              </a:solidFill>
              <a:latin typeface="Arial Rounded MT Bold"/>
            </a:endParaRPr>
          </a:p>
        </p:txBody>
      </p:sp>
      <p:sp>
        <p:nvSpPr>
          <p:cNvPr id="6" name="Striped Right Arrow 5"/>
          <p:cNvSpPr/>
          <p:nvPr/>
        </p:nvSpPr>
        <p:spPr bwMode="auto">
          <a:xfrm>
            <a:off x="5806888" y="2094062"/>
            <a:ext cx="4372536" cy="484632"/>
          </a:xfrm>
          <a:prstGeom prst="stripedRightArrow">
            <a:avLst>
              <a:gd name="adj1" fmla="val 50000"/>
              <a:gd name="adj2" fmla="val 50000"/>
            </a:avLst>
          </a:prstGeom>
          <a:gradFill>
            <a:gsLst>
              <a:gs pos="0">
                <a:srgbClr val="FF00FF">
                  <a:tint val="66000"/>
                  <a:satMod val="160000"/>
                </a:srgbClr>
              </a:gs>
              <a:gs pos="50000">
                <a:srgbClr val="FF00FF">
                  <a:tint val="44500"/>
                  <a:satMod val="160000"/>
                </a:srgbClr>
              </a:gs>
              <a:gs pos="100000">
                <a:srgbClr val="FF00FF">
                  <a:tint val="23500"/>
                  <a:satMod val="160000"/>
                </a:srgbClr>
              </a:gs>
            </a:gsLst>
            <a:lin ang="108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US"/>
              <a:t>2</a:t>
            </a:r>
            <a:r>
              <a:rPr lang="en-US" baseline="30000"/>
              <a:t>nd</a:t>
            </a:r>
            <a:r>
              <a:rPr lang="en-US"/>
              <a:t>-generation XAO systems</a:t>
            </a:r>
            <a:endParaRPr lang="en-US"/>
          </a:p>
        </p:txBody>
      </p:sp>
      <p:sp>
        <p:nvSpPr>
          <p:cNvPr id="7" name="Striped Right Arrow 6"/>
          <p:cNvSpPr/>
          <p:nvPr/>
        </p:nvSpPr>
        <p:spPr bwMode="auto">
          <a:xfrm>
            <a:off x="6604748" y="2760487"/>
            <a:ext cx="1692087" cy="484632"/>
          </a:xfrm>
          <a:prstGeom prst="stripedRightArrow">
            <a:avLst>
              <a:gd name="adj1" fmla="val 50000"/>
              <a:gd name="adj2" fmla="val 50000"/>
            </a:avLst>
          </a:prstGeom>
          <a:gradFill>
            <a:gsLst>
              <a:gs pos="0">
                <a:srgbClr val="0070C0">
                  <a:tint val="66000"/>
                  <a:satMod val="160000"/>
                </a:srgbClr>
              </a:gs>
              <a:gs pos="50000">
                <a:srgbClr val="0070C0">
                  <a:tint val="44500"/>
                  <a:satMod val="160000"/>
                </a:srgbClr>
              </a:gs>
              <a:gs pos="100000">
                <a:srgbClr val="0070C0">
                  <a:tint val="23500"/>
                  <a:satMod val="160000"/>
                </a:srgbClr>
              </a:gs>
            </a:gsLst>
            <a:lin ang="108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US"/>
              <a:t>GPI @Gemini</a:t>
            </a:r>
            <a:endParaRPr lang="en-US"/>
          </a:p>
        </p:txBody>
      </p:sp>
      <p:sp>
        <p:nvSpPr>
          <p:cNvPr id="8" name="Striped Right Arrow 7"/>
          <p:cNvSpPr/>
          <p:nvPr/>
        </p:nvSpPr>
        <p:spPr bwMode="auto">
          <a:xfrm>
            <a:off x="7038499" y="3352318"/>
            <a:ext cx="3140925" cy="484632"/>
          </a:xfrm>
          <a:prstGeom prst="stripedRightArrow">
            <a:avLst>
              <a:gd name="adj1" fmla="val 50000"/>
              <a:gd name="adj2" fmla="val 50000"/>
            </a:avLst>
          </a:prstGeom>
          <a:gradFill>
            <a:gsLst>
              <a:gs pos="0">
                <a:srgbClr val="C00000">
                  <a:tint val="66000"/>
                  <a:satMod val="160000"/>
                </a:srgbClr>
              </a:gs>
              <a:gs pos="50000">
                <a:srgbClr val="C00000">
                  <a:tint val="44500"/>
                  <a:satMod val="160000"/>
                </a:srgbClr>
              </a:gs>
              <a:gs pos="100000">
                <a:srgbClr val="C00000">
                  <a:tint val="23500"/>
                  <a:satMod val="160000"/>
                </a:srgbClr>
              </a:gs>
            </a:gsLst>
            <a:lin ang="108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US"/>
              <a:t>SPHERE @VLT</a:t>
            </a:r>
            <a:endParaRPr lang="en-US"/>
          </a:p>
        </p:txBody>
      </p:sp>
      <p:pic>
        <p:nvPicPr>
          <p:cNvPr id="9" name="Picture 8"/>
          <p:cNvPicPr>
            <a:picLocks noChangeAspect="1"/>
          </p:cNvPicPr>
          <p:nvPr/>
        </p:nvPicPr>
        <p:blipFill>
          <a:blip r:embed="rId4"/>
          <a:stretch/>
        </p:blipFill>
        <p:spPr bwMode="auto">
          <a:xfrm>
            <a:off x="2469324" y="3352318"/>
            <a:ext cx="1343963" cy="1091298"/>
          </a:xfrm>
          <a:prstGeom prst="rect">
            <a:avLst/>
          </a:prstGeom>
        </p:spPr>
      </p:pic>
      <p:grpSp>
        <p:nvGrpSpPr>
          <p:cNvPr id="10" name="Group 9"/>
          <p:cNvGrpSpPr/>
          <p:nvPr/>
        </p:nvGrpSpPr>
        <p:grpSpPr bwMode="auto">
          <a:xfrm>
            <a:off x="3498905" y="1714629"/>
            <a:ext cx="1455471" cy="1468669"/>
            <a:chOff x="4993827" y="2411720"/>
            <a:chExt cx="3898653" cy="3934006"/>
          </a:xfrm>
        </p:grpSpPr>
        <p:pic>
          <p:nvPicPr>
            <p:cNvPr id="11" name="Picture 10"/>
            <p:cNvPicPr>
              <a:picLocks noChangeAspect="1"/>
            </p:cNvPicPr>
            <p:nvPr/>
          </p:nvPicPr>
          <p:blipFill>
            <a:blip r:embed="rId5"/>
            <a:stretch/>
          </p:blipFill>
          <p:spPr bwMode="auto">
            <a:xfrm>
              <a:off x="5004048" y="2411720"/>
              <a:ext cx="3888432" cy="3888432"/>
            </a:xfrm>
            <a:prstGeom prst="rect">
              <a:avLst/>
            </a:prstGeom>
          </p:spPr>
        </p:pic>
        <p:sp>
          <p:nvSpPr>
            <p:cNvPr id="12" name="TextBox 11"/>
            <p:cNvSpPr txBox="1"/>
            <p:nvPr/>
          </p:nvSpPr>
          <p:spPr bwMode="auto">
            <a:xfrm>
              <a:off x="4993827" y="5947889"/>
              <a:ext cx="1080121" cy="397837"/>
            </a:xfrm>
            <a:prstGeom prst="rect">
              <a:avLst/>
            </a:prstGeom>
            <a:noFill/>
          </p:spPr>
          <p:txBody>
            <a:bodyPr wrap="square" rtlCol="0">
              <a:spAutoFit/>
            </a:bodyPr>
            <a:lstStyle/>
            <a:p>
              <a:pPr>
                <a:defRPr/>
              </a:pPr>
              <a:r>
                <a:rPr lang="fr-CH" sz="800">
                  <a:solidFill>
                    <a:schemeClr val="bg1"/>
                  </a:solidFill>
                </a:rPr>
                <a:t>HR8799</a:t>
              </a:r>
              <a:endParaRPr lang="fr-CH" sz="800">
                <a:solidFill>
                  <a:schemeClr val="bg1"/>
                </a:solidFill>
              </a:endParaRPr>
            </a:p>
          </p:txBody>
        </p:sp>
      </p:grpSp>
      <p:cxnSp>
        <p:nvCxnSpPr>
          <p:cNvPr id="16" name="Curved Connector 15"/>
          <p:cNvCxnSpPr/>
          <p:nvPr/>
        </p:nvCxnSpPr>
        <p:spPr bwMode="auto">
          <a:xfrm flipV="1">
            <a:off x="10349540" y="4733493"/>
            <a:ext cx="726141" cy="537753"/>
          </a:xfrm>
          <a:prstGeom prst="curvedConnector3">
            <a:avLst>
              <a:gd name="adj1" fmla="val 50000"/>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17" name="Curved Connector 16"/>
          <p:cNvCxnSpPr/>
          <p:nvPr/>
        </p:nvCxnSpPr>
        <p:spPr bwMode="auto">
          <a:xfrm>
            <a:off x="11232776" y="4744570"/>
            <a:ext cx="748553" cy="526676"/>
          </a:xfrm>
          <a:prstGeom prst="curvedConnector3">
            <a:avLst>
              <a:gd name="adj1" fmla="val 50000"/>
            </a:avLst>
          </a:prstGeom>
          <a:ln w="76200">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200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childTnLst>
                          </p:cTn>
                        </p:par>
                        <p:par>
                          <p:cTn id="8" fill="hold">
                            <p:stCondLst>
                              <p:cond delay="2500"/>
                            </p:stCondLst>
                            <p:childTnLst>
                              <p:par>
                                <p:cTn id="9" presetID="16" presetClass="entr" presetSubtype="21" fill="hold" nodeType="afterEffect">
                                  <p:stCondLst>
                                    <p:cond delay="2000"/>
                                  </p:stCondLst>
                                  <p:childTnLst>
                                    <p:set>
                                      <p:cBhvr>
                                        <p:cTn id="10" dur="1" fill="hold">
                                          <p:stCondLst>
                                            <p:cond delay="0"/>
                                          </p:stCondLst>
                                        </p:cTn>
                                        <p:tgtEl>
                                          <p:spTgt spid="10"/>
                                        </p:tgtEl>
                                        <p:attrNameLst>
                                          <p:attrName>style.visibility</p:attrName>
                                        </p:attrNameLst>
                                      </p:cBhvr>
                                      <p:to>
                                        <p:strVal val="visible"/>
                                      </p:to>
                                    </p:set>
                                    <p:animEffect transition="in" filter="barn(inVertical)">
                                      <p:cBhvr>
                                        <p:cTn id="11" dur="500"/>
                                        <p:tgtEl>
                                          <p:spTgt spid="10"/>
                                        </p:tgtEl>
                                      </p:cBhvr>
                                    </p:animEffect>
                                  </p:childTnLst>
                                </p:cTn>
                              </p:par>
                            </p:childTnLst>
                          </p:cTn>
                        </p:par>
                        <p:par>
                          <p:cTn id="12" fill="hold">
                            <p:stCondLst>
                              <p:cond delay="5000"/>
                            </p:stCondLst>
                            <p:childTnLst>
                              <p:par>
                                <p:cTn id="13" presetID="2" presetClass="entr" presetSubtype="8" fill="hold" grpId="0" nodeType="afterEffect">
                                  <p:stCondLst>
                                    <p:cond delay="200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0-#ppt_w/2"/>
                                          </p:val>
                                        </p:tav>
                                        <p:tav tm="100000">
                                          <p:val>
                                            <p:strVal val="#ppt_x"/>
                                          </p:val>
                                        </p:tav>
                                      </p:tavLst>
                                    </p:anim>
                                    <p:anim calcmode="lin" valueType="num">
                                      <p:cBhvr additive="base">
                                        <p:cTn id="16" dur="500" fill="hold"/>
                                        <p:tgtEl>
                                          <p:spTgt spid="6"/>
                                        </p:tgtEl>
                                        <p:attrNameLst>
                                          <p:attrName>ppt_y</p:attrName>
                                        </p:attrNameLst>
                                      </p:cBhvr>
                                      <p:tavLst>
                                        <p:tav tm="0">
                                          <p:val>
                                            <p:strVal val="#ppt_y"/>
                                          </p:val>
                                        </p:tav>
                                        <p:tav tm="100000">
                                          <p:val>
                                            <p:strVal val="#ppt_y"/>
                                          </p:val>
                                        </p:tav>
                                      </p:tavLst>
                                    </p:anim>
                                  </p:childTnLst>
                                </p:cTn>
                              </p:par>
                            </p:childTnLst>
                          </p:cTn>
                        </p:par>
                        <p:par>
                          <p:cTn id="17" fill="hold">
                            <p:stCondLst>
                              <p:cond delay="7500"/>
                            </p:stCondLst>
                            <p:childTnLst>
                              <p:par>
                                <p:cTn id="18" presetID="2" presetClass="entr" presetSubtype="8" fill="hold" grpId="0" nodeType="afterEffect">
                                  <p:stCondLst>
                                    <p:cond delay="2000"/>
                                  </p:stCondLst>
                                  <p:childTnLst>
                                    <p:set>
                                      <p:cBhvr>
                                        <p:cTn id="19" dur="1" fill="hold">
                                          <p:stCondLst>
                                            <p:cond delay="0"/>
                                          </p:stCondLst>
                                        </p:cTn>
                                        <p:tgtEl>
                                          <p:spTgt spid="7"/>
                                        </p:tgtEl>
                                        <p:attrNameLst>
                                          <p:attrName>style.visibility</p:attrName>
                                        </p:attrNameLst>
                                      </p:cBhvr>
                                      <p:to>
                                        <p:strVal val="visible"/>
                                      </p:to>
                                    </p:set>
                                    <p:anim calcmode="lin" valueType="num">
                                      <p:cBhvr additive="base">
                                        <p:cTn id="20" dur="500" fill="hold"/>
                                        <p:tgtEl>
                                          <p:spTgt spid="7"/>
                                        </p:tgtEl>
                                        <p:attrNameLst>
                                          <p:attrName>ppt_x</p:attrName>
                                        </p:attrNameLst>
                                      </p:cBhvr>
                                      <p:tavLst>
                                        <p:tav tm="0">
                                          <p:val>
                                            <p:strVal val="0-#ppt_w/2"/>
                                          </p:val>
                                        </p:tav>
                                        <p:tav tm="100000">
                                          <p:val>
                                            <p:strVal val="#ppt_x"/>
                                          </p:val>
                                        </p:tav>
                                      </p:tavLst>
                                    </p:anim>
                                    <p:anim calcmode="lin" valueType="num">
                                      <p:cBhvr additive="base">
                                        <p:cTn id="21" dur="500" fill="hold"/>
                                        <p:tgtEl>
                                          <p:spTgt spid="7"/>
                                        </p:tgtEl>
                                        <p:attrNameLst>
                                          <p:attrName>ppt_y</p:attrName>
                                        </p:attrNameLst>
                                      </p:cBhvr>
                                      <p:tavLst>
                                        <p:tav tm="0">
                                          <p:val>
                                            <p:strVal val="#ppt_y"/>
                                          </p:val>
                                        </p:tav>
                                        <p:tav tm="100000">
                                          <p:val>
                                            <p:strVal val="#ppt_y"/>
                                          </p:val>
                                        </p:tav>
                                      </p:tavLst>
                                    </p:anim>
                                  </p:childTnLst>
                                </p:cTn>
                              </p:par>
                            </p:childTnLst>
                          </p:cTn>
                        </p:par>
                        <p:par>
                          <p:cTn id="22" fill="hold">
                            <p:stCondLst>
                              <p:cond delay="10000"/>
                            </p:stCondLst>
                            <p:childTnLst>
                              <p:par>
                                <p:cTn id="23" presetID="2" presetClass="entr" presetSubtype="8" fill="hold" grpId="0" nodeType="afterEffect">
                                  <p:stCondLst>
                                    <p:cond delay="200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0-#ppt_w/2"/>
                                          </p:val>
                                        </p:tav>
                                        <p:tav tm="100000">
                                          <p:val>
                                            <p:strVal val="#ppt_x"/>
                                          </p:val>
                                        </p:tav>
                                      </p:tavLst>
                                    </p:anim>
                                    <p:anim calcmode="lin" valueType="num">
                                      <p:cBhvr additive="base">
                                        <p:cTn id="26" dur="500" fill="hold"/>
                                        <p:tgtEl>
                                          <p:spTgt spid="8"/>
                                        </p:tgtEl>
                                        <p:attrNameLst>
                                          <p:attrName>ppt_y</p:attrName>
                                        </p:attrNameLst>
                                      </p:cBhvr>
                                      <p:tavLst>
                                        <p:tav tm="0">
                                          <p:val>
                                            <p:strVal val="#ppt_y"/>
                                          </p:val>
                                        </p:tav>
                                        <p:tav tm="100000">
                                          <p:val>
                                            <p:strVal val="#ppt_y"/>
                                          </p:val>
                                        </p:tav>
                                      </p:tavLst>
                                    </p:anim>
                                  </p:childTnLst>
                                </p:cTn>
                              </p:par>
                            </p:childTnLst>
                          </p:cTn>
                        </p:par>
                        <p:par>
                          <p:cTn id="27" fill="hold">
                            <p:stCondLst>
                              <p:cond delay="12500"/>
                            </p:stCondLst>
                            <p:childTnLst>
                              <p:par>
                                <p:cTn id="28" presetID="14" presetClass="entr" presetSubtype="10" fill="hold" nodeType="after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randombar(horizontal)">
                                      <p:cBhvr>
                                        <p:cTn id="30" dur="500"/>
                                        <p:tgtEl>
                                          <p:spTgt spid="16"/>
                                        </p:tgtEl>
                                      </p:cBhvr>
                                    </p:animEffect>
                                  </p:childTnLst>
                                </p:cTn>
                              </p:par>
                            </p:childTnLst>
                          </p:cTn>
                        </p:par>
                        <p:par>
                          <p:cTn id="31" fill="hold">
                            <p:stCondLst>
                              <p:cond delay="13000"/>
                            </p:stCondLst>
                            <p:childTnLst>
                              <p:par>
                                <p:cTn id="32" presetID="14" presetClass="entr" presetSubtype="10" fill="hold" nodeType="afterEffect">
                                  <p:stCondLst>
                                    <p:cond delay="0"/>
                                  </p:stCondLst>
                                  <p:childTnLst>
                                    <p:set>
                                      <p:cBhvr>
                                        <p:cTn id="33" dur="1" fill="hold">
                                          <p:stCondLst>
                                            <p:cond delay="0"/>
                                          </p:stCondLst>
                                        </p:cTn>
                                        <p:tgtEl>
                                          <p:spTgt spid="17"/>
                                        </p:tgtEl>
                                        <p:attrNameLst>
                                          <p:attrName>style.visibility</p:attrName>
                                        </p:attrNameLst>
                                      </p:cBhvr>
                                      <p:to>
                                        <p:strVal val="visible"/>
                                      </p:to>
                                    </p:set>
                                    <p:animEffect transition="in" filter="randombar(horizontal)">
                                      <p:cBhvr>
                                        <p:cTn id="34"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Lst>
  </p:timing>
</p:sld>
</file>

<file path=ppt/slides/slide4.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spTree>
      <p:nvGrpSpPr>
        <p:cNvPr id="1" name=""/>
        <p:cNvGrpSpPr/>
        <p:nvPr/>
      </p:nvGrpSpPr>
      <p:grpSpPr bwMode="auto">
        <a:xfrm>
          <a:off x="0" y="0"/>
          <a:ext cx="0" cy="0"/>
          <a:chOff x="0" y="0"/>
          <a:chExt cx="0" cy="0"/>
        </a:xfrm>
      </p:grpSpPr>
      <p:sp>
        <p:nvSpPr>
          <p:cNvPr id="8" name="TextBox 7"/>
          <p:cNvSpPr txBox="1"/>
          <p:nvPr/>
        </p:nvSpPr>
        <p:spPr bwMode="auto">
          <a:xfrm>
            <a:off x="-265669" y="-302739"/>
            <a:ext cx="4057817" cy="828029"/>
          </a:xfrm>
          <a:prstGeom prst="rect">
            <a:avLst/>
          </a:prstGeom>
          <a:noFill/>
        </p:spPr>
        <p:txBody>
          <a:bodyPr wrap="none" rtlCol="0">
            <a:spAutoFit/>
          </a:bodyPr>
          <a:lstStyle/>
          <a:p>
            <a:pPr>
              <a:defRPr/>
            </a:pPr>
            <a:r>
              <a:rPr lang="fr-CH" sz="1600">
                <a:solidFill>
                  <a:schemeClr val="bg1"/>
                </a:solidFill>
              </a:rPr>
              <a:t>HR8799 @LBT (L’)</a:t>
            </a:r>
            <a:endParaRPr lang="fr-CH" sz="1600">
              <a:solidFill>
                <a:schemeClr val="bg1"/>
              </a:solidFill>
            </a:endParaRPr>
          </a:p>
        </p:txBody>
      </p:sp>
      <p:pic>
        <p:nvPicPr>
          <p:cNvPr id="9" name="Picture 8"/>
          <p:cNvPicPr>
            <a:picLocks noChangeAspect="1"/>
          </p:cNvPicPr>
          <p:nvPr/>
        </p:nvPicPr>
        <p:blipFill>
          <a:blip r:embed="rId3"/>
          <a:srcRect l="1967" t="0" r="2918" b="0"/>
          <a:stretch/>
        </p:blipFill>
        <p:spPr bwMode="auto">
          <a:xfrm>
            <a:off x="0" y="0"/>
            <a:ext cx="12237929" cy="6858000"/>
          </a:xfrm>
          <a:prstGeom prst="rect">
            <a:avLst/>
          </a:prstGeom>
          <a:solidFill>
            <a:srgbClr val="F8F8F8"/>
          </a:solidFill>
        </p:spPr>
      </p:pic>
      <p:sp>
        <p:nvSpPr>
          <p:cNvPr id="4" name="TextBox 3"/>
          <p:cNvSpPr txBox="1"/>
          <p:nvPr/>
        </p:nvSpPr>
        <p:spPr bwMode="auto">
          <a:xfrm>
            <a:off x="185351" y="921265"/>
            <a:ext cx="11924271" cy="5816977"/>
          </a:xfrm>
          <a:prstGeom prst="rect">
            <a:avLst/>
          </a:prstGeom>
          <a:solidFill>
            <a:schemeClr val="tx1">
              <a:lumMod val="75000"/>
              <a:lumOff val="25000"/>
              <a:alpha val="50196"/>
            </a:schemeClr>
          </a:solidFill>
        </p:spPr>
        <p:txBody>
          <a:bodyPr wrap="square" rtlCol="0">
            <a:spAutoFit/>
          </a:bodyPr>
          <a:lstStyle/>
          <a:p>
            <a:pPr>
              <a:defRPr/>
            </a:pPr>
            <a:r>
              <a:rPr lang="en-US" sz="4400">
                <a:solidFill>
                  <a:schemeClr val="bg1"/>
                </a:solidFill>
                <a:latin typeface="Arial Rounded MT Bold"/>
              </a:rPr>
              <a:t>Objectives of RACE </a:t>
            </a:r>
            <a:r>
              <a:rPr sz="4400">
                <a:solidFill>
                  <a:schemeClr val="bg1"/>
                </a:solidFill>
                <a:latin typeface="Arial Rounded MT Bold"/>
              </a:rPr>
              <a:t>–</a:t>
            </a:r>
            <a:r>
              <a:rPr lang="en-US" sz="4400">
                <a:solidFill>
                  <a:schemeClr val="bg1"/>
                </a:solidFill>
                <a:latin typeface="Arial Rounded MT Bold"/>
              </a:rPr>
              <a:t> GO project</a:t>
            </a:r>
            <a:endParaRPr/>
          </a:p>
          <a:p>
            <a:pPr>
              <a:defRPr/>
            </a:pPr>
            <a:r>
              <a:rPr lang="en-US" sz="2000">
                <a:solidFill>
                  <a:schemeClr val="bg1"/>
                </a:solidFill>
                <a:latin typeface="Arial Rounded MT Bold"/>
              </a:rPr>
              <a:t>“Rapid Active </a:t>
            </a:r>
            <a:r>
              <a:rPr lang="en-US" sz="2000">
                <a:solidFill>
                  <a:schemeClr val="bg1"/>
                </a:solidFill>
                <a:latin typeface="Arial Rounded MT Bold"/>
              </a:rPr>
              <a:t>Coronagraphy</a:t>
            </a:r>
            <a:r>
              <a:rPr lang="en-US" sz="2000">
                <a:solidFill>
                  <a:schemeClr val="bg1"/>
                </a:solidFill>
                <a:latin typeface="Arial Rounded MT Bold"/>
              </a:rPr>
              <a:t> of Exoplanets from a Ground-based Observatory”</a:t>
            </a:r>
            <a:endParaRPr lang="en-US" sz="1400">
              <a:solidFill>
                <a:schemeClr val="bg1"/>
              </a:solidFill>
              <a:latin typeface="Arial Rounded MT Bold"/>
            </a:endParaRPr>
          </a:p>
          <a:p>
            <a:pPr>
              <a:defRPr/>
            </a:pPr>
            <a:endParaRPr lang="en-US" sz="2800">
              <a:solidFill>
                <a:schemeClr val="bg1"/>
              </a:solidFill>
            </a:endParaRPr>
          </a:p>
          <a:p>
            <a:pPr marL="457200" indent="-457200">
              <a:buFont typeface="Wingdings"/>
              <a:buChar char="Ø"/>
              <a:defRPr/>
            </a:pPr>
            <a:r>
              <a:rPr lang="en-US" sz="2800" b="1">
                <a:solidFill>
                  <a:srgbClr val="FFFF00"/>
                </a:solidFill>
                <a:latin typeface="Arial"/>
                <a:cs typeface="Arial"/>
              </a:rPr>
              <a:t>Breakthrough on direct imaging instrument capabilities </a:t>
            </a:r>
            <a:r>
              <a:rPr lang="en-US" sz="2800">
                <a:solidFill>
                  <a:srgbClr val="FFFF00"/>
                </a:solidFill>
                <a:latin typeface="Arial"/>
                <a:cs typeface="Arial"/>
              </a:rPr>
              <a:t>by</a:t>
            </a:r>
            <a:endParaRPr/>
          </a:p>
          <a:p>
            <a:pPr marL="742950" lvl="1" indent="-285750">
              <a:buFont typeface="Arial"/>
              <a:buChar char="•"/>
              <a:defRPr/>
            </a:pPr>
            <a:endParaRPr lang="en-US" sz="2800">
              <a:solidFill>
                <a:srgbClr val="FFFF00"/>
              </a:solidFill>
              <a:latin typeface="Arial"/>
              <a:cs typeface="Arial"/>
            </a:endParaRPr>
          </a:p>
          <a:p>
            <a:pPr marL="800100" lvl="1" indent="-342900">
              <a:buFont typeface="Wingdings"/>
              <a:buChar char="v"/>
              <a:defRPr/>
            </a:pPr>
            <a:r>
              <a:rPr lang="en-US" sz="2800">
                <a:solidFill>
                  <a:srgbClr val="00FFFF"/>
                </a:solidFill>
                <a:latin typeface="Arial"/>
                <a:cs typeface="Arial"/>
              </a:rPr>
              <a:t>Developing new detection schemes for </a:t>
            </a:r>
            <a:r>
              <a:rPr lang="en-US" sz="2800" b="1">
                <a:solidFill>
                  <a:srgbClr val="00FFFF"/>
                </a:solidFill>
                <a:latin typeface="Arial"/>
                <a:cs typeface="Arial"/>
              </a:rPr>
              <a:t>active or adaptive exoplanet imaging with the PLACID instrument</a:t>
            </a:r>
            <a:endParaRPr/>
          </a:p>
          <a:p>
            <a:pPr marL="800100" lvl="1" indent="-342900">
              <a:buFont typeface="Wingdings"/>
              <a:buChar char="v"/>
              <a:defRPr/>
            </a:pPr>
            <a:endParaRPr lang="en-US" sz="2800">
              <a:solidFill>
                <a:srgbClr val="FFFF00"/>
              </a:solidFill>
              <a:latin typeface="Arial"/>
              <a:cs typeface="Arial"/>
            </a:endParaRPr>
          </a:p>
          <a:p>
            <a:pPr marL="800100" lvl="1" indent="-342900">
              <a:buFont typeface="Wingdings"/>
              <a:buChar char="v"/>
              <a:defRPr/>
            </a:pPr>
            <a:r>
              <a:rPr lang="en-US" sz="2800" b="1">
                <a:solidFill>
                  <a:srgbClr val="66FF33"/>
                </a:solidFill>
                <a:latin typeface="Arial"/>
                <a:cs typeface="Arial"/>
              </a:rPr>
              <a:t>Use latest technology </a:t>
            </a:r>
            <a:r>
              <a:rPr lang="en-US" sz="2800">
                <a:solidFill>
                  <a:srgbClr val="66FF33"/>
                </a:solidFill>
                <a:latin typeface="Arial"/>
                <a:cs typeface="Arial"/>
              </a:rPr>
              <a:t>to do it </a:t>
            </a:r>
            <a:r>
              <a:rPr lang="en-US" sz="2800" b="1">
                <a:solidFill>
                  <a:srgbClr val="66FF33"/>
                </a:solidFill>
                <a:latin typeface="Arial"/>
                <a:cs typeface="Arial"/>
              </a:rPr>
              <a:t>faster than the atmosphere turbulence (&lt; 10ms)</a:t>
            </a:r>
            <a:endParaRPr lang="en-US" sz="2800">
              <a:solidFill>
                <a:srgbClr val="66FF33"/>
              </a:solidFill>
              <a:latin typeface="Arial"/>
              <a:cs typeface="Arial"/>
            </a:endParaRPr>
          </a:p>
          <a:p>
            <a:pPr>
              <a:defRPr/>
            </a:pPr>
            <a:endParaRPr lang="en-US" sz="2800" b="1">
              <a:solidFill>
                <a:schemeClr val="bg1"/>
              </a:solidFill>
              <a:latin typeface="Arial"/>
              <a:cs typeface="Arial"/>
            </a:endParaRPr>
          </a:p>
          <a:p>
            <a:pPr marL="342900" indent="-342900">
              <a:buFont typeface="Wingdings"/>
              <a:buChar char="Ø"/>
              <a:defRPr/>
            </a:pPr>
            <a:r>
              <a:rPr lang="en-US" sz="2800" b="1">
                <a:solidFill>
                  <a:srgbClr val="FF00FF"/>
                </a:solidFill>
                <a:latin typeface="Arial"/>
                <a:cs typeface="Arial"/>
              </a:rPr>
              <a:t>Validate and exploit the approach on-sky with </a:t>
            </a:r>
            <a:r>
              <a:rPr lang="en-US" sz="2800" b="1">
                <a:solidFill>
                  <a:srgbClr val="FF00FF"/>
                </a:solidFill>
                <a:latin typeface="Arial"/>
                <a:cs typeface="Arial"/>
              </a:rPr>
              <a:t>the 4-m DAG telescope</a:t>
            </a:r>
            <a:r>
              <a:rPr lang="en-US" sz="2800">
                <a:solidFill>
                  <a:srgbClr val="FF00FF"/>
                </a:solidFill>
                <a:latin typeface="Arial"/>
                <a:cs typeface="Arial"/>
              </a:rPr>
              <a:t> equipped with a XAO system</a:t>
            </a:r>
            <a:endParaRPr/>
          </a:p>
        </p:txBody>
      </p:sp>
      <p:pic>
        <p:nvPicPr>
          <p:cNvPr id="6" name="Picture 5"/>
          <p:cNvPicPr>
            <a:picLocks noChangeAspect="1"/>
          </p:cNvPicPr>
          <p:nvPr/>
        </p:nvPicPr>
        <p:blipFill>
          <a:blip r:embed="rId4"/>
          <a:stretch/>
        </p:blipFill>
        <p:spPr bwMode="auto">
          <a:xfrm>
            <a:off x="9682476" y="137289"/>
            <a:ext cx="790416" cy="776002"/>
          </a:xfrm>
          <a:prstGeom prst="rect">
            <a:avLst/>
          </a:prstGeom>
        </p:spPr>
      </p:pic>
      <p:grpSp>
        <p:nvGrpSpPr>
          <p:cNvPr id="3" name="Group 2"/>
          <p:cNvGrpSpPr/>
          <p:nvPr/>
        </p:nvGrpSpPr>
        <p:grpSpPr bwMode="auto">
          <a:xfrm>
            <a:off x="10651805" y="241068"/>
            <a:ext cx="1457817" cy="528828"/>
            <a:chOff x="9107817" y="823072"/>
            <a:chExt cx="1457817" cy="528828"/>
          </a:xfrm>
        </p:grpSpPr>
        <p:pic>
          <p:nvPicPr>
            <p:cNvPr id="7" name="Picture 6"/>
            <p:cNvPicPr>
              <a:picLocks noChangeAspect="1"/>
            </p:cNvPicPr>
            <p:nvPr/>
          </p:nvPicPr>
          <p:blipFill>
            <a:blip r:embed="rId5"/>
            <a:srcRect l="52471" t="0" r="0" b="0"/>
            <a:stretch/>
          </p:blipFill>
          <p:spPr bwMode="auto">
            <a:xfrm>
              <a:off x="9358009" y="823072"/>
              <a:ext cx="1207625" cy="528827"/>
            </a:xfrm>
            <a:prstGeom prst="rect">
              <a:avLst/>
            </a:prstGeom>
          </p:spPr>
        </p:pic>
        <p:pic>
          <p:nvPicPr>
            <p:cNvPr id="10" name="Picture 9"/>
            <p:cNvPicPr>
              <a:picLocks noChangeAspect="1"/>
            </p:cNvPicPr>
            <p:nvPr/>
          </p:nvPicPr>
          <p:blipFill>
            <a:blip r:embed="rId5"/>
            <a:srcRect l="0" t="0" r="90153" b="0"/>
            <a:stretch/>
          </p:blipFill>
          <p:spPr bwMode="auto">
            <a:xfrm>
              <a:off x="9107817" y="823072"/>
              <a:ext cx="250189" cy="528827"/>
            </a:xfrm>
            <a:prstGeom prst="rect">
              <a:avLst/>
            </a:prstGeom>
          </p:spPr>
        </p:pic>
      </p:grpSp>
      <p:sp>
        <p:nvSpPr>
          <p:cNvPr id="11" name="TextBox 10"/>
          <p:cNvSpPr txBox="1"/>
          <p:nvPr/>
        </p:nvSpPr>
        <p:spPr bwMode="auto">
          <a:xfrm>
            <a:off x="9392836" y="6553416"/>
            <a:ext cx="2799164" cy="461665"/>
          </a:xfrm>
          <a:prstGeom prst="rect">
            <a:avLst/>
          </a:prstGeom>
          <a:noFill/>
        </p:spPr>
        <p:txBody>
          <a:bodyPr wrap="none" rtlCol="0">
            <a:spAutoFit/>
          </a:bodyPr>
          <a:lstStyle/>
          <a:p>
            <a:pPr marL="285750" indent="-285750">
              <a:buClr>
                <a:schemeClr val="bg1"/>
              </a:buClr>
              <a:buFont typeface="Wingdings"/>
              <a:buChar char="Ø"/>
              <a:defRPr/>
            </a:pPr>
            <a:r>
              <a:rPr lang="en-US" sz="1200">
                <a:solidFill>
                  <a:schemeClr val="bg1"/>
                </a:solidFill>
                <a:latin typeface="Arial"/>
              </a:rPr>
              <a:t>Visit </a:t>
            </a:r>
            <a:r>
              <a:rPr lang="en-US" sz="1200" u="sng">
                <a:solidFill>
                  <a:schemeClr val="bg1"/>
                </a:solidFill>
                <a:latin typeface="Arial"/>
                <a:hlinkClick r:id="rId6" tooltip="http://www.racego.eu/"/>
              </a:rPr>
              <a:t>www.racego.eu</a:t>
            </a:r>
            <a:r>
              <a:rPr lang="en-US" sz="1200">
                <a:solidFill>
                  <a:schemeClr val="bg1"/>
                </a:solidFill>
                <a:latin typeface="Arial"/>
              </a:rPr>
              <a:t> to learn more</a:t>
            </a:r>
            <a:endParaRPr/>
          </a:p>
          <a:p>
            <a:pPr>
              <a:defRPr/>
            </a:pPr>
            <a:endParaRPr lang="en-US" sz="1200">
              <a:solidFill>
                <a:schemeClr val="bg1"/>
              </a:solidFill>
            </a:endParaRPr>
          </a:p>
        </p:txBody>
      </p:sp>
      <p:pic>
        <p:nvPicPr>
          <p:cNvPr id="13" name="Picture 12"/>
          <p:cNvPicPr>
            <a:picLocks noChangeAspect="1"/>
          </p:cNvPicPr>
          <p:nvPr/>
        </p:nvPicPr>
        <p:blipFill>
          <a:blip r:embed="rId7"/>
          <a:stretch/>
        </p:blipFill>
        <p:spPr bwMode="auto">
          <a:xfrm>
            <a:off x="185351" y="161121"/>
            <a:ext cx="803008" cy="803008"/>
          </a:xfrm>
          <a:prstGeom prst="rect">
            <a:avLst/>
          </a:prstGeom>
        </p:spPr>
      </p:pic>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5" end="5"/>
                                            </p:txEl>
                                          </p:spTgt>
                                        </p:tgtEl>
                                        <p:attrNameLst>
                                          <p:attrName>style.visibility</p:attrName>
                                        </p:attrNameLst>
                                      </p:cBhvr>
                                      <p:to>
                                        <p:strVal val="visible"/>
                                      </p:to>
                                    </p:set>
                                    <p:anim calcmode="lin" valueType="num">
                                      <p:cBhvr additive="base">
                                        <p:cTn id="7"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xEl>
                                              <p:pRg st="7" end="7"/>
                                            </p:txEl>
                                          </p:spTgt>
                                        </p:tgtEl>
                                        <p:attrNameLst>
                                          <p:attrName>style.visibility</p:attrName>
                                        </p:attrNameLst>
                                      </p:cBhvr>
                                      <p:to>
                                        <p:strVal val="visible"/>
                                      </p:to>
                                    </p:set>
                                    <p:anim calcmode="lin" valueType="num">
                                      <p:cBhvr additive="base">
                                        <p:cTn id="13"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xEl>
                                              <p:pRg st="9" end="9"/>
                                            </p:txEl>
                                          </p:spTgt>
                                        </p:tgtEl>
                                        <p:attrNameLst>
                                          <p:attrName>style.visibility</p:attrName>
                                        </p:attrNameLst>
                                      </p:cBhvr>
                                      <p:to>
                                        <p:strVal val="visible"/>
                                      </p:to>
                                    </p:set>
                                    <p:anim calcmode="lin" valueType="num">
                                      <p:cBhvr additive="base">
                                        <p:cTn id="19" dur="500" fill="hold"/>
                                        <p:tgtEl>
                                          <p:spTgt spid="4">
                                            <p:txEl>
                                              <p:pRg st="9" end="9"/>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bg>
      <p:bgPr shadeToTitle="0">
        <a:solidFill>
          <a:schemeClr val="tx1"/>
        </a:solidFill>
      </p:bgPr>
    </p:bg>
    <p:spTree>
      <p:nvGrpSpPr>
        <p:cNvPr id="1" name=""/>
        <p:cNvGrpSpPr/>
        <p:nvPr/>
      </p:nvGrpSpPr>
      <p:grpSpPr bwMode="auto">
        <a:xfrm>
          <a:off x="0" y="0"/>
          <a:ext cx="0" cy="0"/>
          <a:chOff x="0" y="0"/>
          <a:chExt cx="0" cy="0"/>
        </a:xfrm>
      </p:grpSpPr>
      <p:pic>
        <p:nvPicPr>
          <p:cNvPr id="12" name="Picture 11"/>
          <p:cNvPicPr>
            <a:picLocks noChangeAspect="1"/>
          </p:cNvPicPr>
          <p:nvPr/>
        </p:nvPicPr>
        <p:blipFill>
          <a:blip r:embed="rId3"/>
          <a:stretch/>
        </p:blipFill>
        <p:spPr bwMode="auto">
          <a:xfrm>
            <a:off x="0" y="0"/>
            <a:ext cx="7315201" cy="4876800"/>
          </a:xfrm>
          <a:prstGeom prst="rect">
            <a:avLst/>
          </a:prstGeom>
        </p:spPr>
      </p:pic>
      <p:sp>
        <p:nvSpPr>
          <p:cNvPr id="2" name="Title 1"/>
          <p:cNvSpPr>
            <a:spLocks noGrp="1"/>
          </p:cNvSpPr>
          <p:nvPr>
            <p:ph type="title"/>
          </p:nvPr>
        </p:nvSpPr>
        <p:spPr bwMode="auto">
          <a:xfrm>
            <a:off x="389965" y="365125"/>
            <a:ext cx="11477064" cy="1325563"/>
          </a:xfrm>
        </p:spPr>
        <p:txBody>
          <a:bodyPr/>
          <a:lstStyle/>
          <a:p>
            <a:pPr>
              <a:defRPr/>
            </a:pPr>
            <a:r>
              <a:rPr lang="en-US">
                <a:solidFill>
                  <a:schemeClr val="bg1"/>
                </a:solidFill>
                <a:latin typeface="Arial Rounded MT Bold"/>
              </a:rPr>
              <a:t>The 4-m DAG telescope</a:t>
            </a:r>
            <a:endParaRPr lang="en-US">
              <a:solidFill>
                <a:schemeClr val="bg1"/>
              </a:solidFill>
              <a:latin typeface="Arial Rounded MT Bold"/>
            </a:endParaRPr>
          </a:p>
        </p:txBody>
      </p:sp>
      <p:sp>
        <p:nvSpPr>
          <p:cNvPr id="9" name="Rectangle 8"/>
          <p:cNvSpPr/>
          <p:nvPr/>
        </p:nvSpPr>
        <p:spPr bwMode="auto">
          <a:xfrm>
            <a:off x="291237" y="1505597"/>
            <a:ext cx="6815533" cy="2631490"/>
          </a:xfrm>
          <a:prstGeom prst="rect">
            <a:avLst/>
          </a:prstGeom>
        </p:spPr>
        <p:txBody>
          <a:bodyPr wrap="square">
            <a:spAutoFit/>
          </a:bodyPr>
          <a:lstStyle/>
          <a:p>
            <a:pPr marL="285750" indent="-285750">
              <a:lnSpc>
                <a:spcPct val="150000"/>
              </a:lnSpc>
              <a:buClr>
                <a:srgbClr val="FF00FF"/>
              </a:buClr>
              <a:buFont typeface="Wingdings"/>
              <a:buChar char="Ø"/>
              <a:defRPr/>
            </a:pPr>
            <a:r>
              <a:rPr lang="en-US" sz="2200" b="1">
                <a:solidFill>
                  <a:schemeClr val="bg1"/>
                </a:solidFill>
              </a:rPr>
              <a:t>East Anatolia Observatory (DAG) </a:t>
            </a:r>
            <a:r>
              <a:rPr lang="en-US" sz="2200" b="1">
                <a:solidFill>
                  <a:schemeClr val="bg1"/>
                </a:solidFill>
              </a:rPr>
              <a:t>is </a:t>
            </a:r>
            <a:r>
              <a:rPr lang="en-US" sz="2200" b="1">
                <a:solidFill>
                  <a:schemeClr val="bg1"/>
                </a:solidFill>
              </a:rPr>
              <a:t>t</a:t>
            </a:r>
            <a:r>
              <a:rPr lang="en-US" sz="2200" b="1">
                <a:solidFill>
                  <a:schemeClr val="bg1"/>
                </a:solidFill>
              </a:rPr>
              <a:t>he </a:t>
            </a:r>
            <a:r>
              <a:rPr lang="en-US" sz="2200" b="1">
                <a:solidFill>
                  <a:schemeClr val="bg1"/>
                </a:solidFill>
              </a:rPr>
              <a:t>new national observatory of </a:t>
            </a:r>
            <a:r>
              <a:rPr lang="en-US" sz="2200" b="1">
                <a:solidFill>
                  <a:schemeClr val="bg1"/>
                </a:solidFill>
              </a:rPr>
              <a:t>Turkey</a:t>
            </a:r>
            <a:endParaRPr/>
          </a:p>
          <a:p>
            <a:pPr marL="742950" lvl="1" indent="-285750">
              <a:lnSpc>
                <a:spcPct val="150000"/>
              </a:lnSpc>
              <a:buClr>
                <a:srgbClr val="FF00FF"/>
              </a:buClr>
              <a:buFont typeface="Wingdings"/>
              <a:buChar char="v"/>
              <a:defRPr/>
            </a:pPr>
            <a:r>
              <a:rPr lang="en-US" sz="2200">
                <a:solidFill>
                  <a:schemeClr val="bg1"/>
                </a:solidFill>
              </a:rPr>
              <a:t>Ritchey-Chrétien architecture</a:t>
            </a:r>
            <a:endParaRPr/>
          </a:p>
          <a:p>
            <a:pPr marL="742950" lvl="1" indent="-285750">
              <a:lnSpc>
                <a:spcPct val="150000"/>
              </a:lnSpc>
              <a:buClr>
                <a:srgbClr val="FF00FF"/>
              </a:buClr>
              <a:buFont typeface="Wingdings"/>
              <a:buChar char="v"/>
              <a:defRPr/>
            </a:pPr>
            <a:r>
              <a:rPr lang="en-US" sz="2200" b="1">
                <a:solidFill>
                  <a:schemeClr val="bg1"/>
                </a:solidFill>
              </a:rPr>
              <a:t>4-m </a:t>
            </a:r>
            <a:r>
              <a:rPr lang="en-US" sz="2200" b="1">
                <a:solidFill>
                  <a:schemeClr val="bg1"/>
                </a:solidFill>
              </a:rPr>
              <a:t>primary mirror </a:t>
            </a:r>
            <a:r>
              <a:rPr lang="en-US" sz="2200">
                <a:solidFill>
                  <a:schemeClr val="bg1"/>
                </a:solidFill>
              </a:rPr>
              <a:t>and two </a:t>
            </a:r>
            <a:r>
              <a:rPr lang="en-US" sz="2200">
                <a:solidFill>
                  <a:schemeClr val="bg1"/>
                </a:solidFill>
              </a:rPr>
              <a:t>Nasmyth</a:t>
            </a:r>
            <a:r>
              <a:rPr lang="en-US" sz="2200">
                <a:solidFill>
                  <a:schemeClr val="bg1"/>
                </a:solidFill>
              </a:rPr>
              <a:t> </a:t>
            </a:r>
            <a:r>
              <a:rPr lang="en-US" sz="2200">
                <a:solidFill>
                  <a:schemeClr val="bg1"/>
                </a:solidFill>
              </a:rPr>
              <a:t>foci</a:t>
            </a:r>
            <a:endParaRPr/>
          </a:p>
          <a:p>
            <a:pPr marL="742950" lvl="1" indent="-285750">
              <a:lnSpc>
                <a:spcPct val="150000"/>
              </a:lnSpc>
              <a:buClr>
                <a:srgbClr val="FF00FF"/>
              </a:buClr>
              <a:buFont typeface="Wingdings"/>
              <a:buChar char="v"/>
              <a:defRPr/>
            </a:pPr>
            <a:r>
              <a:rPr lang="fr-CH" sz="2200">
                <a:solidFill>
                  <a:schemeClr val="bg1"/>
                </a:solidFill>
              </a:rPr>
              <a:t>Official </a:t>
            </a:r>
            <a:r>
              <a:rPr lang="fr-CH" sz="2200">
                <a:solidFill>
                  <a:schemeClr val="bg1"/>
                </a:solidFill>
              </a:rPr>
              <a:t>delivered</a:t>
            </a:r>
            <a:r>
              <a:rPr lang="fr-CH" sz="2200">
                <a:solidFill>
                  <a:schemeClr val="bg1"/>
                </a:solidFill>
              </a:rPr>
              <a:t> </a:t>
            </a:r>
            <a:r>
              <a:rPr lang="fr-CH" sz="2200">
                <a:solidFill>
                  <a:schemeClr val="bg1"/>
                </a:solidFill>
              </a:rPr>
              <a:t>this</a:t>
            </a:r>
            <a:r>
              <a:rPr lang="fr-CH" sz="2200">
                <a:solidFill>
                  <a:schemeClr val="bg1"/>
                </a:solidFill>
              </a:rPr>
              <a:t> </a:t>
            </a:r>
            <a:r>
              <a:rPr lang="fr-CH" sz="2200">
                <a:solidFill>
                  <a:schemeClr val="bg1"/>
                </a:solidFill>
              </a:rPr>
              <a:t>spring</a:t>
            </a:r>
            <a:r>
              <a:rPr lang="fr-CH" sz="2200">
                <a:solidFill>
                  <a:schemeClr val="bg1"/>
                </a:solidFill>
              </a:rPr>
              <a:t>, </a:t>
            </a:r>
            <a:r>
              <a:rPr lang="fr-CH" sz="2200">
                <a:solidFill>
                  <a:schemeClr val="bg1"/>
                </a:solidFill>
              </a:rPr>
              <a:t>it</a:t>
            </a:r>
            <a:r>
              <a:rPr lang="fr-CH" sz="2200">
                <a:solidFill>
                  <a:schemeClr val="bg1"/>
                </a:solidFill>
              </a:rPr>
              <a:t> </a:t>
            </a:r>
            <a:r>
              <a:rPr lang="fr-CH" sz="2200">
                <a:solidFill>
                  <a:schemeClr val="bg1"/>
                </a:solidFill>
              </a:rPr>
              <a:t>is</a:t>
            </a:r>
            <a:r>
              <a:rPr lang="fr-CH" sz="2200">
                <a:solidFill>
                  <a:schemeClr val="bg1"/>
                </a:solidFill>
              </a:rPr>
              <a:t> </a:t>
            </a:r>
            <a:r>
              <a:rPr lang="fr-CH" sz="2200">
                <a:solidFill>
                  <a:schemeClr val="bg1"/>
                </a:solidFill>
              </a:rPr>
              <a:t>now</a:t>
            </a:r>
            <a:r>
              <a:rPr lang="fr-CH" sz="2200">
                <a:solidFill>
                  <a:schemeClr val="bg1"/>
                </a:solidFill>
              </a:rPr>
              <a:t> in service!</a:t>
            </a:r>
            <a:endParaRPr lang="en-US" sz="2200">
              <a:solidFill>
                <a:schemeClr val="bg1"/>
              </a:solidFill>
            </a:endParaRPr>
          </a:p>
        </p:txBody>
      </p:sp>
      <p:pic>
        <p:nvPicPr>
          <p:cNvPr id="6" name="Picture 5"/>
          <p:cNvPicPr>
            <a:picLocks noChangeAspect="1"/>
          </p:cNvPicPr>
          <p:nvPr/>
        </p:nvPicPr>
        <p:blipFill>
          <a:blip r:embed="rId4"/>
          <a:stretch/>
        </p:blipFill>
        <p:spPr bwMode="auto">
          <a:xfrm>
            <a:off x="4700161" y="5857427"/>
            <a:ext cx="2107989" cy="849817"/>
          </a:xfrm>
          <a:prstGeom prst="rect">
            <a:avLst/>
          </a:prstGeom>
        </p:spPr>
      </p:pic>
      <p:pic>
        <p:nvPicPr>
          <p:cNvPr id="8" name="Picture 7"/>
          <p:cNvPicPr>
            <a:picLocks noChangeAspect="1"/>
          </p:cNvPicPr>
          <p:nvPr/>
        </p:nvPicPr>
        <p:blipFill>
          <a:blip r:embed="rId5"/>
          <a:stretch/>
        </p:blipFill>
        <p:spPr bwMode="auto">
          <a:xfrm>
            <a:off x="6988953" y="5855593"/>
            <a:ext cx="838317" cy="819263"/>
          </a:xfrm>
          <a:prstGeom prst="rect">
            <a:avLst/>
          </a:prstGeom>
        </p:spPr>
      </p:pic>
      <p:pic>
        <p:nvPicPr>
          <p:cNvPr id="16" name="Picture 15"/>
          <p:cNvPicPr>
            <a:picLocks noChangeAspect="1"/>
          </p:cNvPicPr>
          <p:nvPr/>
        </p:nvPicPr>
        <p:blipFill>
          <a:blip r:embed="rId6"/>
          <a:stretch/>
        </p:blipFill>
        <p:spPr bwMode="auto">
          <a:xfrm>
            <a:off x="1622539" y="5611235"/>
            <a:ext cx="1264306" cy="1063622"/>
          </a:xfrm>
          <a:prstGeom prst="rect">
            <a:avLst/>
          </a:prstGeom>
        </p:spPr>
      </p:pic>
      <p:pic>
        <p:nvPicPr>
          <p:cNvPr id="17" name="Picture 16"/>
          <p:cNvPicPr>
            <a:picLocks noChangeAspect="1"/>
          </p:cNvPicPr>
          <p:nvPr/>
        </p:nvPicPr>
        <p:blipFill>
          <a:blip r:embed="rId7"/>
          <a:stretch/>
        </p:blipFill>
        <p:spPr bwMode="auto">
          <a:xfrm>
            <a:off x="269100" y="5599500"/>
            <a:ext cx="1116836" cy="1112410"/>
          </a:xfrm>
          <a:prstGeom prst="rect">
            <a:avLst/>
          </a:prstGeom>
        </p:spPr>
      </p:pic>
      <p:pic>
        <p:nvPicPr>
          <p:cNvPr id="11" name="Picture 10" descr="A group of people standing in a factory&#10;&#10;AI-generated content may be incorrect."/>
          <p:cNvPicPr>
            <a:picLocks noChangeAspect="1"/>
          </p:cNvPicPr>
          <p:nvPr/>
        </p:nvPicPr>
        <p:blipFill>
          <a:blip r:embed="rId8"/>
          <a:stretch/>
        </p:blipFill>
        <p:spPr bwMode="auto">
          <a:xfrm rot="16199999">
            <a:off x="6979089" y="1555083"/>
            <a:ext cx="5864349" cy="3911532"/>
          </a:xfrm>
          <a:prstGeom prst="roundRect">
            <a:avLst>
              <a:gd name="adj" fmla="val 16667"/>
            </a:avLst>
          </a:prstGeom>
        </p:spPr>
      </p:pic>
      <p:pic>
        <p:nvPicPr>
          <p:cNvPr id="7" name="Picture 6"/>
          <p:cNvPicPr>
            <a:picLocks noChangeAspect="1"/>
          </p:cNvPicPr>
          <p:nvPr/>
        </p:nvPicPr>
        <p:blipFill>
          <a:blip r:embed="rId9"/>
          <a:srcRect l="1595" t="0" r="1" b="0"/>
          <a:stretch/>
        </p:blipFill>
        <p:spPr bwMode="auto">
          <a:xfrm>
            <a:off x="2934006" y="5917003"/>
            <a:ext cx="1675754" cy="696444"/>
          </a:xfrm>
          <a:prstGeom prst="rect">
            <a:avLst/>
          </a:prstGeom>
        </p:spPr>
      </p:pic>
      <p:sp>
        <p:nvSpPr>
          <p:cNvPr id="13" name="TextBox 12"/>
          <p:cNvSpPr txBox="1"/>
          <p:nvPr/>
        </p:nvSpPr>
        <p:spPr bwMode="auto">
          <a:xfrm>
            <a:off x="9392836" y="6553416"/>
            <a:ext cx="2799164" cy="461665"/>
          </a:xfrm>
          <a:prstGeom prst="rect">
            <a:avLst/>
          </a:prstGeom>
          <a:noFill/>
        </p:spPr>
        <p:txBody>
          <a:bodyPr wrap="none" rtlCol="0">
            <a:spAutoFit/>
          </a:bodyPr>
          <a:lstStyle/>
          <a:p>
            <a:pPr marL="285750" indent="-285750">
              <a:buClr>
                <a:schemeClr val="bg1"/>
              </a:buClr>
              <a:buFont typeface="Wingdings"/>
              <a:buChar char="Ø"/>
              <a:defRPr/>
            </a:pPr>
            <a:r>
              <a:rPr lang="en-US" sz="1200">
                <a:solidFill>
                  <a:schemeClr val="bg1"/>
                </a:solidFill>
                <a:latin typeface="Arial"/>
              </a:rPr>
              <a:t>Visit </a:t>
            </a:r>
            <a:r>
              <a:rPr lang="en-US" sz="1200" u="sng">
                <a:solidFill>
                  <a:schemeClr val="bg1"/>
                </a:solidFill>
                <a:latin typeface="Arial"/>
                <a:hlinkClick r:id="rId10" tooltip="http://www.racego.eu/"/>
              </a:rPr>
              <a:t>www.racego.eu</a:t>
            </a:r>
            <a:r>
              <a:rPr lang="en-US" sz="1200">
                <a:solidFill>
                  <a:schemeClr val="bg1"/>
                </a:solidFill>
                <a:latin typeface="Arial"/>
              </a:rPr>
              <a:t> to learn more</a:t>
            </a:r>
            <a:endParaRPr/>
          </a:p>
          <a:p>
            <a:pPr>
              <a:defRPr/>
            </a:pPr>
            <a:endParaRPr lang="en-US" sz="1200">
              <a:solidFill>
                <a:schemeClr val="bg1"/>
              </a:solidFill>
            </a:endParaRPr>
          </a:p>
        </p:txBody>
      </p:sp>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bg>
      <p:bgPr shadeToTitle="0">
        <a:solidFill>
          <a:srgbClr val="00003E"/>
        </a:solidFill>
      </p:bgPr>
    </p:bg>
    <p:spTree>
      <p:nvGrpSpPr>
        <p:cNvPr id="1" name=""/>
        <p:cNvGrpSpPr/>
        <p:nvPr/>
      </p:nvGrpSpPr>
      <p:grpSpPr bwMode="auto">
        <a:xfrm>
          <a:off x="0" y="0"/>
          <a:ext cx="0" cy="0"/>
          <a:chOff x="0" y="0"/>
          <a:chExt cx="0" cy="0"/>
        </a:xfrm>
      </p:grpSpPr>
      <p:sp>
        <p:nvSpPr>
          <p:cNvPr id="2" name="Title 1"/>
          <p:cNvSpPr>
            <a:spLocks noGrp="1"/>
          </p:cNvSpPr>
          <p:nvPr>
            <p:ph type="title"/>
          </p:nvPr>
        </p:nvSpPr>
        <p:spPr bwMode="auto">
          <a:xfrm>
            <a:off x="232355" y="226874"/>
            <a:ext cx="7035780" cy="1325563"/>
          </a:xfrm>
        </p:spPr>
        <p:txBody>
          <a:bodyPr/>
          <a:lstStyle/>
          <a:p>
            <a:pPr>
              <a:defRPr/>
            </a:pPr>
            <a:r>
              <a:rPr lang="en-US">
                <a:solidFill>
                  <a:schemeClr val="bg1"/>
                </a:solidFill>
                <a:latin typeface="Arial Rounded MT Bold"/>
              </a:rPr>
              <a:t>The DAG observing site</a:t>
            </a:r>
            <a:endParaRPr lang="en-US">
              <a:solidFill>
                <a:schemeClr val="bg1"/>
              </a:solidFill>
              <a:latin typeface="Arial Rounded MT Bold"/>
            </a:endParaRPr>
          </a:p>
        </p:txBody>
      </p:sp>
      <p:sp>
        <p:nvSpPr>
          <p:cNvPr id="7" name="Rectangle 6"/>
          <p:cNvSpPr/>
          <p:nvPr/>
        </p:nvSpPr>
        <p:spPr bwMode="auto">
          <a:xfrm>
            <a:off x="436604" y="1575438"/>
            <a:ext cx="6096000" cy="1477328"/>
          </a:xfrm>
          <a:prstGeom prst="rect">
            <a:avLst/>
          </a:prstGeom>
        </p:spPr>
        <p:txBody>
          <a:bodyPr>
            <a:spAutoFit/>
          </a:bodyPr>
          <a:lstStyle/>
          <a:p>
            <a:pPr marL="285750" indent="-285750">
              <a:buClr>
                <a:srgbClr val="FF00FF"/>
              </a:buClr>
              <a:buFont typeface="Wingdings"/>
              <a:buChar char="Ø"/>
              <a:defRPr/>
            </a:pPr>
            <a:r>
              <a:rPr lang="en-US">
                <a:solidFill>
                  <a:schemeClr val="bg1"/>
                </a:solidFill>
              </a:rPr>
              <a:t>“</a:t>
            </a:r>
            <a:r>
              <a:rPr lang="en-US">
                <a:solidFill>
                  <a:schemeClr val="bg1"/>
                </a:solidFill>
              </a:rPr>
              <a:t>Karakaya</a:t>
            </a:r>
            <a:r>
              <a:rPr lang="en-US">
                <a:solidFill>
                  <a:schemeClr val="bg1"/>
                </a:solidFill>
              </a:rPr>
              <a:t> Ridge”</a:t>
            </a:r>
            <a:endParaRPr/>
          </a:p>
          <a:p>
            <a:pPr marL="285750" indent="-285750">
              <a:buClr>
                <a:srgbClr val="FF00FF"/>
              </a:buClr>
              <a:buFont typeface="Wingdings"/>
              <a:buChar char="Ø"/>
              <a:defRPr/>
            </a:pPr>
            <a:r>
              <a:rPr lang="en-US" b="1">
                <a:solidFill>
                  <a:schemeClr val="bg1"/>
                </a:solidFill>
              </a:rPr>
              <a:t>Altitude: 3100m ASL</a:t>
            </a:r>
            <a:endParaRPr/>
          </a:p>
          <a:p>
            <a:pPr marL="285750" indent="-285750">
              <a:buClr>
                <a:srgbClr val="FF00FF"/>
              </a:buClr>
              <a:buFont typeface="Wingdings"/>
              <a:buChar char="Ø"/>
              <a:defRPr/>
            </a:pPr>
            <a:r>
              <a:rPr lang="en-US">
                <a:solidFill>
                  <a:schemeClr val="bg1"/>
                </a:solidFill>
              </a:rPr>
              <a:t>Clear nights ratio: 260/365</a:t>
            </a:r>
            <a:endParaRPr/>
          </a:p>
          <a:p>
            <a:pPr marL="285750" indent="-285750">
              <a:buClr>
                <a:srgbClr val="FF00FF"/>
              </a:buClr>
              <a:buFont typeface="Wingdings"/>
              <a:buChar char="Ø"/>
              <a:defRPr/>
            </a:pPr>
            <a:r>
              <a:rPr lang="en-US">
                <a:solidFill>
                  <a:schemeClr val="bg1"/>
                </a:solidFill>
              </a:rPr>
              <a:t>Median seeing: 0.9’’</a:t>
            </a:r>
            <a:endParaRPr/>
          </a:p>
          <a:p>
            <a:pPr marL="285750" indent="-285750">
              <a:buClr>
                <a:srgbClr val="FF00FF"/>
              </a:buClr>
              <a:buFont typeface="Wingdings"/>
              <a:buChar char="Ø"/>
              <a:defRPr/>
            </a:pPr>
            <a:r>
              <a:rPr lang="en-US">
                <a:solidFill>
                  <a:schemeClr val="bg1"/>
                </a:solidFill>
              </a:rPr>
              <a:t>Driving distance from Erzurum: ~90mn</a:t>
            </a:r>
            <a:endParaRPr lang="en-US">
              <a:solidFill>
                <a:schemeClr val="bg1"/>
              </a:solidFill>
            </a:endParaRPr>
          </a:p>
        </p:txBody>
      </p:sp>
      <p:pic>
        <p:nvPicPr>
          <p:cNvPr id="9" name="Picture 8"/>
          <p:cNvPicPr>
            <a:picLocks noChangeAspect="1"/>
          </p:cNvPicPr>
          <p:nvPr/>
        </p:nvPicPr>
        <p:blipFill>
          <a:blip r:embed="rId3"/>
          <a:stretch/>
        </p:blipFill>
        <p:spPr bwMode="auto">
          <a:xfrm>
            <a:off x="5059083" y="2505421"/>
            <a:ext cx="6901329" cy="4145911"/>
          </a:xfrm>
          <a:prstGeom prst="roundRect">
            <a:avLst>
              <a:gd name="adj" fmla="val 16667"/>
            </a:avLst>
          </a:prstGeom>
        </p:spPr>
      </p:pic>
      <p:pic>
        <p:nvPicPr>
          <p:cNvPr id="13" name="Picture 12"/>
          <p:cNvPicPr>
            <a:picLocks noChangeAspect="1"/>
          </p:cNvPicPr>
          <p:nvPr/>
        </p:nvPicPr>
        <p:blipFill>
          <a:blip r:embed="rId4"/>
          <a:stretch/>
        </p:blipFill>
        <p:spPr bwMode="auto">
          <a:xfrm>
            <a:off x="639483" y="3404976"/>
            <a:ext cx="3723109" cy="3177198"/>
          </a:xfrm>
          <a:prstGeom prst="roundRect">
            <a:avLst>
              <a:gd name="adj" fmla="val 16667"/>
            </a:avLst>
          </a:prstGeom>
        </p:spPr>
      </p:pic>
      <p:pic>
        <p:nvPicPr>
          <p:cNvPr id="8" name="Picture 7" descr="A building on a snowy mountain&#10;&#10;Description automatically generated"/>
          <p:cNvPicPr>
            <a:picLocks noChangeAspect="1"/>
          </p:cNvPicPr>
          <p:nvPr/>
        </p:nvPicPr>
        <p:blipFill>
          <a:blip r:embed="rId5"/>
          <a:srcRect l="3274" t="-1709" r="25650" b="1709"/>
          <a:stretch/>
        </p:blipFill>
        <p:spPr bwMode="auto">
          <a:xfrm>
            <a:off x="7956115" y="108071"/>
            <a:ext cx="4051847" cy="3206627"/>
          </a:xfrm>
          <a:prstGeom prst="roundRect">
            <a:avLst>
              <a:gd name="adj" fmla="val 16667"/>
            </a:avLst>
          </a:prstGeom>
          <a:ln>
            <a:noFill/>
          </a:ln>
          <a:effectLst>
            <a:outerShdw blurRad="76200" dist="38100" dir="7800000" algn="tl" rotWithShape="0">
              <a:srgbClr val="000000">
                <a:alpha val="40000"/>
              </a:srgbClr>
            </a:outerShdw>
          </a:effectLst>
        </p:spPr>
      </p:pic>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bg>
      <p:bgPr shadeToTitle="0">
        <a:solidFill>
          <a:srgbClr val="00003E"/>
        </a:solidFill>
      </p:bgPr>
    </p:bg>
    <p:spTree>
      <p:nvGrpSpPr>
        <p:cNvPr id="1" name=""/>
        <p:cNvGrpSpPr/>
        <p:nvPr/>
      </p:nvGrpSpPr>
      <p:grpSpPr bwMode="auto">
        <a:xfrm>
          <a:off x="0" y="0"/>
          <a:ext cx="0" cy="0"/>
          <a:chOff x="0" y="0"/>
          <a:chExt cx="0" cy="0"/>
        </a:xfrm>
      </p:grpSpPr>
      <p:sp>
        <p:nvSpPr>
          <p:cNvPr id="2" name="Title 1"/>
          <p:cNvSpPr>
            <a:spLocks noGrp="1"/>
          </p:cNvSpPr>
          <p:nvPr>
            <p:ph type="title"/>
          </p:nvPr>
        </p:nvSpPr>
        <p:spPr bwMode="auto">
          <a:xfrm>
            <a:off x="389965" y="365125"/>
            <a:ext cx="11477064" cy="1325563"/>
          </a:xfrm>
        </p:spPr>
        <p:txBody>
          <a:bodyPr>
            <a:normAutofit/>
          </a:bodyPr>
          <a:lstStyle/>
          <a:p>
            <a:pPr>
              <a:defRPr/>
            </a:pPr>
            <a:r>
              <a:rPr lang="en-US" sz="4000">
                <a:solidFill>
                  <a:schemeClr val="bg1"/>
                </a:solidFill>
                <a:latin typeface="Arial Rounded MT Bold"/>
              </a:rPr>
              <a:t>The PLACID instrument</a:t>
            </a:r>
            <a:endParaRPr lang="en-US" sz="4000">
              <a:solidFill>
                <a:schemeClr val="bg1"/>
              </a:solidFill>
              <a:latin typeface="Arial Rounded MT Bold"/>
            </a:endParaRPr>
          </a:p>
        </p:txBody>
      </p:sp>
      <p:pic>
        <p:nvPicPr>
          <p:cNvPr id="8" name="Content Placeholder 4" descr="A computer generated image of a machine&#10;&#10;Description automatically generated"/>
          <p:cNvPicPr>
            <a:picLocks noChangeAspect="1"/>
          </p:cNvPicPr>
          <p:nvPr/>
        </p:nvPicPr>
        <p:blipFill>
          <a:blip r:embed="rId3"/>
          <a:stretch/>
        </p:blipFill>
        <p:spPr bwMode="auto">
          <a:xfrm>
            <a:off x="6260720" y="936664"/>
            <a:ext cx="5652262" cy="4984672"/>
          </a:xfrm>
          <a:prstGeom prst="roundRect">
            <a:avLst>
              <a:gd name="adj" fmla="val 16667"/>
            </a:avLst>
          </a:prstGeom>
        </p:spPr>
      </p:pic>
      <p:pic>
        <p:nvPicPr>
          <p:cNvPr id="10" name="Picture 9"/>
          <p:cNvPicPr>
            <a:picLocks noChangeAspect="1"/>
          </p:cNvPicPr>
          <p:nvPr/>
        </p:nvPicPr>
        <p:blipFill>
          <a:blip r:embed="rId4"/>
          <a:stretch/>
        </p:blipFill>
        <p:spPr bwMode="auto">
          <a:xfrm>
            <a:off x="770615" y="1900239"/>
            <a:ext cx="3644904" cy="4352921"/>
          </a:xfrm>
          <a:prstGeom prst="rect">
            <a:avLst/>
          </a:prstGeom>
        </p:spPr>
      </p:pic>
      <p:sp>
        <p:nvSpPr>
          <p:cNvPr id="11" name="TextBox 10"/>
          <p:cNvSpPr txBox="1"/>
          <p:nvPr/>
        </p:nvSpPr>
        <p:spPr bwMode="auto">
          <a:xfrm>
            <a:off x="667000" y="1537542"/>
            <a:ext cx="5314702" cy="4708981"/>
          </a:xfrm>
          <a:prstGeom prst="rect">
            <a:avLst/>
          </a:prstGeom>
          <a:noFill/>
        </p:spPr>
        <p:txBody>
          <a:bodyPr wrap="square" rtlCol="0">
            <a:spAutoFit/>
          </a:bodyPr>
          <a:lstStyle/>
          <a:p>
            <a:pPr marL="285750" indent="-285750">
              <a:buClr>
                <a:srgbClr val="FFFF00"/>
              </a:buClr>
              <a:buFont typeface="Arial"/>
              <a:buChar char="•"/>
              <a:defRPr/>
            </a:pPr>
            <a:r>
              <a:rPr lang="en-US" sz="2000">
                <a:solidFill>
                  <a:schemeClr val="bg1"/>
                </a:solidFill>
              </a:rPr>
              <a:t>Programmable Liquid-crystal Active Coronagraphic Imager for the DAG telescope (PLACID</a:t>
            </a:r>
            <a:r>
              <a:rPr lang="en-US" sz="2000">
                <a:solidFill>
                  <a:schemeClr val="bg1"/>
                </a:solidFill>
              </a:rPr>
              <a:t>)</a:t>
            </a:r>
            <a:endParaRPr lang="en-US" sz="2000">
              <a:solidFill>
                <a:schemeClr val="bg1"/>
              </a:solidFill>
            </a:endParaRPr>
          </a:p>
          <a:p>
            <a:pPr marL="742950" lvl="1" indent="-285750">
              <a:buClr>
                <a:srgbClr val="FFFF00"/>
              </a:buClr>
              <a:buFont typeface="Arial"/>
              <a:buChar char="•"/>
              <a:defRPr/>
            </a:pPr>
            <a:r>
              <a:rPr lang="en-US" sz="2000" b="1">
                <a:solidFill>
                  <a:schemeClr val="bg1"/>
                </a:solidFill>
              </a:rPr>
              <a:t>Worldwide first SLM-based active coronagraph</a:t>
            </a:r>
            <a:endParaRPr/>
          </a:p>
          <a:p>
            <a:pPr marL="742950" lvl="1" indent="-285750">
              <a:buClr>
                <a:srgbClr val="FFFF00"/>
              </a:buClr>
              <a:buFont typeface="Arial"/>
              <a:buChar char="•"/>
              <a:defRPr/>
            </a:pPr>
            <a:r>
              <a:rPr lang="en-US" sz="2000">
                <a:solidFill>
                  <a:schemeClr val="bg1"/>
                </a:solidFill>
              </a:rPr>
              <a:t>H-Band (1.65 µm) and Ks-Band (2.2 µm)</a:t>
            </a:r>
            <a:endParaRPr/>
          </a:p>
          <a:p>
            <a:pPr marL="742950" lvl="1" indent="-285750">
              <a:buClr>
                <a:srgbClr val="FFFF00"/>
              </a:buClr>
              <a:buFont typeface="Arial"/>
              <a:buChar char="•"/>
              <a:defRPr/>
            </a:pPr>
            <a:r>
              <a:rPr lang="en-US" sz="2000">
                <a:solidFill>
                  <a:schemeClr val="bg1"/>
                </a:solidFill>
              </a:rPr>
              <a:t>Delivered March 2024, installed January </a:t>
            </a:r>
            <a:r>
              <a:rPr lang="en-US" sz="2000">
                <a:solidFill>
                  <a:schemeClr val="bg1"/>
                </a:solidFill>
              </a:rPr>
              <a:t>2025, AIV activities since July 2025</a:t>
            </a:r>
            <a:endParaRPr lang="en-US" sz="2000">
              <a:solidFill>
                <a:schemeClr val="bg1"/>
              </a:solidFill>
            </a:endParaRPr>
          </a:p>
          <a:p>
            <a:pPr marL="742950" lvl="1" indent="-285750">
              <a:buFont typeface="Arial"/>
              <a:buChar char="•"/>
              <a:defRPr/>
            </a:pPr>
            <a:r>
              <a:rPr lang="en-US" sz="2000" b="1">
                <a:solidFill>
                  <a:srgbClr val="FF0000"/>
                </a:solidFill>
              </a:rPr>
              <a:t>“First light” by </a:t>
            </a:r>
            <a:r>
              <a:rPr lang="en-US" sz="2000" b="1">
                <a:solidFill>
                  <a:srgbClr val="FF0000"/>
                </a:solidFill>
              </a:rPr>
              <a:t>the summer of </a:t>
            </a:r>
            <a:r>
              <a:rPr lang="en-US" sz="2000" b="1">
                <a:solidFill>
                  <a:srgbClr val="FF0000"/>
                </a:solidFill>
              </a:rPr>
              <a:t>2026</a:t>
            </a:r>
            <a:br>
              <a:rPr lang="en-US" sz="2000" b="1"/>
            </a:br>
            <a:endParaRPr lang="en-US" sz="2000" b="1"/>
          </a:p>
          <a:p>
            <a:pPr marL="285750" indent="-285750">
              <a:buClr>
                <a:srgbClr val="FFFF00"/>
              </a:buClr>
              <a:buFont typeface="Arial"/>
              <a:buChar char="•"/>
              <a:defRPr/>
            </a:pPr>
            <a:r>
              <a:rPr lang="en-US" sz="2000" b="1">
                <a:solidFill>
                  <a:schemeClr val="bg1"/>
                </a:solidFill>
              </a:rPr>
              <a:t>Adapting to observing conditions in real-time</a:t>
            </a:r>
            <a:endParaRPr/>
          </a:p>
          <a:p>
            <a:pPr marL="742950" lvl="1" indent="-285750">
              <a:buClr>
                <a:srgbClr val="FFFF00"/>
              </a:buClr>
              <a:buFont typeface="Arial"/>
              <a:buChar char="•"/>
              <a:defRPr/>
            </a:pPr>
            <a:r>
              <a:rPr lang="en-US" sz="2000">
                <a:solidFill>
                  <a:schemeClr val="bg1"/>
                </a:solidFill>
              </a:rPr>
              <a:t>Self-calibration of optical aberrations</a:t>
            </a:r>
            <a:endParaRPr lang="en-US" sz="2000">
              <a:solidFill>
                <a:schemeClr val="bg1"/>
              </a:solidFill>
            </a:endParaRPr>
          </a:p>
          <a:p>
            <a:pPr marL="742950" lvl="1" indent="-285750">
              <a:buClr>
                <a:srgbClr val="FFFF00"/>
              </a:buClr>
              <a:buFont typeface="Arial"/>
              <a:buChar char="•"/>
              <a:defRPr/>
            </a:pPr>
            <a:r>
              <a:rPr lang="en-US" sz="2000">
                <a:solidFill>
                  <a:schemeClr val="bg1"/>
                </a:solidFill>
              </a:rPr>
              <a:t>Coherent Differential Imaging (CDI)</a:t>
            </a:r>
            <a:endParaRPr/>
          </a:p>
          <a:p>
            <a:pPr marL="742950" lvl="1" indent="-285750">
              <a:buClr>
                <a:srgbClr val="FFFF00"/>
              </a:buClr>
              <a:buFont typeface="Arial"/>
              <a:buChar char="•"/>
              <a:defRPr/>
            </a:pPr>
            <a:r>
              <a:rPr lang="en-US" sz="2000">
                <a:solidFill>
                  <a:schemeClr val="bg1"/>
                </a:solidFill>
              </a:rPr>
              <a:t>Multiple star </a:t>
            </a:r>
            <a:r>
              <a:rPr lang="en-US" sz="2000">
                <a:solidFill>
                  <a:schemeClr val="bg1"/>
                </a:solidFill>
              </a:rPr>
              <a:t>coronagraphy</a:t>
            </a:r>
            <a:r>
              <a:rPr lang="en-US" sz="2000">
                <a:solidFill>
                  <a:schemeClr val="bg1"/>
                </a:solidFill>
              </a:rPr>
              <a:t> (binary stars</a:t>
            </a:r>
            <a:r>
              <a:rPr sz="2000">
                <a:solidFill>
                  <a:schemeClr val="bg1"/>
                </a:solidFill>
              </a:rPr>
              <a:t>…</a:t>
            </a:r>
            <a:r>
              <a:rPr lang="fr-CH" sz="2000">
                <a:solidFill>
                  <a:schemeClr val="bg1"/>
                </a:solidFill>
              </a:rPr>
              <a:t>)</a:t>
            </a:r>
            <a:endParaRPr lang="en-US" sz="2000">
              <a:solidFill>
                <a:schemeClr val="bg1"/>
              </a:solidFill>
            </a:endParaRPr>
          </a:p>
          <a:p>
            <a:pPr marL="742950" lvl="1" indent="-285750">
              <a:buFont typeface="Arial"/>
              <a:buChar char="•"/>
              <a:defRPr/>
            </a:pPr>
            <a:endParaRPr lang="en-US" sz="2000" b="1"/>
          </a:p>
        </p:txBody>
      </p:sp>
      <p:sp>
        <p:nvSpPr>
          <p:cNvPr id="12" name="TextBox 11"/>
          <p:cNvSpPr txBox="1"/>
          <p:nvPr/>
        </p:nvSpPr>
        <p:spPr bwMode="auto">
          <a:xfrm>
            <a:off x="8410761" y="6022328"/>
            <a:ext cx="1544012" cy="230832"/>
          </a:xfrm>
          <a:prstGeom prst="rect">
            <a:avLst/>
          </a:prstGeom>
          <a:noFill/>
        </p:spPr>
        <p:txBody>
          <a:bodyPr wrap="none" rtlCol="0">
            <a:spAutoFit/>
          </a:bodyPr>
          <a:lstStyle/>
          <a:p>
            <a:pPr>
              <a:defRPr/>
            </a:pPr>
            <a:r>
              <a:rPr lang="en-US" sz="900">
                <a:solidFill>
                  <a:schemeClr val="bg1"/>
                </a:solidFill>
              </a:rPr>
              <a:t>Image credit: ATASAM / </a:t>
            </a:r>
            <a:r>
              <a:rPr lang="es-ES" sz="900">
                <a:solidFill>
                  <a:schemeClr val="bg1"/>
                </a:solidFill>
              </a:rPr>
              <a:t>DAG</a:t>
            </a:r>
            <a:endParaRPr sz="900">
              <a:solidFill>
                <a:schemeClr val="bg1"/>
              </a:solidFill>
            </a:endParaRPr>
          </a:p>
        </p:txBody>
      </p:sp>
      <p:pic>
        <p:nvPicPr>
          <p:cNvPr id="13" name="Picture 12"/>
          <p:cNvPicPr>
            <a:picLocks noChangeAspect="1"/>
          </p:cNvPicPr>
          <p:nvPr/>
        </p:nvPicPr>
        <p:blipFill>
          <a:blip r:embed="rId5"/>
          <a:srcRect l="0" t="0" r="85736" b="0"/>
          <a:stretch/>
        </p:blipFill>
        <p:spPr bwMode="auto">
          <a:xfrm rot="5400000">
            <a:off x="1373728" y="5778373"/>
            <a:ext cx="574397" cy="1248404"/>
          </a:xfrm>
          <a:prstGeom prst="rect">
            <a:avLst/>
          </a:prstGeom>
        </p:spPr>
      </p:pic>
      <p:pic>
        <p:nvPicPr>
          <p:cNvPr id="15" name="Picture 14"/>
          <p:cNvPicPr>
            <a:picLocks noChangeAspect="1"/>
          </p:cNvPicPr>
          <p:nvPr/>
        </p:nvPicPr>
        <p:blipFill>
          <a:blip r:embed="rId6"/>
          <a:stretch/>
        </p:blipFill>
        <p:spPr bwMode="auto">
          <a:xfrm>
            <a:off x="143273" y="5921336"/>
            <a:ext cx="768437" cy="768437"/>
          </a:xfrm>
          <a:prstGeom prst="rect">
            <a:avLst/>
          </a:prstGeom>
        </p:spPr>
      </p:pic>
      <p:sp>
        <p:nvSpPr>
          <p:cNvPr id="3" name="TextBox 2"/>
          <p:cNvSpPr txBox="1"/>
          <p:nvPr/>
        </p:nvSpPr>
        <p:spPr bwMode="auto">
          <a:xfrm>
            <a:off x="2285129" y="6395851"/>
            <a:ext cx="1297150" cy="369332"/>
          </a:xfrm>
          <a:prstGeom prst="rect">
            <a:avLst/>
          </a:prstGeom>
          <a:noFill/>
        </p:spPr>
        <p:txBody>
          <a:bodyPr wrap="none" rtlCol="0">
            <a:spAutoFit/>
          </a:bodyPr>
          <a:lstStyle/>
          <a:p>
            <a:pPr>
              <a:defRPr/>
            </a:pPr>
            <a:r>
              <a:rPr lang="en-US" b="1" i="1">
                <a:solidFill>
                  <a:schemeClr val="bg1"/>
                </a:solidFill>
              </a:rPr>
              <a:t>Consortium</a:t>
            </a:r>
            <a:endParaRPr lang="en-US" b="1" i="1">
              <a:solidFill>
                <a:schemeClr val="bg1"/>
              </a:solidFill>
            </a:endParaRPr>
          </a:p>
        </p:txBody>
      </p:sp>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1">
                                            <p:txEl>
                                              <p:pRg st="1" end="1"/>
                                            </p:txEl>
                                          </p:spTgt>
                                        </p:tgtEl>
                                        <p:attrNameLst>
                                          <p:attrName>style.visibility</p:attrName>
                                        </p:attrNameLst>
                                      </p:cBhvr>
                                      <p:to>
                                        <p:strVal val="visible"/>
                                      </p:to>
                                    </p:set>
                                    <p:animEffect transition="in" filter="fade">
                                      <p:cBhvr>
                                        <p:cTn id="7" dur="1500"/>
                                        <p:tgtEl>
                                          <p:spTgt spid="11">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1">
                                            <p:txEl>
                                              <p:pRg st="2" end="2"/>
                                            </p:txEl>
                                          </p:spTgt>
                                        </p:tgtEl>
                                        <p:attrNameLst>
                                          <p:attrName>style.visibility</p:attrName>
                                        </p:attrNameLst>
                                      </p:cBhvr>
                                      <p:to>
                                        <p:strVal val="visible"/>
                                      </p:to>
                                    </p:set>
                                    <p:animEffect transition="in" filter="fade">
                                      <p:cBhvr>
                                        <p:cTn id="10" dur="1500"/>
                                        <p:tgtEl>
                                          <p:spTgt spid="11">
                                            <p:txEl>
                                              <p:pRg st="2" end="2"/>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1">
                                            <p:txEl>
                                              <p:pRg st="3" end="3"/>
                                            </p:txEl>
                                          </p:spTgt>
                                        </p:tgtEl>
                                        <p:attrNameLst>
                                          <p:attrName>style.visibility</p:attrName>
                                        </p:attrNameLst>
                                      </p:cBhvr>
                                      <p:to>
                                        <p:strVal val="visible"/>
                                      </p:to>
                                    </p:set>
                                    <p:animEffect transition="in" filter="fade">
                                      <p:cBhvr>
                                        <p:cTn id="13" dur="1500"/>
                                        <p:tgtEl>
                                          <p:spTgt spid="11">
                                            <p:txEl>
                                              <p:pRg st="3" end="3"/>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11">
                                            <p:txEl>
                                              <p:pRg st="4" end="4"/>
                                            </p:txEl>
                                          </p:spTgt>
                                        </p:tgtEl>
                                        <p:attrNameLst>
                                          <p:attrName>style.visibility</p:attrName>
                                        </p:attrNameLst>
                                      </p:cBhvr>
                                      <p:to>
                                        <p:strVal val="visible"/>
                                      </p:to>
                                    </p:set>
                                    <p:animEffect transition="in" filter="fade">
                                      <p:cBhvr>
                                        <p:cTn id="16" dur="1500"/>
                                        <p:tgtEl>
                                          <p:spTgt spid="11">
                                            <p:txEl>
                                              <p:pRg st="4" end="4"/>
                                            </p:txEl>
                                          </p:spTgt>
                                        </p:tgtEl>
                                      </p:cBhvr>
                                    </p:animEffect>
                                  </p:childTnLst>
                                </p:cTn>
                              </p:par>
                              <p:par>
                                <p:cTn id="17" presetID="10" presetClass="entr" presetSubtype="0" fill="hold" nodeType="withEffect">
                                  <p:stCondLst>
                                    <p:cond delay="1500"/>
                                  </p:stCondLst>
                                  <p:childTnLst>
                                    <p:set>
                                      <p:cBhvr>
                                        <p:cTn id="18" dur="1" fill="hold">
                                          <p:stCondLst>
                                            <p:cond delay="0"/>
                                          </p:stCondLst>
                                        </p:cTn>
                                        <p:tgtEl>
                                          <p:spTgt spid="11">
                                            <p:txEl>
                                              <p:pRg st="5" end="5"/>
                                            </p:txEl>
                                          </p:spTgt>
                                        </p:tgtEl>
                                        <p:attrNameLst>
                                          <p:attrName>style.visibility</p:attrName>
                                        </p:attrNameLst>
                                      </p:cBhvr>
                                      <p:to>
                                        <p:strVal val="visible"/>
                                      </p:to>
                                    </p:set>
                                    <p:animEffect transition="in" filter="fade">
                                      <p:cBhvr>
                                        <p:cTn id="19" dur="1000"/>
                                        <p:tgtEl>
                                          <p:spTgt spid="11">
                                            <p:txEl>
                                              <p:pRg st="5" end="5"/>
                                            </p:txEl>
                                          </p:spTgt>
                                        </p:tgtEl>
                                      </p:cBhvr>
                                    </p:animEffect>
                                  </p:childTnLst>
                                </p:cTn>
                              </p:par>
                              <p:par>
                                <p:cTn id="20" presetID="10" presetClass="entr" presetSubtype="0" fill="hold" nodeType="withEffect">
                                  <p:stCondLst>
                                    <p:cond delay="2500"/>
                                  </p:stCondLst>
                                  <p:childTnLst>
                                    <p:set>
                                      <p:cBhvr>
                                        <p:cTn id="21" dur="1" fill="hold">
                                          <p:stCondLst>
                                            <p:cond delay="0"/>
                                          </p:stCondLst>
                                        </p:cTn>
                                        <p:tgtEl>
                                          <p:spTgt spid="11">
                                            <p:txEl>
                                              <p:pRg st="6" end="6"/>
                                            </p:txEl>
                                          </p:spTgt>
                                        </p:tgtEl>
                                        <p:attrNameLst>
                                          <p:attrName>style.visibility</p:attrName>
                                        </p:attrNameLst>
                                      </p:cBhvr>
                                      <p:to>
                                        <p:strVal val="visible"/>
                                      </p:to>
                                    </p:set>
                                    <p:animEffect transition="in" filter="fade">
                                      <p:cBhvr>
                                        <p:cTn id="22" dur="1000"/>
                                        <p:tgtEl>
                                          <p:spTgt spid="11">
                                            <p:txEl>
                                              <p:pRg st="6" end="6"/>
                                            </p:txEl>
                                          </p:spTgt>
                                        </p:tgtEl>
                                      </p:cBhvr>
                                    </p:animEffect>
                                  </p:childTnLst>
                                </p:cTn>
                              </p:par>
                              <p:par>
                                <p:cTn id="23" presetID="10" presetClass="entr" presetSubtype="0" fill="hold" nodeType="withEffect">
                                  <p:stCondLst>
                                    <p:cond delay="2500"/>
                                  </p:stCondLst>
                                  <p:childTnLst>
                                    <p:set>
                                      <p:cBhvr>
                                        <p:cTn id="24" dur="1" fill="hold">
                                          <p:stCondLst>
                                            <p:cond delay="0"/>
                                          </p:stCondLst>
                                        </p:cTn>
                                        <p:tgtEl>
                                          <p:spTgt spid="11">
                                            <p:txEl>
                                              <p:pRg st="7" end="7"/>
                                            </p:txEl>
                                          </p:spTgt>
                                        </p:tgtEl>
                                        <p:attrNameLst>
                                          <p:attrName>style.visibility</p:attrName>
                                        </p:attrNameLst>
                                      </p:cBhvr>
                                      <p:to>
                                        <p:strVal val="visible"/>
                                      </p:to>
                                    </p:set>
                                    <p:animEffect transition="in" filter="fade">
                                      <p:cBhvr>
                                        <p:cTn id="25" dur="1000"/>
                                        <p:tgtEl>
                                          <p:spTgt spid="11">
                                            <p:txEl>
                                              <p:pRg st="7" end="7"/>
                                            </p:txEl>
                                          </p:spTgt>
                                        </p:tgtEl>
                                      </p:cBhvr>
                                    </p:animEffect>
                                  </p:childTnLst>
                                </p:cTn>
                              </p:par>
                              <p:par>
                                <p:cTn id="26" presetID="10" presetClass="entr" presetSubtype="0" fill="hold" nodeType="withEffect">
                                  <p:stCondLst>
                                    <p:cond delay="2500"/>
                                  </p:stCondLst>
                                  <p:childTnLst>
                                    <p:set>
                                      <p:cBhvr>
                                        <p:cTn id="27" dur="1" fill="hold">
                                          <p:stCondLst>
                                            <p:cond delay="0"/>
                                          </p:stCondLst>
                                        </p:cTn>
                                        <p:tgtEl>
                                          <p:spTgt spid="11">
                                            <p:txEl>
                                              <p:pRg st="8" end="8"/>
                                            </p:txEl>
                                          </p:spTgt>
                                        </p:tgtEl>
                                        <p:attrNameLst>
                                          <p:attrName>style.visibility</p:attrName>
                                        </p:attrNameLst>
                                      </p:cBhvr>
                                      <p:to>
                                        <p:strVal val="visible"/>
                                      </p:to>
                                    </p:set>
                                    <p:animEffect transition="in" filter="fade">
                                      <p:cBhvr>
                                        <p:cTn id="28" dur="1000"/>
                                        <p:tgtEl>
                                          <p:spTgt spid="11">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bg>
      <p:bgPr shadeToTitle="0">
        <a:solidFill>
          <a:srgbClr val="00003E"/>
        </a:solidFill>
      </p:bgPr>
    </p:bg>
    <p:spTree>
      <p:nvGrpSpPr>
        <p:cNvPr id="1" name=""/>
        <p:cNvGrpSpPr/>
        <p:nvPr/>
      </p:nvGrpSpPr>
      <p:grpSpPr bwMode="auto">
        <a:xfrm>
          <a:off x="0" y="0"/>
          <a:ext cx="0" cy="0"/>
          <a:chOff x="0" y="0"/>
          <a:chExt cx="0" cy="0"/>
        </a:xfrm>
      </p:grpSpPr>
      <p:sp>
        <p:nvSpPr>
          <p:cNvPr id="2" name="Title 1"/>
          <p:cNvSpPr>
            <a:spLocks noGrp="1"/>
          </p:cNvSpPr>
          <p:nvPr>
            <p:ph type="title"/>
          </p:nvPr>
        </p:nvSpPr>
        <p:spPr bwMode="auto">
          <a:xfrm>
            <a:off x="389965" y="365125"/>
            <a:ext cx="11477064" cy="1325563"/>
          </a:xfrm>
        </p:spPr>
        <p:txBody>
          <a:bodyPr/>
          <a:lstStyle/>
          <a:p>
            <a:pPr>
              <a:defRPr/>
            </a:pPr>
            <a:r>
              <a:rPr lang="en-US">
                <a:solidFill>
                  <a:schemeClr val="bg1"/>
                </a:solidFill>
                <a:latin typeface="Arial Rounded MT Bold"/>
              </a:rPr>
              <a:t>The heart of PLACID: a SLM</a:t>
            </a:r>
            <a:endParaRPr lang="en-US">
              <a:solidFill>
                <a:schemeClr val="bg1"/>
              </a:solidFill>
              <a:latin typeface="Arial Rounded MT Bold"/>
            </a:endParaRPr>
          </a:p>
        </p:txBody>
      </p:sp>
      <p:sp>
        <p:nvSpPr>
          <p:cNvPr id="17" name="Content Placeholder 2"/>
          <p:cNvSpPr txBox="1"/>
          <p:nvPr/>
        </p:nvSpPr>
        <p:spPr bwMode="auto">
          <a:xfrm>
            <a:off x="969932" y="1605670"/>
            <a:ext cx="6821581" cy="4351338"/>
          </a:xfrm>
          <a:prstGeom prst="rect">
            <a:avLst/>
          </a:prstGeom>
        </p:spPr>
        <p:txBody>
          <a:bodyPr>
            <a:normAutofit/>
          </a:bodyPr>
          <a:lstStyle>
            <a:lvl1pPr marL="228600" indent="-228600" algn="l" defTabSz="914400">
              <a:lnSpc>
                <a:spcPct val="90000"/>
              </a:lnSpc>
              <a:spcBef>
                <a:spcPts val="1000"/>
              </a:spcBef>
              <a:buFont typeface="Arial"/>
              <a:buChar char="•"/>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defRPr/>
            </a:pPr>
            <a:r>
              <a:rPr lang="en-US" sz="1800" b="1">
                <a:solidFill>
                  <a:schemeClr val="bg1"/>
                </a:solidFill>
              </a:rPr>
              <a:t>Each pixel of a Spatial Light Modulator (SLM) display panel can locally delay the optical path </a:t>
            </a:r>
            <a:r>
              <a:rPr lang="en-US" sz="1800">
                <a:solidFill>
                  <a:schemeClr val="bg1"/>
                </a:solidFill>
              </a:rPr>
              <a:t>(phase) of incoming light</a:t>
            </a:r>
            <a:endParaRPr/>
          </a:p>
          <a:p>
            <a:pPr lvl="1">
              <a:defRPr/>
            </a:pPr>
            <a:r>
              <a:rPr lang="en-US" sz="1800">
                <a:solidFill>
                  <a:schemeClr val="bg1"/>
                </a:solidFill>
              </a:rPr>
              <a:t>Dynamically adjustable </a:t>
            </a:r>
            <a:r>
              <a:rPr lang="en-US" sz="1800" b="1">
                <a:solidFill>
                  <a:schemeClr val="bg1"/>
                </a:solidFill>
              </a:rPr>
              <a:t>birefringence</a:t>
            </a:r>
            <a:endParaRPr/>
          </a:p>
          <a:p>
            <a:pPr lvl="1">
              <a:defRPr/>
            </a:pPr>
            <a:r>
              <a:rPr lang="en-US" sz="1800" b="1">
                <a:solidFill>
                  <a:schemeClr val="bg1"/>
                </a:solidFill>
              </a:rPr>
              <a:t>Only works with polarized light</a:t>
            </a:r>
            <a:endParaRPr/>
          </a:p>
          <a:p>
            <a:pPr>
              <a:defRPr/>
            </a:pPr>
            <a:r>
              <a:rPr lang="en-US" sz="1800" b="1">
                <a:solidFill>
                  <a:schemeClr val="bg1"/>
                </a:solidFill>
              </a:rPr>
              <a:t>Any phase pattern </a:t>
            </a:r>
            <a:r>
              <a:rPr lang="en-US" sz="1800">
                <a:solidFill>
                  <a:schemeClr val="bg1"/>
                </a:solidFill>
              </a:rPr>
              <a:t>can be programmed</a:t>
            </a:r>
            <a:endParaRPr/>
          </a:p>
          <a:p>
            <a:pPr lvl="1">
              <a:defRPr/>
            </a:pPr>
            <a:r>
              <a:rPr lang="en-US" sz="1800">
                <a:solidFill>
                  <a:schemeClr val="bg1"/>
                </a:solidFill>
              </a:rPr>
              <a:t>µm-sized pixels provide excellent sampling, also in the focal-plane</a:t>
            </a:r>
            <a:endParaRPr/>
          </a:p>
          <a:p>
            <a:pPr lvl="1">
              <a:defRPr/>
            </a:pPr>
            <a:r>
              <a:rPr lang="en-US" sz="1800">
                <a:solidFill>
                  <a:schemeClr val="bg1"/>
                </a:solidFill>
              </a:rPr>
              <a:t>Video-rate or beyond</a:t>
            </a:r>
            <a:endParaRPr/>
          </a:p>
          <a:p>
            <a:pPr>
              <a:defRPr/>
            </a:pPr>
            <a:r>
              <a:rPr lang="en-US" sz="1800" b="1">
                <a:solidFill>
                  <a:srgbClr val="FF0000"/>
                </a:solidFill>
              </a:rPr>
              <a:t>A first: a SLM in place of classical phase mask coronagraph</a:t>
            </a:r>
            <a:endParaRPr lang="en-US" sz="1800" b="1">
              <a:solidFill>
                <a:srgbClr val="FF0000"/>
              </a:solidFill>
            </a:endParaRPr>
          </a:p>
        </p:txBody>
      </p:sp>
      <p:pic>
        <p:nvPicPr>
          <p:cNvPr id="18" name="SLM" descr="A black machine with a yellow ribbon&#10;&#10;Description automatically generated"/>
          <p:cNvPicPr>
            <a:picLocks noChangeAspect="1"/>
          </p:cNvPicPr>
          <p:nvPr/>
        </p:nvPicPr>
        <p:blipFill>
          <a:blip r:embed="rId3"/>
          <a:stretch/>
        </p:blipFill>
        <p:spPr bwMode="auto">
          <a:xfrm>
            <a:off x="8774205" y="334068"/>
            <a:ext cx="2533947" cy="3261765"/>
          </a:xfrm>
          <a:prstGeom prst="roundRect">
            <a:avLst>
              <a:gd name="adj" fmla="val 16667"/>
            </a:avLst>
          </a:prstGeom>
        </p:spPr>
      </p:pic>
      <p:pic>
        <p:nvPicPr>
          <p:cNvPr id="19" name="Picture 18"/>
          <p:cNvPicPr>
            <a:picLocks noChangeAspect="1"/>
          </p:cNvPicPr>
          <p:nvPr/>
        </p:nvPicPr>
        <p:blipFill>
          <a:blip r:embed="rId4"/>
          <a:stretch/>
        </p:blipFill>
        <p:spPr bwMode="auto">
          <a:xfrm>
            <a:off x="8446211" y="3940730"/>
            <a:ext cx="3413670" cy="2419867"/>
          </a:xfrm>
          <a:prstGeom prst="roundRect">
            <a:avLst>
              <a:gd name="adj" fmla="val 16667"/>
            </a:avLst>
          </a:prstGeom>
        </p:spPr>
      </p:pic>
      <p:sp>
        <p:nvSpPr>
          <p:cNvPr id="20" name="TextBox 19"/>
          <p:cNvSpPr txBox="1"/>
          <p:nvPr/>
        </p:nvSpPr>
        <p:spPr bwMode="auto">
          <a:xfrm>
            <a:off x="9422043" y="3710799"/>
            <a:ext cx="1459054" cy="230832"/>
          </a:xfrm>
          <a:prstGeom prst="rect">
            <a:avLst/>
          </a:prstGeom>
          <a:noFill/>
        </p:spPr>
        <p:txBody>
          <a:bodyPr wrap="none" rtlCol="0">
            <a:spAutoFit/>
          </a:bodyPr>
          <a:lstStyle/>
          <a:p>
            <a:pPr>
              <a:defRPr/>
            </a:pPr>
            <a:r>
              <a:rPr lang="en-US" sz="900">
                <a:solidFill>
                  <a:schemeClr val="bg1"/>
                </a:solidFill>
                <a:latin typeface="Nunito"/>
              </a:rPr>
              <a:t>Image credit: AVR optics</a:t>
            </a:r>
            <a:endParaRPr sz="900">
              <a:solidFill>
                <a:schemeClr val="bg1"/>
              </a:solidFill>
              <a:latin typeface="Nunito"/>
            </a:endParaRPr>
          </a:p>
        </p:txBody>
      </p:sp>
      <p:pic>
        <p:nvPicPr>
          <p:cNvPr id="21" name="Picture 20" descr="A red arrow next to a black rectangular object&#10;&#10;Description automatically generated"/>
          <p:cNvPicPr>
            <a:picLocks noChangeAspect="1"/>
          </p:cNvPicPr>
          <p:nvPr/>
        </p:nvPicPr>
        <p:blipFill>
          <a:blip r:embed="rId5"/>
          <a:stretch/>
        </p:blipFill>
        <p:spPr bwMode="auto">
          <a:xfrm>
            <a:off x="1281100" y="4762500"/>
            <a:ext cx="4552950" cy="1390650"/>
          </a:xfrm>
          <a:prstGeom prst="rect">
            <a:avLst/>
          </a:prstGeom>
        </p:spPr>
      </p:pic>
      <p:pic>
        <p:nvPicPr>
          <p:cNvPr id="22" name="Picture 21" descr="A close-up of a grey and white background&#10;&#10;AI-generated content may be incorrect."/>
          <p:cNvPicPr>
            <a:picLocks noChangeAspect="1"/>
          </p:cNvPicPr>
          <p:nvPr/>
        </p:nvPicPr>
        <p:blipFill>
          <a:blip r:embed="rId6"/>
          <a:srcRect l="43654" t="37466" r="38553" b="45147"/>
          <a:stretch/>
        </p:blipFill>
        <p:spPr bwMode="auto">
          <a:xfrm>
            <a:off x="5901365" y="4763734"/>
            <a:ext cx="1421786" cy="1389416"/>
          </a:xfrm>
          <a:prstGeom prst="rect">
            <a:avLst/>
          </a:prstGeom>
        </p:spPr>
      </p:pic>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bg>
      <p:bgPr shadeToTitle="0">
        <a:solidFill>
          <a:srgbClr val="00003E"/>
        </a:solidFill>
      </p:bgPr>
    </p:bg>
    <p:spTree>
      <p:nvGrpSpPr>
        <p:cNvPr id="1" name=""/>
        <p:cNvGrpSpPr/>
        <p:nvPr/>
      </p:nvGrpSpPr>
      <p:grpSpPr bwMode="auto">
        <a:xfrm>
          <a:off x="0" y="0"/>
          <a:ext cx="0" cy="0"/>
          <a:chOff x="0" y="0"/>
          <a:chExt cx="0" cy="0"/>
        </a:xfrm>
      </p:grpSpPr>
      <p:sp>
        <p:nvSpPr>
          <p:cNvPr id="2" name="Title 1"/>
          <p:cNvSpPr>
            <a:spLocks noGrp="1"/>
          </p:cNvSpPr>
          <p:nvPr>
            <p:ph type="title"/>
          </p:nvPr>
        </p:nvSpPr>
        <p:spPr bwMode="auto">
          <a:xfrm>
            <a:off x="389965" y="365125"/>
            <a:ext cx="11477064" cy="1325563"/>
          </a:xfrm>
        </p:spPr>
        <p:txBody>
          <a:bodyPr/>
          <a:lstStyle/>
          <a:p>
            <a:pPr algn="ctr">
              <a:defRPr/>
            </a:pPr>
            <a:r>
              <a:rPr lang="en-US">
                <a:solidFill>
                  <a:schemeClr val="bg1"/>
                </a:solidFill>
                <a:latin typeface="Arial Rounded MT Bold"/>
              </a:rPr>
              <a:t>Why the PLACID instrument ?</a:t>
            </a:r>
            <a:endParaRPr lang="en-US">
              <a:solidFill>
                <a:schemeClr val="bg1"/>
              </a:solidFill>
              <a:latin typeface="Arial Rounded MT Bold"/>
            </a:endParaRPr>
          </a:p>
        </p:txBody>
      </p:sp>
      <p:sp>
        <p:nvSpPr>
          <p:cNvPr id="3" name="Rectangle 2"/>
          <p:cNvSpPr/>
          <p:nvPr/>
        </p:nvSpPr>
        <p:spPr bwMode="auto">
          <a:xfrm>
            <a:off x="184728" y="1524433"/>
            <a:ext cx="11914908" cy="4247317"/>
          </a:xfrm>
          <a:prstGeom prst="rect">
            <a:avLst/>
          </a:prstGeom>
        </p:spPr>
        <p:txBody>
          <a:bodyPr wrap="square">
            <a:spAutoFit/>
          </a:bodyPr>
          <a:lstStyle/>
          <a:p>
            <a:pPr marL="285750" indent="-285750">
              <a:buClr>
                <a:srgbClr val="FF00FF"/>
              </a:buClr>
              <a:buFont typeface="Wingdings"/>
              <a:buChar char="Ø"/>
              <a:defRPr/>
            </a:pPr>
            <a:r>
              <a:rPr lang="fr-CH" sz="2000" b="1">
                <a:solidFill>
                  <a:schemeClr val="bg1"/>
                </a:solidFill>
              </a:rPr>
              <a:t>On-</a:t>
            </a:r>
            <a:r>
              <a:rPr lang="fr-CH" sz="2000" b="1">
                <a:solidFill>
                  <a:schemeClr val="bg1"/>
                </a:solidFill>
              </a:rPr>
              <a:t>sky</a:t>
            </a:r>
            <a:r>
              <a:rPr lang="fr-CH" sz="2000" b="1">
                <a:solidFill>
                  <a:schemeClr val="bg1"/>
                </a:solidFill>
              </a:rPr>
              <a:t> </a:t>
            </a:r>
            <a:r>
              <a:rPr lang="fr-CH" sz="2000" b="1">
                <a:solidFill>
                  <a:schemeClr val="bg1"/>
                </a:solidFill>
              </a:rPr>
              <a:t>platform</a:t>
            </a:r>
            <a:r>
              <a:rPr lang="fr-CH" sz="2000" b="1">
                <a:solidFill>
                  <a:schemeClr val="bg1"/>
                </a:solidFill>
              </a:rPr>
              <a:t> for high-</a:t>
            </a:r>
            <a:r>
              <a:rPr lang="fr-CH" sz="2000" b="1">
                <a:solidFill>
                  <a:schemeClr val="bg1"/>
                </a:solidFill>
              </a:rPr>
              <a:t>contrast</a:t>
            </a:r>
            <a:r>
              <a:rPr lang="fr-CH" sz="2000" b="1">
                <a:solidFill>
                  <a:schemeClr val="bg1"/>
                </a:solidFill>
              </a:rPr>
              <a:t> </a:t>
            </a:r>
            <a:r>
              <a:rPr lang="fr-CH" sz="2000" b="1">
                <a:solidFill>
                  <a:schemeClr val="bg1"/>
                </a:solidFill>
              </a:rPr>
              <a:t>imaging</a:t>
            </a:r>
            <a:r>
              <a:rPr lang="fr-CH" sz="2000" b="1">
                <a:solidFill>
                  <a:schemeClr val="bg1"/>
                </a:solidFill>
              </a:rPr>
              <a:t> R&amp;D </a:t>
            </a:r>
            <a:r>
              <a:rPr lang="fr-CH" sz="2000" b="1">
                <a:solidFill>
                  <a:schemeClr val="bg1"/>
                </a:solidFill>
              </a:rPr>
              <a:t>ahead</a:t>
            </a:r>
            <a:r>
              <a:rPr lang="fr-CH" sz="2000" b="1">
                <a:solidFill>
                  <a:schemeClr val="bg1"/>
                </a:solidFill>
              </a:rPr>
              <a:t> of the </a:t>
            </a:r>
            <a:r>
              <a:rPr lang="fr-CH" sz="2000" b="1">
                <a:solidFill>
                  <a:schemeClr val="bg1"/>
                </a:solidFill>
              </a:rPr>
              <a:t>ELTs</a:t>
            </a:r>
            <a:endParaRPr lang="en-US" sz="2000" b="1">
              <a:solidFill>
                <a:schemeClr val="bg1"/>
              </a:solidFill>
            </a:endParaRPr>
          </a:p>
          <a:p>
            <a:pPr marL="742950" lvl="1" indent="-285750">
              <a:lnSpc>
                <a:spcPct val="150000"/>
              </a:lnSpc>
              <a:buClr>
                <a:srgbClr val="FF00FF"/>
              </a:buClr>
              <a:buFont typeface="Wingdings"/>
              <a:buChar char="v"/>
              <a:defRPr/>
            </a:pPr>
            <a:r>
              <a:rPr lang="fr-CH" sz="2000">
                <a:solidFill>
                  <a:schemeClr val="bg1"/>
                </a:solidFill>
              </a:rPr>
              <a:t>On-</a:t>
            </a:r>
            <a:r>
              <a:rPr lang="fr-CH" sz="2000">
                <a:solidFill>
                  <a:schemeClr val="bg1"/>
                </a:solidFill>
              </a:rPr>
              <a:t>sky</a:t>
            </a:r>
            <a:r>
              <a:rPr lang="fr-CH" sz="2000">
                <a:solidFill>
                  <a:schemeClr val="bg1"/>
                </a:solidFill>
              </a:rPr>
              <a:t> </a:t>
            </a:r>
            <a:r>
              <a:rPr lang="fr-CH" sz="2000">
                <a:solidFill>
                  <a:schemeClr val="bg1"/>
                </a:solidFill>
              </a:rPr>
              <a:t>prototyping</a:t>
            </a:r>
            <a:r>
              <a:rPr lang="fr-CH" sz="2000">
                <a:solidFill>
                  <a:schemeClr val="bg1"/>
                </a:solidFill>
              </a:rPr>
              <a:t> of new phase </a:t>
            </a:r>
            <a:r>
              <a:rPr lang="fr-CH" sz="2000">
                <a:solidFill>
                  <a:schemeClr val="bg1"/>
                </a:solidFill>
              </a:rPr>
              <a:t>mask</a:t>
            </a:r>
            <a:r>
              <a:rPr lang="fr-CH" sz="2000">
                <a:solidFill>
                  <a:schemeClr val="bg1"/>
                </a:solidFill>
              </a:rPr>
              <a:t> designs and </a:t>
            </a:r>
            <a:br>
              <a:rPr lang="fr-CH" sz="2000">
                <a:solidFill>
                  <a:schemeClr val="bg1"/>
                </a:solidFill>
              </a:rPr>
            </a:br>
            <a:r>
              <a:rPr lang="fr-CH" sz="2000">
                <a:solidFill>
                  <a:schemeClr val="bg1"/>
                </a:solidFill>
              </a:rPr>
              <a:t>advanced</a:t>
            </a:r>
            <a:r>
              <a:rPr lang="fr-CH" sz="2000">
                <a:solidFill>
                  <a:schemeClr val="bg1"/>
                </a:solidFill>
              </a:rPr>
              <a:t> </a:t>
            </a:r>
            <a:r>
              <a:rPr lang="fr-CH" sz="2000">
                <a:solidFill>
                  <a:schemeClr val="bg1"/>
                </a:solidFill>
              </a:rPr>
              <a:t>observing</a:t>
            </a:r>
            <a:r>
              <a:rPr lang="fr-CH" sz="2000">
                <a:solidFill>
                  <a:schemeClr val="bg1"/>
                </a:solidFill>
              </a:rPr>
              <a:t> modes</a:t>
            </a:r>
            <a:endParaRPr lang="en-US" sz="2000">
              <a:solidFill>
                <a:schemeClr val="bg1"/>
              </a:solidFill>
            </a:endParaRPr>
          </a:p>
          <a:p>
            <a:pPr marL="742950" lvl="1" indent="-285750">
              <a:lnSpc>
                <a:spcPct val="150000"/>
              </a:lnSpc>
              <a:buClr>
                <a:srgbClr val="FF00FF"/>
              </a:buClr>
              <a:buFont typeface="Wingdings"/>
              <a:buChar char="v"/>
              <a:defRPr/>
            </a:pPr>
            <a:r>
              <a:rPr lang="en-US" sz="2000">
                <a:solidFill>
                  <a:schemeClr val="bg1"/>
                </a:solidFill>
              </a:rPr>
              <a:t>Open to collaborations with the community</a:t>
            </a:r>
            <a:endParaRPr/>
          </a:p>
          <a:p>
            <a:pPr marL="742950" lvl="1" indent="-285750">
              <a:lnSpc>
                <a:spcPct val="150000"/>
              </a:lnSpc>
              <a:buClr>
                <a:srgbClr val="FF00FF"/>
              </a:buClr>
              <a:buFont typeface="Wingdings"/>
              <a:buChar char="v"/>
              <a:defRPr/>
            </a:pPr>
            <a:r>
              <a:rPr lang="en-US" sz="2000">
                <a:solidFill>
                  <a:schemeClr val="bg1"/>
                </a:solidFill>
              </a:rPr>
              <a:t>ELT/PCS R&amp;D “on-sky testbed”, also for HWO</a:t>
            </a:r>
            <a:endParaRPr lang="fr-CH" sz="2000">
              <a:solidFill>
                <a:schemeClr val="bg1"/>
              </a:solidFill>
            </a:endParaRPr>
          </a:p>
          <a:p>
            <a:pPr lvl="1">
              <a:lnSpc>
                <a:spcPct val="150000"/>
              </a:lnSpc>
              <a:buClr>
                <a:srgbClr val="FF00FF"/>
              </a:buClr>
              <a:defRPr/>
            </a:pPr>
            <a:endParaRPr lang="en-US" sz="2000" b="1">
              <a:solidFill>
                <a:schemeClr val="bg1"/>
              </a:solidFill>
            </a:endParaRPr>
          </a:p>
          <a:p>
            <a:pPr marL="285750" indent="-285750">
              <a:buClr>
                <a:srgbClr val="FF00FF"/>
              </a:buClr>
              <a:buFont typeface="Wingdings"/>
              <a:buChar char="Ø"/>
              <a:defRPr/>
            </a:pPr>
            <a:r>
              <a:rPr lang="en-US" sz="2000" b="1">
                <a:solidFill>
                  <a:schemeClr val="bg1"/>
                </a:solidFill>
              </a:rPr>
              <a:t>Niche science (binary/triple stars) </a:t>
            </a:r>
            <a:br>
              <a:rPr lang="en-US" sz="2000" b="1">
                <a:solidFill>
                  <a:schemeClr val="bg1"/>
                </a:solidFill>
              </a:rPr>
            </a:br>
            <a:r>
              <a:rPr lang="en-US" sz="2000" b="1">
                <a:solidFill>
                  <a:schemeClr val="bg1"/>
                </a:solidFill>
              </a:rPr>
              <a:t>+ TESS, PLATO, GAIA follow-ups in the </a:t>
            </a:r>
            <a:r>
              <a:rPr lang="en-US" sz="2000" b="1" u="sng">
                <a:solidFill>
                  <a:schemeClr val="bg1"/>
                </a:solidFill>
              </a:rPr>
              <a:t>North</a:t>
            </a:r>
            <a:endParaRPr lang="fr-CH" sz="2000" b="1" u="sng">
              <a:solidFill>
                <a:schemeClr val="bg1"/>
              </a:solidFill>
            </a:endParaRPr>
          </a:p>
          <a:p>
            <a:pPr>
              <a:buClr>
                <a:srgbClr val="FF00FF"/>
              </a:buClr>
              <a:defRPr/>
            </a:pPr>
            <a:endParaRPr lang="fr-CH" sz="2000" b="1">
              <a:solidFill>
                <a:schemeClr val="bg1"/>
              </a:solidFill>
            </a:endParaRPr>
          </a:p>
          <a:p>
            <a:pPr marL="285750" indent="-285750">
              <a:buClr>
                <a:srgbClr val="FF00FF"/>
              </a:buClr>
              <a:buFont typeface="Wingdings"/>
              <a:buChar char="Ø"/>
              <a:defRPr/>
            </a:pPr>
            <a:r>
              <a:rPr lang="fr-CH" sz="2000" b="1">
                <a:solidFill>
                  <a:schemeClr val="bg1"/>
                </a:solidFill>
              </a:rPr>
              <a:t>Education, </a:t>
            </a:r>
            <a:r>
              <a:rPr lang="fr-CH" sz="2000" b="1">
                <a:solidFill>
                  <a:schemeClr val="bg1"/>
                </a:solidFill>
              </a:rPr>
              <a:t>mentoring</a:t>
            </a:r>
            <a:r>
              <a:rPr lang="fr-CH" sz="2000" b="1">
                <a:solidFill>
                  <a:schemeClr val="bg1"/>
                </a:solidFill>
              </a:rPr>
              <a:t> and </a:t>
            </a:r>
            <a:r>
              <a:rPr lang="fr-CH" sz="2000" b="1">
                <a:solidFill>
                  <a:schemeClr val="bg1"/>
                </a:solidFill>
              </a:rPr>
              <a:t>outreach</a:t>
            </a:r>
            <a:r>
              <a:rPr lang="fr-CH" sz="2000" b="1">
                <a:solidFill>
                  <a:schemeClr val="bg1"/>
                </a:solidFill>
              </a:rPr>
              <a:t> </a:t>
            </a:r>
            <a:r>
              <a:rPr lang="fr-CH" sz="2000" b="1">
                <a:solidFill>
                  <a:schemeClr val="bg1"/>
                </a:solidFill>
              </a:rPr>
              <a:t>tool</a:t>
            </a:r>
            <a:r>
              <a:rPr lang="fr-CH" sz="2000" b="1">
                <a:solidFill>
                  <a:schemeClr val="bg1"/>
                </a:solidFill>
              </a:rPr>
              <a:t> for</a:t>
            </a:r>
            <a:br>
              <a:rPr lang="fr-CH" sz="2000" b="1">
                <a:solidFill>
                  <a:schemeClr val="bg1"/>
                </a:solidFill>
              </a:rPr>
            </a:br>
            <a:r>
              <a:rPr lang="fr-CH" sz="2000" b="1">
                <a:solidFill>
                  <a:schemeClr val="bg1"/>
                </a:solidFill>
              </a:rPr>
              <a:t>the</a:t>
            </a:r>
            <a:r>
              <a:rPr lang="fr-CH" sz="2000" b="1">
                <a:solidFill>
                  <a:schemeClr val="bg1"/>
                </a:solidFill>
              </a:rPr>
              <a:t> </a:t>
            </a:r>
            <a:r>
              <a:rPr lang="fr-CH" sz="2000" b="1">
                <a:solidFill>
                  <a:schemeClr val="bg1"/>
                </a:solidFill>
              </a:rPr>
              <a:t>nascent</a:t>
            </a:r>
            <a:r>
              <a:rPr lang="fr-CH" sz="2000" b="1">
                <a:solidFill>
                  <a:schemeClr val="bg1"/>
                </a:solidFill>
              </a:rPr>
              <a:t> </a:t>
            </a:r>
            <a:r>
              <a:rPr lang="fr-CH" sz="2000" b="1">
                <a:solidFill>
                  <a:schemeClr val="bg1"/>
                </a:solidFill>
              </a:rPr>
              <a:t>Turkish</a:t>
            </a:r>
            <a:r>
              <a:rPr lang="fr-CH" sz="2000" b="1">
                <a:solidFill>
                  <a:schemeClr val="bg1"/>
                </a:solidFill>
              </a:rPr>
              <a:t> </a:t>
            </a:r>
            <a:r>
              <a:rPr lang="fr-CH" sz="2000" b="1">
                <a:solidFill>
                  <a:schemeClr val="bg1"/>
                </a:solidFill>
              </a:rPr>
              <a:t>exoplanet</a:t>
            </a:r>
            <a:r>
              <a:rPr lang="fr-CH" sz="2000" b="1">
                <a:solidFill>
                  <a:schemeClr val="bg1"/>
                </a:solidFill>
              </a:rPr>
              <a:t> </a:t>
            </a:r>
            <a:r>
              <a:rPr lang="fr-CH" sz="2000" b="1">
                <a:solidFill>
                  <a:schemeClr val="bg1"/>
                </a:solidFill>
              </a:rPr>
              <a:t>community</a:t>
            </a:r>
            <a:endParaRPr lang="en-US" sz="2000" b="1">
              <a:solidFill>
                <a:schemeClr val="bg1"/>
              </a:solidFill>
            </a:endParaRPr>
          </a:p>
        </p:txBody>
      </p:sp>
      <p:pic>
        <p:nvPicPr>
          <p:cNvPr id="5" name="Picture 4"/>
          <p:cNvPicPr>
            <a:picLocks noChangeAspect="1"/>
          </p:cNvPicPr>
          <p:nvPr/>
        </p:nvPicPr>
        <p:blipFill>
          <a:blip r:embed="rId3"/>
          <a:stretch/>
        </p:blipFill>
        <p:spPr bwMode="auto">
          <a:xfrm>
            <a:off x="5479677" y="2445395"/>
            <a:ext cx="6572895" cy="3829227"/>
          </a:xfrm>
          <a:prstGeom prst="rect">
            <a:avLst/>
          </a:prstGeom>
        </p:spPr>
      </p:pic>
      <p:pic>
        <p:nvPicPr>
          <p:cNvPr id="6" name="Picture 5"/>
          <p:cNvPicPr>
            <a:picLocks noChangeAspect="1"/>
          </p:cNvPicPr>
          <p:nvPr/>
        </p:nvPicPr>
        <p:blipFill>
          <a:blip r:embed="rId4"/>
          <a:stretch/>
        </p:blipFill>
        <p:spPr bwMode="auto">
          <a:xfrm>
            <a:off x="6558840" y="5452782"/>
            <a:ext cx="616653" cy="574383"/>
          </a:xfrm>
          <a:prstGeom prst="rect">
            <a:avLst/>
          </a:prstGeom>
        </p:spPr>
      </p:pic>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fill="hold"/>
                                        <p:tgtEl>
                                          <p:spTgt spid="5"/>
                                        </p:tgtEl>
                                        <p:attrNameLst>
                                          <p:attrName>ppt_x</p:attrName>
                                        </p:attrNameLst>
                                      </p:cBhvr>
                                      <p:tavLst>
                                        <p:tav tm="0">
                                          <p:val>
                                            <p:strVal val="#ppt_x"/>
                                          </p:val>
                                        </p:tav>
                                        <p:tav tm="100000">
                                          <p:val>
                                            <p:strVal val="#ppt_x"/>
                                          </p:val>
                                        </p:tav>
                                      </p:tavLst>
                                    </p:anim>
                                    <p:anim calcmode="lin" valueType="num">
                                      <p:cBhvr additive="base">
                                        <p:cTn id="18" dur="500" fill="hold"/>
                                        <p:tgtEl>
                                          <p:spTgt spid="5"/>
                                        </p:tgtEl>
                                        <p:attrNameLst>
                                          <p:attrName>ppt_y</p:attrName>
                                        </p:attrNameLst>
                                      </p:cBhvr>
                                      <p:tavLst>
                                        <p:tav tm="0">
                                          <p:val>
                                            <p:strVal val="1+#ppt_h/2"/>
                                          </p:val>
                                        </p:tav>
                                        <p:tav tm="100000">
                                          <p:val>
                                            <p:strVal val="#ppt_y"/>
                                          </p:val>
                                        </p:tav>
                                      </p:tavLst>
                                    </p:anim>
                                  </p:childTnLst>
                                </p:cTn>
                              </p:par>
                              <p:par>
                                <p:cTn id="19" presetID="1" presetClass="entr" presetSubtype="0" fill="hold" nodeType="withEffect">
                                  <p:stCondLst>
                                    <p:cond delay="0"/>
                                  </p:stCondLst>
                                  <p:childTnLst>
                                    <p:set>
                                      <p:cBhvr>
                                        <p:cTn id="20" dur="1" fill="hold">
                                          <p:stCondLst>
                                            <p:cond delay="0"/>
                                          </p:stCondLst>
                                        </p:cTn>
                                        <p:tgtEl>
                                          <p:spTgt spid="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 calcmode="lin" valueType="num">
                                      <p:cBhvr additive="base">
                                        <p:cTn id="43"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Relationships xmlns="http://schemas.openxmlformats.org/package/2006/relationships"></Relationships>
</file>

<file path=ppt/theme/_rels/theme2.xml.rels><?xml version="1.0" encoding="UTF-8" standalone="yes"?><Relationships xmlns="http://schemas.openxmlformats.org/package/2006/relationships"></Relationships>
</file>

<file path=ppt/theme/theme1.xml><?xml version="1.0" encoding="utf-8"?>
<a:theme xmlns:a="http://schemas.openxmlformats.org/drawingml/2006/main" xmlns:r="http://schemas.openxmlformats.org/officeDocument/2006/relationships" xmlns:p="http://schemas.openxmlformats.org/presentation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Arial"/>
        <a:cs typeface="Arial"/>
      </a:majorFont>
      <a:minorFont>
        <a:latin typeface="Calibri"/>
        <a:ea typeface="Arial"/>
        <a:cs typeface="Arial"/>
      </a:minorFont>
    </a:fontScheme>
    <a:fmtScheme name="Office">
      <a:fillStyleLst>
        <a:solidFill>
          <a:schemeClr val="phClr"/>
        </a:solidFill>
        <a:gradFill>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atMod val="170000"/>
          </a:schemeClr>
        </a:solidFill>
        <a:gradFill>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heme>
</file>

<file path=ppt/theme/theme2.xml><?xml version="1.0" encoding="utf-8"?>
<a:theme xmlns:a="http://schemas.openxmlformats.org/drawingml/2006/main" xmlns:r="http://schemas.openxmlformats.org/officeDocument/2006/relationships" xmlns:p="http://schemas.openxmlformats.org/presentation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Arial"/>
        <a:cs typeface="Arial"/>
      </a:majorFont>
      <a:minorFont>
        <a:latin typeface="Calibri"/>
        <a:ea typeface="Arial"/>
        <a:cs typeface="Arial"/>
      </a:minorFont>
    </a:fontScheme>
    <a:fmtScheme name="Office">
      <a:fillStyleLst>
        <a:solidFill>
          <a:schemeClr val="phClr"/>
        </a:solidFill>
        <a:gradFill>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atMod val="170000"/>
          </a:schemeClr>
        </a:solidFill>
        <a:gradFill>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heme>
</file>

<file path=docProps/app.xml><?xml version="1.0" encoding="utf-8"?>
<Properties xmlns="http://schemas.openxmlformats.org/officeDocument/2006/extended-properties" xmlns:vt="http://schemas.openxmlformats.org/officeDocument/2006/docPropsVTypes">
  <TotalTime>0</TotalTime>
  <Words>0</Words>
  <Application>onlyoffice/8.3.2.19</Application>
  <PresentationFormat>On-screen Show (4:3)</PresentationFormat>
  <Paragraphs>0</Paragraphs>
  <Slides>25</Slides>
  <Notes>25</Notes>
  <HiddenSlides>0</HiddenSlides>
  <MMClips>2</MMClips>
  <ScaleCrop>0</ScaleCrop>
  <HeadingPairs>
    <vt:vector size="4" baseType="variant">
      <vt:variant>
        <vt:lpstr>Theme</vt:lpstr>
      </vt:variant>
      <vt:variant>
        <vt:i4>1</vt:i4>
      </vt:variant>
      <vt:variant>
        <vt:lpstr>Slide Titles</vt:lpstr>
      </vt:variant>
      <vt:variant>
        <vt:i4>25</vt:i4>
      </vt:variant>
    </vt:vector>
  </HeadingPairs>
  <TitlesOfParts>
    <vt:vector size="26" baseType="lpstr">
      <vt:lpstr>Theme 1</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vector>
  </TitlesOfParts>
  <Company/>
  <LinksUpToDate>0</LinksUpToDate>
  <SharedDoc>0</SharedDoc>
  <HyperlinksChanged>0</HyperlinksChanged>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PLACID instrument</dc:title>
  <dc:creator>Kühn, Jonas Guillaume (SPACE)</dc:creator>
  <cp:lastModifiedBy>Anonymous</cp:lastModifiedBy>
  <cp:revision>188</cp:revision>
  <dcterms:created xsi:type="dcterms:W3CDTF">2024-04-08T08:42:09Z</dcterms:created>
  <dcterms:modified xsi:type="dcterms:W3CDTF">2026-01-20T15:25:29Z</dcterms:modified>
</cp:coreProperties>
</file>