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3"/>
  </p:notesMasterIdLst>
  <p:sldIdLst>
    <p:sldId id="646" r:id="rId5"/>
    <p:sldId id="645" r:id="rId6"/>
    <p:sldId id="647" r:id="rId7"/>
    <p:sldId id="648" r:id="rId8"/>
    <p:sldId id="260" r:id="rId9"/>
    <p:sldId id="650" r:id="rId10"/>
    <p:sldId id="262" r:id="rId11"/>
    <p:sldId id="263" r:id="rId12"/>
  </p:sldIdLst>
  <p:sldSz cx="14630400" cy="8229600"/>
  <p:notesSz cx="8229600" cy="14630400"/>
  <p:embeddedFontLst>
    <p:embeddedFont>
      <p:font typeface="Andale Mono" panose="020B0509000000000004" pitchFamily="49" charset="0"/>
      <p:regular r:id="rId14"/>
    </p:embeddedFont>
    <p:embeddedFont>
      <p:font typeface="Arimo" panose="020B0604020202020204" pitchFamily="34" charset="0"/>
      <p:regular r:id="rId15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DBE6"/>
    <a:srgbClr val="4398C2"/>
    <a:srgbClr val="7741C7"/>
    <a:srgbClr val="DAE1FF"/>
    <a:srgbClr val="7F61FF"/>
    <a:srgbClr val="2B2952"/>
    <a:srgbClr val="D5D4E3"/>
    <a:srgbClr val="8061FF"/>
    <a:srgbClr val="0D6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8EA69C-6776-7B47-96D2-26E87D882DA5}" v="4345" dt="2026-01-19T12:59:48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7"/>
    <p:restoredTop sz="94673"/>
  </p:normalViewPr>
  <p:slideViewPr>
    <p:cSldViewPr snapToGrid="0">
      <p:cViewPr varScale="1">
        <p:scale>
          <a:sx n="92" d="100"/>
          <a:sy n="92" d="100"/>
        </p:scale>
        <p:origin x="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Ribeiro" userId="7f794a10-4970-4084-ab20-678438deba27" providerId="ADAL" clId="{7C5F1F04-FED9-E44E-AF98-C2159636934C}"/>
    <pc:docChg chg="undo redo custSel addSld delSld modSld modMainMaster">
      <pc:chgData name="Daniel Ribeiro" userId="7f794a10-4970-4084-ab20-678438deba27" providerId="ADAL" clId="{7C5F1F04-FED9-E44E-AF98-C2159636934C}" dt="2026-01-17T00:33:05.682" v="890" actId="20577"/>
      <pc:docMkLst>
        <pc:docMk/>
      </pc:docMkLst>
      <pc:sldChg chg="modSp mod setBg modClrScheme chgLayout">
        <pc:chgData name="Daniel Ribeiro" userId="7f794a10-4970-4084-ab20-678438deba27" providerId="ADAL" clId="{7C5F1F04-FED9-E44E-AF98-C2159636934C}" dt="2026-01-17T00:15:31.881" v="635" actId="108"/>
        <pc:sldMkLst>
          <pc:docMk/>
          <pc:sldMk cId="0" sldId="256"/>
        </pc:sldMkLst>
      </pc:sldChg>
      <pc:sldChg chg="del">
        <pc:chgData name="Daniel Ribeiro" userId="7f794a10-4970-4084-ab20-678438deba27" providerId="ADAL" clId="{7C5F1F04-FED9-E44E-AF98-C2159636934C}" dt="2026-01-17T00:21:18.076" v="666" actId="2696"/>
        <pc:sldMkLst>
          <pc:docMk/>
          <pc:sldMk cId="0" sldId="257"/>
        </pc:sldMkLst>
      </pc:sldChg>
      <pc:sldChg chg="del">
        <pc:chgData name="Daniel Ribeiro" userId="7f794a10-4970-4084-ab20-678438deba27" providerId="ADAL" clId="{7C5F1F04-FED9-E44E-AF98-C2159636934C}" dt="2026-01-17T00:21:30.251" v="667" actId="2696"/>
        <pc:sldMkLst>
          <pc:docMk/>
          <pc:sldMk cId="0" sldId="258"/>
        </pc:sldMkLst>
      </pc:sldChg>
      <pc:sldChg chg="modSp mod modClrScheme chgLayout">
        <pc:chgData name="Daniel Ribeiro" userId="7f794a10-4970-4084-ab20-678438deba27" providerId="ADAL" clId="{7C5F1F04-FED9-E44E-AF98-C2159636934C}" dt="2026-01-17T00:03:35.913" v="353" actId="1076"/>
        <pc:sldMkLst>
          <pc:docMk/>
          <pc:sldMk cId="0" sldId="259"/>
        </pc:sldMkLst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3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9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10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1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16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21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22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27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06.892" v="79" actId="207"/>
          <ac:spMkLst>
            <pc:docMk/>
            <pc:sldMk cId="0" sldId="259"/>
            <ac:spMk id="28" creationId="{00000000-0000-0000-0000-000000000000}"/>
          </ac:spMkLst>
        </pc:spChg>
      </pc:sldChg>
      <pc:sldChg chg="addSp delSp modSp mod modClrScheme chgLayout">
        <pc:chgData name="Daniel Ribeiro" userId="7f794a10-4970-4084-ab20-678438deba27" providerId="ADAL" clId="{7C5F1F04-FED9-E44E-AF98-C2159636934C}" dt="2026-01-17T00:29:19.650" v="833" actId="1076"/>
        <pc:sldMkLst>
          <pc:docMk/>
          <pc:sldMk cId="0" sldId="260"/>
        </pc:sldMkLst>
        <pc:spChg chg="mod">
          <ac:chgData name="Daniel Ribeiro" userId="7f794a10-4970-4084-ab20-678438deba27" providerId="ADAL" clId="{7C5F1F04-FED9-E44E-AF98-C2159636934C}" dt="2026-01-17T00:18:36.757" v="656" actId="403"/>
          <ac:spMkLst>
            <pc:docMk/>
            <pc:sldMk cId="0" sldId="260"/>
            <ac:spMk id="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39.232" v="92" actId="207"/>
          <ac:spMkLst>
            <pc:docMk/>
            <pc:sldMk cId="0" sldId="260"/>
            <ac:spMk id="6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18:36.757" v="656" actId="403"/>
          <ac:spMkLst>
            <pc:docMk/>
            <pc:sldMk cId="0" sldId="260"/>
            <ac:spMk id="8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39.232" v="92" actId="207"/>
          <ac:spMkLst>
            <pc:docMk/>
            <pc:sldMk cId="0" sldId="260"/>
            <ac:spMk id="9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18:36.757" v="656" actId="403"/>
          <ac:spMkLst>
            <pc:docMk/>
            <pc:sldMk cId="0" sldId="260"/>
            <ac:spMk id="11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39.232" v="92" actId="207"/>
          <ac:spMkLst>
            <pc:docMk/>
            <pc:sldMk cId="0" sldId="260"/>
            <ac:spMk id="12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2:39.232" v="92" actId="207"/>
          <ac:spMkLst>
            <pc:docMk/>
            <pc:sldMk cId="0" sldId="260"/>
            <ac:spMk id="13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1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1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16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17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18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27:18.828" v="798" actId="20577"/>
          <ac:spMkLst>
            <pc:docMk/>
            <pc:sldMk cId="0" sldId="260"/>
            <ac:spMk id="19" creationId="{00000000-0000-0000-0000-000000000000}"/>
          </ac:spMkLst>
        </pc:spChg>
        <pc:spChg chg="add 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21" creationId="{0AAAA9F6-0C78-9575-1359-B8CE04A294DF}"/>
          </ac:spMkLst>
        </pc:spChg>
        <pc:spChg chg="add mod">
          <ac:chgData name="Daniel Ribeiro" userId="7f794a10-4970-4084-ab20-678438deba27" providerId="ADAL" clId="{7C5F1F04-FED9-E44E-AF98-C2159636934C}" dt="2026-01-17T00:28:41.312" v="822" actId="1076"/>
          <ac:spMkLst>
            <pc:docMk/>
            <pc:sldMk cId="0" sldId="260"/>
            <ac:spMk id="22" creationId="{365BEDFD-6642-E75D-6F78-3FB662EB6C4A}"/>
          </ac:spMkLst>
        </pc:spChg>
        <pc:spChg chg="add 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23" creationId="{1E136CFF-3C50-6397-7E7F-4EAC1B7C43B1}"/>
          </ac:spMkLst>
        </pc:spChg>
        <pc:spChg chg="add mod">
          <ac:chgData name="Daniel Ribeiro" userId="7f794a10-4970-4084-ab20-678438deba27" providerId="ADAL" clId="{7C5F1F04-FED9-E44E-AF98-C2159636934C}" dt="2026-01-17T00:29:05.302" v="826" actId="1076"/>
          <ac:spMkLst>
            <pc:docMk/>
            <pc:sldMk cId="0" sldId="260"/>
            <ac:spMk id="24" creationId="{1BB3092D-5D5D-0241-16DA-18D033388A44}"/>
          </ac:spMkLst>
        </pc:spChg>
        <pc:spChg chg="add mod">
          <ac:chgData name="Daniel Ribeiro" userId="7f794a10-4970-4084-ab20-678438deba27" providerId="ADAL" clId="{7C5F1F04-FED9-E44E-AF98-C2159636934C}" dt="2026-01-17T00:29:14.230" v="832" actId="1036"/>
          <ac:spMkLst>
            <pc:docMk/>
            <pc:sldMk cId="0" sldId="260"/>
            <ac:spMk id="25" creationId="{DCF38E04-9625-C8E3-265A-D53639577C36}"/>
          </ac:spMkLst>
        </pc:spChg>
        <pc:spChg chg="add mod">
          <ac:chgData name="Daniel Ribeiro" userId="7f794a10-4970-4084-ab20-678438deba27" providerId="ADAL" clId="{7C5F1F04-FED9-E44E-AF98-C2159636934C}" dt="2026-01-17T00:29:05.302" v="826" actId="1076"/>
          <ac:spMkLst>
            <pc:docMk/>
            <pc:sldMk cId="0" sldId="260"/>
            <ac:spMk id="26" creationId="{97B9B6C9-057F-49E7-4CA3-29C534EBFD15}"/>
          </ac:spMkLst>
        </pc:spChg>
        <pc:spChg chg="add mod">
          <ac:chgData name="Daniel Ribeiro" userId="7f794a10-4970-4084-ab20-678438deba27" providerId="ADAL" clId="{7C5F1F04-FED9-E44E-AF98-C2159636934C}" dt="2026-01-17T00:29:19.650" v="833" actId="1076"/>
          <ac:spMkLst>
            <pc:docMk/>
            <pc:sldMk cId="0" sldId="260"/>
            <ac:spMk id="27" creationId="{5804BE6B-8FD7-A9B2-077F-FC6386528EC1}"/>
          </ac:spMkLst>
        </pc:spChg>
        <pc:spChg chg="add mod">
          <ac:chgData name="Daniel Ribeiro" userId="7f794a10-4970-4084-ab20-678438deba27" providerId="ADAL" clId="{7C5F1F04-FED9-E44E-AF98-C2159636934C}" dt="2026-01-17T00:29:19.650" v="833" actId="1076"/>
          <ac:spMkLst>
            <pc:docMk/>
            <pc:sldMk cId="0" sldId="260"/>
            <ac:spMk id="28" creationId="{7D5278D7-AE32-415F-4B2A-DF933BA23107}"/>
          </ac:spMkLst>
        </pc:spChg>
        <pc:picChg chg="mod">
          <ac:chgData name="Daniel Ribeiro" userId="7f794a10-4970-4084-ab20-678438deba27" providerId="ADAL" clId="{7C5F1F04-FED9-E44E-AF98-C2159636934C}" dt="2026-01-16T23:12:38.810" v="91" actId="1076"/>
          <ac:picMkLst>
            <pc:docMk/>
            <pc:sldMk cId="0" sldId="260"/>
            <ac:picMk id="2" creationId="{00000000-0000-0000-0000-000000000000}"/>
          </ac:picMkLst>
        </pc:picChg>
      </pc:sldChg>
      <pc:sldChg chg="modSp mod">
        <pc:chgData name="Daniel Ribeiro" userId="7f794a10-4970-4084-ab20-678438deba27" providerId="ADAL" clId="{7C5F1F04-FED9-E44E-AF98-C2159636934C}" dt="2026-01-17T00:03:22.587" v="349" actId="403"/>
        <pc:sldMkLst>
          <pc:docMk/>
          <pc:sldMk cId="0" sldId="261"/>
        </pc:sldMkLst>
        <pc:spChg chg="mod">
          <ac:chgData name="Daniel Ribeiro" userId="7f794a10-4970-4084-ab20-678438deba27" providerId="ADAL" clId="{7C5F1F04-FED9-E44E-AF98-C2159636934C}" dt="2026-01-17T00:03:22.587" v="349" actId="403"/>
          <ac:spMkLst>
            <pc:docMk/>
            <pc:sldMk cId="0" sldId="261"/>
            <ac:spMk id="3" creationId="{00000000-0000-0000-0000-000000000000}"/>
          </ac:spMkLst>
        </pc:spChg>
      </pc:sldChg>
      <pc:sldChg chg="addSp modSp mod">
        <pc:chgData name="Daniel Ribeiro" userId="7f794a10-4970-4084-ab20-678438deba27" providerId="ADAL" clId="{7C5F1F04-FED9-E44E-AF98-C2159636934C}" dt="2026-01-17T00:33:05.682" v="890" actId="20577"/>
        <pc:sldMkLst>
          <pc:docMk/>
          <pc:sldMk cId="0" sldId="262"/>
        </pc:sldMkLst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7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8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12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13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1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0:17.943" v="835" actId="1076"/>
          <ac:spMkLst>
            <pc:docMk/>
            <pc:sldMk cId="0" sldId="262"/>
            <ac:spMk id="1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2:46.276" v="875" actId="1076"/>
          <ac:spMkLst>
            <pc:docMk/>
            <pc:sldMk cId="0" sldId="262"/>
            <ac:spMk id="16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7T00:32:46.276" v="875" actId="1076"/>
          <ac:spMkLst>
            <pc:docMk/>
            <pc:sldMk cId="0" sldId="262"/>
            <ac:spMk id="18" creationId="{00000000-0000-0000-0000-000000000000}"/>
          </ac:spMkLst>
        </pc:spChg>
        <pc:spChg chg="add mod">
          <ac:chgData name="Daniel Ribeiro" userId="7f794a10-4970-4084-ab20-678438deba27" providerId="ADAL" clId="{7C5F1F04-FED9-E44E-AF98-C2159636934C}" dt="2026-01-17T00:33:05.682" v="890" actId="20577"/>
          <ac:spMkLst>
            <pc:docMk/>
            <pc:sldMk cId="0" sldId="262"/>
            <ac:spMk id="19" creationId="{0C2DBB89-7507-E76E-CE7E-3EAAFA3E402A}"/>
          </ac:spMkLst>
        </pc:spChg>
        <pc:spChg chg="add mod">
          <ac:chgData name="Daniel Ribeiro" userId="7f794a10-4970-4084-ab20-678438deba27" providerId="ADAL" clId="{7C5F1F04-FED9-E44E-AF98-C2159636934C}" dt="2026-01-17T00:32:30.280" v="872" actId="114"/>
          <ac:spMkLst>
            <pc:docMk/>
            <pc:sldMk cId="0" sldId="262"/>
            <ac:spMk id="20" creationId="{05D1D1E6-90A9-7573-6F39-0B67C7B83135}"/>
          </ac:spMkLst>
        </pc:spChg>
      </pc:sldChg>
      <pc:sldChg chg="addSp modSp mod modClrScheme chgLayout">
        <pc:chgData name="Daniel Ribeiro" userId="7f794a10-4970-4084-ab20-678438deba27" providerId="ADAL" clId="{7C5F1F04-FED9-E44E-AF98-C2159636934C}" dt="2026-01-17T00:17:40.459" v="649" actId="207"/>
        <pc:sldMkLst>
          <pc:docMk/>
          <pc:sldMk cId="0" sldId="263"/>
        </pc:sldMkLst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5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7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1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3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4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7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8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36.063" v="113" actId="1076"/>
          <ac:spMkLst>
            <pc:docMk/>
            <pc:sldMk cId="0" sldId="263"/>
            <ac:spMk id="19" creationId="{00000000-0000-0000-0000-000000000000}"/>
          </ac:spMkLst>
        </pc:spChg>
        <pc:spChg chg="mod">
          <ac:chgData name="Daniel Ribeiro" userId="7f794a10-4970-4084-ab20-678438deba27" providerId="ADAL" clId="{7C5F1F04-FED9-E44E-AF98-C2159636934C}" dt="2026-01-16T23:13:43.150" v="115" actId="1076"/>
          <ac:spMkLst>
            <pc:docMk/>
            <pc:sldMk cId="0" sldId="263"/>
            <ac:spMk id="20" creationId="{00000000-0000-0000-0000-000000000000}"/>
          </ac:spMkLst>
        </pc:spChg>
        <pc:spChg chg="add mod">
          <ac:chgData name="Daniel Ribeiro" userId="7f794a10-4970-4084-ab20-678438deba27" providerId="ADAL" clId="{7C5F1F04-FED9-E44E-AF98-C2159636934C}" dt="2026-01-17T00:17:40.459" v="649" actId="207"/>
          <ac:spMkLst>
            <pc:docMk/>
            <pc:sldMk cId="0" sldId="263"/>
            <ac:spMk id="21" creationId="{39E5322E-25DB-6EEF-D94B-FF011D57E373}"/>
          </ac:spMkLst>
        </pc:spChg>
      </pc:sldChg>
      <pc:sldChg chg="del mod modShow">
        <pc:chgData name="Daniel Ribeiro" userId="7f794a10-4970-4084-ab20-678438deba27" providerId="ADAL" clId="{7C5F1F04-FED9-E44E-AF98-C2159636934C}" dt="2026-01-17T00:20:23.491" v="665" actId="2696"/>
        <pc:sldMkLst>
          <pc:docMk/>
          <pc:sldMk cId="1498249070" sldId="620"/>
        </pc:sldMkLst>
      </pc:sldChg>
      <pc:sldChg chg="addSp delSp modSp mod modClrScheme chgLayout">
        <pc:chgData name="Daniel Ribeiro" userId="7f794a10-4970-4084-ab20-678438deba27" providerId="ADAL" clId="{7C5F1F04-FED9-E44E-AF98-C2159636934C}" dt="2026-01-17T00:18:25.820" v="654" actId="207"/>
        <pc:sldMkLst>
          <pc:docMk/>
          <pc:sldMk cId="3247530774" sldId="643"/>
        </pc:sldMkLst>
        <pc:spChg chg="add mod">
          <ac:chgData name="Daniel Ribeiro" userId="7f794a10-4970-4084-ab20-678438deba27" providerId="ADAL" clId="{7C5F1F04-FED9-E44E-AF98-C2159636934C}" dt="2026-01-17T00:15:58.743" v="645" actId="108"/>
          <ac:spMkLst>
            <pc:docMk/>
            <pc:sldMk cId="3247530774" sldId="643"/>
            <ac:spMk id="4" creationId="{3A7DFE69-7A34-7D59-99B8-02E3A957E5FF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5" creationId="{F8547F9B-B107-C37C-0A99-2A1823AB0F97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7" creationId="{63EA058C-9E0A-AAF1-5505-589F3263FB62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8" creationId="{6E6EAF1A-E126-3596-1B07-6A7822A3B0ED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9" creationId="{3B8104E4-2712-DA8F-69FD-E3A76837CE6A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11" creationId="{24F13F12-A332-B2FF-94A8-C08F6C589D9E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13" creationId="{26580027-0DE1-1CBD-0500-2D5D5F334FC8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16" creationId="{A6A1D75F-3BF8-8BA5-65AE-CB034C043AFB}"/>
          </ac:spMkLst>
        </pc:spChg>
        <pc:spChg chg="mod">
          <ac:chgData name="Daniel Ribeiro" userId="7f794a10-4970-4084-ab20-678438deba27" providerId="ADAL" clId="{7C5F1F04-FED9-E44E-AF98-C2159636934C}" dt="2026-01-17T00:15:49.735" v="643" actId="108"/>
          <ac:spMkLst>
            <pc:docMk/>
            <pc:sldMk cId="3247530774" sldId="643"/>
            <ac:spMk id="17" creationId="{FC78366F-5427-679B-988F-1297A51A8CAF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18" creationId="{78EEA08A-A2FA-0BBE-4F49-26E10DFBB9AB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19" creationId="{424FCFA3-CD4D-0E38-17D9-93B82F6F25EB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20" creationId="{295088A5-1CD6-93AA-BC44-C27730C6B515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22" creationId="{12255982-E5AC-55FB-2C43-5EDF1456C908}"/>
          </ac:spMkLst>
        </pc:spChg>
        <pc:spChg chg="mod">
          <ac:chgData name="Daniel Ribeiro" userId="7f794a10-4970-4084-ab20-678438deba27" providerId="ADAL" clId="{7C5F1F04-FED9-E44E-AF98-C2159636934C}" dt="2026-01-16T23:28:44.159" v="290" actId="1076"/>
          <ac:spMkLst>
            <pc:docMk/>
            <pc:sldMk cId="3247530774" sldId="643"/>
            <ac:spMk id="24" creationId="{7ECB0F3E-17E5-D032-6671-413151DE4537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27" creationId="{5C1A6A4A-E6DE-4E94-89F8-BB907F3AB8A0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28" creationId="{5B8980A8-ECA8-2FE6-BE7A-E1C01612FDCF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29" creationId="{CA08F08B-4221-7B45-C8A9-EE431918812B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32" creationId="{507560B1-986A-03FD-6780-B43BB9971A64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33" creationId="{2D3DE7B2-F672-FF44-3653-3928AD672C78}"/>
          </ac:spMkLst>
        </pc:spChg>
        <pc:spChg chg="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34" creationId="{70703B26-96EA-A313-D5D2-242BA4A46FE0}"/>
          </ac:spMkLst>
        </pc:spChg>
        <pc:spChg chg="add mod">
          <ac:chgData name="Daniel Ribeiro" userId="7f794a10-4970-4084-ab20-678438deba27" providerId="ADAL" clId="{7C5F1F04-FED9-E44E-AF98-C2159636934C}" dt="2026-01-16T23:28:44.159" v="290" actId="1076"/>
          <ac:spMkLst>
            <pc:docMk/>
            <pc:sldMk cId="3247530774" sldId="643"/>
            <ac:spMk id="46" creationId="{9FA63F0D-20DE-36E7-53ED-54AC6157BDBA}"/>
          </ac:spMkLst>
        </pc:spChg>
        <pc:spChg chg="add mod">
          <ac:chgData name="Daniel Ribeiro" userId="7f794a10-4970-4084-ab20-678438deba27" providerId="ADAL" clId="{7C5F1F04-FED9-E44E-AF98-C2159636934C}" dt="2026-01-17T00:17:56.991" v="650" actId="207"/>
          <ac:spMkLst>
            <pc:docMk/>
            <pc:sldMk cId="3247530774" sldId="643"/>
            <ac:spMk id="47" creationId="{3A826B0D-ECDB-58B3-B1E7-1E55C85753BF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52" creationId="{C4031F23-9CD8-2673-26B7-BA5547C250BC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53" creationId="{173DB4B1-B18E-2E12-3DEF-ADE06B1F7725}"/>
          </ac:spMkLst>
        </pc:spChg>
        <pc:spChg chg="mod">
          <ac:chgData name="Daniel Ribeiro" userId="7f794a10-4970-4084-ab20-678438deba27" providerId="ADAL" clId="{7C5F1F04-FED9-E44E-AF98-C2159636934C}" dt="2026-01-17T00:18:25.820" v="654" actId="207"/>
          <ac:spMkLst>
            <pc:docMk/>
            <pc:sldMk cId="3247530774" sldId="643"/>
            <ac:spMk id="61" creationId="{D18F3ABF-466A-526B-FD64-772A4BD6E2BF}"/>
          </ac:spMkLst>
        </pc:spChg>
        <pc:spChg chg="mod">
          <ac:chgData name="Daniel Ribeiro" userId="7f794a10-4970-4084-ab20-678438deba27" providerId="ADAL" clId="{7C5F1F04-FED9-E44E-AF98-C2159636934C}" dt="2026-01-17T00:18:13.670" v="652" actId="207"/>
          <ac:spMkLst>
            <pc:docMk/>
            <pc:sldMk cId="3247530774" sldId="643"/>
            <ac:spMk id="88" creationId="{49A17167-712D-DC31-05CB-CBE9553AC021}"/>
          </ac:spMkLst>
        </pc:spChg>
        <pc:picChg chg="mod">
          <ac:chgData name="Daniel Ribeiro" userId="7f794a10-4970-4084-ab20-678438deba27" providerId="ADAL" clId="{7C5F1F04-FED9-E44E-AF98-C2159636934C}" dt="2026-01-17T00:16:18.811" v="648" actId="207"/>
          <ac:picMkLst>
            <pc:docMk/>
            <pc:sldMk cId="3247530774" sldId="643"/>
            <ac:picMk id="25" creationId="{8D2FA8C7-4212-99E7-D17C-A9B95D2EAB46}"/>
          </ac:picMkLst>
        </pc:picChg>
        <pc:picChg chg="mod">
          <ac:chgData name="Daniel Ribeiro" userId="7f794a10-4970-4084-ab20-678438deba27" providerId="ADAL" clId="{7C5F1F04-FED9-E44E-AF98-C2159636934C}" dt="2026-01-17T00:15:37.782" v="636" actId="108"/>
          <ac:picMkLst>
            <pc:docMk/>
            <pc:sldMk cId="3247530774" sldId="643"/>
            <ac:picMk id="71" creationId="{D527AF94-A4A0-BB5D-3F13-04C78718AFCE}"/>
          </ac:picMkLst>
        </pc:picChg>
        <pc:picChg chg="mod">
          <ac:chgData name="Daniel Ribeiro" userId="7f794a10-4970-4084-ab20-678438deba27" providerId="ADAL" clId="{7C5F1F04-FED9-E44E-AF98-C2159636934C}" dt="2026-01-17T00:15:39.424" v="637" actId="108"/>
          <ac:picMkLst>
            <pc:docMk/>
            <pc:sldMk cId="3247530774" sldId="643"/>
            <ac:picMk id="77" creationId="{A98EF864-A977-87FA-4E79-2220F5C1AC6E}"/>
          </ac:picMkLst>
        </pc:picChg>
        <pc:picChg chg="mod">
          <ac:chgData name="Daniel Ribeiro" userId="7f794a10-4970-4084-ab20-678438deba27" providerId="ADAL" clId="{7C5F1F04-FED9-E44E-AF98-C2159636934C}" dt="2026-01-17T00:15:41.783" v="639" actId="108"/>
          <ac:picMkLst>
            <pc:docMk/>
            <pc:sldMk cId="3247530774" sldId="643"/>
            <ac:picMk id="83" creationId="{0382D628-EA21-B55E-D7C1-A7130CB4D0C8}"/>
          </ac:picMkLst>
        </pc:picChg>
        <pc:picChg chg="mod">
          <ac:chgData name="Daniel Ribeiro" userId="7f794a10-4970-4084-ab20-678438deba27" providerId="ADAL" clId="{7C5F1F04-FED9-E44E-AF98-C2159636934C}" dt="2026-01-17T00:15:43.293" v="640" actId="108"/>
          <ac:picMkLst>
            <pc:docMk/>
            <pc:sldMk cId="3247530774" sldId="643"/>
            <ac:picMk id="85" creationId="{1575DE31-AB32-D9E1-D9C8-54F3597B7C16}"/>
          </ac:picMkLst>
        </pc:picChg>
        <pc:picChg chg="mod">
          <ac:chgData name="Daniel Ribeiro" userId="7f794a10-4970-4084-ab20-678438deba27" providerId="ADAL" clId="{7C5F1F04-FED9-E44E-AF98-C2159636934C}" dt="2026-01-17T00:15:40.280" v="638" actId="108"/>
          <ac:picMkLst>
            <pc:docMk/>
            <pc:sldMk cId="3247530774" sldId="643"/>
            <ac:picMk id="87" creationId="{C5AD8C34-9CAA-3E65-E670-70FEECA7FF48}"/>
          </ac:picMkLst>
        </pc:pic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10" creationId="{834423F2-B860-FDF6-264B-9F6EA6086284}"/>
          </ac:cxnSpMkLst>
        </pc:cxn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12" creationId="{E1DD9073-7A7A-008E-C0F1-6C7FF93AF44A}"/>
          </ac:cxnSpMkLst>
        </pc:cxn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42" creationId="{F3D90F4C-A72A-B315-B2BF-DD9AA3DBF6D3}"/>
          </ac:cxnSpMkLst>
        </pc:cxn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43" creationId="{850466DA-E07D-9C0A-30BB-3EFA64630B65}"/>
          </ac:cxnSpMkLst>
        </pc:cxn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44" creationId="{2F3C3E76-666C-2150-F633-3AD38873F91C}"/>
          </ac:cxnSpMkLst>
        </pc:cxnChg>
        <pc:cxnChg chg="add mod">
          <ac:chgData name="Daniel Ribeiro" userId="7f794a10-4970-4084-ab20-678438deba27" providerId="ADAL" clId="{7C5F1F04-FED9-E44E-AF98-C2159636934C}" dt="2026-01-16T23:24:01.145" v="211" actId="692"/>
          <ac:cxnSpMkLst>
            <pc:docMk/>
            <pc:sldMk cId="3247530774" sldId="643"/>
            <ac:cxnSpMk id="45" creationId="{052FFD52-3E5A-9C6A-A6F8-9047612C090C}"/>
          </ac:cxnSpMkLst>
        </pc:cxnChg>
      </pc:sldChg>
      <pc:sldChg chg="addSp delSp modSp add mod modClrScheme chgLayout">
        <pc:chgData name="Daniel Ribeiro" userId="7f794a10-4970-4084-ab20-678438deba27" providerId="ADAL" clId="{7C5F1F04-FED9-E44E-AF98-C2159636934C}" dt="2026-01-17T00:19:45.615" v="664" actId="207"/>
        <pc:sldMkLst>
          <pc:docMk/>
          <pc:sldMk cId="187146726" sldId="644"/>
        </pc:sldMkLst>
      </pc:sldChg>
      <pc:sldMasterChg chg="delSldLayout modSldLayout">
        <pc:chgData name="Daniel Ribeiro" userId="7f794a10-4970-4084-ab20-678438deba27" providerId="ADAL" clId="{7C5F1F04-FED9-E44E-AF98-C2159636934C}" dt="2026-01-17T00:20:23.491" v="665" actId="2696"/>
        <pc:sldMasterMkLst>
          <pc:docMk/>
          <pc:sldMasterMk cId="0" sldId="2147483648"/>
        </pc:sldMasterMkLst>
        <pc:sldLayoutChg chg="del">
          <pc:chgData name="Daniel Ribeiro" userId="7f794a10-4970-4084-ab20-678438deba27" providerId="ADAL" clId="{7C5F1F04-FED9-E44E-AF98-C2159636934C}" dt="2026-01-17T00:20:23.491" v="665" actId="2696"/>
          <pc:sldLayoutMkLst>
            <pc:docMk/>
            <pc:sldMasterMk cId="0" sldId="2147483648"/>
            <pc:sldLayoutMk cId="1076548027" sldId="2147483658"/>
          </pc:sldLayoutMkLst>
        </pc:sldLayoutChg>
        <pc:sldLayoutChg chg="modSp mod">
          <pc:chgData name="Daniel Ribeiro" userId="7f794a10-4970-4084-ab20-678438deba27" providerId="ADAL" clId="{7C5F1F04-FED9-E44E-AF98-C2159636934C}" dt="2026-01-16T23:30:26.626" v="299" actId="207"/>
          <pc:sldLayoutMkLst>
            <pc:docMk/>
            <pc:sldMasterMk cId="0" sldId="2147483648"/>
            <pc:sldLayoutMk cId="4211848244" sldId="2147483660"/>
          </pc:sldLayoutMkLst>
          <pc:spChg chg="mod">
            <ac:chgData name="Daniel Ribeiro" userId="7f794a10-4970-4084-ab20-678438deba27" providerId="ADAL" clId="{7C5F1F04-FED9-E44E-AF98-C2159636934C}" dt="2026-01-16T23:30:26.626" v="299" actId="207"/>
            <ac:spMkLst>
              <pc:docMk/>
              <pc:sldMasterMk cId="0" sldId="2147483648"/>
              <pc:sldLayoutMk cId="4211848244" sldId="2147483660"/>
              <ac:spMk id="3" creationId="{00000000-0000-0000-0000-000000000000}"/>
            </ac:spMkLst>
          </pc:spChg>
        </pc:sldLayoutChg>
      </pc:sldMasterChg>
    </pc:docChg>
  </pc:docChgLst>
  <pc:docChgLst>
    <pc:chgData name="Austin Peel" userId="f1b294c8-573b-45cd-b2ae-ef97273cd254" providerId="ADAL" clId="{66D62FCC-FD56-5800-A3FF-8903FC854015}"/>
    <pc:docChg chg="undo redo custSel addSld delSld modSld">
      <pc:chgData name="Austin Peel" userId="f1b294c8-573b-45cd-b2ae-ef97273cd254" providerId="ADAL" clId="{66D62FCC-FD56-5800-A3FF-8903FC854015}" dt="2026-01-19T12:59:48.033" v="4334" actId="20577"/>
      <pc:docMkLst>
        <pc:docMk/>
      </pc:docMkLst>
      <pc:sldChg chg="modSp mod modShow">
        <pc:chgData name="Austin Peel" userId="f1b294c8-573b-45cd-b2ae-ef97273cd254" providerId="ADAL" clId="{66D62FCC-FD56-5800-A3FF-8903FC854015}" dt="2026-01-18T14:49:48.512" v="329" actId="729"/>
        <pc:sldMkLst>
          <pc:docMk/>
          <pc:sldMk cId="0" sldId="256"/>
        </pc:sldMkLst>
      </pc:sldChg>
      <pc:sldChg chg="addSp delSp modSp mod modShow">
        <pc:chgData name="Austin Peel" userId="f1b294c8-573b-45cd-b2ae-ef97273cd254" providerId="ADAL" clId="{66D62FCC-FD56-5800-A3FF-8903FC854015}" dt="2026-01-18T17:03:26.701" v="1662" actId="729"/>
        <pc:sldMkLst>
          <pc:docMk/>
          <pc:sldMk cId="0" sldId="259"/>
        </pc:sldMkLst>
        <pc:spChg chg="add mod">
          <ac:chgData name="Austin Peel" userId="f1b294c8-573b-45cd-b2ae-ef97273cd254" providerId="ADAL" clId="{66D62FCC-FD56-5800-A3FF-8903FC854015}" dt="2026-01-17T16:59:23.663" v="200" actId="20577"/>
          <ac:spMkLst>
            <pc:docMk/>
            <pc:sldMk cId="0" sldId="259"/>
            <ac:spMk id="33" creationId="{0FD6722C-A792-CD60-5B46-A00038683314}"/>
          </ac:spMkLst>
        </pc:spChg>
      </pc:sldChg>
      <pc:sldChg chg="addSp delSp modSp mod modTransition">
        <pc:chgData name="Austin Peel" userId="f1b294c8-573b-45cd-b2ae-ef97273cd254" providerId="ADAL" clId="{66D62FCC-FD56-5800-A3FF-8903FC854015}" dt="2026-01-19T12:39:02.155" v="4318" actId="20577"/>
        <pc:sldMkLst>
          <pc:docMk/>
          <pc:sldMk cId="0" sldId="260"/>
        </pc:sldMkLst>
        <pc:spChg chg="del">
          <ac:chgData name="Austin Peel" userId="f1b294c8-573b-45cd-b2ae-ef97273cd254" providerId="ADAL" clId="{66D62FCC-FD56-5800-A3FF-8903FC854015}" dt="2026-01-19T09:46:12.585" v="3620" actId="478"/>
          <ac:spMkLst>
            <pc:docMk/>
            <pc:sldMk cId="0" sldId="260"/>
            <ac:spMk id="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8:30.461" v="3754" actId="207"/>
          <ac:spMkLst>
            <pc:docMk/>
            <pc:sldMk cId="0" sldId="260"/>
            <ac:spMk id="5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6:02.522" v="3744" actId="2711"/>
          <ac:spMkLst>
            <pc:docMk/>
            <pc:sldMk cId="0" sldId="260"/>
            <ac:spMk id="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8:30.461" v="3754" actId="207"/>
          <ac:spMkLst>
            <pc:docMk/>
            <pc:sldMk cId="0" sldId="260"/>
            <ac:spMk id="8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39:02.155" v="4318" actId="20577"/>
          <ac:spMkLst>
            <pc:docMk/>
            <pc:sldMk cId="0" sldId="260"/>
            <ac:spMk id="9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8:30.461" v="3754" actId="207"/>
          <ac:spMkLst>
            <pc:docMk/>
            <pc:sldMk cId="0" sldId="260"/>
            <ac:spMk id="11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6:02.522" v="3744" actId="2711"/>
          <ac:spMkLst>
            <pc:docMk/>
            <pc:sldMk cId="0" sldId="260"/>
            <ac:spMk id="12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09:56:02.522" v="3744" actId="2711"/>
          <ac:spMkLst>
            <pc:docMk/>
            <pc:sldMk cId="0" sldId="260"/>
            <ac:spMk id="1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14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15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1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17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18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19" creationId="{00000000-0000-0000-0000-000000000000}"/>
          </ac:spMkLst>
        </pc:spChg>
        <pc:spChg chg="add del mod">
          <ac:chgData name="Austin Peel" userId="f1b294c8-573b-45cd-b2ae-ef97273cd254" providerId="ADAL" clId="{66D62FCC-FD56-5800-A3FF-8903FC854015}" dt="2026-01-19T09:45:53.326" v="3613" actId="478"/>
          <ac:spMkLst>
            <pc:docMk/>
            <pc:sldMk cId="0" sldId="260"/>
            <ac:spMk id="20" creationId="{F7A81C9E-2E13-1524-B7EF-5AFC9220FA47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21" creationId="{0AAAA9F6-0C78-9575-1359-B8CE04A294DF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22" creationId="{365BEDFD-6642-E75D-6F78-3FB662EB6C4A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23" creationId="{1E136CFF-3C50-6397-7E7F-4EAC1B7C43B1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24" creationId="{1BB3092D-5D5D-0241-16DA-18D033388A44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25" creationId="{DCF38E04-9625-C8E3-265A-D53639577C36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26" creationId="{97B9B6C9-057F-49E7-4CA3-29C534EBFD15}"/>
          </ac:spMkLst>
        </pc:spChg>
        <pc:spChg chg="mod">
          <ac:chgData name="Austin Peel" userId="f1b294c8-573b-45cd-b2ae-ef97273cd254" providerId="ADAL" clId="{66D62FCC-FD56-5800-A3FF-8903FC854015}" dt="2026-01-19T10:25:26.334" v="4060" actId="208"/>
          <ac:spMkLst>
            <pc:docMk/>
            <pc:sldMk cId="0" sldId="260"/>
            <ac:spMk id="27" creationId="{5804BE6B-8FD7-A9B2-077F-FC6386528EC1}"/>
          </ac:spMkLst>
        </pc:spChg>
        <pc:spChg chg="mod">
          <ac:chgData name="Austin Peel" userId="f1b294c8-573b-45cd-b2ae-ef97273cd254" providerId="ADAL" clId="{66D62FCC-FD56-5800-A3FF-8903FC854015}" dt="2026-01-19T10:25:58.315" v="4065" actId="207"/>
          <ac:spMkLst>
            <pc:docMk/>
            <pc:sldMk cId="0" sldId="260"/>
            <ac:spMk id="28" creationId="{7D5278D7-AE32-415F-4B2A-DF933BA23107}"/>
          </ac:spMkLst>
        </pc:spChg>
        <pc:spChg chg="add del mod">
          <ac:chgData name="Austin Peel" userId="f1b294c8-573b-45cd-b2ae-ef97273cd254" providerId="ADAL" clId="{66D62FCC-FD56-5800-A3FF-8903FC854015}" dt="2026-01-19T09:46:10.525" v="3619" actId="21"/>
          <ac:spMkLst>
            <pc:docMk/>
            <pc:sldMk cId="0" sldId="260"/>
            <ac:spMk id="29" creationId="{F1AA0263-4F77-6DAA-DED9-AFFE92ACF127}"/>
          </ac:spMkLst>
        </pc:spChg>
        <pc:spChg chg="add mod">
          <ac:chgData name="Austin Peel" userId="f1b294c8-573b-45cd-b2ae-ef97273cd254" providerId="ADAL" clId="{66D62FCC-FD56-5800-A3FF-8903FC854015}" dt="2026-01-19T09:46:12.743" v="3621"/>
          <ac:spMkLst>
            <pc:docMk/>
            <pc:sldMk cId="0" sldId="260"/>
            <ac:spMk id="30" creationId="{922EB3FE-6FBD-1F94-2538-6CA0192AC4DF}"/>
          </ac:spMkLst>
        </pc:spChg>
        <pc:spChg chg="add mod">
          <ac:chgData name="Austin Peel" userId="f1b294c8-573b-45cd-b2ae-ef97273cd254" providerId="ADAL" clId="{66D62FCC-FD56-5800-A3FF-8903FC854015}" dt="2026-01-19T10:29:49.826" v="4081" actId="207"/>
          <ac:spMkLst>
            <pc:docMk/>
            <pc:sldMk cId="0" sldId="260"/>
            <ac:spMk id="31" creationId="{1FF4DDDA-E3D0-5B39-CC29-7D3D635C31DA}"/>
          </ac:spMkLst>
        </pc:spChg>
        <pc:spChg chg="add mod">
          <ac:chgData name="Austin Peel" userId="f1b294c8-573b-45cd-b2ae-ef97273cd254" providerId="ADAL" clId="{66D62FCC-FD56-5800-A3FF-8903FC854015}" dt="2026-01-19T10:29:49.826" v="4081" actId="207"/>
          <ac:spMkLst>
            <pc:docMk/>
            <pc:sldMk cId="0" sldId="260"/>
            <ac:spMk id="32" creationId="{C002503D-BFA6-4485-AE25-7A8AC964EB9E}"/>
          </ac:spMkLst>
        </pc:spChg>
        <pc:spChg chg="add mod">
          <ac:chgData name="Austin Peel" userId="f1b294c8-573b-45cd-b2ae-ef97273cd254" providerId="ADAL" clId="{66D62FCC-FD56-5800-A3FF-8903FC854015}" dt="2026-01-19T10:29:49.826" v="4081" actId="207"/>
          <ac:spMkLst>
            <pc:docMk/>
            <pc:sldMk cId="0" sldId="260"/>
            <ac:spMk id="33" creationId="{4D753861-C1C7-2207-04D6-FF17066B89E9}"/>
          </ac:spMkLst>
        </pc:spChg>
        <pc:spChg chg="add del mod">
          <ac:chgData name="Austin Peel" userId="f1b294c8-573b-45cd-b2ae-ef97273cd254" providerId="ADAL" clId="{66D62FCC-FD56-5800-A3FF-8903FC854015}" dt="2026-01-19T10:26:00.727" v="4066" actId="478"/>
          <ac:spMkLst>
            <pc:docMk/>
            <pc:sldMk cId="0" sldId="260"/>
            <ac:spMk id="34" creationId="{D00CA836-A780-4F3C-C298-65A49E38404F}"/>
          </ac:spMkLst>
        </pc:spChg>
        <pc:picChg chg="mod">
          <ac:chgData name="Austin Peel" userId="f1b294c8-573b-45cd-b2ae-ef97273cd254" providerId="ADAL" clId="{66D62FCC-FD56-5800-A3FF-8903FC854015}" dt="2026-01-19T09:45:44.770" v="3611" actId="1076"/>
          <ac:picMkLst>
            <pc:docMk/>
            <pc:sldMk cId="0" sldId="260"/>
            <ac:picMk id="2" creationId="{00000000-0000-0000-0000-000000000000}"/>
          </ac:picMkLst>
        </pc:picChg>
        <pc:picChg chg="add del mod">
          <ac:chgData name="Austin Peel" userId="f1b294c8-573b-45cd-b2ae-ef97273cd254" providerId="ADAL" clId="{66D62FCC-FD56-5800-A3FF-8903FC854015}" dt="2026-01-19T09:54:56.972" v="3738" actId="478"/>
          <ac:picMkLst>
            <pc:docMk/>
            <pc:sldMk cId="0" sldId="260"/>
            <ac:picMk id="4" creationId="{00000000-0000-0000-0000-000000000000}"/>
          </ac:picMkLst>
        </pc:picChg>
        <pc:picChg chg="add del mod">
          <ac:chgData name="Austin Peel" userId="f1b294c8-573b-45cd-b2ae-ef97273cd254" providerId="ADAL" clId="{66D62FCC-FD56-5800-A3FF-8903FC854015}" dt="2026-01-19T09:54:58.246" v="3739" actId="478"/>
          <ac:picMkLst>
            <pc:docMk/>
            <pc:sldMk cId="0" sldId="260"/>
            <ac:picMk id="7" creationId="{00000000-0000-0000-0000-000000000000}"/>
          </ac:picMkLst>
        </pc:picChg>
        <pc:picChg chg="add del mod">
          <ac:chgData name="Austin Peel" userId="f1b294c8-573b-45cd-b2ae-ef97273cd254" providerId="ADAL" clId="{66D62FCC-FD56-5800-A3FF-8903FC854015}" dt="2026-01-19T09:54:59.664" v="3740" actId="478"/>
          <ac:picMkLst>
            <pc:docMk/>
            <pc:sldMk cId="0" sldId="260"/>
            <ac:picMk id="10" creationId="{00000000-0000-0000-0000-000000000000}"/>
          </ac:picMkLst>
        </pc:picChg>
      </pc:sldChg>
      <pc:sldChg chg="addSp delSp modSp mod modShow">
        <pc:chgData name="Austin Peel" userId="f1b294c8-573b-45cd-b2ae-ef97273cd254" providerId="ADAL" clId="{66D62FCC-FD56-5800-A3FF-8903FC854015}" dt="2026-01-19T07:31:52.919" v="2736" actId="729"/>
        <pc:sldMkLst>
          <pc:docMk/>
          <pc:sldMk cId="0" sldId="261"/>
        </pc:sldMkLst>
        <pc:spChg chg="add del">
          <ac:chgData name="Austin Peel" userId="f1b294c8-573b-45cd-b2ae-ef97273cd254" providerId="ADAL" clId="{66D62FCC-FD56-5800-A3FF-8903FC854015}" dt="2026-01-19T07:31:42.713" v="2734" actId="478"/>
          <ac:spMkLst>
            <pc:docMk/>
            <pc:sldMk cId="0" sldId="261"/>
            <ac:spMk id="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7T16:51:59.924" v="91" actId="1076"/>
          <ac:spMkLst>
            <pc:docMk/>
            <pc:sldMk cId="0" sldId="261"/>
            <ac:spMk id="16" creationId="{00000000-0000-0000-0000-000000000000}"/>
          </ac:spMkLst>
        </pc:spChg>
        <pc:spChg chg="add mod">
          <ac:chgData name="Austin Peel" userId="f1b294c8-573b-45cd-b2ae-ef97273cd254" providerId="ADAL" clId="{66D62FCC-FD56-5800-A3FF-8903FC854015}" dt="2026-01-19T07:31:39.410" v="2733"/>
          <ac:spMkLst>
            <pc:docMk/>
            <pc:sldMk cId="0" sldId="261"/>
            <ac:spMk id="19" creationId="{3805606E-1F4C-EFA5-BE6F-5F4234BE0787}"/>
          </ac:spMkLst>
        </pc:spChg>
        <pc:picChg chg="mod">
          <ac:chgData name="Austin Peel" userId="f1b294c8-573b-45cd-b2ae-ef97273cd254" providerId="ADAL" clId="{66D62FCC-FD56-5800-A3FF-8903FC854015}" dt="2026-01-17T16:51:55.059" v="90" actId="1076"/>
          <ac:picMkLst>
            <pc:docMk/>
            <pc:sldMk cId="0" sldId="261"/>
            <ac:picMk id="2" creationId="{00000000-0000-0000-0000-000000000000}"/>
          </ac:picMkLst>
        </pc:picChg>
      </pc:sldChg>
      <pc:sldChg chg="addSp delSp modSp mod modTransition">
        <pc:chgData name="Austin Peel" userId="f1b294c8-573b-45cd-b2ae-ef97273cd254" providerId="ADAL" clId="{66D62FCC-FD56-5800-A3FF-8903FC854015}" dt="2026-01-19T10:33:06.330" v="4118" actId="207"/>
        <pc:sldMkLst>
          <pc:docMk/>
          <pc:sldMk cId="0" sldId="262"/>
        </pc:sldMkLst>
        <pc:spChg chg="add del">
          <ac:chgData name="Austin Peel" userId="f1b294c8-573b-45cd-b2ae-ef97273cd254" providerId="ADAL" clId="{66D62FCC-FD56-5800-A3FF-8903FC854015}" dt="2026-01-19T10:04:39.504" v="3866" actId="478"/>
          <ac:spMkLst>
            <pc:docMk/>
            <pc:sldMk cId="0" sldId="262"/>
            <ac:spMk id="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04:56.618" v="3871" actId="2711"/>
          <ac:spMkLst>
            <pc:docMk/>
            <pc:sldMk cId="0" sldId="262"/>
            <ac:spMk id="4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5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7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8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9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1:08.018" v="4048" actId="14100"/>
          <ac:spMkLst>
            <pc:docMk/>
            <pc:sldMk cId="0" sldId="262"/>
            <ac:spMk id="10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0:20:51.209" v="4042" actId="478"/>
          <ac:spMkLst>
            <pc:docMk/>
            <pc:sldMk cId="0" sldId="262"/>
            <ac:spMk id="11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12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1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14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30:53.966" v="4098" actId="207"/>
          <ac:spMkLst>
            <pc:docMk/>
            <pc:sldMk cId="0" sldId="262"/>
            <ac:spMk id="15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07:22.310" v="3908" actId="1036"/>
          <ac:spMkLst>
            <pc:docMk/>
            <pc:sldMk cId="0" sldId="262"/>
            <ac:spMk id="1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09:47.832" v="3931" actId="14100"/>
          <ac:spMkLst>
            <pc:docMk/>
            <pc:sldMk cId="0" sldId="262"/>
            <ac:spMk id="18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10:46.832" v="3939" actId="1035"/>
          <ac:spMkLst>
            <pc:docMk/>
            <pc:sldMk cId="0" sldId="262"/>
            <ac:spMk id="19" creationId="{0C2DBB89-7507-E76E-CE7E-3EAAFA3E402A}"/>
          </ac:spMkLst>
        </pc:spChg>
        <pc:spChg chg="mod">
          <ac:chgData name="Austin Peel" userId="f1b294c8-573b-45cd-b2ae-ef97273cd254" providerId="ADAL" clId="{66D62FCC-FD56-5800-A3FF-8903FC854015}" dt="2026-01-19T10:10:46.832" v="3939" actId="1035"/>
          <ac:spMkLst>
            <pc:docMk/>
            <pc:sldMk cId="0" sldId="262"/>
            <ac:spMk id="20" creationId="{05D1D1E6-90A9-7573-6F39-0B67C7B83135}"/>
          </ac:spMkLst>
        </pc:spChg>
        <pc:spChg chg="add del mod">
          <ac:chgData name="Austin Peel" userId="f1b294c8-573b-45cd-b2ae-ef97273cd254" providerId="ADAL" clId="{66D62FCC-FD56-5800-A3FF-8903FC854015}" dt="2026-01-19T10:04:18.835" v="3860" actId="21"/>
          <ac:spMkLst>
            <pc:docMk/>
            <pc:sldMk cId="0" sldId="262"/>
            <ac:spMk id="21" creationId="{FC31A20B-1D4E-9B5A-825A-13451F78C20F}"/>
          </ac:spMkLst>
        </pc:spChg>
        <pc:spChg chg="add mod">
          <ac:chgData name="Austin Peel" userId="f1b294c8-573b-45cd-b2ae-ef97273cd254" providerId="ADAL" clId="{66D62FCC-FD56-5800-A3FF-8903FC854015}" dt="2026-01-19T10:04:48.763" v="3870" actId="20577"/>
          <ac:spMkLst>
            <pc:docMk/>
            <pc:sldMk cId="0" sldId="262"/>
            <ac:spMk id="22" creationId="{21F263EE-CAA9-2AE0-D21D-B862A98B47E9}"/>
          </ac:spMkLst>
        </pc:spChg>
        <pc:spChg chg="add mod">
          <ac:chgData name="Austin Peel" userId="f1b294c8-573b-45cd-b2ae-ef97273cd254" providerId="ADAL" clId="{66D62FCC-FD56-5800-A3FF-8903FC854015}" dt="2026-01-19T10:33:06.330" v="4118" actId="207"/>
          <ac:spMkLst>
            <pc:docMk/>
            <pc:sldMk cId="0" sldId="262"/>
            <ac:spMk id="29" creationId="{020EADFE-2CE8-5246-D056-AB76415D0CF0}"/>
          </ac:spMkLst>
        </pc:spChg>
        <pc:grpChg chg="add mod">
          <ac:chgData name="Austin Peel" userId="f1b294c8-573b-45cd-b2ae-ef97273cd254" providerId="ADAL" clId="{66D62FCC-FD56-5800-A3FF-8903FC854015}" dt="2026-01-19T10:21:49.332" v="4052" actId="1035"/>
          <ac:grpSpMkLst>
            <pc:docMk/>
            <pc:sldMk cId="0" sldId="262"/>
            <ac:grpSpMk id="30" creationId="{25469B54-4954-810E-17AD-284BD0C8DF37}"/>
          </ac:grpSpMkLst>
        </pc:grpChg>
        <pc:picChg chg="mod">
          <ac:chgData name="Austin Peel" userId="f1b294c8-573b-45cd-b2ae-ef97273cd254" providerId="ADAL" clId="{66D62FCC-FD56-5800-A3FF-8903FC854015}" dt="2026-01-19T10:17:26.383" v="4035" actId="1076"/>
          <ac:picMkLst>
            <pc:docMk/>
            <pc:sldMk cId="0" sldId="262"/>
            <ac:picMk id="2" creationId="{00000000-0000-0000-0000-000000000000}"/>
          </ac:picMkLst>
        </pc:picChg>
        <pc:picChg chg="del mod">
          <ac:chgData name="Austin Peel" userId="f1b294c8-573b-45cd-b2ae-ef97273cd254" providerId="ADAL" clId="{66D62FCC-FD56-5800-A3FF-8903FC854015}" dt="2026-01-19T10:08:56.693" v="3921" actId="478"/>
          <ac:picMkLst>
            <pc:docMk/>
            <pc:sldMk cId="0" sldId="262"/>
            <ac:picMk id="17" creationId="{00000000-0000-0000-0000-000000000000}"/>
          </ac:picMkLst>
        </pc:picChg>
        <pc:picChg chg="add mod">
          <ac:chgData name="Austin Peel" userId="f1b294c8-573b-45cd-b2ae-ef97273cd254" providerId="ADAL" clId="{66D62FCC-FD56-5800-A3FF-8903FC854015}" dt="2026-01-19T10:09:36.854" v="3928" actId="1076"/>
          <ac:picMkLst>
            <pc:docMk/>
            <pc:sldMk cId="0" sldId="262"/>
            <ac:picMk id="24" creationId="{9E2E8245-03E2-3274-3384-3C1B90885DDC}"/>
          </ac:picMkLst>
        </pc:picChg>
        <pc:picChg chg="add del mod">
          <ac:chgData name="Austin Peel" userId="f1b294c8-573b-45cd-b2ae-ef97273cd254" providerId="ADAL" clId="{66D62FCC-FD56-5800-A3FF-8903FC854015}" dt="2026-01-19T10:14:09.316" v="4009" actId="478"/>
          <ac:picMkLst>
            <pc:docMk/>
            <pc:sldMk cId="0" sldId="262"/>
            <ac:picMk id="26" creationId="{E0B72D5D-A5D2-0167-E664-45FE40308FED}"/>
          </ac:picMkLst>
        </pc:picChg>
        <pc:picChg chg="add mod">
          <ac:chgData name="Austin Peel" userId="f1b294c8-573b-45cd-b2ae-ef97273cd254" providerId="ADAL" clId="{66D62FCC-FD56-5800-A3FF-8903FC854015}" dt="2026-01-19T10:21:25.659" v="4050" actId="164"/>
          <ac:picMkLst>
            <pc:docMk/>
            <pc:sldMk cId="0" sldId="262"/>
            <ac:picMk id="28" creationId="{570BE803-3226-925E-9A24-1F5BE3F9A014}"/>
          </ac:picMkLst>
        </pc:picChg>
      </pc:sldChg>
      <pc:sldChg chg="addSp delSp modSp mod modTransition">
        <pc:chgData name="Austin Peel" userId="f1b294c8-573b-45cd-b2ae-ef97273cd254" providerId="ADAL" clId="{66D62FCC-FD56-5800-A3FF-8903FC854015}" dt="2026-01-19T12:38:36.458" v="4316" actId="20577"/>
        <pc:sldMkLst>
          <pc:docMk/>
          <pc:sldMk cId="0" sldId="263"/>
        </pc:sldMkLst>
        <pc:spChg chg="add del">
          <ac:chgData name="Austin Peel" userId="f1b294c8-573b-45cd-b2ae-ef97273cd254" providerId="ADAL" clId="{66D62FCC-FD56-5800-A3FF-8903FC854015}" dt="2026-01-19T10:12:11.225" v="3963" actId="478"/>
          <ac:spMkLst>
            <pc:docMk/>
            <pc:sldMk cId="0" sldId="263"/>
            <ac:spMk id="2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2:34:08.455" v="4279" actId="478"/>
          <ac:spMkLst>
            <pc:docMk/>
            <pc:sldMk cId="0" sldId="263"/>
            <ac:spMk id="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11:54.251" v="4248" actId="255"/>
          <ac:spMkLst>
            <pc:docMk/>
            <pc:sldMk cId="0" sldId="263"/>
            <ac:spMk id="4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38:36.458" v="4316" actId="20577"/>
          <ac:spMkLst>
            <pc:docMk/>
            <pc:sldMk cId="0" sldId="263"/>
            <ac:spMk id="5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2:35:23.643" v="4297" actId="478"/>
          <ac:spMkLst>
            <pc:docMk/>
            <pc:sldMk cId="0" sldId="263"/>
            <ac:spMk id="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11:54.251" v="4248" actId="255"/>
          <ac:spMkLst>
            <pc:docMk/>
            <pc:sldMk cId="0" sldId="263"/>
            <ac:spMk id="7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11.473" v="4249" actId="2711"/>
          <ac:spMkLst>
            <pc:docMk/>
            <pc:sldMk cId="0" sldId="263"/>
            <ac:spMk id="8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2:35:45.128" v="4302" actId="478"/>
          <ac:spMkLst>
            <pc:docMk/>
            <pc:sldMk cId="0" sldId="263"/>
            <ac:spMk id="9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11:54.251" v="4248" actId="255"/>
          <ac:spMkLst>
            <pc:docMk/>
            <pc:sldMk cId="0" sldId="263"/>
            <ac:spMk id="10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11.473" v="4249" actId="2711"/>
          <ac:spMkLst>
            <pc:docMk/>
            <pc:sldMk cId="0" sldId="263"/>
            <ac:spMk id="11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2:36:05.952" v="4307" actId="478"/>
          <ac:spMkLst>
            <pc:docMk/>
            <pc:sldMk cId="0" sldId="263"/>
            <ac:spMk id="12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11:54.251" v="4248" actId="255"/>
          <ac:spMkLst>
            <pc:docMk/>
            <pc:sldMk cId="0" sldId="263"/>
            <ac:spMk id="13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11.473" v="4249" actId="2711"/>
          <ac:spMkLst>
            <pc:docMk/>
            <pc:sldMk cId="0" sldId="263"/>
            <ac:spMk id="14" creationId="{00000000-0000-0000-0000-000000000000}"/>
          </ac:spMkLst>
        </pc:spChg>
        <pc:spChg chg="del mod">
          <ac:chgData name="Austin Peel" userId="f1b294c8-573b-45cd-b2ae-ef97273cd254" providerId="ADAL" clId="{66D62FCC-FD56-5800-A3FF-8903FC854015}" dt="2026-01-19T12:36:24.459" v="4311" actId="478"/>
          <ac:spMkLst>
            <pc:docMk/>
            <pc:sldMk cId="0" sldId="263"/>
            <ac:spMk id="15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11:54.251" v="4248" actId="255"/>
          <ac:spMkLst>
            <pc:docMk/>
            <pc:sldMk cId="0" sldId="263"/>
            <ac:spMk id="16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11.473" v="4249" actId="2711"/>
          <ac:spMkLst>
            <pc:docMk/>
            <pc:sldMk cId="0" sldId="263"/>
            <ac:spMk id="17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20.555" v="4250" actId="2711"/>
          <ac:spMkLst>
            <pc:docMk/>
            <pc:sldMk cId="0" sldId="263"/>
            <ac:spMk id="18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2:27:20.555" v="4250" actId="2711"/>
          <ac:spMkLst>
            <pc:docMk/>
            <pc:sldMk cId="0" sldId="263"/>
            <ac:spMk id="20" creationId="{00000000-0000-0000-0000-000000000000}"/>
          </ac:spMkLst>
        </pc:spChg>
        <pc:spChg chg="mod">
          <ac:chgData name="Austin Peel" userId="f1b294c8-573b-45cd-b2ae-ef97273cd254" providerId="ADAL" clId="{66D62FCC-FD56-5800-A3FF-8903FC854015}" dt="2026-01-19T10:22:20.840" v="4054" actId="207"/>
          <ac:spMkLst>
            <pc:docMk/>
            <pc:sldMk cId="0" sldId="263"/>
            <ac:spMk id="21" creationId="{39E5322E-25DB-6EEF-D94B-FF011D57E373}"/>
          </ac:spMkLst>
        </pc:spChg>
        <pc:spChg chg="add mod">
          <ac:chgData name="Austin Peel" userId="f1b294c8-573b-45cd-b2ae-ef97273cd254" providerId="ADAL" clId="{66D62FCC-FD56-5800-A3FF-8903FC854015}" dt="2026-01-19T10:12:20.955" v="3996" actId="20577"/>
          <ac:spMkLst>
            <pc:docMk/>
            <pc:sldMk cId="0" sldId="263"/>
            <ac:spMk id="22" creationId="{CDD8FEFF-6F80-EDC8-0760-5E2A2BEFF239}"/>
          </ac:spMkLst>
        </pc:spChg>
        <pc:spChg chg="add del mod">
          <ac:chgData name="Austin Peel" userId="f1b294c8-573b-45cd-b2ae-ef97273cd254" providerId="ADAL" clId="{66D62FCC-FD56-5800-A3FF-8903FC854015}" dt="2026-01-19T12:34:59.953" v="4288" actId="478"/>
          <ac:spMkLst>
            <pc:docMk/>
            <pc:sldMk cId="0" sldId="263"/>
            <ac:spMk id="23" creationId="{CBA4A557-963A-8B9A-2BA9-08EAB689B41C}"/>
          </ac:spMkLst>
        </pc:spChg>
        <pc:spChg chg="add del mod">
          <ac:chgData name="Austin Peel" userId="f1b294c8-573b-45cd-b2ae-ef97273cd254" providerId="ADAL" clId="{66D62FCC-FD56-5800-A3FF-8903FC854015}" dt="2026-01-19T12:35:08.130" v="4292" actId="478"/>
          <ac:spMkLst>
            <pc:docMk/>
            <pc:sldMk cId="0" sldId="263"/>
            <ac:spMk id="24" creationId="{8FDB7704-22A4-ABC0-5BB1-D18A9539F866}"/>
          </ac:spMkLst>
        </pc:spChg>
        <pc:spChg chg="add del mod">
          <ac:chgData name="Austin Peel" userId="f1b294c8-573b-45cd-b2ae-ef97273cd254" providerId="ADAL" clId="{66D62FCC-FD56-5800-A3FF-8903FC854015}" dt="2026-01-19T12:34:57.113" v="4287" actId="21"/>
          <ac:spMkLst>
            <pc:docMk/>
            <pc:sldMk cId="0" sldId="263"/>
            <ac:spMk id="25" creationId="{D6C2C2E7-4A1E-7706-ED67-78DAE8D56DA4}"/>
          </ac:spMkLst>
        </pc:spChg>
        <pc:spChg chg="add mod">
          <ac:chgData name="Austin Peel" userId="f1b294c8-573b-45cd-b2ae-ef97273cd254" providerId="ADAL" clId="{66D62FCC-FD56-5800-A3FF-8903FC854015}" dt="2026-01-19T12:36:36.829" v="4312" actId="207"/>
          <ac:spMkLst>
            <pc:docMk/>
            <pc:sldMk cId="0" sldId="263"/>
            <ac:spMk id="26" creationId="{D47F53DA-109E-8C01-1163-40C549E27D36}"/>
          </ac:spMkLst>
        </pc:spChg>
        <pc:spChg chg="add mod">
          <ac:chgData name="Austin Peel" userId="f1b294c8-573b-45cd-b2ae-ef97273cd254" providerId="ADAL" clId="{66D62FCC-FD56-5800-A3FF-8903FC854015}" dt="2026-01-19T12:36:36.829" v="4312" actId="207"/>
          <ac:spMkLst>
            <pc:docMk/>
            <pc:sldMk cId="0" sldId="263"/>
            <ac:spMk id="27" creationId="{472B1E35-E345-274F-0659-0E8B74E93BF9}"/>
          </ac:spMkLst>
        </pc:spChg>
        <pc:spChg chg="add mod">
          <ac:chgData name="Austin Peel" userId="f1b294c8-573b-45cd-b2ae-ef97273cd254" providerId="ADAL" clId="{66D62FCC-FD56-5800-A3FF-8903FC854015}" dt="2026-01-19T12:36:36.829" v="4312" actId="207"/>
          <ac:spMkLst>
            <pc:docMk/>
            <pc:sldMk cId="0" sldId="263"/>
            <ac:spMk id="28" creationId="{95EF307C-5A25-5354-24E2-5A2FF4DD7A10}"/>
          </ac:spMkLst>
        </pc:spChg>
        <pc:spChg chg="add mod">
          <ac:chgData name="Austin Peel" userId="f1b294c8-573b-45cd-b2ae-ef97273cd254" providerId="ADAL" clId="{66D62FCC-FD56-5800-A3FF-8903FC854015}" dt="2026-01-19T12:36:36.829" v="4312" actId="207"/>
          <ac:spMkLst>
            <pc:docMk/>
            <pc:sldMk cId="0" sldId="263"/>
            <ac:spMk id="29" creationId="{D3A73E5C-BA5A-ED54-1782-169C7AD897BD}"/>
          </ac:spMkLst>
        </pc:spChg>
        <pc:spChg chg="add mod">
          <ac:chgData name="Austin Peel" userId="f1b294c8-573b-45cd-b2ae-ef97273cd254" providerId="ADAL" clId="{66D62FCC-FD56-5800-A3FF-8903FC854015}" dt="2026-01-19T12:36:36.829" v="4312" actId="207"/>
          <ac:spMkLst>
            <pc:docMk/>
            <pc:sldMk cId="0" sldId="263"/>
            <ac:spMk id="30" creationId="{A855F166-4489-A01C-21A8-A7DD06AA75EF}"/>
          </ac:spMkLst>
        </pc:spChg>
      </pc:sldChg>
      <pc:sldChg chg="addSp delSp modSp mod modShow">
        <pc:chgData name="Austin Peel" userId="f1b294c8-573b-45cd-b2ae-ef97273cd254" providerId="ADAL" clId="{66D62FCC-FD56-5800-A3FF-8903FC854015}" dt="2026-01-18T17:10:05.127" v="1728" actId="14100"/>
        <pc:sldMkLst>
          <pc:docMk/>
          <pc:sldMk cId="3247530774" sldId="643"/>
        </pc:sldMkLst>
        <pc:spChg chg="mod">
          <ac:chgData name="Austin Peel" userId="f1b294c8-573b-45cd-b2ae-ef97273cd254" providerId="ADAL" clId="{66D62FCC-FD56-5800-A3FF-8903FC854015}" dt="2026-01-18T17:09:58.189" v="1726" actId="14100"/>
          <ac:spMkLst>
            <pc:docMk/>
            <pc:sldMk cId="3247530774" sldId="643"/>
            <ac:spMk id="5" creationId="{F8547F9B-B107-C37C-0A99-2A1823AB0F97}"/>
          </ac:spMkLst>
        </pc:spChg>
        <pc:spChg chg="add mod">
          <ac:chgData name="Austin Peel" userId="f1b294c8-573b-45cd-b2ae-ef97273cd254" providerId="ADAL" clId="{66D62FCC-FD56-5800-A3FF-8903FC854015}" dt="2026-01-18T15:47:59.690" v="1640" actId="20577"/>
          <ac:spMkLst>
            <pc:docMk/>
            <pc:sldMk cId="3247530774" sldId="643"/>
            <ac:spMk id="6" creationId="{CC18878D-DFE0-7040-5ABE-8ED44622A3C8}"/>
          </ac:spMkLst>
        </pc:spChg>
        <pc:spChg chg="mod">
          <ac:chgData name="Austin Peel" userId="f1b294c8-573b-45cd-b2ae-ef97273cd254" providerId="ADAL" clId="{66D62FCC-FD56-5800-A3FF-8903FC854015}" dt="2026-01-18T17:10:01.257" v="1727" actId="14100"/>
          <ac:spMkLst>
            <pc:docMk/>
            <pc:sldMk cId="3247530774" sldId="643"/>
            <ac:spMk id="7" creationId="{63EA058C-9E0A-AAF1-5505-589F3263FB62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8" creationId="{6E6EAF1A-E126-3596-1B07-6A7822A3B0ED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9" creationId="{3B8104E4-2712-DA8F-69FD-E3A76837CE6A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11" creationId="{24F13F12-A332-B2FF-94A8-C08F6C589D9E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13" creationId="{26580027-0DE1-1CBD-0500-2D5D5F334FC8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16" creationId="{A6A1D75F-3BF8-8BA5-65AE-CB034C043AFB}"/>
          </ac:spMkLst>
        </pc:spChg>
        <pc:spChg chg="mod">
          <ac:chgData name="Austin Peel" userId="f1b294c8-573b-45cd-b2ae-ef97273cd254" providerId="ADAL" clId="{66D62FCC-FD56-5800-A3FF-8903FC854015}" dt="2026-01-18T17:10:05.127" v="1728" actId="14100"/>
          <ac:spMkLst>
            <pc:docMk/>
            <pc:sldMk cId="3247530774" sldId="643"/>
            <ac:spMk id="19" creationId="{424FCFA3-CD4D-0E38-17D9-93B82F6F25EB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52" creationId="{C4031F23-9CD8-2673-26B7-BA5547C250BC}"/>
          </ac:spMkLst>
        </pc:spChg>
        <pc:spChg chg="mod">
          <ac:chgData name="Austin Peel" userId="f1b294c8-573b-45cd-b2ae-ef97273cd254" providerId="ADAL" clId="{66D62FCC-FD56-5800-A3FF-8903FC854015}" dt="2026-01-18T15:43:02.026" v="1504" actId="14100"/>
          <ac:spMkLst>
            <pc:docMk/>
            <pc:sldMk cId="3247530774" sldId="643"/>
            <ac:spMk id="53" creationId="{173DB4B1-B18E-2E12-3DEF-ADE06B1F7725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61" creationId="{D18F3ABF-466A-526B-FD64-772A4BD6E2BF}"/>
          </ac:spMkLst>
        </pc:spChg>
        <pc:spChg chg="mod">
          <ac:chgData name="Austin Peel" userId="f1b294c8-573b-45cd-b2ae-ef97273cd254" providerId="ADAL" clId="{66D62FCC-FD56-5800-A3FF-8903FC854015}" dt="2026-01-18T15:43:08.480" v="1513" actId="1038"/>
          <ac:spMkLst>
            <pc:docMk/>
            <pc:sldMk cId="3247530774" sldId="643"/>
            <ac:spMk id="88" creationId="{49A17167-712D-DC31-05CB-CBE9553AC021}"/>
          </ac:spMkLst>
        </pc:spChg>
        <pc:picChg chg="mod">
          <ac:chgData name="Austin Peel" userId="f1b294c8-573b-45cd-b2ae-ef97273cd254" providerId="ADAL" clId="{66D62FCC-FD56-5800-A3FF-8903FC854015}" dt="2026-01-17T14:15:17.314" v="76" actId="1076"/>
          <ac:picMkLst>
            <pc:docMk/>
            <pc:sldMk cId="3247530774" sldId="643"/>
            <ac:picMk id="2" creationId="{2E1B6710-319B-D318-2F27-147B48110AC6}"/>
          </ac:picMkLst>
        </pc:picChg>
        <pc:picChg chg="mod">
          <ac:chgData name="Austin Peel" userId="f1b294c8-573b-45cd-b2ae-ef97273cd254" providerId="ADAL" clId="{66D62FCC-FD56-5800-A3FF-8903FC854015}" dt="2026-01-18T15:42:41.377" v="1499" actId="1038"/>
          <ac:picMkLst>
            <pc:docMk/>
            <pc:sldMk cId="3247530774" sldId="643"/>
            <ac:picMk id="25" creationId="{8D2FA8C7-4212-99E7-D17C-A9B95D2EAB46}"/>
          </ac:picMkLst>
        </pc:picChg>
        <pc:picChg chg="mod">
          <ac:chgData name="Austin Peel" userId="f1b294c8-573b-45cd-b2ae-ef97273cd254" providerId="ADAL" clId="{66D62FCC-FD56-5800-A3FF-8903FC854015}" dt="2026-01-18T15:42:41.377" v="1499" actId="1038"/>
          <ac:picMkLst>
            <pc:docMk/>
            <pc:sldMk cId="3247530774" sldId="643"/>
            <ac:picMk id="77" creationId="{A98EF864-A977-87FA-4E79-2220F5C1AC6E}"/>
          </ac:picMkLst>
        </pc:picChg>
        <pc:picChg chg="mod">
          <ac:chgData name="Austin Peel" userId="f1b294c8-573b-45cd-b2ae-ef97273cd254" providerId="ADAL" clId="{66D62FCC-FD56-5800-A3FF-8903FC854015}" dt="2026-01-18T15:42:41.377" v="1499" actId="1038"/>
          <ac:picMkLst>
            <pc:docMk/>
            <pc:sldMk cId="3247530774" sldId="643"/>
            <ac:picMk id="85" creationId="{1575DE31-AB32-D9E1-D9C8-54F3597B7C16}"/>
          </ac:picMkLst>
        </pc:picChg>
      </pc:sldChg>
      <pc:sldChg chg="addSp delSp modSp mod modShow">
        <pc:chgData name="Austin Peel" userId="f1b294c8-573b-45cd-b2ae-ef97273cd254" providerId="ADAL" clId="{66D62FCC-FD56-5800-A3FF-8903FC854015}" dt="2026-01-18T15:37:29.818" v="1438" actId="729"/>
        <pc:sldMkLst>
          <pc:docMk/>
          <pc:sldMk cId="187146726" sldId="644"/>
        </pc:sldMkLst>
      </pc:sldChg>
      <pc:sldChg chg="addSp delSp modSp add mod modTransition">
        <pc:chgData name="Austin Peel" userId="f1b294c8-573b-45cd-b2ae-ef97273cd254" providerId="ADAL" clId="{66D62FCC-FD56-5800-A3FF-8903FC854015}" dt="2026-01-19T10:33:02.208" v="4113" actId="207"/>
        <pc:sldMkLst>
          <pc:docMk/>
          <pc:sldMk cId="2009447596" sldId="645"/>
        </pc:sldMkLst>
        <pc:spChg chg="add mod">
          <ac:chgData name="Austin Peel" userId="f1b294c8-573b-45cd-b2ae-ef97273cd254" providerId="ADAL" clId="{66D62FCC-FD56-5800-A3FF-8903FC854015}" dt="2026-01-18T17:09:25.386" v="1724" actId="207"/>
          <ac:spMkLst>
            <pc:docMk/>
            <pc:sldMk cId="2009447596" sldId="645"/>
            <ac:spMk id="39" creationId="{FAE5C530-7413-C50D-F0F1-E554172328B5}"/>
          </ac:spMkLst>
        </pc:spChg>
        <pc:spChg chg="add mod">
          <ac:chgData name="Austin Peel" userId="f1b294c8-573b-45cd-b2ae-ef97273cd254" providerId="ADAL" clId="{66D62FCC-FD56-5800-A3FF-8903FC854015}" dt="2026-01-19T10:33:02.208" v="4113" actId="207"/>
          <ac:spMkLst>
            <pc:docMk/>
            <pc:sldMk cId="2009447596" sldId="645"/>
            <ac:spMk id="40" creationId="{12286CAC-C867-4BE4-52A2-3D8BD5E25CFA}"/>
          </ac:spMkLst>
        </pc:spChg>
        <pc:spChg chg="add mod">
          <ac:chgData name="Austin Peel" userId="f1b294c8-573b-45cd-b2ae-ef97273cd254" providerId="ADAL" clId="{66D62FCC-FD56-5800-A3FF-8903FC854015}" dt="2026-01-19T10:28:02.255" v="4076" actId="207"/>
          <ac:spMkLst>
            <pc:docMk/>
            <pc:sldMk cId="2009447596" sldId="645"/>
            <ac:spMk id="41" creationId="{26B2A795-C45F-042B-D8C8-7E7315213559}"/>
          </ac:spMkLst>
        </pc:spChg>
        <pc:spChg chg="add mod topLvl">
          <ac:chgData name="Austin Peel" userId="f1b294c8-573b-45cd-b2ae-ef97273cd254" providerId="ADAL" clId="{66D62FCC-FD56-5800-A3FF-8903FC854015}" dt="2026-01-18T17:09:25.386" v="1724" actId="207"/>
          <ac:spMkLst>
            <pc:docMk/>
            <pc:sldMk cId="2009447596" sldId="645"/>
            <ac:spMk id="47" creationId="{C3B57297-81C2-00E2-7BFE-84AD80D2CB9B}"/>
          </ac:spMkLst>
        </pc:spChg>
        <pc:spChg chg="add mod topLvl">
          <ac:chgData name="Austin Peel" userId="f1b294c8-573b-45cd-b2ae-ef97273cd254" providerId="ADAL" clId="{66D62FCC-FD56-5800-A3FF-8903FC854015}" dt="2026-01-19T10:33:02.208" v="4113" actId="207"/>
          <ac:spMkLst>
            <pc:docMk/>
            <pc:sldMk cId="2009447596" sldId="645"/>
            <ac:spMk id="49" creationId="{BCC3C92C-2589-907F-434E-5DC25266CE95}"/>
          </ac:spMkLst>
        </pc:spChg>
        <pc:spChg chg="add mod topLvl">
          <ac:chgData name="Austin Peel" userId="f1b294c8-573b-45cd-b2ae-ef97273cd254" providerId="ADAL" clId="{66D62FCC-FD56-5800-A3FF-8903FC854015}" dt="2026-01-19T10:28:02.255" v="4076" actId="207"/>
          <ac:spMkLst>
            <pc:docMk/>
            <pc:sldMk cId="2009447596" sldId="645"/>
            <ac:spMk id="50" creationId="{9BB280EF-1117-770B-BD41-72291B815C2A}"/>
          </ac:spMkLst>
        </pc:spChg>
        <pc:spChg chg="mod topLvl">
          <ac:chgData name="Austin Peel" userId="f1b294c8-573b-45cd-b2ae-ef97273cd254" providerId="ADAL" clId="{66D62FCC-FD56-5800-A3FF-8903FC854015}" dt="2026-01-18T17:09:25.386" v="1724" actId="207"/>
          <ac:spMkLst>
            <pc:docMk/>
            <pc:sldMk cId="2009447596" sldId="645"/>
            <ac:spMk id="53" creationId="{EDC93565-11C0-FE58-9DD0-E2186DA2D4C7}"/>
          </ac:spMkLst>
        </pc:spChg>
        <pc:spChg chg="mod topLvl">
          <ac:chgData name="Austin Peel" userId="f1b294c8-573b-45cd-b2ae-ef97273cd254" providerId="ADAL" clId="{66D62FCC-FD56-5800-A3FF-8903FC854015}" dt="2026-01-19T10:33:02.208" v="4113" actId="207"/>
          <ac:spMkLst>
            <pc:docMk/>
            <pc:sldMk cId="2009447596" sldId="645"/>
            <ac:spMk id="55" creationId="{5025B82B-9527-3A26-700A-CD32ACA179AA}"/>
          </ac:spMkLst>
        </pc:spChg>
        <pc:spChg chg="mod topLvl">
          <ac:chgData name="Austin Peel" userId="f1b294c8-573b-45cd-b2ae-ef97273cd254" providerId="ADAL" clId="{66D62FCC-FD56-5800-A3FF-8903FC854015}" dt="2026-01-19T10:28:02.255" v="4076" actId="207"/>
          <ac:spMkLst>
            <pc:docMk/>
            <pc:sldMk cId="2009447596" sldId="645"/>
            <ac:spMk id="56" creationId="{86DE64C3-2D01-56C4-3ADD-390801A8DB5D}"/>
          </ac:spMkLst>
        </pc:spChg>
        <pc:spChg chg="add mod">
          <ac:chgData name="Austin Peel" userId="f1b294c8-573b-45cd-b2ae-ef97273cd254" providerId="ADAL" clId="{66D62FCC-FD56-5800-A3FF-8903FC854015}" dt="2026-01-18T17:09:25.386" v="1724" actId="207"/>
          <ac:spMkLst>
            <pc:docMk/>
            <pc:sldMk cId="2009447596" sldId="645"/>
            <ac:spMk id="74" creationId="{D30675AE-02AE-B97A-8187-FB99E33DEDF9}"/>
          </ac:spMkLst>
        </pc:spChg>
        <pc:spChg chg="add mod">
          <ac:chgData name="Austin Peel" userId="f1b294c8-573b-45cd-b2ae-ef97273cd254" providerId="ADAL" clId="{66D62FCC-FD56-5800-A3FF-8903FC854015}" dt="2026-01-19T10:33:02.208" v="4113" actId="207"/>
          <ac:spMkLst>
            <pc:docMk/>
            <pc:sldMk cId="2009447596" sldId="645"/>
            <ac:spMk id="76" creationId="{FFED0D41-A69C-4FFF-F847-9FBF5E8D4E91}"/>
          </ac:spMkLst>
        </pc:spChg>
        <pc:spChg chg="add mod">
          <ac:chgData name="Austin Peel" userId="f1b294c8-573b-45cd-b2ae-ef97273cd254" providerId="ADAL" clId="{66D62FCC-FD56-5800-A3FF-8903FC854015}" dt="2026-01-19T10:28:02.255" v="4076" actId="207"/>
          <ac:spMkLst>
            <pc:docMk/>
            <pc:sldMk cId="2009447596" sldId="645"/>
            <ac:spMk id="77" creationId="{FB76E318-4833-A6B8-168D-A5FC7C68A2B1}"/>
          </ac:spMkLst>
        </pc:spChg>
        <pc:spChg chg="add mod">
          <ac:chgData name="Austin Peel" userId="f1b294c8-573b-45cd-b2ae-ef97273cd254" providerId="ADAL" clId="{66D62FCC-FD56-5800-A3FF-8903FC854015}" dt="2026-01-18T17:09:25.386" v="1724" actId="207"/>
          <ac:spMkLst>
            <pc:docMk/>
            <pc:sldMk cId="2009447596" sldId="645"/>
            <ac:spMk id="80" creationId="{10300665-81D3-5868-3291-C5CB319B9855}"/>
          </ac:spMkLst>
        </pc:spChg>
        <pc:spChg chg="add mod">
          <ac:chgData name="Austin Peel" userId="f1b294c8-573b-45cd-b2ae-ef97273cd254" providerId="ADAL" clId="{66D62FCC-FD56-5800-A3FF-8903FC854015}" dt="2026-01-19T10:33:02.208" v="4113" actId="207"/>
          <ac:spMkLst>
            <pc:docMk/>
            <pc:sldMk cId="2009447596" sldId="645"/>
            <ac:spMk id="82" creationId="{BD9B5F1B-9CA8-E0E3-1144-A30A26F52B17}"/>
          </ac:spMkLst>
        </pc:spChg>
        <pc:spChg chg="add mod">
          <ac:chgData name="Austin Peel" userId="f1b294c8-573b-45cd-b2ae-ef97273cd254" providerId="ADAL" clId="{66D62FCC-FD56-5800-A3FF-8903FC854015}" dt="2026-01-19T10:28:02.255" v="4076" actId="207"/>
          <ac:spMkLst>
            <pc:docMk/>
            <pc:sldMk cId="2009447596" sldId="645"/>
            <ac:spMk id="83" creationId="{9EC8EF63-A1A8-02E4-9B7D-CE4CAE020389}"/>
          </ac:spMkLst>
        </pc:spChg>
        <pc:picChg chg="add mod">
          <ac:chgData name="Austin Peel" userId="f1b294c8-573b-45cd-b2ae-ef97273cd254" providerId="ADAL" clId="{66D62FCC-FD56-5800-A3FF-8903FC854015}" dt="2026-01-19T09:57:17.665" v="3750" actId="207"/>
          <ac:picMkLst>
            <pc:docMk/>
            <pc:sldMk cId="2009447596" sldId="645"/>
            <ac:picMk id="27" creationId="{C3EBE571-F300-A5BC-5322-093E93B6B1B2}"/>
          </ac:picMkLst>
        </pc:picChg>
        <pc:picChg chg="add mod">
          <ac:chgData name="Austin Peel" userId="f1b294c8-573b-45cd-b2ae-ef97273cd254" providerId="ADAL" clId="{66D62FCC-FD56-5800-A3FF-8903FC854015}" dt="2026-01-19T09:57:17.665" v="3750" actId="207"/>
          <ac:picMkLst>
            <pc:docMk/>
            <pc:sldMk cId="2009447596" sldId="645"/>
            <ac:picMk id="57" creationId="{572DDA3B-3FFA-09A3-DF75-83B6401B4D8B}"/>
          </ac:picMkLst>
        </pc:picChg>
        <pc:picChg chg="add mod">
          <ac:chgData name="Austin Peel" userId="f1b294c8-573b-45cd-b2ae-ef97273cd254" providerId="ADAL" clId="{66D62FCC-FD56-5800-A3FF-8903FC854015}" dt="2026-01-19T09:57:17.665" v="3750" actId="207"/>
          <ac:picMkLst>
            <pc:docMk/>
            <pc:sldMk cId="2009447596" sldId="645"/>
            <ac:picMk id="58" creationId="{0DC2CD62-A21D-44C4-165D-9864ABDE9E40}"/>
          </ac:picMkLst>
        </pc:picChg>
        <pc:picChg chg="add mod">
          <ac:chgData name="Austin Peel" userId="f1b294c8-573b-45cd-b2ae-ef97273cd254" providerId="ADAL" clId="{66D62FCC-FD56-5800-A3FF-8903FC854015}" dt="2026-01-19T09:57:17.665" v="3750" actId="207"/>
          <ac:picMkLst>
            <pc:docMk/>
            <pc:sldMk cId="2009447596" sldId="645"/>
            <ac:picMk id="79" creationId="{4FFFEACE-7CAA-6D2F-CB52-F7D391C59030}"/>
          </ac:picMkLst>
        </pc:picChg>
        <pc:picChg chg="add mod">
          <ac:chgData name="Austin Peel" userId="f1b294c8-573b-45cd-b2ae-ef97273cd254" providerId="ADAL" clId="{66D62FCC-FD56-5800-A3FF-8903FC854015}" dt="2026-01-19T09:57:17.665" v="3750" actId="207"/>
          <ac:picMkLst>
            <pc:docMk/>
            <pc:sldMk cId="2009447596" sldId="645"/>
            <ac:picMk id="84" creationId="{B4DCCC52-C240-311E-4D70-64968F38F337}"/>
          </ac:picMkLst>
        </pc:picChg>
        <pc:picChg chg="add mod modCrop">
          <ac:chgData name="Austin Peel" userId="f1b294c8-573b-45cd-b2ae-ef97273cd254" providerId="ADAL" clId="{66D62FCC-FD56-5800-A3FF-8903FC854015}" dt="2026-01-19T10:23:38.915" v="4056" actId="29295"/>
          <ac:picMkLst>
            <pc:docMk/>
            <pc:sldMk cId="2009447596" sldId="645"/>
            <ac:picMk id="86" creationId="{2D746295-99C0-14CB-D346-4D847B2F6CAB}"/>
          </ac:picMkLst>
        </pc:picChg>
      </pc:sldChg>
      <pc:sldChg chg="addSp delSp modSp add mod">
        <pc:chgData name="Austin Peel" userId="f1b294c8-573b-45cd-b2ae-ef97273cd254" providerId="ADAL" clId="{66D62FCC-FD56-5800-A3FF-8903FC854015}" dt="2026-01-19T10:28:32.276" v="4078" actId="207"/>
        <pc:sldMkLst>
          <pc:docMk/>
          <pc:sldMk cId="1561399675" sldId="646"/>
        </pc:sldMkLst>
        <pc:spChg chg="mod">
          <ac:chgData name="Austin Peel" userId="f1b294c8-573b-45cd-b2ae-ef97273cd254" providerId="ADAL" clId="{66D62FCC-FD56-5800-A3FF-8903FC854015}" dt="2026-01-18T15:45:32.975" v="1600" actId="1037"/>
          <ac:spMkLst>
            <pc:docMk/>
            <pc:sldMk cId="1561399675" sldId="646"/>
            <ac:spMk id="6" creationId="{D804FCF2-4F43-BD32-1148-C24163FD4872}"/>
          </ac:spMkLst>
        </pc:spChg>
        <pc:spChg chg="add mod">
          <ac:chgData name="Austin Peel" userId="f1b294c8-573b-45cd-b2ae-ef97273cd254" providerId="ADAL" clId="{66D62FCC-FD56-5800-A3FF-8903FC854015}" dt="2026-01-18T15:46:10.234" v="1634" actId="1035"/>
          <ac:spMkLst>
            <pc:docMk/>
            <pc:sldMk cId="1561399675" sldId="646"/>
            <ac:spMk id="8" creationId="{D09F58F0-2821-5382-4C9C-353BF7D3F2EF}"/>
          </ac:spMkLst>
        </pc:spChg>
        <pc:spChg chg="mod">
          <ac:chgData name="Austin Peel" userId="f1b294c8-573b-45cd-b2ae-ef97273cd254" providerId="ADAL" clId="{66D62FCC-FD56-5800-A3FF-8903FC854015}" dt="2026-01-18T15:46:10.234" v="1634" actId="1035"/>
          <ac:spMkLst>
            <pc:docMk/>
            <pc:sldMk cId="1561399675" sldId="646"/>
            <ac:spMk id="10" creationId="{D78D8413-2358-F469-B67A-92AA5FA8F85B}"/>
          </ac:spMkLst>
        </pc:spChg>
        <pc:spChg chg="mod">
          <ac:chgData name="Austin Peel" userId="f1b294c8-573b-45cd-b2ae-ef97273cd254" providerId="ADAL" clId="{66D62FCC-FD56-5800-A3FF-8903FC854015}" dt="2026-01-19T10:28:32.276" v="4078" actId="207"/>
          <ac:spMkLst>
            <pc:docMk/>
            <pc:sldMk cId="1561399675" sldId="646"/>
            <ac:spMk id="16" creationId="{9DD372EE-C31F-4603-15ED-CFDED686387B}"/>
          </ac:spMkLst>
        </pc:spChg>
        <pc:picChg chg="mod">
          <ac:chgData name="Austin Peel" userId="f1b294c8-573b-45cd-b2ae-ef97273cd254" providerId="ADAL" clId="{66D62FCC-FD56-5800-A3FF-8903FC854015}" dt="2026-01-18T15:45:32.975" v="1600" actId="1037"/>
          <ac:picMkLst>
            <pc:docMk/>
            <pc:sldMk cId="1561399675" sldId="646"/>
            <ac:picMk id="4" creationId="{5828AF90-6578-13E7-A688-31207FF4570D}"/>
          </ac:picMkLst>
        </pc:picChg>
        <pc:picChg chg="mod">
          <ac:chgData name="Austin Peel" userId="f1b294c8-573b-45cd-b2ae-ef97273cd254" providerId="ADAL" clId="{66D62FCC-FD56-5800-A3FF-8903FC854015}" dt="2026-01-18T15:45:26.607" v="1579" actId="1076"/>
          <ac:picMkLst>
            <pc:docMk/>
            <pc:sldMk cId="1561399675" sldId="646"/>
            <ac:picMk id="7" creationId="{D24243B9-33FD-5DFB-217C-503F2E67DFD4}"/>
          </ac:picMkLst>
        </pc:picChg>
      </pc:sldChg>
      <pc:sldChg chg="addSp delSp modSp add mod">
        <pc:chgData name="Austin Peel" userId="f1b294c8-573b-45cd-b2ae-ef97273cd254" providerId="ADAL" clId="{66D62FCC-FD56-5800-A3FF-8903FC854015}" dt="2026-01-19T12:32:10.839" v="4271" actId="208"/>
        <pc:sldMkLst>
          <pc:docMk/>
          <pc:sldMk cId="1256653501" sldId="647"/>
        </pc:sldMkLst>
        <pc:spChg chg="add del mod">
          <ac:chgData name="Austin Peel" userId="f1b294c8-573b-45cd-b2ae-ef97273cd254" providerId="ADAL" clId="{66D62FCC-FD56-5800-A3FF-8903FC854015}" dt="2026-01-19T10:27:40.849" v="4075" actId="478"/>
          <ac:spMkLst>
            <pc:docMk/>
            <pc:sldMk cId="1256653501" sldId="647"/>
            <ac:spMk id="3" creationId="{0AF11998-0000-EED8-2E3F-179DC131EBDA}"/>
          </ac:spMkLst>
        </pc:spChg>
        <pc:spChg chg="mod">
          <ac:chgData name="Austin Peel" userId="f1b294c8-573b-45cd-b2ae-ef97273cd254" providerId="ADAL" clId="{66D62FCC-FD56-5800-A3FF-8903FC854015}" dt="2026-01-19T12:31:32.063" v="4267" actId="207"/>
          <ac:spMkLst>
            <pc:docMk/>
            <pc:sldMk cId="1256653501" sldId="647"/>
            <ac:spMk id="4" creationId="{9E393DAD-EB5F-1693-102F-7A522C714362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5" creationId="{02FB85A7-02B8-86CD-E358-E3BE29DBB663}"/>
          </ac:spMkLst>
        </pc:spChg>
        <pc:spChg chg="mod">
          <ac:chgData name="Austin Peel" userId="f1b294c8-573b-45cd-b2ae-ef97273cd254" providerId="ADAL" clId="{66D62FCC-FD56-5800-A3FF-8903FC854015}" dt="2026-01-18T17:45:41.873" v="1956" actId="14100"/>
          <ac:spMkLst>
            <pc:docMk/>
            <pc:sldMk cId="1256653501" sldId="647"/>
            <ac:spMk id="6" creationId="{03F5EA54-EE67-D350-D701-0083464F783E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7" creationId="{68BBB839-2105-FEDD-2247-068E5D539410}"/>
          </ac:spMkLst>
        </pc:spChg>
        <pc:spChg chg="mod">
          <ac:chgData name="Austin Peel" userId="f1b294c8-573b-45cd-b2ae-ef97273cd254" providerId="ADAL" clId="{66D62FCC-FD56-5800-A3FF-8903FC854015}" dt="2026-01-18T17:10:30.697" v="1732" actId="14100"/>
          <ac:spMkLst>
            <pc:docMk/>
            <pc:sldMk cId="1256653501" sldId="647"/>
            <ac:spMk id="8" creationId="{B5C143FA-EF98-9784-2F70-AF1056C6EF35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11" creationId="{E7D525D8-4053-61B6-F17A-4327CDC0E8DD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13" creationId="{514CAEDE-9E31-EEC5-05D5-5E15AB3139B5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16" creationId="{5024C407-BD7E-74FF-1E0C-971E66DFF59D}"/>
          </ac:spMkLst>
        </pc:spChg>
        <pc:spChg chg="mod">
          <ac:chgData name="Austin Peel" userId="f1b294c8-573b-45cd-b2ae-ef97273cd254" providerId="ADAL" clId="{66D62FCC-FD56-5800-A3FF-8903FC854015}" dt="2026-01-19T12:31:43.863" v="4270" actId="1037"/>
          <ac:spMkLst>
            <pc:docMk/>
            <pc:sldMk cId="1256653501" sldId="647"/>
            <ac:spMk id="17" creationId="{8BE728CC-432F-68E5-DE54-5CA72A35A494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18" creationId="{35C81A39-44B0-4578-E9E2-42B3B48A4CA2}"/>
          </ac:spMkLst>
        </pc:spChg>
        <pc:spChg chg="mod">
          <ac:chgData name="Austin Peel" userId="f1b294c8-573b-45cd-b2ae-ef97273cd254" providerId="ADAL" clId="{66D62FCC-FD56-5800-A3FF-8903FC854015}" dt="2026-01-19T12:29:05.961" v="4263" actId="1038"/>
          <ac:spMkLst>
            <pc:docMk/>
            <pc:sldMk cId="1256653501" sldId="647"/>
            <ac:spMk id="19" creationId="{123A9BC7-0BC1-F908-4A6A-9BF28AA2F2A0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0" creationId="{DDE4EA08-B48E-DB76-6E09-264529CEC801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2" creationId="{F9B85ED2-79F4-F2A5-3E28-A2333E8BC23F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4" creationId="{EB639F58-06B5-E86D-750D-68840BD05118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7" creationId="{FAA7FC0D-B3DD-0101-D73C-A3A54AF8937C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8" creationId="{AF2FB1D0-DBDF-CA58-BEA9-B40F8824D57D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29" creationId="{D6BF86E0-13BE-5C98-60D8-2440A208B22D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32" creationId="{81118199-78A5-BA98-2B07-03F17D969EA3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33" creationId="{5D33835B-92CB-0514-CC43-3F5CCE414266}"/>
          </ac:spMkLst>
        </pc:spChg>
        <pc:spChg chg="mod">
          <ac:chgData name="Austin Peel" userId="f1b294c8-573b-45cd-b2ae-ef97273cd254" providerId="ADAL" clId="{66D62FCC-FD56-5800-A3FF-8903FC854015}" dt="2026-01-19T10:27:35.318" v="4074" actId="207"/>
          <ac:spMkLst>
            <pc:docMk/>
            <pc:sldMk cId="1256653501" sldId="647"/>
            <ac:spMk id="34" creationId="{06F7082B-FBF0-3524-A797-334845ED6C84}"/>
          </ac:spMkLst>
        </pc:spChg>
        <pc:spChg chg="mod">
          <ac:chgData name="Austin Peel" userId="f1b294c8-573b-45cd-b2ae-ef97273cd254" providerId="ADAL" clId="{66D62FCC-FD56-5800-A3FF-8903FC854015}" dt="2026-01-18T17:45:55.108" v="1957" actId="2711"/>
          <ac:spMkLst>
            <pc:docMk/>
            <pc:sldMk cId="1256653501" sldId="647"/>
            <ac:spMk id="35" creationId="{681125F9-6AA4-63A1-4F12-98C0C42959ED}"/>
          </ac:spMkLst>
        </pc:spChg>
        <pc:spChg chg="mod">
          <ac:chgData name="Austin Peel" userId="f1b294c8-573b-45cd-b2ae-ef97273cd254" providerId="ADAL" clId="{66D62FCC-FD56-5800-A3FF-8903FC854015}" dt="2026-01-19T09:49:04.841" v="3720" actId="1035"/>
          <ac:spMkLst>
            <pc:docMk/>
            <pc:sldMk cId="1256653501" sldId="647"/>
            <ac:spMk id="46" creationId="{BD8377FD-9C36-A359-B250-20E22A078731}"/>
          </ac:spMkLst>
        </pc:spChg>
        <pc:spChg chg="mod">
          <ac:chgData name="Austin Peel" userId="f1b294c8-573b-45cd-b2ae-ef97273cd254" providerId="ADAL" clId="{66D62FCC-FD56-5800-A3FF-8903FC854015}" dt="2026-01-19T09:48:24.588" v="3645" actId="1036"/>
          <ac:spMkLst>
            <pc:docMk/>
            <pc:sldMk cId="1256653501" sldId="647"/>
            <ac:spMk id="47" creationId="{C80D7E02-E07E-8611-0192-F1011ECB5DB4}"/>
          </ac:spMkLst>
        </pc:spChg>
        <pc:picChg chg="mod">
          <ac:chgData name="Austin Peel" userId="f1b294c8-573b-45cd-b2ae-ef97273cd254" providerId="ADAL" clId="{66D62FCC-FD56-5800-A3FF-8903FC854015}" dt="2026-01-19T12:29:05.961" v="4263" actId="1038"/>
          <ac:picMkLst>
            <pc:docMk/>
            <pc:sldMk cId="1256653501" sldId="647"/>
            <ac:picMk id="71" creationId="{CE126857-8E64-099E-FEAF-4B1E21BDD1C3}"/>
          </ac:picMkLst>
        </pc:picChg>
        <pc:picChg chg="mod">
          <ac:chgData name="Austin Peel" userId="f1b294c8-573b-45cd-b2ae-ef97273cd254" providerId="ADAL" clId="{66D62FCC-FD56-5800-A3FF-8903FC854015}" dt="2026-01-19T12:29:05.961" v="4263" actId="1038"/>
          <ac:picMkLst>
            <pc:docMk/>
            <pc:sldMk cId="1256653501" sldId="647"/>
            <ac:picMk id="83" creationId="{9D92512A-CF53-D77D-B775-F01E09E0F6F8}"/>
          </ac:picMkLst>
        </pc:picChg>
        <pc:picChg chg="mod">
          <ac:chgData name="Austin Peel" userId="f1b294c8-573b-45cd-b2ae-ef97273cd254" providerId="ADAL" clId="{66D62FCC-FD56-5800-A3FF-8903FC854015}" dt="2026-01-19T12:29:05.961" v="4263" actId="1038"/>
          <ac:picMkLst>
            <pc:docMk/>
            <pc:sldMk cId="1256653501" sldId="647"/>
            <ac:picMk id="85" creationId="{4D2CEA4D-C182-23B2-D09F-7489386FCC6B}"/>
          </ac:picMkLst>
        </pc:pic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10" creationId="{E8B99D2B-0AE9-8162-15A3-99EAC96F0AE8}"/>
          </ac:cxnSpMkLst>
        </pc:cxn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12" creationId="{2D327F56-FFC9-5765-9DA8-3F76BE403895}"/>
          </ac:cxnSpMkLst>
        </pc:cxn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42" creationId="{43CEB607-1090-5C99-DD00-46340342FF47}"/>
          </ac:cxnSpMkLst>
        </pc:cxn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43" creationId="{7504E953-08BA-F858-ED90-6239B806A187}"/>
          </ac:cxnSpMkLst>
        </pc:cxn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44" creationId="{3DBC63D9-0CAF-1CB9-7726-1A992A23E31B}"/>
          </ac:cxnSpMkLst>
        </pc:cxnChg>
        <pc:cxnChg chg="mod">
          <ac:chgData name="Austin Peel" userId="f1b294c8-573b-45cd-b2ae-ef97273cd254" providerId="ADAL" clId="{66D62FCC-FD56-5800-A3FF-8903FC854015}" dt="2026-01-19T12:32:10.839" v="4271" actId="208"/>
          <ac:cxnSpMkLst>
            <pc:docMk/>
            <pc:sldMk cId="1256653501" sldId="647"/>
            <ac:cxnSpMk id="45" creationId="{0F4E8D65-1C48-5883-A637-E03EDC7D1149}"/>
          </ac:cxnSpMkLst>
        </pc:cxnChg>
      </pc:sldChg>
      <pc:sldChg chg="addSp delSp modSp add mod modTransition modNotesTx">
        <pc:chgData name="Austin Peel" userId="f1b294c8-573b-45cd-b2ae-ef97273cd254" providerId="ADAL" clId="{66D62FCC-FD56-5800-A3FF-8903FC854015}" dt="2026-01-19T10:28:22.714" v="4077" actId="207"/>
        <pc:sldMkLst>
          <pc:docMk/>
          <pc:sldMk cId="1560821566" sldId="648"/>
        </pc:sldMkLst>
        <pc:spChg chg="mod">
          <ac:chgData name="Austin Peel" userId="f1b294c8-573b-45cd-b2ae-ef97273cd254" providerId="ADAL" clId="{66D62FCC-FD56-5800-A3FF-8903FC854015}" dt="2026-01-18T18:08:48.954" v="2518" actId="14100"/>
          <ac:spMkLst>
            <pc:docMk/>
            <pc:sldMk cId="1560821566" sldId="648"/>
            <ac:spMk id="4" creationId="{AFA5A6A0-A7FF-BC43-3808-23A5684DAEA5}"/>
          </ac:spMkLst>
        </pc:spChg>
        <pc:spChg chg="mod">
          <ac:chgData name="Austin Peel" userId="f1b294c8-573b-45cd-b2ae-ef97273cd254" providerId="ADAL" clId="{66D62FCC-FD56-5800-A3FF-8903FC854015}" dt="2026-01-18T17:57:05.121" v="2282" actId="1076"/>
          <ac:spMkLst>
            <pc:docMk/>
            <pc:sldMk cId="1560821566" sldId="648"/>
            <ac:spMk id="5" creationId="{4249F2BC-700C-6E91-CB1C-5017D01DB6AD}"/>
          </ac:spMkLst>
        </pc:spChg>
        <pc:spChg chg="mod">
          <ac:chgData name="Austin Peel" userId="f1b294c8-573b-45cd-b2ae-ef97273cd254" providerId="ADAL" clId="{66D62FCC-FD56-5800-A3FF-8903FC854015}" dt="2026-01-18T18:17:19.450" v="2609" actId="14100"/>
          <ac:spMkLst>
            <pc:docMk/>
            <pc:sldMk cId="1560821566" sldId="648"/>
            <ac:spMk id="33" creationId="{1242CD91-7A78-C327-681C-5A98146078B6}"/>
          </ac:spMkLst>
        </pc:spChg>
        <pc:spChg chg="add mod">
          <ac:chgData name="Austin Peel" userId="f1b294c8-573b-45cd-b2ae-ef97273cd254" providerId="ADAL" clId="{66D62FCC-FD56-5800-A3FF-8903FC854015}" dt="2026-01-18T17:57:05.121" v="2282" actId="1076"/>
          <ac:spMkLst>
            <pc:docMk/>
            <pc:sldMk cId="1560821566" sldId="648"/>
            <ac:spMk id="43" creationId="{2FBCC54F-C16E-B556-FB98-A92FA4B1C38A}"/>
          </ac:spMkLst>
        </pc:spChg>
        <pc:spChg chg="add mod">
          <ac:chgData name="Austin Peel" userId="f1b294c8-573b-45cd-b2ae-ef97273cd254" providerId="ADAL" clId="{66D62FCC-FD56-5800-A3FF-8903FC854015}" dt="2026-01-19T10:28:22.714" v="4077" actId="207"/>
          <ac:spMkLst>
            <pc:docMk/>
            <pc:sldMk cId="1560821566" sldId="648"/>
            <ac:spMk id="44" creationId="{AD394399-A79F-08BB-8024-48AB526BAF10}"/>
          </ac:spMkLst>
        </pc:spChg>
        <pc:spChg chg="add mod">
          <ac:chgData name="Austin Peel" userId="f1b294c8-573b-45cd-b2ae-ef97273cd254" providerId="ADAL" clId="{66D62FCC-FD56-5800-A3FF-8903FC854015}" dt="2026-01-18T18:08:51.923" v="2519" actId="14100"/>
          <ac:spMkLst>
            <pc:docMk/>
            <pc:sldMk cId="1560821566" sldId="648"/>
            <ac:spMk id="47" creationId="{7700BAE9-3419-5C3E-7B6A-85523ED37A75}"/>
          </ac:spMkLst>
        </pc:spChg>
        <pc:spChg chg="add mod">
          <ac:chgData name="Austin Peel" userId="f1b294c8-573b-45cd-b2ae-ef97273cd254" providerId="ADAL" clId="{66D62FCC-FD56-5800-A3FF-8903FC854015}" dt="2026-01-18T17:57:15.558" v="2283" actId="1076"/>
          <ac:spMkLst>
            <pc:docMk/>
            <pc:sldMk cId="1560821566" sldId="648"/>
            <ac:spMk id="48" creationId="{F0479821-A2BB-8648-00E6-6A7B1A882B72}"/>
          </ac:spMkLst>
        </pc:spChg>
        <pc:spChg chg="add mod">
          <ac:chgData name="Austin Peel" userId="f1b294c8-573b-45cd-b2ae-ef97273cd254" providerId="ADAL" clId="{66D62FCC-FD56-5800-A3FF-8903FC854015}" dt="2026-01-18T18:07:03.033" v="2513" actId="6549"/>
          <ac:spMkLst>
            <pc:docMk/>
            <pc:sldMk cId="1560821566" sldId="648"/>
            <ac:spMk id="50" creationId="{F5DF47F8-DD73-84B4-DAF7-70AA0D37F2C9}"/>
          </ac:spMkLst>
        </pc:spChg>
        <pc:spChg chg="add mod">
          <ac:chgData name="Austin Peel" userId="f1b294c8-573b-45cd-b2ae-ef97273cd254" providerId="ADAL" clId="{66D62FCC-FD56-5800-A3FF-8903FC854015}" dt="2026-01-19T10:28:22.714" v="4077" actId="207"/>
          <ac:spMkLst>
            <pc:docMk/>
            <pc:sldMk cId="1560821566" sldId="648"/>
            <ac:spMk id="51" creationId="{213F4E47-EAC3-CFBC-62FB-E93152CABDB4}"/>
          </ac:spMkLst>
        </pc:spChg>
        <pc:spChg chg="add mod">
          <ac:chgData name="Austin Peel" userId="f1b294c8-573b-45cd-b2ae-ef97273cd254" providerId="ADAL" clId="{66D62FCC-FD56-5800-A3FF-8903FC854015}" dt="2026-01-18T18:08:55.976" v="2520" actId="14100"/>
          <ac:spMkLst>
            <pc:docMk/>
            <pc:sldMk cId="1560821566" sldId="648"/>
            <ac:spMk id="53" creationId="{FF007721-A310-CFAF-42FD-400896F1F204}"/>
          </ac:spMkLst>
        </pc:spChg>
        <pc:spChg chg="add mod">
          <ac:chgData name="Austin Peel" userId="f1b294c8-573b-45cd-b2ae-ef97273cd254" providerId="ADAL" clId="{66D62FCC-FD56-5800-A3FF-8903FC854015}" dt="2026-01-18T17:59:00.009" v="2332" actId="1076"/>
          <ac:spMkLst>
            <pc:docMk/>
            <pc:sldMk cId="1560821566" sldId="648"/>
            <ac:spMk id="54" creationId="{27AE75B4-CA75-216C-C638-91A9500B024F}"/>
          </ac:spMkLst>
        </pc:spChg>
        <pc:spChg chg="add mod">
          <ac:chgData name="Austin Peel" userId="f1b294c8-573b-45cd-b2ae-ef97273cd254" providerId="ADAL" clId="{66D62FCC-FD56-5800-A3FF-8903FC854015}" dt="2026-01-18T17:59:00.009" v="2332" actId="1076"/>
          <ac:spMkLst>
            <pc:docMk/>
            <pc:sldMk cId="1560821566" sldId="648"/>
            <ac:spMk id="55" creationId="{6747BED2-2257-01E8-F8B9-9EA5507A891B}"/>
          </ac:spMkLst>
        </pc:spChg>
        <pc:spChg chg="add mod">
          <ac:chgData name="Austin Peel" userId="f1b294c8-573b-45cd-b2ae-ef97273cd254" providerId="ADAL" clId="{66D62FCC-FD56-5800-A3FF-8903FC854015}" dt="2026-01-19T10:28:22.714" v="4077" actId="207"/>
          <ac:spMkLst>
            <pc:docMk/>
            <pc:sldMk cId="1560821566" sldId="648"/>
            <ac:spMk id="56" creationId="{850FB5B0-0D0A-D33F-25B6-0FBB5F47FD42}"/>
          </ac:spMkLst>
        </pc:spChg>
        <pc:spChg chg="add mod">
          <ac:chgData name="Austin Peel" userId="f1b294c8-573b-45cd-b2ae-ef97273cd254" providerId="ADAL" clId="{66D62FCC-FD56-5800-A3FF-8903FC854015}" dt="2026-01-18T18:09:00.413" v="2521" actId="14100"/>
          <ac:spMkLst>
            <pc:docMk/>
            <pc:sldMk cId="1560821566" sldId="648"/>
            <ac:spMk id="59" creationId="{33FAC7A7-60E7-3554-AADC-7B01450F6BB7}"/>
          </ac:spMkLst>
        </pc:spChg>
        <pc:spChg chg="add mod">
          <ac:chgData name="Austin Peel" userId="f1b294c8-573b-45cd-b2ae-ef97273cd254" providerId="ADAL" clId="{66D62FCC-FD56-5800-A3FF-8903FC854015}" dt="2026-01-18T18:00:14.757" v="2345" actId="1076"/>
          <ac:spMkLst>
            <pc:docMk/>
            <pc:sldMk cId="1560821566" sldId="648"/>
            <ac:spMk id="60" creationId="{B0596D24-FBD6-0645-26C7-DC90C1E78F2C}"/>
          </ac:spMkLst>
        </pc:spChg>
        <pc:spChg chg="add mod">
          <ac:chgData name="Austin Peel" userId="f1b294c8-573b-45cd-b2ae-ef97273cd254" providerId="ADAL" clId="{66D62FCC-FD56-5800-A3FF-8903FC854015}" dt="2026-01-18T18:02:30.731" v="2388" actId="20577"/>
          <ac:spMkLst>
            <pc:docMk/>
            <pc:sldMk cId="1560821566" sldId="648"/>
            <ac:spMk id="61" creationId="{B302D8BA-EF03-F9D3-3D75-B6A20773E30C}"/>
          </ac:spMkLst>
        </pc:spChg>
        <pc:spChg chg="add mod">
          <ac:chgData name="Austin Peel" userId="f1b294c8-573b-45cd-b2ae-ef97273cd254" providerId="ADAL" clId="{66D62FCC-FD56-5800-A3FF-8903FC854015}" dt="2026-01-19T10:28:22.714" v="4077" actId="207"/>
          <ac:spMkLst>
            <pc:docMk/>
            <pc:sldMk cId="1560821566" sldId="648"/>
            <ac:spMk id="62" creationId="{F5FB3AD2-CC1D-9443-69D8-ECE8098AF702}"/>
          </ac:spMkLst>
        </pc:spChg>
        <pc:picChg chg="mod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2" creationId="{7890E857-86FC-513A-FD55-B598BCFB8F2E}"/>
          </ac:picMkLst>
        </pc:picChg>
        <pc:picChg chg="mod">
          <ac:chgData name="Austin Peel" userId="f1b294c8-573b-45cd-b2ae-ef97273cd254" providerId="ADAL" clId="{66D62FCC-FD56-5800-A3FF-8903FC854015}" dt="2026-01-18T18:03:21.299" v="2455" actId="1582"/>
          <ac:picMkLst>
            <pc:docMk/>
            <pc:sldMk cId="1560821566" sldId="648"/>
            <ac:picMk id="6" creationId="{5E2171C4-387E-43E9-64F0-374ABDD411C8}"/>
          </ac:picMkLst>
        </pc:picChg>
        <pc:picChg chg="mod topLvl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37" creationId="{91162EA8-F67B-2FEE-0AE2-239784005B81}"/>
          </ac:picMkLst>
        </pc:picChg>
        <pc:picChg chg="add mod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39" creationId="{2DD08CE8-8C15-FB22-491D-2468E59CC7EC}"/>
          </ac:picMkLst>
        </pc:picChg>
        <pc:picChg chg="add mod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45" creationId="{F6D55FB7-50FC-7333-5330-8BA9EFB1AA23}"/>
          </ac:picMkLst>
        </pc:picChg>
        <pc:picChg chg="add mod">
          <ac:chgData name="Austin Peel" userId="f1b294c8-573b-45cd-b2ae-ef97273cd254" providerId="ADAL" clId="{66D62FCC-FD56-5800-A3FF-8903FC854015}" dt="2026-01-18T18:03:21.299" v="2455" actId="1582"/>
          <ac:picMkLst>
            <pc:docMk/>
            <pc:sldMk cId="1560821566" sldId="648"/>
            <ac:picMk id="52" creationId="{81226EEF-A64D-8399-E1E1-18A5CA728A1A}"/>
          </ac:picMkLst>
        </pc:picChg>
        <pc:picChg chg="add mod">
          <ac:chgData name="Austin Peel" userId="f1b294c8-573b-45cd-b2ae-ef97273cd254" providerId="ADAL" clId="{66D62FCC-FD56-5800-A3FF-8903FC854015}" dt="2026-01-18T18:03:21.299" v="2455" actId="1582"/>
          <ac:picMkLst>
            <pc:docMk/>
            <pc:sldMk cId="1560821566" sldId="648"/>
            <ac:picMk id="58" creationId="{2903E0AA-5BE4-E476-B1EB-546599AD1682}"/>
          </ac:picMkLst>
        </pc:picChg>
        <pc:picChg chg="add mod">
          <ac:chgData name="Austin Peel" userId="f1b294c8-573b-45cd-b2ae-ef97273cd254" providerId="ADAL" clId="{66D62FCC-FD56-5800-A3FF-8903FC854015}" dt="2026-01-18T18:03:21.299" v="2455" actId="1582"/>
          <ac:picMkLst>
            <pc:docMk/>
            <pc:sldMk cId="1560821566" sldId="648"/>
            <ac:picMk id="69" creationId="{BD45B028-D669-C2CA-79D4-ECA2CD5CBB0E}"/>
          </ac:picMkLst>
        </pc:picChg>
        <pc:picChg chg="mod topLvl modCrop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71" creationId="{49E1A4EA-DB9C-7074-6B94-383456D7BE68}"/>
          </ac:picMkLst>
        </pc:picChg>
        <pc:picChg chg="add mod">
          <ac:chgData name="Austin Peel" userId="f1b294c8-573b-45cd-b2ae-ef97273cd254" providerId="ADAL" clId="{66D62FCC-FD56-5800-A3FF-8903FC854015}" dt="2026-01-18T18:20:02.260" v="2620" actId="1036"/>
          <ac:picMkLst>
            <pc:docMk/>
            <pc:sldMk cId="1560821566" sldId="648"/>
            <ac:picMk id="74" creationId="{467C4DD7-BD5C-BEDF-23D0-53DC57558D5A}"/>
          </ac:picMkLst>
        </pc:picChg>
      </pc:sldChg>
      <pc:sldChg chg="addSp delSp modSp add del mod modShow">
        <pc:chgData name="Austin Peel" userId="f1b294c8-573b-45cd-b2ae-ef97273cd254" providerId="ADAL" clId="{66D62FCC-FD56-5800-A3FF-8903FC854015}" dt="2026-01-19T10:31:06.832" v="4099" actId="2696"/>
        <pc:sldMkLst>
          <pc:docMk/>
          <pc:sldMk cId="105901741" sldId="649"/>
        </pc:sldMkLst>
      </pc:sldChg>
      <pc:sldChg chg="addSp delSp modSp add mod modTransition">
        <pc:chgData name="Austin Peel" userId="f1b294c8-573b-45cd-b2ae-ef97273cd254" providerId="ADAL" clId="{66D62FCC-FD56-5800-A3FF-8903FC854015}" dt="2026-01-19T12:59:48.033" v="4334" actId="20577"/>
        <pc:sldMkLst>
          <pc:docMk/>
          <pc:sldMk cId="1267994042" sldId="650"/>
        </pc:sldMkLst>
        <pc:spChg chg="del">
          <ac:chgData name="Austin Peel" userId="f1b294c8-573b-45cd-b2ae-ef97273cd254" providerId="ADAL" clId="{66D62FCC-FD56-5800-A3FF-8903FC854015}" dt="2026-01-19T07:31:56.258" v="2737" actId="478"/>
          <ac:spMkLst>
            <pc:docMk/>
            <pc:sldMk cId="1267994042" sldId="650"/>
            <ac:spMk id="3" creationId="{34B0B7F6-EA6C-C2FB-232E-61A8CBEFF982}"/>
          </ac:spMkLst>
        </pc:spChg>
        <pc:spChg chg="del">
          <ac:chgData name="Austin Peel" userId="f1b294c8-573b-45cd-b2ae-ef97273cd254" providerId="ADAL" clId="{66D62FCC-FD56-5800-A3FF-8903FC854015}" dt="2026-01-19T08:27:09.985" v="2860" actId="478"/>
          <ac:spMkLst>
            <pc:docMk/>
            <pc:sldMk cId="1267994042" sldId="650"/>
            <ac:spMk id="4" creationId="{A032FED6-0008-B92A-136A-A9A6C06487FD}"/>
          </ac:spMkLst>
        </pc:spChg>
        <pc:spChg chg="del mod">
          <ac:chgData name="Austin Peel" userId="f1b294c8-573b-45cd-b2ae-ef97273cd254" providerId="ADAL" clId="{66D62FCC-FD56-5800-A3FF-8903FC854015}" dt="2026-01-19T08:35:53.882" v="3002" actId="478"/>
          <ac:spMkLst>
            <pc:docMk/>
            <pc:sldMk cId="1267994042" sldId="650"/>
            <ac:spMk id="5" creationId="{3D30C148-0295-9514-CD3D-09130A8EE1D0}"/>
          </ac:spMkLst>
        </pc:spChg>
        <pc:spChg chg="del">
          <ac:chgData name="Austin Peel" userId="f1b294c8-573b-45cd-b2ae-ef97273cd254" providerId="ADAL" clId="{66D62FCC-FD56-5800-A3FF-8903FC854015}" dt="2026-01-19T08:36:05.086" v="3005" actId="478"/>
          <ac:spMkLst>
            <pc:docMk/>
            <pc:sldMk cId="1267994042" sldId="650"/>
            <ac:spMk id="6" creationId="{538E6A94-B3A0-AD55-BEE4-130D9DFA9EDB}"/>
          </ac:spMkLst>
        </pc:spChg>
        <pc:spChg chg="del mod">
          <ac:chgData name="Austin Peel" userId="f1b294c8-573b-45cd-b2ae-ef97273cd254" providerId="ADAL" clId="{66D62FCC-FD56-5800-A3FF-8903FC854015}" dt="2026-01-19T09:30:37.374" v="3126" actId="478"/>
          <ac:spMkLst>
            <pc:docMk/>
            <pc:sldMk cId="1267994042" sldId="650"/>
            <ac:spMk id="7" creationId="{844CCF1A-CA20-C2B2-A85B-27DD93364BB2}"/>
          </ac:spMkLst>
        </pc:spChg>
        <pc:spChg chg="del">
          <ac:chgData name="Austin Peel" userId="f1b294c8-573b-45cd-b2ae-ef97273cd254" providerId="ADAL" clId="{66D62FCC-FD56-5800-A3FF-8903FC854015}" dt="2026-01-19T08:35:54.758" v="3003" actId="478"/>
          <ac:spMkLst>
            <pc:docMk/>
            <pc:sldMk cId="1267994042" sldId="650"/>
            <ac:spMk id="8" creationId="{D1AAC017-BAA8-7080-77AC-770A44F6BE3E}"/>
          </ac:spMkLst>
        </pc:spChg>
        <pc:spChg chg="del mod">
          <ac:chgData name="Austin Peel" userId="f1b294c8-573b-45cd-b2ae-ef97273cd254" providerId="ADAL" clId="{66D62FCC-FD56-5800-A3FF-8903FC854015}" dt="2026-01-19T09:36:04.750" v="3451" actId="478"/>
          <ac:spMkLst>
            <pc:docMk/>
            <pc:sldMk cId="1267994042" sldId="650"/>
            <ac:spMk id="9" creationId="{5E4C3B8A-4B52-D31A-900F-4477C61A9DCB}"/>
          </ac:spMkLst>
        </pc:spChg>
        <pc:spChg chg="del mod">
          <ac:chgData name="Austin Peel" userId="f1b294c8-573b-45cd-b2ae-ef97273cd254" providerId="ADAL" clId="{66D62FCC-FD56-5800-A3FF-8903FC854015}" dt="2026-01-19T09:34:22.839" v="3406" actId="478"/>
          <ac:spMkLst>
            <pc:docMk/>
            <pc:sldMk cId="1267994042" sldId="650"/>
            <ac:spMk id="10" creationId="{F5E0D014-24FC-D718-349A-BBED4FD8985C}"/>
          </ac:spMkLst>
        </pc:spChg>
        <pc:spChg chg="del">
          <ac:chgData name="Austin Peel" userId="f1b294c8-573b-45cd-b2ae-ef97273cd254" providerId="ADAL" clId="{66D62FCC-FD56-5800-A3FF-8903FC854015}" dt="2026-01-19T08:35:56.504" v="3004" actId="478"/>
          <ac:spMkLst>
            <pc:docMk/>
            <pc:sldMk cId="1267994042" sldId="650"/>
            <ac:spMk id="11" creationId="{9DE6C9FD-C5FC-C165-4B39-2AA839C2DFE5}"/>
          </ac:spMkLst>
        </pc:spChg>
        <pc:spChg chg="del">
          <ac:chgData name="Austin Peel" userId="f1b294c8-573b-45cd-b2ae-ef97273cd254" providerId="ADAL" clId="{66D62FCC-FD56-5800-A3FF-8903FC854015}" dt="2026-01-19T09:21:44.170" v="3061" actId="478"/>
          <ac:spMkLst>
            <pc:docMk/>
            <pc:sldMk cId="1267994042" sldId="650"/>
            <ac:spMk id="12" creationId="{1F933E88-A177-79AC-B92F-6C74DB372A87}"/>
          </ac:spMkLst>
        </pc:spChg>
        <pc:spChg chg="del mod">
          <ac:chgData name="Austin Peel" userId="f1b294c8-573b-45cd-b2ae-ef97273cd254" providerId="ADAL" clId="{66D62FCC-FD56-5800-A3FF-8903FC854015}" dt="2026-01-19T09:31:38.616" v="3204" actId="478"/>
          <ac:spMkLst>
            <pc:docMk/>
            <pc:sldMk cId="1267994042" sldId="650"/>
            <ac:spMk id="13" creationId="{0E068155-4DCF-B54C-57A2-327C8CCA3DE5}"/>
          </ac:spMkLst>
        </pc:spChg>
        <pc:spChg chg="del">
          <ac:chgData name="Austin Peel" userId="f1b294c8-573b-45cd-b2ae-ef97273cd254" providerId="ADAL" clId="{66D62FCC-FD56-5800-A3FF-8903FC854015}" dt="2026-01-19T08:27:26.419" v="2877" actId="478"/>
          <ac:spMkLst>
            <pc:docMk/>
            <pc:sldMk cId="1267994042" sldId="650"/>
            <ac:spMk id="14" creationId="{329C608A-5DBB-200D-C256-CB2DEB03FF25}"/>
          </ac:spMkLst>
        </pc:spChg>
        <pc:spChg chg="del mod">
          <ac:chgData name="Austin Peel" userId="f1b294c8-573b-45cd-b2ae-ef97273cd254" providerId="ADAL" clId="{66D62FCC-FD56-5800-A3FF-8903FC854015}" dt="2026-01-19T09:33:07.218" v="3387" actId="478"/>
          <ac:spMkLst>
            <pc:docMk/>
            <pc:sldMk cId="1267994042" sldId="650"/>
            <ac:spMk id="15" creationId="{F7D836A8-318F-178C-64EF-56AD8B365C6E}"/>
          </ac:spMkLst>
        </pc:spChg>
        <pc:spChg chg="del mod">
          <ac:chgData name="Austin Peel" userId="f1b294c8-573b-45cd-b2ae-ef97273cd254" providerId="ADAL" clId="{66D62FCC-FD56-5800-A3FF-8903FC854015}" dt="2026-01-19T09:33:07.218" v="3387" actId="478"/>
          <ac:spMkLst>
            <pc:docMk/>
            <pc:sldMk cId="1267994042" sldId="650"/>
            <ac:spMk id="16" creationId="{7FFC269C-83F9-B1CF-CC72-0C02A6ADFFFF}"/>
          </ac:spMkLst>
        </pc:spChg>
        <pc:spChg chg="del mod">
          <ac:chgData name="Austin Peel" userId="f1b294c8-573b-45cd-b2ae-ef97273cd254" providerId="ADAL" clId="{66D62FCC-FD56-5800-A3FF-8903FC854015}" dt="2026-01-19T09:33:07.218" v="3387" actId="478"/>
          <ac:spMkLst>
            <pc:docMk/>
            <pc:sldMk cId="1267994042" sldId="650"/>
            <ac:spMk id="17" creationId="{4443D978-BD98-5E40-5BC9-84C48385108E}"/>
          </ac:spMkLst>
        </pc:spChg>
        <pc:spChg chg="del mod">
          <ac:chgData name="Austin Peel" userId="f1b294c8-573b-45cd-b2ae-ef97273cd254" providerId="ADAL" clId="{66D62FCC-FD56-5800-A3FF-8903FC854015}" dt="2026-01-19T09:33:07.218" v="3387" actId="478"/>
          <ac:spMkLst>
            <pc:docMk/>
            <pc:sldMk cId="1267994042" sldId="650"/>
            <ac:spMk id="18" creationId="{0D372FAA-EA31-1B36-34A6-A9170BCA7EF3}"/>
          </ac:spMkLst>
        </pc:spChg>
        <pc:spChg chg="add mod">
          <ac:chgData name="Austin Peel" userId="f1b294c8-573b-45cd-b2ae-ef97273cd254" providerId="ADAL" clId="{66D62FCC-FD56-5800-A3FF-8903FC854015}" dt="2026-01-19T12:59:48.033" v="4334" actId="20577"/>
          <ac:spMkLst>
            <pc:docMk/>
            <pc:sldMk cId="1267994042" sldId="650"/>
            <ac:spMk id="19" creationId="{9F69E02A-AE97-7397-29E5-CDC842624D3C}"/>
          </ac:spMkLst>
        </pc:spChg>
        <pc:spChg chg="add mod">
          <ac:chgData name="Austin Peel" userId="f1b294c8-573b-45cd-b2ae-ef97273cd254" providerId="ADAL" clId="{66D62FCC-FD56-5800-A3FF-8903FC854015}" dt="2026-01-19T09:58:58.780" v="3755" actId="255"/>
          <ac:spMkLst>
            <pc:docMk/>
            <pc:sldMk cId="1267994042" sldId="650"/>
            <ac:spMk id="20" creationId="{F2F71DB7-981F-786A-90DA-4AEECEB44B68}"/>
          </ac:spMkLst>
        </pc:spChg>
        <pc:spChg chg="add mod">
          <ac:chgData name="Austin Peel" userId="f1b294c8-573b-45cd-b2ae-ef97273cd254" providerId="ADAL" clId="{66D62FCC-FD56-5800-A3FF-8903FC854015}" dt="2026-01-19T12:40:12.189" v="4328" actId="6549"/>
          <ac:spMkLst>
            <pc:docMk/>
            <pc:sldMk cId="1267994042" sldId="650"/>
            <ac:spMk id="21" creationId="{FCF673F1-340F-D762-08FB-AFB31056185E}"/>
          </ac:spMkLst>
        </pc:spChg>
        <pc:spChg chg="add mod">
          <ac:chgData name="Austin Peel" userId="f1b294c8-573b-45cd-b2ae-ef97273cd254" providerId="ADAL" clId="{66D62FCC-FD56-5800-A3FF-8903FC854015}" dt="2026-01-19T11:40:59.396" v="4241" actId="1035"/>
          <ac:spMkLst>
            <pc:docMk/>
            <pc:sldMk cId="1267994042" sldId="650"/>
            <ac:spMk id="36" creationId="{B85A5727-D3BE-8551-949D-86934D6AEEA5}"/>
          </ac:spMkLst>
        </pc:spChg>
        <pc:spChg chg="add mod">
          <ac:chgData name="Austin Peel" userId="f1b294c8-573b-45cd-b2ae-ef97273cd254" providerId="ADAL" clId="{66D62FCC-FD56-5800-A3FF-8903FC854015}" dt="2026-01-19T11:40:59.396" v="4241" actId="1035"/>
          <ac:spMkLst>
            <pc:docMk/>
            <pc:sldMk cId="1267994042" sldId="650"/>
            <ac:spMk id="37" creationId="{DF6E9957-9E15-206E-D66D-4CCCD7C5F696}"/>
          </ac:spMkLst>
        </pc:spChg>
        <pc:spChg chg="add mod">
          <ac:chgData name="Austin Peel" userId="f1b294c8-573b-45cd-b2ae-ef97273cd254" providerId="ADAL" clId="{66D62FCC-FD56-5800-A3FF-8903FC854015}" dt="2026-01-19T11:40:59.396" v="4241" actId="1035"/>
          <ac:spMkLst>
            <pc:docMk/>
            <pc:sldMk cId="1267994042" sldId="650"/>
            <ac:spMk id="38" creationId="{F5511A20-2E66-0AAB-9838-37A83B36D248}"/>
          </ac:spMkLst>
        </pc:spChg>
        <pc:spChg chg="add mod">
          <ac:chgData name="Austin Peel" userId="f1b294c8-573b-45cd-b2ae-ef97273cd254" providerId="ADAL" clId="{66D62FCC-FD56-5800-A3FF-8903FC854015}" dt="2026-01-19T10:30:25.206" v="4092" actId="1038"/>
          <ac:spMkLst>
            <pc:docMk/>
            <pc:sldMk cId="1267994042" sldId="650"/>
            <ac:spMk id="39" creationId="{F7E6A057-0C42-1CDF-C8B6-83F2194BC975}"/>
          </ac:spMkLst>
        </pc:spChg>
        <pc:spChg chg="add mod">
          <ac:chgData name="Austin Peel" userId="f1b294c8-573b-45cd-b2ae-ef97273cd254" providerId="ADAL" clId="{66D62FCC-FD56-5800-A3FF-8903FC854015}" dt="2026-01-19T10:30:37.864" v="4097" actId="1038"/>
          <ac:spMkLst>
            <pc:docMk/>
            <pc:sldMk cId="1267994042" sldId="650"/>
            <ac:spMk id="40" creationId="{0D776FFD-CE72-BB53-E7A2-2E54C79FDA5F}"/>
          </ac:spMkLst>
        </pc:spChg>
        <pc:spChg chg="add mod">
          <ac:chgData name="Austin Peel" userId="f1b294c8-573b-45cd-b2ae-ef97273cd254" providerId="ADAL" clId="{66D62FCC-FD56-5800-A3FF-8903FC854015}" dt="2026-01-19T09:38:32.109" v="3486" actId="1037"/>
          <ac:spMkLst>
            <pc:docMk/>
            <pc:sldMk cId="1267994042" sldId="650"/>
            <ac:spMk id="41" creationId="{B9EAF087-A023-B027-2826-EE82E80B70FF}"/>
          </ac:spMkLst>
        </pc:spChg>
        <pc:spChg chg="add mod">
          <ac:chgData name="Austin Peel" userId="f1b294c8-573b-45cd-b2ae-ef97273cd254" providerId="ADAL" clId="{66D62FCC-FD56-5800-A3FF-8903FC854015}" dt="2026-01-19T12:39:56.674" v="4323" actId="1582"/>
          <ac:spMkLst>
            <pc:docMk/>
            <pc:sldMk cId="1267994042" sldId="650"/>
            <ac:spMk id="44" creationId="{3F44D8CA-CE06-80B4-045A-976553199247}"/>
          </ac:spMkLst>
        </pc:spChg>
        <pc:spChg chg="add del mod">
          <ac:chgData name="Austin Peel" userId="f1b294c8-573b-45cd-b2ae-ef97273cd254" providerId="ADAL" clId="{66D62FCC-FD56-5800-A3FF-8903FC854015}" dt="2026-01-19T10:00:13.496" v="3764" actId="478"/>
          <ac:spMkLst>
            <pc:docMk/>
            <pc:sldMk cId="1267994042" sldId="650"/>
            <ac:spMk id="45" creationId="{C47811FA-C767-8AE9-1B31-7E8ED1C196F6}"/>
          </ac:spMkLst>
        </pc:spChg>
        <pc:spChg chg="add del mod">
          <ac:chgData name="Austin Peel" userId="f1b294c8-573b-45cd-b2ae-ef97273cd254" providerId="ADAL" clId="{66D62FCC-FD56-5800-A3FF-8903FC854015}" dt="2026-01-19T10:00:38.098" v="3769" actId="478"/>
          <ac:spMkLst>
            <pc:docMk/>
            <pc:sldMk cId="1267994042" sldId="650"/>
            <ac:spMk id="46" creationId="{E94691F8-64C1-44AE-1881-FE7602AA3BD5}"/>
          </ac:spMkLst>
        </pc:spChg>
        <pc:spChg chg="add del mod">
          <ac:chgData name="Austin Peel" userId="f1b294c8-573b-45cd-b2ae-ef97273cd254" providerId="ADAL" clId="{66D62FCC-FD56-5800-A3FF-8903FC854015}" dt="2026-01-19T10:01:06.043" v="3777" actId="478"/>
          <ac:spMkLst>
            <pc:docMk/>
            <pc:sldMk cId="1267994042" sldId="650"/>
            <ac:spMk id="47" creationId="{53373B8D-289C-B367-4876-1E205A3488CA}"/>
          </ac:spMkLst>
        </pc:spChg>
        <pc:spChg chg="add mod">
          <ac:chgData name="Austin Peel" userId="f1b294c8-573b-45cd-b2ae-ef97273cd254" providerId="ADAL" clId="{66D62FCC-FD56-5800-A3FF-8903FC854015}" dt="2026-01-19T11:40:37.349" v="4237" actId="1035"/>
          <ac:spMkLst>
            <pc:docMk/>
            <pc:sldMk cId="1267994042" sldId="650"/>
            <ac:spMk id="48" creationId="{4A9D3778-9DA2-852F-FD4D-DB3C33A36F27}"/>
          </ac:spMkLst>
        </pc:spChg>
        <pc:grpChg chg="add mod">
          <ac:chgData name="Austin Peel" userId="f1b294c8-573b-45cd-b2ae-ef97273cd254" providerId="ADAL" clId="{66D62FCC-FD56-5800-A3FF-8903FC854015}" dt="2026-01-19T11:40:59.396" v="4241" actId="1035"/>
          <ac:grpSpMkLst>
            <pc:docMk/>
            <pc:sldMk cId="1267994042" sldId="650"/>
            <ac:grpSpMk id="42" creationId="{5BB4752A-C726-0412-035F-2AA2F353A85F}"/>
          </ac:grpSpMkLst>
        </pc:grpChg>
        <pc:grpChg chg="add mod">
          <ac:chgData name="Austin Peel" userId="f1b294c8-573b-45cd-b2ae-ef97273cd254" providerId="ADAL" clId="{66D62FCC-FD56-5800-A3FF-8903FC854015}" dt="2026-01-19T11:43:39.433" v="4246" actId="1036"/>
          <ac:grpSpMkLst>
            <pc:docMk/>
            <pc:sldMk cId="1267994042" sldId="650"/>
            <ac:grpSpMk id="43" creationId="{0563D5C8-04C4-8C14-5C12-196A369E5BA3}"/>
          </ac:grpSpMkLst>
        </pc:grpChg>
        <pc:picChg chg="add del mod modCrop">
          <ac:chgData name="Austin Peel" userId="f1b294c8-573b-45cd-b2ae-ef97273cd254" providerId="ADAL" clId="{66D62FCC-FD56-5800-A3FF-8903FC854015}" dt="2026-01-19T12:30:18.197" v="4265" actId="21"/>
          <ac:picMkLst>
            <pc:docMk/>
            <pc:sldMk cId="1267994042" sldId="650"/>
            <ac:picMk id="2" creationId="{F6A96118-1604-52F1-DC1B-7D9799D3C8B0}"/>
          </ac:picMkLst>
        </pc:picChg>
        <pc:picChg chg="add mod">
          <ac:chgData name="Austin Peel" userId="f1b294c8-573b-45cd-b2ae-ef97273cd254" providerId="ADAL" clId="{66D62FCC-FD56-5800-A3FF-8903FC854015}" dt="2026-01-19T11:40:59.396" v="4241" actId="1035"/>
          <ac:picMkLst>
            <pc:docMk/>
            <pc:sldMk cId="1267994042" sldId="650"/>
            <ac:picMk id="23" creationId="{65A22992-7A3D-6028-67A1-F123859C7047}"/>
          </ac:picMkLst>
        </pc:picChg>
        <pc:picChg chg="add del mod">
          <ac:chgData name="Austin Peel" userId="f1b294c8-573b-45cd-b2ae-ef97273cd254" providerId="ADAL" clId="{66D62FCC-FD56-5800-A3FF-8903FC854015}" dt="2026-01-19T09:02:46.107" v="3045" actId="478"/>
          <ac:picMkLst>
            <pc:docMk/>
            <pc:sldMk cId="1267994042" sldId="650"/>
            <ac:picMk id="25" creationId="{F503580B-4476-3C89-9ED4-B5BF54565F73}"/>
          </ac:picMkLst>
        </pc:picChg>
        <pc:picChg chg="add mod modCrop">
          <ac:chgData name="Austin Peel" userId="f1b294c8-573b-45cd-b2ae-ef97273cd254" providerId="ADAL" clId="{66D62FCC-FD56-5800-A3FF-8903FC854015}" dt="2026-01-19T09:40:31.272" v="3527" actId="164"/>
          <ac:picMkLst>
            <pc:docMk/>
            <pc:sldMk cId="1267994042" sldId="650"/>
            <ac:picMk id="27" creationId="{B47873C0-FC56-6820-8250-65E6D1CA3E20}"/>
          </ac:picMkLst>
        </pc:picChg>
        <pc:picChg chg="add del mod">
          <ac:chgData name="Austin Peel" userId="f1b294c8-573b-45cd-b2ae-ef97273cd254" providerId="ADAL" clId="{66D62FCC-FD56-5800-A3FF-8903FC854015}" dt="2026-01-19T09:28:31.971" v="3082" actId="478"/>
          <ac:picMkLst>
            <pc:docMk/>
            <pc:sldMk cId="1267994042" sldId="650"/>
            <ac:picMk id="29" creationId="{BF9BE947-FE8A-6871-4A21-DEC31A708E51}"/>
          </ac:picMkLst>
        </pc:picChg>
        <pc:picChg chg="add del mod">
          <ac:chgData name="Austin Peel" userId="f1b294c8-573b-45cd-b2ae-ef97273cd254" providerId="ADAL" clId="{66D62FCC-FD56-5800-A3FF-8903FC854015}" dt="2026-01-19T09:28:31.151" v="3081" actId="478"/>
          <ac:picMkLst>
            <pc:docMk/>
            <pc:sldMk cId="1267994042" sldId="650"/>
            <ac:picMk id="31" creationId="{8DC0BF2E-8487-8047-C733-0A9DDA59B650}"/>
          </ac:picMkLst>
        </pc:picChg>
        <pc:picChg chg="add mod modCrop">
          <ac:chgData name="Austin Peel" userId="f1b294c8-573b-45cd-b2ae-ef97273cd254" providerId="ADAL" clId="{66D62FCC-FD56-5800-A3FF-8903FC854015}" dt="2026-01-19T11:43:33.863" v="4242" actId="14100"/>
          <ac:picMkLst>
            <pc:docMk/>
            <pc:sldMk cId="1267994042" sldId="650"/>
            <ac:picMk id="33" creationId="{F9B1326B-744D-ADDF-3BF1-D91C84A57853}"/>
          </ac:picMkLst>
        </pc:picChg>
        <pc:picChg chg="add mod modCrop">
          <ac:chgData name="Austin Peel" userId="f1b294c8-573b-45cd-b2ae-ef97273cd254" providerId="ADAL" clId="{66D62FCC-FD56-5800-A3FF-8903FC854015}" dt="2026-01-19T09:38:37.675" v="3487" actId="1076"/>
          <ac:picMkLst>
            <pc:docMk/>
            <pc:sldMk cId="1267994042" sldId="650"/>
            <ac:picMk id="35" creationId="{2C8544E1-2B05-13F9-2A5D-61129FDC266F}"/>
          </ac:picMkLst>
        </pc:picChg>
      </pc:sldChg>
    </pc:docChg>
  </pc:docChgLst>
  <pc:docChgLst>
    <pc:chgData name="Daniel Ribeiro" userId="7f794a10-4970-4084-ab20-678438deba27" providerId="ADAL" clId="{A5AD0A19-8FF2-8B40-BFC6-E903E6E25012}"/>
    <pc:docChg chg="delSld">
      <pc:chgData name="Daniel Ribeiro" userId="7f794a10-4970-4084-ab20-678438deba27" providerId="ADAL" clId="{A5AD0A19-8FF2-8B40-BFC6-E903E6E25012}" dt="2026-01-20T06:13:09.508" v="4" actId="2696"/>
      <pc:docMkLst>
        <pc:docMk/>
      </pc:docMkLst>
      <pc:sldChg chg="del">
        <pc:chgData name="Daniel Ribeiro" userId="7f794a10-4970-4084-ab20-678438deba27" providerId="ADAL" clId="{A5AD0A19-8FF2-8B40-BFC6-E903E6E25012}" dt="2026-01-20T06:12:54.826" v="1" actId="2696"/>
        <pc:sldMkLst>
          <pc:docMk/>
          <pc:sldMk cId="0" sldId="256"/>
        </pc:sldMkLst>
      </pc:sldChg>
      <pc:sldChg chg="del">
        <pc:chgData name="Daniel Ribeiro" userId="7f794a10-4970-4084-ab20-678438deba27" providerId="ADAL" clId="{A5AD0A19-8FF2-8B40-BFC6-E903E6E25012}" dt="2026-01-20T06:13:04.675" v="3" actId="2696"/>
        <pc:sldMkLst>
          <pc:docMk/>
          <pc:sldMk cId="0" sldId="259"/>
        </pc:sldMkLst>
      </pc:sldChg>
      <pc:sldChg chg="del">
        <pc:chgData name="Daniel Ribeiro" userId="7f794a10-4970-4084-ab20-678438deba27" providerId="ADAL" clId="{A5AD0A19-8FF2-8B40-BFC6-E903E6E25012}" dt="2026-01-20T06:13:09.508" v="4" actId="2696"/>
        <pc:sldMkLst>
          <pc:docMk/>
          <pc:sldMk cId="0" sldId="261"/>
        </pc:sldMkLst>
      </pc:sldChg>
      <pc:sldChg chg="del">
        <pc:chgData name="Daniel Ribeiro" userId="7f794a10-4970-4084-ab20-678438deba27" providerId="ADAL" clId="{A5AD0A19-8FF2-8B40-BFC6-E903E6E25012}" dt="2026-01-20T06:12:58.539" v="2" actId="2696"/>
        <pc:sldMkLst>
          <pc:docMk/>
          <pc:sldMk cId="3247530774" sldId="643"/>
        </pc:sldMkLst>
      </pc:sldChg>
      <pc:sldChg chg="del">
        <pc:chgData name="Daniel Ribeiro" userId="7f794a10-4970-4084-ab20-678438deba27" providerId="ADAL" clId="{A5AD0A19-8FF2-8B40-BFC6-E903E6E25012}" dt="2026-01-20T06:12:51.563" v="0" actId="2696"/>
        <pc:sldMkLst>
          <pc:docMk/>
          <pc:sldMk cId="187146726" sldId="6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308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2F4D0-1046-709F-FE4D-AD5BC1C6A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46EAF47-15FF-3400-AD47-1BE53C2632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193E979-5B65-D887-D8A8-77B55B47C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/>
              <a:t>		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47BA492-32E8-43FF-EDB5-970C85E54B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3E3A4-FF80-4A11-A0B4-24E745ABF47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6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F1255-D19B-6EF5-2A8F-9F16F14D3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12B6F7-C9A5-1C6A-77D7-B820B3E75D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DA07CE-EC31-B3CF-3002-D9E1A8D5C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FFEDC-E852-BB0C-0333-99CA4AABC3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77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6C432-5693-7A95-0B65-2D5993C74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71C71E-1794-F455-B40E-702A72906F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181FB67-E076-95BD-9377-BF8C4932E9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9DF296-FDC9-BCF1-9CBB-99DE9B4F72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3E3A4-FF80-4A11-A0B4-24E745ABF47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67966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58FBF-4165-B373-6847-813792FC7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1D1D6C-24E8-0CF6-EF43-726CBBDC7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F2DE39-6A04-871E-2758-5084DC5FD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1. Integration across platforms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298EC-1244-49A6-1169-A5CFACF6B3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3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A77B7-62F1-BF7C-D810-5CC979D36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ED9696-173F-8CE0-B3F1-B88B029CB0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677F73-5698-72A4-BD53-F0CD76A631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728F8-74A1-3B8B-2851-3EA84D401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4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img globe it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0C27987-C732-3EE3-B043-D70306584F6B}"/>
              </a:ext>
            </a:extLst>
          </p:cNvPr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6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B6CAB963-7A1A-C25A-AA2E-0D1F8EA72D79}"/>
              </a:ext>
            </a:extLst>
          </p:cNvPr>
          <p:cNvSpPr/>
          <p:nvPr/>
        </p:nvSpPr>
        <p:spPr>
          <a:xfrm>
            <a:off x="-109197" y="-102715"/>
            <a:ext cx="1754471" cy="1714346"/>
          </a:xfrm>
          <a:prstGeom prst="arc">
            <a:avLst>
              <a:gd name="adj1" fmla="val 16200000"/>
              <a:gd name="adj2" fmla="val 5433205"/>
            </a:avLst>
          </a:prstGeom>
          <a:ln w="53975">
            <a:gradFill>
              <a:gsLst>
                <a:gs pos="82000">
                  <a:srgbClr val="D9D9D9"/>
                </a:gs>
                <a:gs pos="0">
                  <a:schemeClr val="bg1">
                    <a:lumMod val="85000"/>
                    <a:alpha val="0"/>
                  </a:schemeClr>
                </a:gs>
                <a:gs pos="2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1097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E7DB40A-70CA-158A-495E-3BD80E0D8F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934" y="-24384"/>
            <a:ext cx="1840979" cy="161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790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>
        <p15:prstTrans prst="curtains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6B86"/>
          </a:solidFill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48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50D4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A33"/>
          </a:solidFill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fr.wikipedia.org/wiki/Fichier:CARTE_DRAPEAU_SUISSE.svg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sv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svg"/><Relationship Id="rId15" Type="http://schemas.openxmlformats.org/officeDocument/2006/relationships/image" Target="../media/image37.png"/><Relationship Id="rId10" Type="http://schemas.openxmlformats.org/officeDocument/2006/relationships/image" Target="../media/image32.sv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B19F5-E492-6673-95C7-3E58E6991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D7A1EBCD-0ADC-A51B-0F29-C8C19DAE4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4614A48-A5E2-BC78-E2C4-13C8658E83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3914" y="3033861"/>
            <a:ext cx="8556172" cy="1590675"/>
          </a:xfrm>
        </p:spPr>
        <p:txBody>
          <a:bodyPr/>
          <a:lstStyle/>
          <a:p>
            <a:r>
              <a:rPr lang="fr-FR" sz="4800" b="1">
                <a:solidFill>
                  <a:schemeClr val="bg1">
                    <a:lumMod val="95000"/>
                  </a:schemeClr>
                </a:solidFill>
                <a:latin typeface="Aptos" panose="020B0004020202020204" pitchFamily="34" charset="0"/>
              </a:rPr>
              <a:t>Scalable Data Management for </a:t>
            </a:r>
            <a:r>
              <a:rPr lang="fr-FR" sz="4800" b="1" err="1">
                <a:solidFill>
                  <a:schemeClr val="bg1">
                    <a:lumMod val="95000"/>
                  </a:schemeClr>
                </a:solidFill>
                <a:latin typeface="Aptos" panose="020B0004020202020204" pitchFamily="34" charset="0"/>
              </a:rPr>
              <a:t>Planetary</a:t>
            </a:r>
            <a:r>
              <a:rPr lang="fr-FR" sz="4800" b="1">
                <a:solidFill>
                  <a:schemeClr val="bg1">
                    <a:lumMod val="95000"/>
                  </a:schemeClr>
                </a:solidFill>
                <a:latin typeface="Aptos" panose="020B0004020202020204" pitchFamily="34" charset="0"/>
              </a:rPr>
              <a:t> Science</a:t>
            </a:r>
          </a:p>
        </p:txBody>
      </p:sp>
      <p:pic>
        <p:nvPicPr>
          <p:cNvPr id="4" name="Image 3" descr="Une image contenant carte, symbole&#10;&#10;Description générée automatiquement">
            <a:extLst>
              <a:ext uri="{FF2B5EF4-FFF2-40B4-BE49-F238E27FC236}">
                <a16:creationId xmlns:a16="http://schemas.microsoft.com/office/drawing/2014/main" id="{5828AF90-6578-13E7-A688-31207FF457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56101" y="6915893"/>
            <a:ext cx="910445" cy="592145"/>
          </a:xfrm>
          <a:prstGeom prst="rect">
            <a:avLst/>
          </a:prstGeom>
        </p:spPr>
      </p:pic>
      <p:sp>
        <p:nvSpPr>
          <p:cNvPr id="6" name="TextBox 23">
            <a:extLst>
              <a:ext uri="{FF2B5EF4-FFF2-40B4-BE49-F238E27FC236}">
                <a16:creationId xmlns:a16="http://schemas.microsoft.com/office/drawing/2014/main" id="{D804FCF2-4F43-BD32-1148-C24163FD4872}"/>
              </a:ext>
            </a:extLst>
          </p:cNvPr>
          <p:cNvSpPr txBox="1"/>
          <p:nvPr/>
        </p:nvSpPr>
        <p:spPr>
          <a:xfrm>
            <a:off x="100208" y="7445507"/>
            <a:ext cx="20222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fr-FR" altLang="ko-KR" sz="1320" err="1">
                <a:solidFill>
                  <a:schemeClr val="bg1">
                    <a:lumMod val="85000"/>
                  </a:schemeClr>
                </a:solidFill>
              </a:rPr>
              <a:t>Swiss</a:t>
            </a:r>
            <a:r>
              <a:rPr lang="fr-FR" altLang="ko-KR" sz="1320">
                <a:solidFill>
                  <a:schemeClr val="bg1">
                    <a:lumMod val="85000"/>
                  </a:schemeClr>
                </a:solidFill>
              </a:rPr>
              <a:t> made software</a:t>
            </a:r>
          </a:p>
          <a:p>
            <a:pPr algn="ctr"/>
            <a:r>
              <a:rPr lang="fr-FR" altLang="ko-KR" sz="1320" err="1">
                <a:solidFill>
                  <a:schemeClr val="bg1">
                    <a:lumMod val="85000"/>
                  </a:schemeClr>
                </a:solidFill>
              </a:rPr>
              <a:t>Swiss</a:t>
            </a:r>
            <a:r>
              <a:rPr lang="fr-FR" altLang="ko-KR" sz="1320">
                <a:solidFill>
                  <a:schemeClr val="bg1">
                    <a:lumMod val="85000"/>
                  </a:schemeClr>
                </a:solidFill>
              </a:rPr>
              <a:t> digital service</a:t>
            </a:r>
          </a:p>
        </p:txBody>
      </p:sp>
      <p:pic>
        <p:nvPicPr>
          <p:cNvPr id="7" name="Image 6" descr="Une image contenant Police, logo, texte, Graphique&#10;&#10;Le contenu généré par l’IA peut être incorrect.">
            <a:extLst>
              <a:ext uri="{FF2B5EF4-FFF2-40B4-BE49-F238E27FC236}">
                <a16:creationId xmlns:a16="http://schemas.microsoft.com/office/drawing/2014/main" id="{D24243B9-33FD-5DFB-217C-503F2E67DF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914" y="413880"/>
            <a:ext cx="2897109" cy="168998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78D8413-2358-F469-B67A-92AA5FA8F85B}"/>
              </a:ext>
            </a:extLst>
          </p:cNvPr>
          <p:cNvSpPr txBox="1"/>
          <p:nvPr/>
        </p:nvSpPr>
        <p:spPr>
          <a:xfrm>
            <a:off x="2402732" y="5394267"/>
            <a:ext cx="2000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A0DBE6"/>
                </a:solidFill>
                <a:latin typeface="Aptos Display" panose="020B0004020202020204" pitchFamily="34" charset="0"/>
              </a:rPr>
              <a:t>Daniel Ribeiro </a:t>
            </a:r>
          </a:p>
          <a:p>
            <a:r>
              <a:rPr lang="fr-FR" sz="2000">
                <a:solidFill>
                  <a:srgbClr val="A0DBE6"/>
                </a:solidFill>
                <a:latin typeface="Aptos Display" panose="020B0004020202020204" pitchFamily="34" charset="0"/>
              </a:rPr>
              <a:t>CEO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DD372EE-C31F-4603-15ED-CFDED686387B}"/>
              </a:ext>
            </a:extLst>
          </p:cNvPr>
          <p:cNvSpPr txBox="1"/>
          <p:nvPr/>
        </p:nvSpPr>
        <p:spPr>
          <a:xfrm>
            <a:off x="4961025" y="1058815"/>
            <a:ext cx="3844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2000" err="1">
                <a:solidFill>
                  <a:srgbClr val="DAE1FF"/>
                </a:solidFill>
                <a:latin typeface="Andale Mono" panose="020B0509000000000004" pitchFamily="49" charset="0"/>
              </a:rPr>
              <a:t>www.geodatasolutions.ch</a:t>
            </a:r>
            <a:endParaRPr lang="fr-FR" sz="2000">
              <a:solidFill>
                <a:srgbClr val="DAE1FF"/>
              </a:solidFill>
              <a:latin typeface="Andale Mono" panose="020B0509000000000004" pitchFamily="49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09F58F0-2821-5382-4C9C-353BF7D3F2EF}"/>
              </a:ext>
            </a:extLst>
          </p:cNvPr>
          <p:cNvSpPr txBox="1"/>
          <p:nvPr/>
        </p:nvSpPr>
        <p:spPr>
          <a:xfrm>
            <a:off x="4870648" y="5394267"/>
            <a:ext cx="2625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A0DBE6"/>
                </a:solidFill>
                <a:latin typeface="Aptos Display" panose="020B0004020202020204" pitchFamily="34" charset="0"/>
              </a:rPr>
              <a:t>Austin Peel</a:t>
            </a:r>
          </a:p>
          <a:p>
            <a:r>
              <a:rPr lang="fr-FR" sz="2000" err="1">
                <a:solidFill>
                  <a:srgbClr val="A0DBE6"/>
                </a:solidFill>
                <a:latin typeface="Aptos Display" panose="020B0004020202020204" pitchFamily="34" charset="0"/>
              </a:rPr>
              <a:t>Astrophysics</a:t>
            </a:r>
            <a:r>
              <a:rPr lang="fr-FR" sz="2000">
                <a:solidFill>
                  <a:srgbClr val="A0DBE6"/>
                </a:solidFill>
                <a:latin typeface="Aptos Display" panose="020B0004020202020204" pitchFamily="34" charset="0"/>
              </a:rPr>
              <a:t> Engineer</a:t>
            </a:r>
          </a:p>
        </p:txBody>
      </p:sp>
    </p:spTree>
    <p:extLst>
      <p:ext uri="{BB962C8B-B14F-4D97-AF65-F5344CB8AC3E}">
        <p14:creationId xmlns:p14="http://schemas.microsoft.com/office/powerpoint/2010/main" val="156139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1F9CB-A1A2-8A9C-A476-9B6EC24AE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85" descr="Une image contenant capture d’écran, texte&#10;&#10;Le contenu généré par l’IA peut être incorrect.">
            <a:extLst>
              <a:ext uri="{FF2B5EF4-FFF2-40B4-BE49-F238E27FC236}">
                <a16:creationId xmlns:a16="http://schemas.microsoft.com/office/drawing/2014/main" id="{2D746295-99C0-14CB-D346-4D847B2F6CA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744" r="93106">
                        <a14:foregroundMark x1="9711" y1="31167" x2="6153" y2="45500"/>
                        <a14:foregroundMark x1="6153" y1="45500" x2="6153" y2="66000"/>
                        <a14:foregroundMark x1="6153" y1="66000" x2="8302" y2="56667"/>
                        <a14:foregroundMark x1="8302" y1="56667" x2="7116" y2="36833"/>
                        <a14:foregroundMark x1="7116" y1="36833" x2="6894" y2="47833"/>
                        <a14:foregroundMark x1="6894" y1="47833" x2="8525" y2="66000"/>
                        <a14:foregroundMark x1="8525" y1="66000" x2="9563" y2="35500"/>
                        <a14:foregroundMark x1="4522" y1="45667" x2="4818" y2="60667"/>
                        <a14:foregroundMark x1="4818" y1="60667" x2="5189" y2="50500"/>
                        <a14:foregroundMark x1="80208" y1="53667" x2="83469" y2="51500"/>
                        <a14:foregroundMark x1="83469" y1="51500" x2="86953" y2="52667"/>
                        <a14:foregroundMark x1="86953" y1="52667" x2="87620" y2="54167"/>
                        <a14:foregroundMark x1="90586" y1="35667" x2="93996" y2="45167"/>
                        <a14:foregroundMark x1="93996" y1="45167" x2="94144" y2="64500"/>
                        <a14:foregroundMark x1="94144" y1="64500" x2="90808" y2="55833"/>
                        <a14:foregroundMark x1="90808" y1="55833" x2="90808" y2="46333"/>
                        <a14:foregroundMark x1="90808" y1="46333" x2="92735" y2="56167"/>
                        <a14:foregroundMark x1="92735" y1="56167" x2="92958" y2="64500"/>
                        <a14:foregroundMark x1="92958" y1="64500" x2="91920" y2="72333"/>
                        <a14:foregroundMark x1="91920" y1="72333" x2="91401" y2="63500"/>
                        <a14:foregroundMark x1="91401" y1="63500" x2="93106" y2="35833"/>
                      </a14:backgroundRemoval>
                    </a14:imgEffect>
                  </a14:imgLayer>
                </a14:imgProps>
              </a:ext>
            </a:extLst>
          </a:blip>
          <a:srcRect l="3090" t="25810" r="3090" b="18583"/>
          <a:stretch>
            <a:fillRect/>
          </a:stretch>
        </p:blipFill>
        <p:spPr>
          <a:xfrm>
            <a:off x="231122" y="2689385"/>
            <a:ext cx="14168155" cy="3734968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9ABE4551-D2B8-A3E8-C7DD-7497B0B2A446}"/>
              </a:ext>
            </a:extLst>
          </p:cNvPr>
          <p:cNvSpPr/>
          <p:nvPr/>
        </p:nvSpPr>
        <p:spPr>
          <a:xfrm>
            <a:off x="663535" y="380955"/>
            <a:ext cx="12889825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Challenges in Planetary (and Astrophysical) Sciences</a:t>
            </a:r>
            <a:endParaRPr lang="en-US" sz="4000" b="1">
              <a:latin typeface="Aptos" panose="020B0004020202020204" pitchFamily="34" charset="0"/>
            </a:endParaRPr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FAE5C530-7413-C50D-F0F1-E554172328B5}"/>
              </a:ext>
            </a:extLst>
          </p:cNvPr>
          <p:cNvSpPr/>
          <p:nvPr/>
        </p:nvSpPr>
        <p:spPr>
          <a:xfrm>
            <a:off x="686887" y="1904189"/>
            <a:ext cx="4158734" cy="2483989"/>
          </a:xfrm>
          <a:prstGeom prst="roundRect">
            <a:avLst>
              <a:gd name="adj" fmla="val 7546"/>
            </a:avLst>
          </a:prstGeom>
          <a:solidFill>
            <a:srgbClr val="7741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age 26" descr="Une image contenant cercle, noir et blanc, blanc&#10;&#10;Le contenu généré par l’IA peut être incorrect.">
            <a:extLst>
              <a:ext uri="{FF2B5EF4-FFF2-40B4-BE49-F238E27FC236}">
                <a16:creationId xmlns:a16="http://schemas.microsoft.com/office/drawing/2014/main" id="{C3EBE571-F300-A5BC-5322-093E93B6B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191" y="2145167"/>
            <a:ext cx="943214" cy="943214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12286CAC-C867-4BE4-52A2-3D8BD5E25CFA}"/>
              </a:ext>
            </a:extLst>
          </p:cNvPr>
          <p:cNvSpPr txBox="1"/>
          <p:nvPr/>
        </p:nvSpPr>
        <p:spPr>
          <a:xfrm>
            <a:off x="2015086" y="2145167"/>
            <a:ext cx="27124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Massive Heterogeneous Datasets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6B2A795-C45F-042B-D8C8-7E7315213559}"/>
              </a:ext>
            </a:extLst>
          </p:cNvPr>
          <p:cNvSpPr txBox="1"/>
          <p:nvPr/>
        </p:nvSpPr>
        <p:spPr>
          <a:xfrm>
            <a:off x="984787" y="3488124"/>
            <a:ext cx="3549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Multiple formats, scales, reference systems</a:t>
            </a:r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C3B57297-81C2-00E2-7BFE-84AD80D2CB9B}"/>
              </a:ext>
            </a:extLst>
          </p:cNvPr>
          <p:cNvSpPr/>
          <p:nvPr/>
        </p:nvSpPr>
        <p:spPr>
          <a:xfrm>
            <a:off x="5235774" y="1904189"/>
            <a:ext cx="4158734" cy="2483989"/>
          </a:xfrm>
          <a:prstGeom prst="roundRect">
            <a:avLst>
              <a:gd name="adj" fmla="val 7546"/>
            </a:avLst>
          </a:prstGeom>
          <a:solidFill>
            <a:srgbClr val="7741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CC3C92C-2589-907F-434E-5DC25266CE95}"/>
              </a:ext>
            </a:extLst>
          </p:cNvPr>
          <p:cNvSpPr txBox="1"/>
          <p:nvPr/>
        </p:nvSpPr>
        <p:spPr>
          <a:xfrm>
            <a:off x="6563973" y="2145167"/>
            <a:ext cx="27124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Coupled </a:t>
            </a:r>
            <a:b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Multi-Instrument Pipelines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BB280EF-1117-770B-BD41-72291B815C2A}"/>
              </a:ext>
            </a:extLst>
          </p:cNvPr>
          <p:cNvSpPr txBox="1"/>
          <p:nvPr/>
        </p:nvSpPr>
        <p:spPr>
          <a:xfrm>
            <a:off x="5533674" y="3488124"/>
            <a:ext cx="3485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Complex calibration, correction, modeling chains</a:t>
            </a:r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EDC93565-11C0-FE58-9DD0-E2186DA2D4C7}"/>
              </a:ext>
            </a:extLst>
          </p:cNvPr>
          <p:cNvSpPr/>
          <p:nvPr/>
        </p:nvSpPr>
        <p:spPr>
          <a:xfrm>
            <a:off x="9784661" y="1901874"/>
            <a:ext cx="4158734" cy="2483989"/>
          </a:xfrm>
          <a:prstGeom prst="roundRect">
            <a:avLst>
              <a:gd name="adj" fmla="val 7546"/>
            </a:avLst>
          </a:prstGeom>
          <a:solidFill>
            <a:srgbClr val="7741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5025B82B-9527-3A26-700A-CD32ACA179AA}"/>
              </a:ext>
            </a:extLst>
          </p:cNvPr>
          <p:cNvSpPr txBox="1"/>
          <p:nvPr/>
        </p:nvSpPr>
        <p:spPr>
          <a:xfrm>
            <a:off x="11112861" y="2142852"/>
            <a:ext cx="2503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Weak-Signal and Precision Science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86DE64C3-2D01-56C4-3ADD-390801A8DB5D}"/>
              </a:ext>
            </a:extLst>
          </p:cNvPr>
          <p:cNvSpPr txBox="1"/>
          <p:nvPr/>
        </p:nvSpPr>
        <p:spPr>
          <a:xfrm>
            <a:off x="10082561" y="3485809"/>
            <a:ext cx="3563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Noise domination, instrumental drift, systematic effects</a:t>
            </a:r>
          </a:p>
        </p:txBody>
      </p:sp>
      <p:pic>
        <p:nvPicPr>
          <p:cNvPr id="57" name="Image 56" descr="Une image contenant symbol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572DDA3B-3FFA-09A3-DF75-83B6401B4D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162" y="2142852"/>
            <a:ext cx="943215" cy="943215"/>
          </a:xfrm>
          <a:prstGeom prst="rect">
            <a:avLst/>
          </a:prstGeom>
        </p:spPr>
      </p:pic>
      <p:pic>
        <p:nvPicPr>
          <p:cNvPr id="58" name="Image 57" descr="Une image contenant Graphique, symbole, blanc, conception&#10;&#10;Le contenu généré par l’IA peut être incorrect.">
            <a:extLst>
              <a:ext uri="{FF2B5EF4-FFF2-40B4-BE49-F238E27FC236}">
                <a16:creationId xmlns:a16="http://schemas.microsoft.com/office/drawing/2014/main" id="{0DC2CD62-A21D-44C4-165D-9864ABDE9E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7965" y="2142852"/>
            <a:ext cx="943214" cy="943214"/>
          </a:xfrm>
          <a:prstGeom prst="rect">
            <a:avLst/>
          </a:prstGeom>
        </p:spPr>
      </p:pic>
      <p:sp>
        <p:nvSpPr>
          <p:cNvPr id="74" name="Rectangle : coins arrondis 73">
            <a:extLst>
              <a:ext uri="{FF2B5EF4-FFF2-40B4-BE49-F238E27FC236}">
                <a16:creationId xmlns:a16="http://schemas.microsoft.com/office/drawing/2014/main" id="{D30675AE-02AE-B97A-8187-FB99E33DEDF9}"/>
              </a:ext>
            </a:extLst>
          </p:cNvPr>
          <p:cNvSpPr/>
          <p:nvPr/>
        </p:nvSpPr>
        <p:spPr>
          <a:xfrm>
            <a:off x="3021183" y="4771569"/>
            <a:ext cx="4158734" cy="2483989"/>
          </a:xfrm>
          <a:prstGeom prst="roundRect">
            <a:avLst>
              <a:gd name="adj" fmla="val 7546"/>
            </a:avLst>
          </a:prstGeom>
          <a:solidFill>
            <a:srgbClr val="7741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FFED0D41-A69C-4FFF-F847-9FBF5E8D4E91}"/>
              </a:ext>
            </a:extLst>
          </p:cNvPr>
          <p:cNvSpPr txBox="1"/>
          <p:nvPr/>
        </p:nvSpPr>
        <p:spPr>
          <a:xfrm>
            <a:off x="4349383" y="5012547"/>
            <a:ext cx="2357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Reproducibility and Provenance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FB76E318-4833-A6B8-168D-A5FC7C68A2B1}"/>
              </a:ext>
            </a:extLst>
          </p:cNvPr>
          <p:cNvSpPr txBox="1"/>
          <p:nvPr/>
        </p:nvSpPr>
        <p:spPr>
          <a:xfrm>
            <a:off x="3319083" y="6355504"/>
            <a:ext cx="3680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Data lineage across tools, teams, and time</a:t>
            </a:r>
          </a:p>
        </p:txBody>
      </p:sp>
      <p:pic>
        <p:nvPicPr>
          <p:cNvPr id="79" name="Image 78" descr="Une image contenant symbole, cercle, Graphique, logo&#10;&#10;Le contenu généré par l’IA peut être incorrect.">
            <a:extLst>
              <a:ext uri="{FF2B5EF4-FFF2-40B4-BE49-F238E27FC236}">
                <a16:creationId xmlns:a16="http://schemas.microsoft.com/office/drawing/2014/main" id="{4FFFEACE-7CAA-6D2F-CB52-F7D391C590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4487" y="5015848"/>
            <a:ext cx="937660" cy="937660"/>
          </a:xfrm>
          <a:prstGeom prst="rect">
            <a:avLst/>
          </a:prstGeom>
        </p:spPr>
      </p:pic>
      <p:sp>
        <p:nvSpPr>
          <p:cNvPr id="80" name="Rectangle : coins arrondis 79">
            <a:extLst>
              <a:ext uri="{FF2B5EF4-FFF2-40B4-BE49-F238E27FC236}">
                <a16:creationId xmlns:a16="http://schemas.microsoft.com/office/drawing/2014/main" id="{10300665-81D3-5868-3291-C5CB319B9855}"/>
              </a:ext>
            </a:extLst>
          </p:cNvPr>
          <p:cNvSpPr/>
          <p:nvPr/>
        </p:nvSpPr>
        <p:spPr>
          <a:xfrm>
            <a:off x="7596688" y="4765381"/>
            <a:ext cx="4158734" cy="2483989"/>
          </a:xfrm>
          <a:prstGeom prst="roundRect">
            <a:avLst>
              <a:gd name="adj" fmla="val 7546"/>
            </a:avLst>
          </a:prstGeom>
          <a:solidFill>
            <a:srgbClr val="7741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BD9B5F1B-9CA8-E0E3-1144-A30A26F52B17}"/>
              </a:ext>
            </a:extLst>
          </p:cNvPr>
          <p:cNvSpPr txBox="1"/>
          <p:nvPr/>
        </p:nvSpPr>
        <p:spPr>
          <a:xfrm>
            <a:off x="8924887" y="5006359"/>
            <a:ext cx="2310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Long-Term Scientific Value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9EC8EF63-A1A8-02E4-9B7D-CE4CAE020389}"/>
              </a:ext>
            </a:extLst>
          </p:cNvPr>
          <p:cNvSpPr txBox="1"/>
          <p:nvPr/>
        </p:nvSpPr>
        <p:spPr>
          <a:xfrm>
            <a:off x="7894588" y="6349316"/>
            <a:ext cx="3554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Data must outlive instruments and projects</a:t>
            </a:r>
          </a:p>
        </p:txBody>
      </p:sp>
      <p:pic>
        <p:nvPicPr>
          <p:cNvPr id="84" name="Image 8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B4DCCC52-C240-311E-4D70-64968F38F3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546" y="5009828"/>
            <a:ext cx="937660" cy="93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4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BACF1-B8EF-0D5F-4CA9-2B44171E5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8B99D2B-0AE9-8162-15A3-99EAC96F0AE8}"/>
              </a:ext>
            </a:extLst>
          </p:cNvPr>
          <p:cNvCxnSpPr/>
          <p:nvPr/>
        </p:nvCxnSpPr>
        <p:spPr>
          <a:xfrm>
            <a:off x="11022048" y="3155596"/>
            <a:ext cx="0" cy="2880000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D327F56-FFC9-5765-9DA8-3F76BE403895}"/>
              </a:ext>
            </a:extLst>
          </p:cNvPr>
          <p:cNvCxnSpPr>
            <a:cxnSpLocks/>
          </p:cNvCxnSpPr>
          <p:nvPr/>
        </p:nvCxnSpPr>
        <p:spPr>
          <a:xfrm flipH="1">
            <a:off x="9602958" y="4507151"/>
            <a:ext cx="2784919" cy="28543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3CEB607-1090-5C99-DD00-46340342FF47}"/>
              </a:ext>
            </a:extLst>
          </p:cNvPr>
          <p:cNvCxnSpPr>
            <a:cxnSpLocks/>
          </p:cNvCxnSpPr>
          <p:nvPr/>
        </p:nvCxnSpPr>
        <p:spPr>
          <a:xfrm rot="1800000">
            <a:off x="11022048" y="3154158"/>
            <a:ext cx="0" cy="2880000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7504E953-08BA-F858-ED90-6239B806A187}"/>
              </a:ext>
            </a:extLst>
          </p:cNvPr>
          <p:cNvCxnSpPr>
            <a:cxnSpLocks/>
          </p:cNvCxnSpPr>
          <p:nvPr/>
        </p:nvCxnSpPr>
        <p:spPr>
          <a:xfrm rot="3600000">
            <a:off x="11022048" y="3154158"/>
            <a:ext cx="0" cy="2880000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DBC63D9-0CAF-1CB9-7726-1A992A23E31B}"/>
              </a:ext>
            </a:extLst>
          </p:cNvPr>
          <p:cNvCxnSpPr>
            <a:cxnSpLocks/>
          </p:cNvCxnSpPr>
          <p:nvPr/>
        </p:nvCxnSpPr>
        <p:spPr>
          <a:xfrm rot="-1800000">
            <a:off x="11022048" y="3154158"/>
            <a:ext cx="0" cy="2880000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0F4E8D65-1C48-5883-A637-E03EDC7D1149}"/>
              </a:ext>
            </a:extLst>
          </p:cNvPr>
          <p:cNvCxnSpPr>
            <a:cxnSpLocks/>
          </p:cNvCxnSpPr>
          <p:nvPr/>
        </p:nvCxnSpPr>
        <p:spPr>
          <a:xfrm rot="-3600000">
            <a:off x="11022048" y="3154158"/>
            <a:ext cx="0" cy="2880000"/>
          </a:xfrm>
          <a:prstGeom prst="line">
            <a:avLst/>
          </a:prstGeom>
          <a:ln>
            <a:solidFill>
              <a:srgbClr val="7741C7"/>
            </a:solidFill>
            <a:headEnd type="oval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necteur 3">
            <a:extLst>
              <a:ext uri="{FF2B5EF4-FFF2-40B4-BE49-F238E27FC236}">
                <a16:creationId xmlns:a16="http://schemas.microsoft.com/office/drawing/2014/main" id="{9E393DAD-EB5F-1693-102F-7A522C714362}"/>
              </a:ext>
            </a:extLst>
          </p:cNvPr>
          <p:cNvSpPr/>
          <p:nvPr/>
        </p:nvSpPr>
        <p:spPr>
          <a:xfrm>
            <a:off x="10163089" y="3697389"/>
            <a:ext cx="1717052" cy="1717052"/>
          </a:xfrm>
          <a:prstGeom prst="flowChartConnector">
            <a:avLst/>
          </a:prstGeom>
          <a:solidFill>
            <a:srgbClr val="7741C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2FB85A7-02B8-86CD-E358-E3BE29DBB663}"/>
              </a:ext>
            </a:extLst>
          </p:cNvPr>
          <p:cNvSpPr txBox="1"/>
          <p:nvPr/>
        </p:nvSpPr>
        <p:spPr>
          <a:xfrm>
            <a:off x="546195" y="2383328"/>
            <a:ext cx="28141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Geodata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Geomatics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Geoinformatics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Cartography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Proficiency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 in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several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 GIS solutions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8BBB839-2105-FEDD-2247-068E5D539410}"/>
              </a:ext>
            </a:extLst>
          </p:cNvPr>
          <p:cNvSpPr txBox="1"/>
          <p:nvPr/>
        </p:nvSpPr>
        <p:spPr>
          <a:xfrm>
            <a:off x="546196" y="4575373"/>
            <a:ext cx="28141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Development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Deployment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Hosting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Maintenance</a:t>
            </a: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Security &amp;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Pentests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D525D8-4053-61B6-F17A-4327CDC0E8DD}"/>
              </a:ext>
            </a:extLst>
          </p:cNvPr>
          <p:cNvSpPr txBox="1"/>
          <p:nvPr/>
        </p:nvSpPr>
        <p:spPr>
          <a:xfrm>
            <a:off x="1354908" y="1784407"/>
            <a:ext cx="173833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400" b="1">
                <a:ln>
                  <a:solidFill>
                    <a:srgbClr val="A0DBE6"/>
                  </a:solidFill>
                </a:ln>
                <a:solidFill>
                  <a:srgbClr val="006A86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>
                <a:ln w="25400">
                  <a:noFill/>
                </a:ln>
                <a:solidFill>
                  <a:schemeClr val="bg1"/>
                </a:solidFill>
              </a:rPr>
              <a:t>GIS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4CAEDE-9E31-EEC5-05D5-5E15AB3139B5}"/>
              </a:ext>
            </a:extLst>
          </p:cNvPr>
          <p:cNvSpPr txBox="1"/>
          <p:nvPr/>
        </p:nvSpPr>
        <p:spPr>
          <a:xfrm>
            <a:off x="1355975" y="3976452"/>
            <a:ext cx="116205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/>
              <a:t>IT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024C407-BD7E-74FF-1E0C-971E66DFF59D}"/>
              </a:ext>
            </a:extLst>
          </p:cNvPr>
          <p:cNvSpPr txBox="1"/>
          <p:nvPr/>
        </p:nvSpPr>
        <p:spPr>
          <a:xfrm>
            <a:off x="1332359" y="6202581"/>
            <a:ext cx="181551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/>
              <a:t>BA+UX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23A9BC7-0BC1-F908-4A6A-9BF28AA2F2A0}"/>
              </a:ext>
            </a:extLst>
          </p:cNvPr>
          <p:cNvSpPr txBox="1"/>
          <p:nvPr/>
        </p:nvSpPr>
        <p:spPr>
          <a:xfrm>
            <a:off x="523645" y="6815142"/>
            <a:ext cx="283665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Business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analysis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Work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processes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 and data</a:t>
            </a: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Support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2FBF320-81AA-424A-8B93-EDEA15AB9EA8}"/>
              </a:ext>
            </a:extLst>
          </p:cNvPr>
          <p:cNvSpPr txBox="1"/>
          <p:nvPr/>
        </p:nvSpPr>
        <p:spPr>
          <a:xfrm>
            <a:off x="4603677" y="1813763"/>
            <a:ext cx="210010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/>
              <a:t>SPATIAL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56D9C15-E24D-866D-5A0C-17F3EB10CB03}"/>
              </a:ext>
            </a:extLst>
          </p:cNvPr>
          <p:cNvSpPr txBox="1"/>
          <p:nvPr/>
        </p:nvSpPr>
        <p:spPr>
          <a:xfrm>
            <a:off x="3814965" y="2462252"/>
            <a:ext cx="26545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Satellite data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processing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GNSS, PNT,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Earth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 Observation</a:t>
            </a:r>
          </a:p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Cosmology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Astronomy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11E8C2E7-2B55-877A-81FB-88E6A26D4A52}"/>
              </a:ext>
            </a:extLst>
          </p:cNvPr>
          <p:cNvSpPr txBox="1"/>
          <p:nvPr/>
        </p:nvSpPr>
        <p:spPr>
          <a:xfrm>
            <a:off x="3814964" y="4610100"/>
            <a:ext cx="265451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ML, DL, LLM, SLM</a:t>
            </a: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Recognition,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Geolocation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Acquisition, Automation</a:t>
            </a:r>
          </a:p>
        </p:txBody>
      </p:sp>
      <p:pic>
        <p:nvPicPr>
          <p:cNvPr id="71" name="Graphique 70" descr="Globe terrestre : Europe et Afrique avec un remplissage uni">
            <a:extLst>
              <a:ext uri="{FF2B5EF4-FFF2-40B4-BE49-F238E27FC236}">
                <a16:creationId xmlns:a16="http://schemas.microsoft.com/office/drawing/2014/main" id="{CE126857-8E64-099E-FEAF-4B1E21BDD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0467" y="1644194"/>
            <a:ext cx="818057" cy="818057"/>
          </a:xfrm>
          <a:prstGeom prst="rect">
            <a:avLst/>
          </a:prstGeom>
        </p:spPr>
      </p:pic>
      <p:pic>
        <p:nvPicPr>
          <p:cNvPr id="77" name="Graphique 76" descr="Satellite avec un remplissage uni">
            <a:extLst>
              <a:ext uri="{FF2B5EF4-FFF2-40B4-BE49-F238E27FC236}">
                <a16:creationId xmlns:a16="http://schemas.microsoft.com/office/drawing/2014/main" id="{FFB99B1F-45C0-06D4-E8CC-5CF7F3D3DE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29237" y="1673550"/>
            <a:ext cx="818057" cy="818057"/>
          </a:xfrm>
          <a:prstGeom prst="rect">
            <a:avLst/>
          </a:prstGeom>
        </p:spPr>
      </p:pic>
      <p:pic>
        <p:nvPicPr>
          <p:cNvPr id="83" name="Graphique 82" descr="Conception web avec un remplissage uni">
            <a:extLst>
              <a:ext uri="{FF2B5EF4-FFF2-40B4-BE49-F238E27FC236}">
                <a16:creationId xmlns:a16="http://schemas.microsoft.com/office/drawing/2014/main" id="{9D92512A-CF53-D77D-B775-F01E09E0F6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0467" y="3836239"/>
            <a:ext cx="818057" cy="818057"/>
          </a:xfrm>
          <a:prstGeom prst="rect">
            <a:avLst/>
          </a:prstGeom>
        </p:spPr>
      </p:pic>
      <p:pic>
        <p:nvPicPr>
          <p:cNvPr id="85" name="Graphique 84" descr="Réseaux sociaux avec un remplissage uni">
            <a:extLst>
              <a:ext uri="{FF2B5EF4-FFF2-40B4-BE49-F238E27FC236}">
                <a16:creationId xmlns:a16="http://schemas.microsoft.com/office/drawing/2014/main" id="{4D2CEA4D-C182-23B2-D09F-7489386FCC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7918" y="6062369"/>
            <a:ext cx="818057" cy="818057"/>
          </a:xfrm>
          <a:prstGeom prst="rect">
            <a:avLst/>
          </a:prstGeom>
        </p:spPr>
      </p:pic>
      <p:pic>
        <p:nvPicPr>
          <p:cNvPr id="87" name="Graphique 86" descr="Tête avec engrenages avec un remplissage uni">
            <a:extLst>
              <a:ext uri="{FF2B5EF4-FFF2-40B4-BE49-F238E27FC236}">
                <a16:creationId xmlns:a16="http://schemas.microsoft.com/office/drawing/2014/main" id="{A35062AA-C98B-DA11-16BD-FC4C629CC0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29237" y="3857327"/>
            <a:ext cx="818057" cy="818057"/>
          </a:xfrm>
          <a:prstGeom prst="rect">
            <a:avLst/>
          </a:prstGeom>
        </p:spPr>
      </p:pic>
      <p:sp>
        <p:nvSpPr>
          <p:cNvPr id="88" name="ZoneTexte 87">
            <a:extLst>
              <a:ext uri="{FF2B5EF4-FFF2-40B4-BE49-F238E27FC236}">
                <a16:creationId xmlns:a16="http://schemas.microsoft.com/office/drawing/2014/main" id="{66843130-F35C-11D0-879D-39EEF30283D8}"/>
              </a:ext>
            </a:extLst>
          </p:cNvPr>
          <p:cNvSpPr txBox="1"/>
          <p:nvPr/>
        </p:nvSpPr>
        <p:spPr>
          <a:xfrm>
            <a:off x="4624745" y="3997539"/>
            <a:ext cx="198369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/>
              <a:t>IA &amp; AI</a:t>
            </a:r>
          </a:p>
        </p:txBody>
      </p:sp>
      <p:pic>
        <p:nvPicPr>
          <p:cNvPr id="2" name="Image 1" descr="Une image contenant texte&#10;&#10;Description générée automatiquement">
            <a:extLst>
              <a:ext uri="{FF2B5EF4-FFF2-40B4-BE49-F238E27FC236}">
                <a16:creationId xmlns:a16="http://schemas.microsoft.com/office/drawing/2014/main" id="{F62E169B-FEE7-4B97-3917-41A8A5A6997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074" y="267028"/>
            <a:ext cx="1598583" cy="108966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5C143FA-EF98-9784-2F70-AF1056C6EF35}"/>
              </a:ext>
            </a:extLst>
          </p:cNvPr>
          <p:cNvSpPr txBox="1"/>
          <p:nvPr/>
        </p:nvSpPr>
        <p:spPr>
          <a:xfrm>
            <a:off x="3847215" y="6836005"/>
            <a:ext cx="2622253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Management,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Organization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Leadership, </a:t>
            </a:r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Steering</a:t>
            </a:r>
            <a:endParaRPr lang="fr-FR" sz="1320">
              <a:solidFill>
                <a:srgbClr val="A0DBE6"/>
              </a:solidFill>
              <a:latin typeface="Aptos Display" panose="020B0004020202020204" pitchFamily="34" charset="0"/>
            </a:endParaRPr>
          </a:p>
          <a:p>
            <a:r>
              <a:rPr lang="fr-FR" sz="1320" err="1">
                <a:solidFill>
                  <a:srgbClr val="A0DBE6"/>
                </a:solidFill>
                <a:latin typeface="Aptos Display" panose="020B0004020202020204" pitchFamily="34" charset="0"/>
              </a:rPr>
              <a:t>Hermes</a:t>
            </a:r>
            <a:r>
              <a:rPr lang="fr-FR" sz="1320">
                <a:solidFill>
                  <a:srgbClr val="A0DBE6"/>
                </a:solidFill>
                <a:latin typeface="Aptos Display" panose="020B0004020202020204" pitchFamily="34" charset="0"/>
              </a:rPr>
              <a:t>, Scrum Certifications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5D4F0C7-BED1-65E6-3B73-AAA9E42E1AC4}"/>
              </a:ext>
            </a:extLst>
          </p:cNvPr>
          <p:cNvSpPr txBox="1"/>
          <p:nvPr/>
        </p:nvSpPr>
        <p:spPr>
          <a:xfrm>
            <a:off x="4635926" y="6237084"/>
            <a:ext cx="231642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400" b="1">
                <a:ln>
                  <a:solidFill>
                    <a:srgbClr val="A0DBE6"/>
                  </a:solidFill>
                </a:ln>
                <a:solidFill>
                  <a:srgbClr val="006A86"/>
                </a:solidFill>
                <a:latin typeface="Aptos Display" panose="020B0004020202020204" pitchFamily="34" charset="0"/>
              </a:defRPr>
            </a:lvl1pPr>
          </a:lstStyle>
          <a:p>
            <a:pPr algn="l"/>
            <a:r>
              <a:rPr lang="fr-FR" sz="3360">
                <a:ln w="25400">
                  <a:noFill/>
                </a:ln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25" name="Graphique 24" descr="Pièces d’échiquier avec un remplissage uni">
            <a:extLst>
              <a:ext uri="{FF2B5EF4-FFF2-40B4-BE49-F238E27FC236}">
                <a16:creationId xmlns:a16="http://schemas.microsoft.com/office/drawing/2014/main" id="{A56AB732-31D5-317B-E579-55543DB8CA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861487" y="6096871"/>
            <a:ext cx="818057" cy="818057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BE728CC-432F-68E5-DE54-5CA72A35A494}"/>
              </a:ext>
            </a:extLst>
          </p:cNvPr>
          <p:cNvSpPr txBox="1"/>
          <p:nvPr/>
        </p:nvSpPr>
        <p:spPr>
          <a:xfrm>
            <a:off x="10058588" y="4051806"/>
            <a:ext cx="1923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2200">
                <a:solidFill>
                  <a:schemeClr val="bg1">
                    <a:lumMod val="95000"/>
                  </a:schemeClr>
                </a:solidFill>
              </a:rPr>
              <a:t>Data </a:t>
            </a:r>
          </a:p>
          <a:p>
            <a:r>
              <a:rPr lang="fr-FR" sz="2200" err="1">
                <a:solidFill>
                  <a:schemeClr val="bg1">
                    <a:lumMod val="95000"/>
                  </a:schemeClr>
                </a:solidFill>
              </a:rPr>
              <a:t>Governance</a:t>
            </a:r>
            <a:endParaRPr lang="fr-FR" sz="2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5C81A39-44B0-4578-E9E2-42B3B48A4CA2}"/>
              </a:ext>
            </a:extLst>
          </p:cNvPr>
          <p:cNvSpPr txBox="1"/>
          <p:nvPr/>
        </p:nvSpPr>
        <p:spPr>
          <a:xfrm>
            <a:off x="9760420" y="2667786"/>
            <a:ext cx="2491636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Architecture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DE4EA08-B48E-DB76-6E09-264529CEC801}"/>
              </a:ext>
            </a:extLst>
          </p:cNvPr>
          <p:cNvSpPr txBox="1"/>
          <p:nvPr/>
        </p:nvSpPr>
        <p:spPr>
          <a:xfrm>
            <a:off x="11625809" y="2976636"/>
            <a:ext cx="1764896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Data design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9B85ED2-79F4-F2A5-3E28-A2333E8BC23F}"/>
              </a:ext>
            </a:extLst>
          </p:cNvPr>
          <p:cNvSpPr txBox="1"/>
          <p:nvPr/>
        </p:nvSpPr>
        <p:spPr>
          <a:xfrm>
            <a:off x="12344293" y="4317210"/>
            <a:ext cx="160131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 err="1">
                <a:solidFill>
                  <a:srgbClr val="DAE1FF"/>
                </a:solidFill>
              </a:rPr>
              <a:t>Processing</a:t>
            </a:r>
            <a:endParaRPr lang="fr-FR" sz="1920">
              <a:solidFill>
                <a:srgbClr val="DAE1FF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B639F58-06B5-E86D-750D-68840BD05118}"/>
              </a:ext>
            </a:extLst>
          </p:cNvPr>
          <p:cNvSpPr txBox="1"/>
          <p:nvPr/>
        </p:nvSpPr>
        <p:spPr>
          <a:xfrm>
            <a:off x="12021883" y="5228015"/>
            <a:ext cx="165752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Security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AA7FC0D-B3DD-0101-D73C-A3A54AF8937C}"/>
              </a:ext>
            </a:extLst>
          </p:cNvPr>
          <p:cNvSpPr txBox="1"/>
          <p:nvPr/>
        </p:nvSpPr>
        <p:spPr>
          <a:xfrm>
            <a:off x="11503365" y="5882983"/>
            <a:ext cx="220075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 err="1">
                <a:solidFill>
                  <a:srgbClr val="DAE1FF"/>
                </a:solidFill>
              </a:rPr>
              <a:t>Interoperability</a:t>
            </a:r>
            <a:endParaRPr lang="fr-FR" sz="1920">
              <a:solidFill>
                <a:srgbClr val="DAE1FF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F2FB1D0-DBDF-CA58-BEA9-B40F8824D57D}"/>
              </a:ext>
            </a:extLst>
          </p:cNvPr>
          <p:cNvSpPr txBox="1"/>
          <p:nvPr/>
        </p:nvSpPr>
        <p:spPr>
          <a:xfrm>
            <a:off x="10353640" y="6204393"/>
            <a:ext cx="136714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Files &amp; </a:t>
            </a:r>
          </a:p>
          <a:p>
            <a:r>
              <a:rPr lang="fr-FR" sz="1920">
                <a:solidFill>
                  <a:srgbClr val="DAE1FF"/>
                </a:solidFill>
              </a:rPr>
              <a:t>contents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6BF86E0-13BE-5C98-60D8-2440A208B22D}"/>
              </a:ext>
            </a:extLst>
          </p:cNvPr>
          <p:cNvSpPr txBox="1"/>
          <p:nvPr/>
        </p:nvSpPr>
        <p:spPr>
          <a:xfrm>
            <a:off x="7890241" y="5006749"/>
            <a:ext cx="19057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 err="1">
                <a:solidFill>
                  <a:srgbClr val="DAE1FF"/>
                </a:solidFill>
              </a:rPr>
              <a:t>Authoritative</a:t>
            </a:r>
            <a:endParaRPr lang="fr-FR" sz="1920">
              <a:solidFill>
                <a:srgbClr val="DAE1FF"/>
              </a:solidFill>
            </a:endParaRPr>
          </a:p>
          <a:p>
            <a:r>
              <a:rPr lang="fr-FR" sz="1920">
                <a:solidFill>
                  <a:srgbClr val="DAE1FF"/>
                </a:solidFill>
              </a:rPr>
              <a:t>Data Source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1118199-78A5-BA98-2B07-03F17D969EA3}"/>
              </a:ext>
            </a:extLst>
          </p:cNvPr>
          <p:cNvSpPr txBox="1"/>
          <p:nvPr/>
        </p:nvSpPr>
        <p:spPr>
          <a:xfrm>
            <a:off x="7904684" y="4345221"/>
            <a:ext cx="180630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Repository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D33835B-92CB-0514-CC43-3F5CCE414266}"/>
              </a:ext>
            </a:extLst>
          </p:cNvPr>
          <p:cNvSpPr txBox="1"/>
          <p:nvPr/>
        </p:nvSpPr>
        <p:spPr>
          <a:xfrm>
            <a:off x="8359601" y="3577215"/>
            <a:ext cx="147422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 err="1">
                <a:solidFill>
                  <a:srgbClr val="DAE1FF"/>
                </a:solidFill>
              </a:rPr>
              <a:t>Metadata</a:t>
            </a:r>
            <a:endParaRPr lang="fr-FR" sz="1920">
              <a:solidFill>
                <a:srgbClr val="DAE1FF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6F7082B-FBF0-3524-A797-334845ED6C84}"/>
              </a:ext>
            </a:extLst>
          </p:cNvPr>
          <p:cNvSpPr txBox="1"/>
          <p:nvPr/>
        </p:nvSpPr>
        <p:spPr>
          <a:xfrm>
            <a:off x="9101606" y="2970522"/>
            <a:ext cx="128025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 err="1">
                <a:solidFill>
                  <a:srgbClr val="DAE1FF"/>
                </a:solidFill>
              </a:rPr>
              <a:t>Quality</a:t>
            </a:r>
            <a:endParaRPr lang="fr-FR" sz="1920">
              <a:solidFill>
                <a:srgbClr val="DAE1FF"/>
              </a:solidFill>
            </a:endParaRP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681125F9-6AA4-63A1-4F12-98C0C42959ED}"/>
              </a:ext>
            </a:extLst>
          </p:cNvPr>
          <p:cNvSpPr txBox="1"/>
          <p:nvPr/>
        </p:nvSpPr>
        <p:spPr>
          <a:xfrm>
            <a:off x="9029923" y="1554756"/>
            <a:ext cx="387611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97143">
              <a:defRPr/>
            </a:pPr>
            <a:r>
              <a:rPr lang="en-US" altLang="ko-KR" sz="3360" b="1" cap="small">
                <a:solidFill>
                  <a:schemeClr val="bg1"/>
                </a:solidFill>
                <a:latin typeface="Aptos" panose="020B0004020202020204" pitchFamily="34" charset="0"/>
                <a:ea typeface="Arial Unicode MS"/>
              </a:rPr>
              <a:t>Our data DNA</a:t>
            </a:r>
          </a:p>
        </p:txBody>
      </p:sp>
      <p:cxnSp>
        <p:nvCxnSpPr>
          <p:cNvPr id="38" name="Straight Connector 30">
            <a:extLst>
              <a:ext uri="{FF2B5EF4-FFF2-40B4-BE49-F238E27FC236}">
                <a16:creationId xmlns:a16="http://schemas.microsoft.com/office/drawing/2014/main" id="{94A5644F-C257-46EF-28B2-8E814EC2612E}"/>
              </a:ext>
            </a:extLst>
          </p:cNvPr>
          <p:cNvCxnSpPr>
            <a:cxnSpLocks/>
          </p:cNvCxnSpPr>
          <p:nvPr/>
        </p:nvCxnSpPr>
        <p:spPr>
          <a:xfrm>
            <a:off x="7315200" y="1947828"/>
            <a:ext cx="0" cy="593801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BD8377FD-9C36-A359-B250-20E22A078731}"/>
              </a:ext>
            </a:extLst>
          </p:cNvPr>
          <p:cNvSpPr txBox="1"/>
          <p:nvPr/>
        </p:nvSpPr>
        <p:spPr>
          <a:xfrm>
            <a:off x="12224280" y="3615091"/>
            <a:ext cx="124397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Storage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80D7E02-E07E-8611-0192-F1011ECB5DB4}"/>
              </a:ext>
            </a:extLst>
          </p:cNvPr>
          <p:cNvSpPr txBox="1"/>
          <p:nvPr/>
        </p:nvSpPr>
        <p:spPr>
          <a:xfrm>
            <a:off x="8561740" y="5832922"/>
            <a:ext cx="1841328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 b="1">
                <a:ln w="25400">
                  <a:noFill/>
                </a:ln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fr-FR" sz="1920">
                <a:solidFill>
                  <a:srgbClr val="DAE1FF"/>
                </a:solidFill>
              </a:rPr>
              <a:t>Single Source </a:t>
            </a:r>
          </a:p>
          <a:p>
            <a:r>
              <a:rPr lang="fr-FR" sz="1920">
                <a:solidFill>
                  <a:srgbClr val="DAE1FF"/>
                </a:solidFill>
              </a:rPr>
              <a:t>of Truth</a:t>
            </a:r>
          </a:p>
        </p:txBody>
      </p:sp>
      <p:sp>
        <p:nvSpPr>
          <p:cNvPr id="6" name="Text 0">
            <a:extLst>
              <a:ext uri="{FF2B5EF4-FFF2-40B4-BE49-F238E27FC236}">
                <a16:creationId xmlns:a16="http://schemas.microsoft.com/office/drawing/2014/main" id="{03F5EA54-EE67-D350-D701-0083464F783E}"/>
              </a:ext>
            </a:extLst>
          </p:cNvPr>
          <p:cNvSpPr/>
          <p:nvPr/>
        </p:nvSpPr>
        <p:spPr>
          <a:xfrm>
            <a:off x="663536" y="380955"/>
            <a:ext cx="8366388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 err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GeoDataSolutions</a:t>
            </a: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  |  What We Do</a:t>
            </a:r>
            <a:endParaRPr lang="en-US" sz="4000" b="1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65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464240-FD36-9DF6-7EB5-CD701B746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 descr="Une image contenant espace, Univers, Espace lointain, capture d’écran&#10;&#10;Le contenu généré par l’IA peut être incorrect.">
            <a:extLst>
              <a:ext uri="{FF2B5EF4-FFF2-40B4-BE49-F238E27FC236}">
                <a16:creationId xmlns:a16="http://schemas.microsoft.com/office/drawing/2014/main" id="{91162EA8-F67B-2FEE-0AE2-239784005B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292" y="4748285"/>
            <a:ext cx="2724320" cy="2729909"/>
          </a:xfrm>
          <a:prstGeom prst="roundRect">
            <a:avLst>
              <a:gd name="adj" fmla="val 6088"/>
            </a:avLst>
          </a:prstGeom>
        </p:spPr>
      </p:pic>
      <p:sp>
        <p:nvSpPr>
          <p:cNvPr id="4" name="Shape 2">
            <a:extLst>
              <a:ext uri="{FF2B5EF4-FFF2-40B4-BE49-F238E27FC236}">
                <a16:creationId xmlns:a16="http://schemas.microsoft.com/office/drawing/2014/main" id="{AFA5A6A0-A7FF-BC43-3808-23A5684DAEA5}"/>
              </a:ext>
            </a:extLst>
          </p:cNvPr>
          <p:cNvSpPr/>
          <p:nvPr/>
        </p:nvSpPr>
        <p:spPr>
          <a:xfrm>
            <a:off x="1370865" y="2256465"/>
            <a:ext cx="4880466" cy="121920"/>
          </a:xfrm>
          <a:prstGeom prst="roundRect">
            <a:avLst>
              <a:gd name="adj" fmla="val 50000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5" name="Shape 3">
            <a:extLst>
              <a:ext uri="{FF2B5EF4-FFF2-40B4-BE49-F238E27FC236}">
                <a16:creationId xmlns:a16="http://schemas.microsoft.com/office/drawing/2014/main" id="{4249F2BC-700C-6E91-CB1C-5017D01DB6AD}"/>
              </a:ext>
            </a:extLst>
          </p:cNvPr>
          <p:cNvSpPr/>
          <p:nvPr/>
        </p:nvSpPr>
        <p:spPr>
          <a:xfrm>
            <a:off x="642518" y="1635905"/>
            <a:ext cx="884628" cy="884628"/>
          </a:xfrm>
          <a:prstGeom prst="roundRect">
            <a:avLst>
              <a:gd name="adj" fmla="val 129817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pic>
        <p:nvPicPr>
          <p:cNvPr id="6" name="Image 0" descr="preencoded.png">
            <a:extLst>
              <a:ext uri="{FF2B5EF4-FFF2-40B4-BE49-F238E27FC236}">
                <a16:creationId xmlns:a16="http://schemas.microsoft.com/office/drawing/2014/main" id="{5E2171C4-387E-43E9-64F0-374ABDD411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939" y="1806381"/>
            <a:ext cx="499786" cy="499786"/>
          </a:xfrm>
          <a:prstGeom prst="rect">
            <a:avLst/>
          </a:prstGeom>
        </p:spPr>
      </p:pic>
      <p:sp>
        <p:nvSpPr>
          <p:cNvPr id="33" name="Text 0">
            <a:extLst>
              <a:ext uri="{FF2B5EF4-FFF2-40B4-BE49-F238E27FC236}">
                <a16:creationId xmlns:a16="http://schemas.microsoft.com/office/drawing/2014/main" id="{1242CD91-7A78-C327-681C-5A98146078B6}"/>
              </a:ext>
            </a:extLst>
          </p:cNvPr>
          <p:cNvSpPr/>
          <p:nvPr/>
        </p:nvSpPr>
        <p:spPr>
          <a:xfrm>
            <a:off x="663535" y="380955"/>
            <a:ext cx="8446175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Data-Driven Challenges in Practice</a:t>
            </a:r>
            <a:endParaRPr lang="en-US" sz="4000" b="1">
              <a:latin typeface="Aptos" panose="020B0004020202020204" pitchFamily="34" charset="0"/>
            </a:endParaRPr>
          </a:p>
        </p:txBody>
      </p:sp>
      <p:pic>
        <p:nvPicPr>
          <p:cNvPr id="2" name="Image 1" descr="Une image contenant texte, capture d’écran,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7890E857-86FC-513A-FD55-B598BCFB8F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784" y="2964236"/>
            <a:ext cx="3948242" cy="1988016"/>
          </a:xfrm>
          <a:prstGeom prst="roundRect">
            <a:avLst>
              <a:gd name="adj" fmla="val 5839"/>
            </a:avLst>
          </a:prstGeom>
        </p:spPr>
      </p:pic>
      <p:pic>
        <p:nvPicPr>
          <p:cNvPr id="39" name="Image 38" descr="Une image contenant texte, Tracé, lig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2DD08CE8-8C15-FB22-491D-2468E59CC7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784" y="5266374"/>
            <a:ext cx="3935284" cy="2224103"/>
          </a:xfrm>
          <a:prstGeom prst="roundRect">
            <a:avLst>
              <a:gd name="adj" fmla="val 4654"/>
            </a:avLst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2FBCC54F-C16E-B556-FB98-A92FA4B1C38A}"/>
              </a:ext>
            </a:extLst>
          </p:cNvPr>
          <p:cNvSpPr txBox="1"/>
          <p:nvPr/>
        </p:nvSpPr>
        <p:spPr>
          <a:xfrm>
            <a:off x="1660350" y="1783362"/>
            <a:ext cx="38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Multi-Sensor Spatial Data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D394399-A79F-08BB-8024-48AB526BAF10}"/>
              </a:ext>
            </a:extLst>
          </p:cNvPr>
          <p:cNvSpPr txBox="1"/>
          <p:nvPr/>
        </p:nvSpPr>
        <p:spPr>
          <a:xfrm>
            <a:off x="1660350" y="2477658"/>
            <a:ext cx="475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Aligning images, catalogs, reference frames</a:t>
            </a:r>
          </a:p>
        </p:txBody>
      </p:sp>
      <p:pic>
        <p:nvPicPr>
          <p:cNvPr id="45" name="Image 44" descr="Une image contenant espace, nuit, engin spatial&#10;&#10;Le contenu généré par l’IA peut être incorrect.">
            <a:extLst>
              <a:ext uri="{FF2B5EF4-FFF2-40B4-BE49-F238E27FC236}">
                <a16:creationId xmlns:a16="http://schemas.microsoft.com/office/drawing/2014/main" id="{F6D55FB7-50FC-7333-5330-8BA9EFB1AA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9" t="10620" r="10455" b="9947"/>
          <a:stretch>
            <a:fillRect/>
          </a:stretch>
        </p:blipFill>
        <p:spPr>
          <a:xfrm>
            <a:off x="11531292" y="987320"/>
            <a:ext cx="2687886" cy="1765721"/>
          </a:xfrm>
          <a:prstGeom prst="roundRect">
            <a:avLst>
              <a:gd name="adj" fmla="val 8995"/>
            </a:avLst>
          </a:prstGeom>
        </p:spPr>
      </p:pic>
      <p:sp>
        <p:nvSpPr>
          <p:cNvPr id="47" name="Shape 2">
            <a:extLst>
              <a:ext uri="{FF2B5EF4-FFF2-40B4-BE49-F238E27FC236}">
                <a16:creationId xmlns:a16="http://schemas.microsoft.com/office/drawing/2014/main" id="{7700BAE9-3419-5C3E-7B6A-85523ED37A75}"/>
              </a:ext>
            </a:extLst>
          </p:cNvPr>
          <p:cNvSpPr/>
          <p:nvPr/>
        </p:nvSpPr>
        <p:spPr>
          <a:xfrm>
            <a:off x="1391881" y="3746410"/>
            <a:ext cx="5096841" cy="121920"/>
          </a:xfrm>
          <a:prstGeom prst="roundRect">
            <a:avLst>
              <a:gd name="adj" fmla="val 50000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48" name="Shape 3">
            <a:extLst>
              <a:ext uri="{FF2B5EF4-FFF2-40B4-BE49-F238E27FC236}">
                <a16:creationId xmlns:a16="http://schemas.microsoft.com/office/drawing/2014/main" id="{F0479821-A2BB-8648-00E6-6A7B1A882B72}"/>
              </a:ext>
            </a:extLst>
          </p:cNvPr>
          <p:cNvSpPr/>
          <p:nvPr/>
        </p:nvSpPr>
        <p:spPr>
          <a:xfrm>
            <a:off x="663535" y="3125850"/>
            <a:ext cx="884628" cy="884628"/>
          </a:xfrm>
          <a:prstGeom prst="roundRect">
            <a:avLst>
              <a:gd name="adj" fmla="val 129817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F5DF47F8-DD73-84B4-DAF7-70AA0D37F2C9}"/>
              </a:ext>
            </a:extLst>
          </p:cNvPr>
          <p:cNvSpPr txBox="1"/>
          <p:nvPr/>
        </p:nvSpPr>
        <p:spPr>
          <a:xfrm>
            <a:off x="1681367" y="3273307"/>
            <a:ext cx="5152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Signal Processing &amp; Denoising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13F4E47-EAC3-CFBC-62FB-E93152CABDB4}"/>
              </a:ext>
            </a:extLst>
          </p:cNvPr>
          <p:cNvSpPr txBox="1"/>
          <p:nvPr/>
        </p:nvSpPr>
        <p:spPr>
          <a:xfrm>
            <a:off x="1681367" y="3969763"/>
            <a:ext cx="475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Extracting weak signals from structured noise</a:t>
            </a:r>
          </a:p>
        </p:txBody>
      </p:sp>
      <p:pic>
        <p:nvPicPr>
          <p:cNvPr id="52" name="Image 1" descr="preencoded.png">
            <a:extLst>
              <a:ext uri="{FF2B5EF4-FFF2-40B4-BE49-F238E27FC236}">
                <a16:creationId xmlns:a16="http://schemas.microsoft.com/office/drawing/2014/main" id="{81226EEF-A64D-8399-E1E1-18A5CA728A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2352" y="3318271"/>
            <a:ext cx="499785" cy="499785"/>
          </a:xfrm>
          <a:prstGeom prst="rect">
            <a:avLst/>
          </a:prstGeom>
        </p:spPr>
      </p:pic>
      <p:sp>
        <p:nvSpPr>
          <p:cNvPr id="53" name="Shape 2">
            <a:extLst>
              <a:ext uri="{FF2B5EF4-FFF2-40B4-BE49-F238E27FC236}">
                <a16:creationId xmlns:a16="http://schemas.microsoft.com/office/drawing/2014/main" id="{FF007721-A310-CFAF-42FD-400896F1F204}"/>
              </a:ext>
            </a:extLst>
          </p:cNvPr>
          <p:cNvSpPr/>
          <p:nvPr/>
        </p:nvSpPr>
        <p:spPr>
          <a:xfrm>
            <a:off x="1391882" y="5230309"/>
            <a:ext cx="5266940" cy="121920"/>
          </a:xfrm>
          <a:prstGeom prst="roundRect">
            <a:avLst>
              <a:gd name="adj" fmla="val 50000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54" name="Shape 3">
            <a:extLst>
              <a:ext uri="{FF2B5EF4-FFF2-40B4-BE49-F238E27FC236}">
                <a16:creationId xmlns:a16="http://schemas.microsoft.com/office/drawing/2014/main" id="{27AE75B4-CA75-216C-C638-91A9500B024F}"/>
              </a:ext>
            </a:extLst>
          </p:cNvPr>
          <p:cNvSpPr/>
          <p:nvPr/>
        </p:nvSpPr>
        <p:spPr>
          <a:xfrm>
            <a:off x="663535" y="4609749"/>
            <a:ext cx="884628" cy="884628"/>
          </a:xfrm>
          <a:prstGeom prst="roundRect">
            <a:avLst>
              <a:gd name="adj" fmla="val 129817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6747BED2-2257-01E8-F8B9-9EA5507A891B}"/>
              </a:ext>
            </a:extLst>
          </p:cNvPr>
          <p:cNvSpPr txBox="1"/>
          <p:nvPr/>
        </p:nvSpPr>
        <p:spPr>
          <a:xfrm>
            <a:off x="1681367" y="4757206"/>
            <a:ext cx="5152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Image Reconstruction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850FB5B0-0D0A-D33F-25B6-0FBB5F47FD42}"/>
              </a:ext>
            </a:extLst>
          </p:cNvPr>
          <p:cNvSpPr txBox="1"/>
          <p:nvPr/>
        </p:nvSpPr>
        <p:spPr>
          <a:xfrm>
            <a:off x="1681366" y="5453662"/>
            <a:ext cx="526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Inverse problems, PSF deconvolution, inference</a:t>
            </a:r>
          </a:p>
        </p:txBody>
      </p:sp>
      <p:pic>
        <p:nvPicPr>
          <p:cNvPr id="58" name="Image 2" descr="preencoded.png">
            <a:extLst>
              <a:ext uri="{FF2B5EF4-FFF2-40B4-BE49-F238E27FC236}">
                <a16:creationId xmlns:a16="http://schemas.microsoft.com/office/drawing/2014/main" id="{2903E0AA-5BE4-E476-B1EB-546599AD16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55957" y="4802171"/>
            <a:ext cx="499784" cy="499784"/>
          </a:xfrm>
          <a:prstGeom prst="rect">
            <a:avLst/>
          </a:prstGeom>
        </p:spPr>
      </p:pic>
      <p:sp>
        <p:nvSpPr>
          <p:cNvPr id="59" name="Shape 2">
            <a:extLst>
              <a:ext uri="{FF2B5EF4-FFF2-40B4-BE49-F238E27FC236}">
                <a16:creationId xmlns:a16="http://schemas.microsoft.com/office/drawing/2014/main" id="{33FAC7A7-60E7-3554-AADC-7B01450F6BB7}"/>
              </a:ext>
            </a:extLst>
          </p:cNvPr>
          <p:cNvSpPr/>
          <p:nvPr/>
        </p:nvSpPr>
        <p:spPr>
          <a:xfrm>
            <a:off x="1391881" y="6734436"/>
            <a:ext cx="4991333" cy="121920"/>
          </a:xfrm>
          <a:prstGeom prst="roundRect">
            <a:avLst>
              <a:gd name="adj" fmla="val 50000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60" name="Shape 3">
            <a:extLst>
              <a:ext uri="{FF2B5EF4-FFF2-40B4-BE49-F238E27FC236}">
                <a16:creationId xmlns:a16="http://schemas.microsoft.com/office/drawing/2014/main" id="{B0596D24-FBD6-0645-26C7-DC90C1E78F2C}"/>
              </a:ext>
            </a:extLst>
          </p:cNvPr>
          <p:cNvSpPr/>
          <p:nvPr/>
        </p:nvSpPr>
        <p:spPr>
          <a:xfrm>
            <a:off x="663535" y="6113876"/>
            <a:ext cx="884628" cy="884628"/>
          </a:xfrm>
          <a:prstGeom prst="roundRect">
            <a:avLst>
              <a:gd name="adj" fmla="val 129817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B302D8BA-EF03-F9D3-3D75-B6A20773E30C}"/>
              </a:ext>
            </a:extLst>
          </p:cNvPr>
          <p:cNvSpPr txBox="1"/>
          <p:nvPr/>
        </p:nvSpPr>
        <p:spPr>
          <a:xfrm>
            <a:off x="1681367" y="6261333"/>
            <a:ext cx="5152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</a:rPr>
              <a:t>GNSS Interference Mitigation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F5FB3AD2-CC1D-9443-69D8-ECE8098AF702}"/>
              </a:ext>
            </a:extLst>
          </p:cNvPr>
          <p:cNvSpPr txBox="1"/>
          <p:nvPr/>
        </p:nvSpPr>
        <p:spPr>
          <a:xfrm>
            <a:off x="1681367" y="6957789"/>
            <a:ext cx="475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DAE1FF"/>
                </a:solidFill>
                <a:latin typeface="Aptos" panose="020B0004020202020204" pitchFamily="34" charset="0"/>
              </a:rPr>
              <a:t>Detection and correction of signal disruption</a:t>
            </a:r>
          </a:p>
        </p:txBody>
      </p:sp>
      <p:pic>
        <p:nvPicPr>
          <p:cNvPr id="69" name="Image 3" descr="preencoded.png">
            <a:extLst>
              <a:ext uri="{FF2B5EF4-FFF2-40B4-BE49-F238E27FC236}">
                <a16:creationId xmlns:a16="http://schemas.microsoft.com/office/drawing/2014/main" id="{BD45B028-D669-C2CA-79D4-ECA2CD5CBB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01127" y="6357474"/>
            <a:ext cx="400932" cy="400932"/>
          </a:xfrm>
          <a:prstGeom prst="rect">
            <a:avLst/>
          </a:prstGeom>
        </p:spPr>
      </p:pic>
      <p:pic>
        <p:nvPicPr>
          <p:cNvPr id="71" name="Image 70" descr="Une image contenant transport, satellite, espace, Avion spatial&#10;&#10;Le contenu généré par l’IA peut être incorrect.">
            <a:extLst>
              <a:ext uri="{FF2B5EF4-FFF2-40B4-BE49-F238E27FC236}">
                <a16:creationId xmlns:a16="http://schemas.microsoft.com/office/drawing/2014/main" id="{49E1A4EA-DB9C-7074-6B94-383456D7BE6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31812" r="13908" b="31812"/>
          <a:stretch>
            <a:fillRect/>
          </a:stretch>
        </p:blipFill>
        <p:spPr>
          <a:xfrm>
            <a:off x="11531292" y="3065580"/>
            <a:ext cx="2687886" cy="1376385"/>
          </a:xfrm>
          <a:prstGeom prst="roundRect">
            <a:avLst>
              <a:gd name="adj" fmla="val 7176"/>
            </a:avLst>
          </a:prstGeom>
        </p:spPr>
      </p:pic>
      <p:pic>
        <p:nvPicPr>
          <p:cNvPr id="74" name="Image 73" descr="Une image contenant Univers, capture d’écran, Caractère coloré, espace&#10;&#10;Le contenu généré par l’IA peut être incorrect.">
            <a:extLst>
              <a:ext uri="{FF2B5EF4-FFF2-40B4-BE49-F238E27FC236}">
                <a16:creationId xmlns:a16="http://schemas.microsoft.com/office/drawing/2014/main" id="{467C4DD7-BD5C-BEDF-23D0-53DC57558D5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784" y="1666344"/>
            <a:ext cx="3948243" cy="98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018973" y="1972628"/>
            <a:ext cx="2853928" cy="300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Raw Immutable Data</a:t>
            </a:r>
            <a:endParaRPr lang="en-US" sz="24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6" name="Text 2"/>
          <p:cNvSpPr/>
          <p:nvPr/>
        </p:nvSpPr>
        <p:spPr>
          <a:xfrm>
            <a:off x="7018973" y="2395538"/>
            <a:ext cx="6896219" cy="3270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Single authoritative copy, never modified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8" name="Text 3"/>
          <p:cNvSpPr/>
          <p:nvPr/>
        </p:nvSpPr>
        <p:spPr>
          <a:xfrm>
            <a:off x="7325439" y="3403163"/>
            <a:ext cx="3538538" cy="300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Analysis Ready Data (ARD)</a:t>
            </a:r>
            <a:endParaRPr lang="en-US" sz="24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9" name="Text 4"/>
          <p:cNvSpPr/>
          <p:nvPr/>
        </p:nvSpPr>
        <p:spPr>
          <a:xfrm>
            <a:off x="7325439" y="3826073"/>
            <a:ext cx="6589752" cy="3270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Harmonized standards: coordinates, time, units, formats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11" name="Text 5"/>
          <p:cNvSpPr/>
          <p:nvPr/>
        </p:nvSpPr>
        <p:spPr>
          <a:xfrm>
            <a:off x="7632025" y="4833699"/>
            <a:ext cx="2404348" cy="300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2400" b="1">
                <a:solidFill>
                  <a:schemeClr val="bg1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Science Products</a:t>
            </a:r>
            <a:endParaRPr lang="en-US" sz="24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12" name="Text 6"/>
          <p:cNvSpPr/>
          <p:nvPr/>
        </p:nvSpPr>
        <p:spPr>
          <a:xfrm>
            <a:off x="7632025" y="5256609"/>
            <a:ext cx="6283166" cy="3270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Derived datasets, catalogs, models, AI features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13" name="Text 7"/>
          <p:cNvSpPr/>
          <p:nvPr/>
        </p:nvSpPr>
        <p:spPr>
          <a:xfrm>
            <a:off x="6201608" y="6085523"/>
            <a:ext cx="7713583" cy="6541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Connected through </a:t>
            </a:r>
            <a:r>
              <a:rPr lang="en-US" sz="1600" b="1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ETL pipelines</a:t>
            </a:r>
            <a:r>
              <a:rPr lang="en-US" sz="160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 with traceability and versioning. No unnecessary duplication.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14" name="Shape 8"/>
          <p:cNvSpPr/>
          <p:nvPr/>
        </p:nvSpPr>
        <p:spPr>
          <a:xfrm>
            <a:off x="6201608" y="7480961"/>
            <a:ext cx="3295477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15" name="Text 9"/>
          <p:cNvSpPr/>
          <p:nvPr/>
        </p:nvSpPr>
        <p:spPr>
          <a:xfrm>
            <a:off x="6331745" y="7549779"/>
            <a:ext cx="326946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GEODES – CNES Earth Observation Portal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16" name="Shape 10"/>
          <p:cNvSpPr/>
          <p:nvPr/>
        </p:nvSpPr>
        <p:spPr>
          <a:xfrm>
            <a:off x="7960367" y="6982948"/>
            <a:ext cx="1536718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17" name="Text 11"/>
          <p:cNvSpPr/>
          <p:nvPr/>
        </p:nvSpPr>
        <p:spPr>
          <a:xfrm>
            <a:off x="8090503" y="7051766"/>
            <a:ext cx="444937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NASA – </a:t>
            </a:r>
            <a:r>
              <a:rPr lang="en-US" sz="1250" err="1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Earthdata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18" name="Shape 12"/>
          <p:cNvSpPr/>
          <p:nvPr/>
        </p:nvSpPr>
        <p:spPr>
          <a:xfrm>
            <a:off x="6201609" y="6982565"/>
            <a:ext cx="1629640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19" name="Text 13"/>
          <p:cNvSpPr/>
          <p:nvPr/>
        </p:nvSpPr>
        <p:spPr>
          <a:xfrm>
            <a:off x="6331744" y="7051383"/>
            <a:ext cx="1089184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ESA – Earth Online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21" name="Shape 8">
            <a:extLst>
              <a:ext uri="{FF2B5EF4-FFF2-40B4-BE49-F238E27FC236}">
                <a16:creationId xmlns:a16="http://schemas.microsoft.com/office/drawing/2014/main" id="{0AAAA9F6-0C78-9575-1359-B8CE04A294DF}"/>
              </a:ext>
            </a:extLst>
          </p:cNvPr>
          <p:cNvSpPr/>
          <p:nvPr/>
        </p:nvSpPr>
        <p:spPr>
          <a:xfrm>
            <a:off x="9615152" y="6977057"/>
            <a:ext cx="2314299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22" name="Text 9">
            <a:extLst>
              <a:ext uri="{FF2B5EF4-FFF2-40B4-BE49-F238E27FC236}">
                <a16:creationId xmlns:a16="http://schemas.microsoft.com/office/drawing/2014/main" id="{365BEDFD-6642-E75D-6F78-3FB662EB6C4A}"/>
              </a:ext>
            </a:extLst>
          </p:cNvPr>
          <p:cNvSpPr/>
          <p:nvPr/>
        </p:nvSpPr>
        <p:spPr>
          <a:xfrm>
            <a:off x="9745289" y="7045875"/>
            <a:ext cx="326946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Microsoft Planetary Computer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23" name="Shape 8">
            <a:extLst>
              <a:ext uri="{FF2B5EF4-FFF2-40B4-BE49-F238E27FC236}">
                <a16:creationId xmlns:a16="http://schemas.microsoft.com/office/drawing/2014/main" id="{1E136CFF-3C50-6397-7E7F-4EAC1B7C43B1}"/>
              </a:ext>
            </a:extLst>
          </p:cNvPr>
          <p:cNvSpPr/>
          <p:nvPr/>
        </p:nvSpPr>
        <p:spPr>
          <a:xfrm>
            <a:off x="9627223" y="7488280"/>
            <a:ext cx="1915946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24" name="Text 9">
            <a:extLst>
              <a:ext uri="{FF2B5EF4-FFF2-40B4-BE49-F238E27FC236}">
                <a16:creationId xmlns:a16="http://schemas.microsoft.com/office/drawing/2014/main" id="{1BB3092D-5D5D-0241-16DA-18D033388A44}"/>
              </a:ext>
            </a:extLst>
          </p:cNvPr>
          <p:cNvSpPr/>
          <p:nvPr/>
        </p:nvSpPr>
        <p:spPr>
          <a:xfrm>
            <a:off x="9757359" y="7557098"/>
            <a:ext cx="326946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NASA Open Data Portal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25" name="Shape 8">
            <a:extLst>
              <a:ext uri="{FF2B5EF4-FFF2-40B4-BE49-F238E27FC236}">
                <a16:creationId xmlns:a16="http://schemas.microsoft.com/office/drawing/2014/main" id="{DCF38E04-9625-C8E3-265A-D53639577C36}"/>
              </a:ext>
            </a:extLst>
          </p:cNvPr>
          <p:cNvSpPr/>
          <p:nvPr/>
        </p:nvSpPr>
        <p:spPr>
          <a:xfrm>
            <a:off x="11673305" y="7480961"/>
            <a:ext cx="2625521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26" name="Text 9">
            <a:extLst>
              <a:ext uri="{FF2B5EF4-FFF2-40B4-BE49-F238E27FC236}">
                <a16:creationId xmlns:a16="http://schemas.microsoft.com/office/drawing/2014/main" id="{97B9B6C9-057F-49E7-4CA3-29C534EBFD15}"/>
              </a:ext>
            </a:extLst>
          </p:cNvPr>
          <p:cNvSpPr/>
          <p:nvPr/>
        </p:nvSpPr>
        <p:spPr>
          <a:xfrm>
            <a:off x="11803442" y="7549779"/>
            <a:ext cx="326946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Copernicus Data Hubs &amp; Services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27" name="Shape 12">
            <a:extLst>
              <a:ext uri="{FF2B5EF4-FFF2-40B4-BE49-F238E27FC236}">
                <a16:creationId xmlns:a16="http://schemas.microsoft.com/office/drawing/2014/main" id="{5804BE6B-8FD7-A9B2-077F-FC6386528EC1}"/>
              </a:ext>
            </a:extLst>
          </p:cNvPr>
          <p:cNvSpPr/>
          <p:nvPr/>
        </p:nvSpPr>
        <p:spPr>
          <a:xfrm>
            <a:off x="12047518" y="6988456"/>
            <a:ext cx="1312753" cy="399098"/>
          </a:xfrm>
          <a:prstGeom prst="roundRect">
            <a:avLst>
              <a:gd name="adj" fmla="val 6145"/>
            </a:avLst>
          </a:prstGeom>
          <a:noFill/>
          <a:ln w="7620">
            <a:solidFill>
              <a:srgbClr val="7F61FF"/>
            </a:solidFill>
            <a:prstDash val="solid"/>
          </a:ln>
        </p:spPr>
        <p:txBody>
          <a:bodyPr/>
          <a:lstStyle/>
          <a:p>
            <a:endParaRPr lang="fr-FR">
              <a:solidFill>
                <a:srgbClr val="7F61FF"/>
              </a:solidFill>
            </a:endParaRPr>
          </a:p>
        </p:txBody>
      </p:sp>
      <p:sp>
        <p:nvSpPr>
          <p:cNvPr id="28" name="Text 13">
            <a:extLst>
              <a:ext uri="{FF2B5EF4-FFF2-40B4-BE49-F238E27FC236}">
                <a16:creationId xmlns:a16="http://schemas.microsoft.com/office/drawing/2014/main" id="{7D5278D7-AE32-415F-4B2A-DF933BA23107}"/>
              </a:ext>
            </a:extLst>
          </p:cNvPr>
          <p:cNvSpPr/>
          <p:nvPr/>
        </p:nvSpPr>
        <p:spPr>
          <a:xfrm>
            <a:off x="12177653" y="7057274"/>
            <a:ext cx="1089184" cy="261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ESA’s </a:t>
            </a:r>
            <a:r>
              <a:rPr lang="en-US" sz="1250" err="1">
                <a:solidFill>
                  <a:srgbClr val="7F61FF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ESASky</a:t>
            </a:r>
            <a:endParaRPr lang="en-US" sz="1250">
              <a:solidFill>
                <a:srgbClr val="7F61FF"/>
              </a:solidFill>
            </a:endParaRPr>
          </a:p>
        </p:txBody>
      </p:sp>
      <p:sp>
        <p:nvSpPr>
          <p:cNvPr id="30" name="Text 0">
            <a:extLst>
              <a:ext uri="{FF2B5EF4-FFF2-40B4-BE49-F238E27FC236}">
                <a16:creationId xmlns:a16="http://schemas.microsoft.com/office/drawing/2014/main" id="{922EB3FE-6FBD-1F94-2538-6CA0192AC4DF}"/>
              </a:ext>
            </a:extLst>
          </p:cNvPr>
          <p:cNvSpPr/>
          <p:nvPr/>
        </p:nvSpPr>
        <p:spPr>
          <a:xfrm>
            <a:off x="6205224" y="380955"/>
            <a:ext cx="6645803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From Raw Data to Science</a:t>
            </a:r>
            <a:endParaRPr lang="en-US" sz="4000" b="1">
              <a:latin typeface="Aptos" panose="020B0004020202020204" pitchFamily="34" charset="0"/>
            </a:endParaRPr>
          </a:p>
        </p:txBody>
      </p:sp>
      <p:sp>
        <p:nvSpPr>
          <p:cNvPr id="31" name="Flèche vers le bas 30">
            <a:extLst>
              <a:ext uri="{FF2B5EF4-FFF2-40B4-BE49-F238E27FC236}">
                <a16:creationId xmlns:a16="http://schemas.microsoft.com/office/drawing/2014/main" id="{1FF4DDDA-E3D0-5B39-CC29-7D3D635C31DA}"/>
              </a:ext>
            </a:extLst>
          </p:cNvPr>
          <p:cNvSpPr/>
          <p:nvPr/>
        </p:nvSpPr>
        <p:spPr>
          <a:xfrm>
            <a:off x="6171966" y="1768316"/>
            <a:ext cx="672217" cy="1143000"/>
          </a:xfrm>
          <a:prstGeom prst="downArrow">
            <a:avLst/>
          </a:prstGeom>
          <a:solidFill>
            <a:srgbClr val="7741C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èche vers le bas 31">
            <a:extLst>
              <a:ext uri="{FF2B5EF4-FFF2-40B4-BE49-F238E27FC236}">
                <a16:creationId xmlns:a16="http://schemas.microsoft.com/office/drawing/2014/main" id="{C002503D-BFA6-4485-AE25-7A8AC964EB9E}"/>
              </a:ext>
            </a:extLst>
          </p:cNvPr>
          <p:cNvSpPr/>
          <p:nvPr/>
        </p:nvSpPr>
        <p:spPr>
          <a:xfrm>
            <a:off x="6478492" y="3211651"/>
            <a:ext cx="672217" cy="1143000"/>
          </a:xfrm>
          <a:prstGeom prst="downArrow">
            <a:avLst/>
          </a:prstGeom>
          <a:solidFill>
            <a:srgbClr val="7741C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èche vers le bas 32">
            <a:extLst>
              <a:ext uri="{FF2B5EF4-FFF2-40B4-BE49-F238E27FC236}">
                <a16:creationId xmlns:a16="http://schemas.microsoft.com/office/drawing/2014/main" id="{4D753861-C1C7-2207-04D6-FF17066B89E9}"/>
              </a:ext>
            </a:extLst>
          </p:cNvPr>
          <p:cNvSpPr/>
          <p:nvPr/>
        </p:nvSpPr>
        <p:spPr>
          <a:xfrm>
            <a:off x="6785019" y="4616589"/>
            <a:ext cx="672217" cy="1143000"/>
          </a:xfrm>
          <a:prstGeom prst="downArrow">
            <a:avLst/>
          </a:prstGeom>
          <a:solidFill>
            <a:srgbClr val="7741C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91B50-5EE3-742D-012D-B825E1549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F6A96118-1604-52F1-DC1B-7D9799D3C8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859"/>
          <a:stretch>
            <a:fillRect/>
          </a:stretch>
        </p:blipFill>
        <p:spPr>
          <a:xfrm>
            <a:off x="9630013" y="0"/>
            <a:ext cx="5000387" cy="8229600"/>
          </a:xfrm>
          <a:prstGeom prst="rect">
            <a:avLst/>
          </a:prstGeom>
        </p:spPr>
      </p:pic>
      <p:sp>
        <p:nvSpPr>
          <p:cNvPr id="19" name="Text 0">
            <a:extLst>
              <a:ext uri="{FF2B5EF4-FFF2-40B4-BE49-F238E27FC236}">
                <a16:creationId xmlns:a16="http://schemas.microsoft.com/office/drawing/2014/main" id="{9F69E02A-AE97-7397-29E5-CDC842624D3C}"/>
              </a:ext>
            </a:extLst>
          </p:cNvPr>
          <p:cNvSpPr/>
          <p:nvPr/>
        </p:nvSpPr>
        <p:spPr>
          <a:xfrm>
            <a:off x="663535" y="380955"/>
            <a:ext cx="8706326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Scalable Data Structures for Science</a:t>
            </a:r>
            <a:endParaRPr lang="en-US" sz="4000" b="1">
              <a:latin typeface="Aptos" panose="020B00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2F71DB7-981F-786A-90DA-4AEECEB44B68}"/>
              </a:ext>
            </a:extLst>
          </p:cNvPr>
          <p:cNvSpPr txBox="1"/>
          <p:nvPr/>
        </p:nvSpPr>
        <p:spPr>
          <a:xfrm>
            <a:off x="663535" y="1433880"/>
            <a:ext cx="83163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bg1"/>
                </a:solidFill>
                <a:latin typeface="Aptos" panose="020B0004020202020204" pitchFamily="34" charset="0"/>
              </a:rPr>
              <a:t>Chunked, Analysis-Ready Data Structures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CF673F1-340F-D762-08FB-AFB31056185E}"/>
              </a:ext>
            </a:extLst>
          </p:cNvPr>
          <p:cNvSpPr txBox="1"/>
          <p:nvPr/>
        </p:nvSpPr>
        <p:spPr>
          <a:xfrm>
            <a:off x="663534" y="5520928"/>
            <a:ext cx="4032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bg1"/>
                </a:solidFill>
                <a:latin typeface="Aptos" panose="020B0004020202020204" pitchFamily="34" charset="0"/>
              </a:rPr>
              <a:t>What These Enable </a:t>
            </a:r>
          </a:p>
        </p:txBody>
      </p:sp>
      <p:pic>
        <p:nvPicPr>
          <p:cNvPr id="23" name="Image 22" descr="Une image contenant conception, Graphiqu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65A22992-7A3D-6028-67A1-F123859C7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52" y="2489911"/>
            <a:ext cx="1755619" cy="1755619"/>
          </a:xfrm>
          <a:prstGeom prst="rect">
            <a:avLst/>
          </a:prstGeom>
        </p:spPr>
      </p:pic>
      <p:grpSp>
        <p:nvGrpSpPr>
          <p:cNvPr id="43" name="Groupe 42">
            <a:extLst>
              <a:ext uri="{FF2B5EF4-FFF2-40B4-BE49-F238E27FC236}">
                <a16:creationId xmlns:a16="http://schemas.microsoft.com/office/drawing/2014/main" id="{0563D5C8-04C4-8C14-5C12-196A369E5BA3}"/>
              </a:ext>
            </a:extLst>
          </p:cNvPr>
          <p:cNvGrpSpPr/>
          <p:nvPr/>
        </p:nvGrpSpPr>
        <p:grpSpPr>
          <a:xfrm>
            <a:off x="7324966" y="2570168"/>
            <a:ext cx="1244268" cy="1650865"/>
            <a:chOff x="7324967" y="2178940"/>
            <a:chExt cx="1244268" cy="1650865"/>
          </a:xfrm>
        </p:grpSpPr>
        <p:pic>
          <p:nvPicPr>
            <p:cNvPr id="27" name="Image 26" descr="Une image contenant capture d’écran, Graphique, Police, ligne&#10;&#10;Le contenu généré par l’IA peut être incorrect.">
              <a:extLst>
                <a:ext uri="{FF2B5EF4-FFF2-40B4-BE49-F238E27FC236}">
                  <a16:creationId xmlns:a16="http://schemas.microsoft.com/office/drawing/2014/main" id="{B47873C0-FC56-6820-8250-65E6D1CA3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6612" r="16612"/>
            <a:stretch>
              <a:fillRect/>
            </a:stretch>
          </p:blipFill>
          <p:spPr>
            <a:xfrm>
              <a:off x="7426344" y="2178940"/>
              <a:ext cx="1041516" cy="1039814"/>
            </a:xfrm>
            <a:prstGeom prst="rect">
              <a:avLst/>
            </a:prstGeom>
          </p:spPr>
        </p:pic>
        <p:pic>
          <p:nvPicPr>
            <p:cNvPr id="33" name="Image 32" descr="Une image contenant texte, Police, Graphique, logo&#10;&#10;Le contenu généré par l’IA peut être incorrect.">
              <a:extLst>
                <a:ext uri="{FF2B5EF4-FFF2-40B4-BE49-F238E27FC236}">
                  <a16:creationId xmlns:a16="http://schemas.microsoft.com/office/drawing/2014/main" id="{F9B1326B-744D-ADDF-3BF1-D91C84A57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0783" t="21739" r="10783" b="21739"/>
            <a:stretch>
              <a:fillRect/>
            </a:stretch>
          </p:blipFill>
          <p:spPr>
            <a:xfrm>
              <a:off x="7324967" y="3364865"/>
              <a:ext cx="1244268" cy="464940"/>
            </a:xfrm>
            <a:prstGeom prst="rect">
              <a:avLst/>
            </a:prstGeom>
          </p:spPr>
        </p:pic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B85A5727-D3BE-8551-949D-86934D6AEEA5}"/>
              </a:ext>
            </a:extLst>
          </p:cNvPr>
          <p:cNvSpPr txBox="1"/>
          <p:nvPr/>
        </p:nvSpPr>
        <p:spPr>
          <a:xfrm>
            <a:off x="905063" y="4296264"/>
            <a:ext cx="1928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</a:rPr>
              <a:t>Multi-dimensional data cubes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6E9957-9E15-206E-D66D-4CCCD7C5F696}"/>
              </a:ext>
            </a:extLst>
          </p:cNvPr>
          <p:cNvSpPr txBox="1"/>
          <p:nvPr/>
        </p:nvSpPr>
        <p:spPr>
          <a:xfrm>
            <a:off x="3939557" y="4295323"/>
            <a:ext cx="1934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</a:rPr>
              <a:t>Efficient large-scale image access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5511A20-2E66-0AAB-9838-37A83B36D248}"/>
              </a:ext>
            </a:extLst>
          </p:cNvPr>
          <p:cNvSpPr txBox="1"/>
          <p:nvPr/>
        </p:nvSpPr>
        <p:spPr>
          <a:xfrm>
            <a:off x="6980046" y="4295323"/>
            <a:ext cx="1934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</a:rPr>
              <a:t>Catalogues and</a:t>
            </a:r>
          </a:p>
          <a:p>
            <a:pPr algn="ctr"/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</a:rPr>
              <a:t>tabular data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F7E6A057-0C42-1CDF-C8B6-83F2194BC975}"/>
              </a:ext>
            </a:extLst>
          </p:cNvPr>
          <p:cNvSpPr txBox="1"/>
          <p:nvPr/>
        </p:nvSpPr>
        <p:spPr>
          <a:xfrm>
            <a:off x="1016634" y="6160581"/>
            <a:ext cx="3672938" cy="1548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ptos" panose="020B0004020202020204" pitchFamily="34" charset="0"/>
              </a:rPr>
              <a:t>Partial, region-of-interest access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ptos" panose="020B0004020202020204" pitchFamily="34" charset="0"/>
              </a:rPr>
              <a:t>Parallel and distributed computation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D776FFD-CE72-BB53-E7A2-2E54C79FDA5F}"/>
              </a:ext>
            </a:extLst>
          </p:cNvPr>
          <p:cNvSpPr txBox="1"/>
          <p:nvPr/>
        </p:nvSpPr>
        <p:spPr>
          <a:xfrm>
            <a:off x="5046351" y="6158699"/>
            <a:ext cx="3672939" cy="1178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ptos" panose="020B0004020202020204" pitchFamily="34" charset="0"/>
              </a:rPr>
              <a:t>No duplication of raw data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ptos" panose="020B0004020202020204" pitchFamily="34" charset="0"/>
              </a:rPr>
              <a:t>On-premise and cloud compatible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5BB4752A-C726-0412-035F-2AA2F353A85F}"/>
              </a:ext>
            </a:extLst>
          </p:cNvPr>
          <p:cNvGrpSpPr/>
          <p:nvPr/>
        </p:nvGrpSpPr>
        <p:grpSpPr>
          <a:xfrm>
            <a:off x="3422201" y="2739685"/>
            <a:ext cx="2977434" cy="1256069"/>
            <a:chOff x="3552029" y="2695039"/>
            <a:chExt cx="2977434" cy="1256069"/>
          </a:xfrm>
        </p:grpSpPr>
        <p:pic>
          <p:nvPicPr>
            <p:cNvPr id="35" name="Image 34" descr="Une image contenant Graphique, capture d’écran, Police, graphisme&#10;&#10;Le contenu généré par l’IA peut être incorrect.">
              <a:extLst>
                <a:ext uri="{FF2B5EF4-FFF2-40B4-BE49-F238E27FC236}">
                  <a16:creationId xmlns:a16="http://schemas.microsoft.com/office/drawing/2014/main" id="{2C8544E1-2B05-13F9-2A5D-61129FDC2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</a:blip>
            <a:srcRect t="15433" b="16242"/>
            <a:stretch>
              <a:fillRect/>
            </a:stretch>
          </p:blipFill>
          <p:spPr>
            <a:xfrm>
              <a:off x="4193972" y="2695039"/>
              <a:ext cx="1679176" cy="819502"/>
            </a:xfrm>
            <a:prstGeom prst="rect">
              <a:avLst/>
            </a:prstGeom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B9EAF087-A023-B027-2826-EE82E80B70FF}"/>
                </a:ext>
              </a:extLst>
            </p:cNvPr>
            <p:cNvSpPr txBox="1"/>
            <p:nvPr/>
          </p:nvSpPr>
          <p:spPr>
            <a:xfrm>
              <a:off x="3552029" y="3581776"/>
              <a:ext cx="29774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D5D4E3"/>
                  </a:solidFill>
                  <a:latin typeface="Aptos" panose="020B0004020202020204" pitchFamily="34" charset="0"/>
                </a:rPr>
                <a:t>Cloud Optimized </a:t>
              </a:r>
              <a:r>
                <a:rPr lang="en-US" b="1" err="1">
                  <a:solidFill>
                    <a:srgbClr val="D5D4E3"/>
                  </a:solidFill>
                  <a:latin typeface="Aptos" panose="020B0004020202020204" pitchFamily="34" charset="0"/>
                </a:rPr>
                <a:t>GeoTIFF</a:t>
              </a:r>
              <a:endParaRPr lang="en-US" b="1">
                <a:solidFill>
                  <a:srgbClr val="D5D4E3"/>
                </a:solidFill>
                <a:latin typeface="Aptos" panose="020B0004020202020204" pitchFamily="34" charset="0"/>
              </a:endParaRPr>
            </a:p>
          </p:txBody>
        </p:sp>
      </p:grp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3F44D8CA-CE06-80B4-045A-976553199247}"/>
              </a:ext>
            </a:extLst>
          </p:cNvPr>
          <p:cNvSpPr/>
          <p:nvPr/>
        </p:nvSpPr>
        <p:spPr>
          <a:xfrm>
            <a:off x="345989" y="5292561"/>
            <a:ext cx="8933935" cy="2677548"/>
          </a:xfrm>
          <a:prstGeom prst="roundRect">
            <a:avLst>
              <a:gd name="adj" fmla="val 8383"/>
            </a:avLst>
          </a:prstGeom>
          <a:noFill/>
          <a:ln w="28575">
            <a:solidFill>
              <a:srgbClr val="4398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4A9D3778-9DA2-852F-FD4D-DB3C33A36F27}"/>
              </a:ext>
            </a:extLst>
          </p:cNvPr>
          <p:cNvSpPr txBox="1"/>
          <p:nvPr/>
        </p:nvSpPr>
        <p:spPr>
          <a:xfrm>
            <a:off x="663534" y="1965729"/>
            <a:ext cx="8250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</a:rPr>
              <a:t>Used today in both GIS platforms and space data science systems (ESA, NASA, Copernicus)</a:t>
            </a:r>
          </a:p>
        </p:txBody>
      </p:sp>
    </p:spTree>
    <p:extLst>
      <p:ext uri="{BB962C8B-B14F-4D97-AF65-F5344CB8AC3E}">
        <p14:creationId xmlns:p14="http://schemas.microsoft.com/office/powerpoint/2010/main" val="126799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19256" y="2063954"/>
            <a:ext cx="3115866" cy="3626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25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Essential Metadata</a:t>
            </a:r>
            <a:endParaRPr lang="en-US" sz="2250">
              <a:latin typeface="Aptos" panose="020B00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719256" y="2632121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Source &amp; responsible party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719256" y="3032766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Time coverage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719256" y="3433411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Sensor &amp; resolution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719256" y="3834057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Format &amp; quality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719256" y="4234702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Update frequency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4830247" y="2063954"/>
            <a:ext cx="1461696" cy="6897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25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STAC </a:t>
            </a:r>
          </a:p>
          <a:p>
            <a:pPr marL="0" indent="0" algn="l">
              <a:lnSpc>
                <a:spcPts val="2850"/>
              </a:lnSpc>
              <a:buNone/>
            </a:pPr>
            <a:r>
              <a:rPr lang="en-US" sz="225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Standard</a:t>
            </a:r>
            <a:endParaRPr lang="en-US" sz="2250">
              <a:latin typeface="Aptos" panose="020B0004020202020204" pitchFamily="34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4830246" y="3020752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Initiated 2017, widely adopted 2018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4830246" y="3421398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Integrated into OGC 2025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4830246" y="3822043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Public or private metadata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4830246" y="4222688"/>
            <a:ext cx="3602117" cy="328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>
                <a:solidFill>
                  <a:srgbClr val="DA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Automated discovery</a:t>
            </a:r>
            <a:endParaRPr lang="en-US" sz="1600">
              <a:solidFill>
                <a:srgbClr val="DAE1FF"/>
              </a:solidFill>
              <a:latin typeface="Aptos" panose="020B0004020202020204" pitchFamily="34" charset="0"/>
            </a:endParaRPr>
          </a:p>
        </p:txBody>
      </p:sp>
      <p:sp>
        <p:nvSpPr>
          <p:cNvPr id="16" name="Shape 13"/>
          <p:cNvSpPr/>
          <p:nvPr/>
        </p:nvSpPr>
        <p:spPr>
          <a:xfrm>
            <a:off x="719256" y="4863708"/>
            <a:ext cx="7705487" cy="1201936"/>
          </a:xfrm>
          <a:prstGeom prst="roundRect">
            <a:avLst>
              <a:gd name="adj" fmla="val 11310"/>
            </a:avLst>
          </a:prstGeom>
          <a:solidFill>
            <a:srgbClr val="7741C7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18" name="Text 14"/>
          <p:cNvSpPr/>
          <p:nvPr/>
        </p:nvSpPr>
        <p:spPr>
          <a:xfrm>
            <a:off x="1503834" y="5141125"/>
            <a:ext cx="6754921" cy="6574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Design cataloguing from the beginning. Retrofitting at 50–100× data volume becomes extremely difficult.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C2DBB89-7507-E76E-CE7E-3EAAFA3E402A}"/>
              </a:ext>
            </a:extLst>
          </p:cNvPr>
          <p:cNvSpPr txBox="1"/>
          <p:nvPr/>
        </p:nvSpPr>
        <p:spPr>
          <a:xfrm>
            <a:off x="969883" y="6430760"/>
            <a:ext cx="3602116" cy="14977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>
            <a:defPPr>
              <a:defRPr lang="fr-FR"/>
            </a:defPPr>
            <a:lvl1pPr marL="342900" indent="-342900">
              <a:lnSpc>
                <a:spcPts val="2550"/>
              </a:lnSpc>
              <a:buSzPct val="100000"/>
              <a:buChar char="•"/>
              <a:defRPr sz="1600">
                <a:solidFill>
                  <a:srgbClr val="D9E1FF"/>
                </a:solidFill>
                <a:latin typeface="Arimo" pitchFamily="34" charset="0"/>
                <a:ea typeface="Arimo" pitchFamily="34" charset="-122"/>
                <a:cs typeface="Arimo" pitchFamily="34" charset="-120"/>
              </a:defRPr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fr-CH" sz="1200" err="1">
                <a:solidFill>
                  <a:srgbClr val="A0DBE6"/>
                </a:solidFill>
              </a:rPr>
              <a:t>Copernicus</a:t>
            </a:r>
            <a:r>
              <a:rPr lang="fr-CH" sz="1200">
                <a:solidFill>
                  <a:srgbClr val="A0DBE6"/>
                </a:solidFill>
              </a:rPr>
              <a:t> Data </a:t>
            </a:r>
            <a:r>
              <a:rPr lang="fr-CH" sz="1200" err="1">
                <a:solidFill>
                  <a:srgbClr val="A0DBE6"/>
                </a:solidFill>
              </a:rPr>
              <a:t>Space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Ecosystem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Catalogs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ESA </a:t>
            </a:r>
            <a:r>
              <a:rPr lang="fr-CH" sz="1200" err="1">
                <a:solidFill>
                  <a:srgbClr val="A0DBE6"/>
                </a:solidFill>
              </a:rPr>
              <a:t>Earth</a:t>
            </a:r>
            <a:r>
              <a:rPr lang="fr-CH" sz="1200">
                <a:solidFill>
                  <a:srgbClr val="A0DBE6"/>
                </a:solidFill>
              </a:rPr>
              <a:t> Online </a:t>
            </a:r>
            <a:r>
              <a:rPr lang="fr-CH" sz="1200" err="1">
                <a:solidFill>
                  <a:srgbClr val="A0DBE6"/>
                </a:solidFill>
              </a:rPr>
              <a:t>Catalog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NASA </a:t>
            </a:r>
            <a:r>
              <a:rPr lang="fr-CH" sz="1200" err="1">
                <a:solidFill>
                  <a:srgbClr val="A0DBE6"/>
                </a:solidFill>
              </a:rPr>
              <a:t>Earthdata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Catalog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NASA Open Data Portal </a:t>
            </a:r>
            <a:r>
              <a:rPr lang="fr-CH" sz="1200" err="1">
                <a:solidFill>
                  <a:srgbClr val="A0DBE6"/>
                </a:solidFill>
              </a:rPr>
              <a:t>Catalog</a:t>
            </a:r>
            <a:r>
              <a:rPr lang="fr-CH" sz="1200">
                <a:solidFill>
                  <a:srgbClr val="A0DBE6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Microsoft </a:t>
            </a:r>
            <a:r>
              <a:rPr lang="fr-CH" sz="1200" err="1">
                <a:solidFill>
                  <a:srgbClr val="A0DBE6"/>
                </a:solidFill>
              </a:rPr>
              <a:t>Planetary</a:t>
            </a:r>
            <a:r>
              <a:rPr lang="fr-CH" sz="1200">
                <a:solidFill>
                  <a:srgbClr val="A0DBE6"/>
                </a:solidFill>
              </a:rPr>
              <a:t> Computer </a:t>
            </a:r>
            <a:r>
              <a:rPr lang="fr-CH" sz="1200" err="1">
                <a:solidFill>
                  <a:srgbClr val="A0DBE6"/>
                </a:solidFill>
              </a:rPr>
              <a:t>Catalog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1200">
              <a:solidFill>
                <a:srgbClr val="A0DBE6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D1D1E6-90A9-7573-6F39-0B67C7B83135}"/>
              </a:ext>
            </a:extLst>
          </p:cNvPr>
          <p:cNvSpPr txBox="1"/>
          <p:nvPr/>
        </p:nvSpPr>
        <p:spPr>
          <a:xfrm>
            <a:off x="4830246" y="6430760"/>
            <a:ext cx="4110990" cy="14977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>
            <a:defPPr>
              <a:defRPr lang="fr-FR"/>
            </a:defPPr>
            <a:lvl1pPr marL="342900" indent="-342900">
              <a:lnSpc>
                <a:spcPts val="2550"/>
              </a:lnSpc>
              <a:buSzPct val="100000"/>
              <a:buChar char="•"/>
              <a:defRPr sz="1600">
                <a:solidFill>
                  <a:srgbClr val="D9E1FF"/>
                </a:solidFill>
                <a:latin typeface="Arimo" pitchFamily="34" charset="0"/>
                <a:ea typeface="Arimo" pitchFamily="34" charset="-122"/>
                <a:cs typeface="Arimo" pitchFamily="34" charset="-120"/>
              </a:defRPr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ESA </a:t>
            </a:r>
            <a:r>
              <a:rPr lang="fr-CH" sz="1200" err="1">
                <a:solidFill>
                  <a:srgbClr val="A0DBE6"/>
                </a:solidFill>
              </a:rPr>
              <a:t>ESASky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Catalog</a:t>
            </a:r>
            <a:r>
              <a:rPr lang="fr-CH" sz="1200">
                <a:solidFill>
                  <a:srgbClr val="A0DBE6"/>
                </a:solidFill>
              </a:rPr>
              <a:t> interface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NASA </a:t>
            </a:r>
            <a:r>
              <a:rPr lang="fr-CH" sz="1200" err="1">
                <a:solidFill>
                  <a:srgbClr val="A0DBE6"/>
                </a:solidFill>
              </a:rPr>
              <a:t>Infrared</a:t>
            </a:r>
            <a:r>
              <a:rPr lang="fr-CH" sz="1200">
                <a:solidFill>
                  <a:srgbClr val="A0DBE6"/>
                </a:solidFill>
              </a:rPr>
              <a:t> Science Archive (IRSA) </a:t>
            </a:r>
            <a:r>
              <a:rPr lang="fr-CH" sz="1200" err="1">
                <a:solidFill>
                  <a:srgbClr val="A0DBE6"/>
                </a:solidFill>
              </a:rPr>
              <a:t>Catalogs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ESO / ST-ECF Science Archive </a:t>
            </a:r>
            <a:r>
              <a:rPr lang="fr-CH" sz="1200" err="1">
                <a:solidFill>
                  <a:srgbClr val="A0DBE6"/>
                </a:solidFill>
              </a:rPr>
              <a:t>Catalogs</a:t>
            </a:r>
            <a:endParaRPr lang="fr-CH" sz="1200">
              <a:solidFill>
                <a:srgbClr val="A0DBE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MAST (</a:t>
            </a:r>
            <a:r>
              <a:rPr lang="fr-CH" sz="1200" err="1">
                <a:solidFill>
                  <a:srgbClr val="A0DBE6"/>
                </a:solidFill>
              </a:rPr>
              <a:t>Mikulski</a:t>
            </a:r>
            <a:r>
              <a:rPr lang="fr-CH" sz="1200">
                <a:solidFill>
                  <a:srgbClr val="A0DBE6"/>
                </a:solidFill>
              </a:rPr>
              <a:t> Archive for </a:t>
            </a:r>
            <a:r>
              <a:rPr lang="fr-CH" sz="1200" err="1">
                <a:solidFill>
                  <a:srgbClr val="A0DBE6"/>
                </a:solidFill>
              </a:rPr>
              <a:t>Space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Telescopes</a:t>
            </a:r>
            <a:r>
              <a:rPr lang="fr-CH" sz="1200">
                <a:solidFill>
                  <a:srgbClr val="A0DBE6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H" sz="1200">
                <a:solidFill>
                  <a:srgbClr val="A0DBE6"/>
                </a:solidFill>
              </a:rPr>
              <a:t>SIMBAD / </a:t>
            </a:r>
            <a:r>
              <a:rPr lang="fr-CH" sz="1200" err="1">
                <a:solidFill>
                  <a:srgbClr val="A0DBE6"/>
                </a:solidFill>
              </a:rPr>
              <a:t>VizieR</a:t>
            </a:r>
            <a:r>
              <a:rPr lang="fr-CH" sz="1200">
                <a:solidFill>
                  <a:srgbClr val="A0DBE6"/>
                </a:solidFill>
              </a:rPr>
              <a:t> (</a:t>
            </a:r>
            <a:r>
              <a:rPr lang="fr-CH" sz="1200" err="1">
                <a:solidFill>
                  <a:srgbClr val="A0DBE6"/>
                </a:solidFill>
              </a:rPr>
              <a:t>astronomical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object</a:t>
            </a:r>
            <a:r>
              <a:rPr lang="fr-CH" sz="1200">
                <a:solidFill>
                  <a:srgbClr val="A0DBE6"/>
                </a:solidFill>
              </a:rPr>
              <a:t> </a:t>
            </a:r>
            <a:r>
              <a:rPr lang="fr-CH" sz="1200" err="1">
                <a:solidFill>
                  <a:srgbClr val="A0DBE6"/>
                </a:solidFill>
              </a:rPr>
              <a:t>catalogs</a:t>
            </a:r>
            <a:r>
              <a:rPr lang="fr-CH" sz="1200">
                <a:solidFill>
                  <a:srgbClr val="A0DBE6"/>
                </a:solidFill>
              </a:rPr>
              <a:t>)</a:t>
            </a:r>
          </a:p>
        </p:txBody>
      </p:sp>
      <p:sp>
        <p:nvSpPr>
          <p:cNvPr id="22" name="Text 0">
            <a:extLst>
              <a:ext uri="{FF2B5EF4-FFF2-40B4-BE49-F238E27FC236}">
                <a16:creationId xmlns:a16="http://schemas.microsoft.com/office/drawing/2014/main" id="{21F263EE-CAA9-2AE0-D21D-B862A98B47E9}"/>
              </a:ext>
            </a:extLst>
          </p:cNvPr>
          <p:cNvSpPr/>
          <p:nvPr/>
        </p:nvSpPr>
        <p:spPr>
          <a:xfrm>
            <a:off x="663535" y="380955"/>
            <a:ext cx="6819831" cy="12087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If Data Is Not Catalogued,</a:t>
            </a:r>
          </a:p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</a:rPr>
              <a:t>It Does Not Exist</a:t>
            </a:r>
            <a:endParaRPr lang="en-US" sz="4000" b="1">
              <a:latin typeface="Aptos" panose="020B0004020202020204" pitchFamily="34" charset="0"/>
            </a:endParaRPr>
          </a:p>
        </p:txBody>
      </p:sp>
      <p:pic>
        <p:nvPicPr>
          <p:cNvPr id="24" name="Image 2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9E2E8245-03E2-3274-3384-3C1B90885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153" y="5213284"/>
            <a:ext cx="502784" cy="502784"/>
          </a:xfrm>
          <a:prstGeom prst="rect">
            <a:avLst/>
          </a:prstGeom>
        </p:spPr>
      </p:pic>
      <p:grpSp>
        <p:nvGrpSpPr>
          <p:cNvPr id="30" name="Groupe 29">
            <a:extLst>
              <a:ext uri="{FF2B5EF4-FFF2-40B4-BE49-F238E27FC236}">
                <a16:creationId xmlns:a16="http://schemas.microsoft.com/office/drawing/2014/main" id="{25469B54-4954-810E-17AD-284BD0C8DF37}"/>
              </a:ext>
            </a:extLst>
          </p:cNvPr>
          <p:cNvGrpSpPr/>
          <p:nvPr/>
        </p:nvGrpSpPr>
        <p:grpSpPr>
          <a:xfrm>
            <a:off x="6447997" y="2030822"/>
            <a:ext cx="1890462" cy="765466"/>
            <a:chOff x="6924502" y="1867095"/>
            <a:chExt cx="1890462" cy="765466"/>
          </a:xfrm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020EADFE-2CE8-5246-D056-AB76415D0CF0}"/>
                </a:ext>
              </a:extLst>
            </p:cNvPr>
            <p:cNvSpPr/>
            <p:nvPr/>
          </p:nvSpPr>
          <p:spPr>
            <a:xfrm>
              <a:off x="6924502" y="1867095"/>
              <a:ext cx="1890462" cy="765466"/>
            </a:xfrm>
            <a:prstGeom prst="roundRect">
              <a:avLst>
                <a:gd name="adj" fmla="val 115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Image 27" descr="Une image contenant Police, Graphique, capture d’écran, logo&#10;&#10;Le contenu généré par l’IA peut être incorrect.">
              <a:extLst>
                <a:ext uri="{FF2B5EF4-FFF2-40B4-BE49-F238E27FC236}">
                  <a16:creationId xmlns:a16="http://schemas.microsoft.com/office/drawing/2014/main" id="{570BE803-3226-925E-9A24-1F5BE3F9A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12780" y="1957167"/>
              <a:ext cx="1713905" cy="5713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A855F166-4489-A01C-21A8-A7DD06AA75EF}"/>
              </a:ext>
            </a:extLst>
          </p:cNvPr>
          <p:cNvSpPr/>
          <p:nvPr/>
        </p:nvSpPr>
        <p:spPr>
          <a:xfrm>
            <a:off x="7444034" y="3581137"/>
            <a:ext cx="6357818" cy="1357194"/>
          </a:xfrm>
          <a:prstGeom prst="roundRect">
            <a:avLst>
              <a:gd name="adj" fmla="val 12439"/>
            </a:avLst>
          </a:prstGeom>
          <a:solidFill>
            <a:srgbClr val="4398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D3A73E5C-BA5A-ED54-1782-169C7AD897BD}"/>
              </a:ext>
            </a:extLst>
          </p:cNvPr>
          <p:cNvSpPr/>
          <p:nvPr/>
        </p:nvSpPr>
        <p:spPr>
          <a:xfrm>
            <a:off x="846959" y="3581137"/>
            <a:ext cx="6357818" cy="1357194"/>
          </a:xfrm>
          <a:prstGeom prst="roundRect">
            <a:avLst>
              <a:gd name="adj" fmla="val 12439"/>
            </a:avLst>
          </a:prstGeom>
          <a:solidFill>
            <a:srgbClr val="4398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95EF307C-5A25-5354-24E2-5A2FF4DD7A10}"/>
              </a:ext>
            </a:extLst>
          </p:cNvPr>
          <p:cNvSpPr/>
          <p:nvPr/>
        </p:nvSpPr>
        <p:spPr>
          <a:xfrm>
            <a:off x="9643118" y="1982826"/>
            <a:ext cx="4158734" cy="1357194"/>
          </a:xfrm>
          <a:prstGeom prst="roundRect">
            <a:avLst>
              <a:gd name="adj" fmla="val 12439"/>
            </a:avLst>
          </a:prstGeom>
          <a:solidFill>
            <a:srgbClr val="4398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472B1E35-E345-274F-0659-0E8B74E93BF9}"/>
              </a:ext>
            </a:extLst>
          </p:cNvPr>
          <p:cNvSpPr/>
          <p:nvPr/>
        </p:nvSpPr>
        <p:spPr>
          <a:xfrm>
            <a:off x="5245009" y="1982826"/>
            <a:ext cx="4158734" cy="1357194"/>
          </a:xfrm>
          <a:prstGeom prst="roundRect">
            <a:avLst>
              <a:gd name="adj" fmla="val 12439"/>
            </a:avLst>
          </a:prstGeom>
          <a:solidFill>
            <a:srgbClr val="4398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47F53DA-109E-8C01-1163-40C549E27D36}"/>
              </a:ext>
            </a:extLst>
          </p:cNvPr>
          <p:cNvSpPr/>
          <p:nvPr/>
        </p:nvSpPr>
        <p:spPr>
          <a:xfrm>
            <a:off x="846959" y="1982826"/>
            <a:ext cx="4158734" cy="1357194"/>
          </a:xfrm>
          <a:prstGeom prst="roundRect">
            <a:avLst>
              <a:gd name="adj" fmla="val 12439"/>
            </a:avLst>
          </a:prstGeom>
          <a:solidFill>
            <a:srgbClr val="4398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1086275" y="222394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Structure</a:t>
            </a:r>
            <a:endParaRPr lang="en-US" sz="2400">
              <a:latin typeface="Aptos" panose="020B0004020202020204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1086275" y="2719482"/>
            <a:ext cx="368010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Organize for clarity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484325" y="222394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Preserve</a:t>
            </a:r>
            <a:endParaRPr lang="en-US" sz="2400">
              <a:latin typeface="Aptos" panose="020B00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5484325" y="2719482"/>
            <a:ext cx="368010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Ensure longevity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9882375" y="222394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Reuse</a:t>
            </a:r>
            <a:endParaRPr lang="en-US" sz="2400">
              <a:latin typeface="Aptos" panose="020B0004020202020204" pitchFamily="34" charset="0"/>
            </a:endParaRPr>
          </a:p>
        </p:txBody>
      </p:sp>
      <p:sp>
        <p:nvSpPr>
          <p:cNvPr id="11" name="Text 9"/>
          <p:cNvSpPr/>
          <p:nvPr/>
        </p:nvSpPr>
        <p:spPr>
          <a:xfrm>
            <a:off x="9882375" y="2719482"/>
            <a:ext cx="368022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Maximise value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1086275" y="382045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Scale</a:t>
            </a:r>
            <a:endParaRPr lang="en-US" sz="2400">
              <a:latin typeface="Aptos" panose="020B0004020202020204" pitchFamily="34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1086275" y="4315991"/>
            <a:ext cx="5879187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Handle growth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16" name="Text 14"/>
          <p:cNvSpPr/>
          <p:nvPr/>
        </p:nvSpPr>
        <p:spPr>
          <a:xfrm>
            <a:off x="7683409" y="382045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Discover</a:t>
            </a:r>
            <a:endParaRPr lang="en-US" sz="2400">
              <a:latin typeface="Aptos" panose="020B0004020202020204" pitchFamily="34" charset="0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7683409" y="4315991"/>
            <a:ext cx="5879187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FFFF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Enable access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1205933" y="5476732"/>
            <a:ext cx="6024801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i="1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"ETL and architecture are not IT — they are science."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19" name="Shape 17"/>
          <p:cNvSpPr/>
          <p:nvPr/>
        </p:nvSpPr>
        <p:spPr>
          <a:xfrm>
            <a:off x="846960" y="5207531"/>
            <a:ext cx="30480" cy="921425"/>
          </a:xfrm>
          <a:prstGeom prst="rect">
            <a:avLst/>
          </a:prstGeom>
          <a:solidFill>
            <a:srgbClr val="8061FF"/>
          </a:solidFill>
          <a:ln/>
        </p:spPr>
        <p:txBody>
          <a:bodyPr/>
          <a:lstStyle/>
          <a:p>
            <a:endParaRPr lang="fr-FR"/>
          </a:p>
        </p:txBody>
      </p:sp>
      <p:sp>
        <p:nvSpPr>
          <p:cNvPr id="20" name="Text 18"/>
          <p:cNvSpPr/>
          <p:nvPr/>
        </p:nvSpPr>
        <p:spPr>
          <a:xfrm>
            <a:off x="837724" y="6642413"/>
            <a:ext cx="526067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>
                <a:solidFill>
                  <a:srgbClr val="D9E1FF"/>
                </a:solidFill>
                <a:latin typeface="Aptos" panose="020B0004020202020204" pitchFamily="34" charset="0"/>
                <a:ea typeface="Arimo" pitchFamily="34" charset="-122"/>
                <a:cs typeface="Arimo" pitchFamily="34" charset="-120"/>
              </a:rPr>
              <a:t>Thank you — we are happy to discuss further.</a:t>
            </a:r>
            <a:endParaRPr lang="en-US" sz="1850">
              <a:latin typeface="Aptos" panose="020B00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9E5322E-25DB-6EEF-D94B-FF011D57E373}"/>
              </a:ext>
            </a:extLst>
          </p:cNvPr>
          <p:cNvSpPr txBox="1"/>
          <p:nvPr/>
        </p:nvSpPr>
        <p:spPr>
          <a:xfrm>
            <a:off x="8999145" y="6642413"/>
            <a:ext cx="5291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err="1">
                <a:solidFill>
                  <a:srgbClr val="A0DBE6"/>
                </a:solidFill>
                <a:latin typeface="Andale Mono" panose="020B0509000000000004" pitchFamily="49" charset="0"/>
              </a:rPr>
              <a:t>contact@geodatasolutions.ch</a:t>
            </a:r>
            <a:endParaRPr lang="fr-FR" b="1">
              <a:solidFill>
                <a:srgbClr val="A0DBE6"/>
              </a:solidFill>
              <a:latin typeface="Andale Mono" panose="020B0509000000000004" pitchFamily="49" charset="0"/>
            </a:endParaRPr>
          </a:p>
          <a:p>
            <a:pPr algn="r"/>
            <a:endParaRPr lang="fr-FR" b="1">
              <a:solidFill>
                <a:srgbClr val="A0DBE6"/>
              </a:solidFill>
              <a:latin typeface="Andale Mono" panose="020B0509000000000004" pitchFamily="49" charset="0"/>
            </a:endParaRPr>
          </a:p>
          <a:p>
            <a:pPr algn="r"/>
            <a:r>
              <a:rPr lang="fr-FR" b="1" err="1">
                <a:solidFill>
                  <a:srgbClr val="A0DBE6"/>
                </a:solidFill>
                <a:latin typeface="Andale Mono" panose="020B0509000000000004" pitchFamily="49" charset="0"/>
              </a:rPr>
              <a:t>www.geodatasolutions.ch</a:t>
            </a:r>
            <a:endParaRPr lang="fr-FR" b="1">
              <a:solidFill>
                <a:srgbClr val="A0DBE6"/>
              </a:solidFill>
              <a:latin typeface="Andale Mono" panose="020B0509000000000004" pitchFamily="49" charset="0"/>
            </a:endParaRPr>
          </a:p>
          <a:p>
            <a:pPr algn="r"/>
            <a:endParaRPr lang="fr-FR" b="1">
              <a:solidFill>
                <a:srgbClr val="A0DBE6"/>
              </a:solidFill>
              <a:latin typeface="Andale Mono" panose="020B0509000000000004" pitchFamily="49" charset="0"/>
            </a:endParaRPr>
          </a:p>
        </p:txBody>
      </p:sp>
      <p:sp>
        <p:nvSpPr>
          <p:cNvPr id="22" name="Text 0">
            <a:extLst>
              <a:ext uri="{FF2B5EF4-FFF2-40B4-BE49-F238E27FC236}">
                <a16:creationId xmlns:a16="http://schemas.microsoft.com/office/drawing/2014/main" id="{CDD8FEFF-6F80-EDC8-0760-5E2A2BEFF239}"/>
              </a:ext>
            </a:extLst>
          </p:cNvPr>
          <p:cNvSpPr/>
          <p:nvPr/>
        </p:nvSpPr>
        <p:spPr>
          <a:xfrm>
            <a:off x="663535" y="380955"/>
            <a:ext cx="8706326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000" b="1">
                <a:solidFill>
                  <a:srgbClr val="FFFFFF"/>
                </a:solidFill>
                <a:latin typeface="Aptos" panose="020B0004020202020204" pitchFamily="34" charset="0"/>
                <a:ea typeface="Syne Bold" pitchFamily="34" charset="-122"/>
                <a:cs typeface="Syne Bold" pitchFamily="34" charset="-120"/>
              </a:rPr>
              <a:t>Data Is Scientific Infrastructure</a:t>
            </a:r>
            <a:endParaRPr lang="en-US" sz="4000" b="1">
              <a:latin typeface="Aptos" panose="020B00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EE57FDE12A3641A7B93C1BDA39625E" ma:contentTypeVersion="16" ma:contentTypeDescription="Crée un document." ma:contentTypeScope="" ma:versionID="a9b47b22af3974269aa434c6bc239077">
  <xsd:schema xmlns:xsd="http://www.w3.org/2001/XMLSchema" xmlns:xs="http://www.w3.org/2001/XMLSchema" xmlns:p="http://schemas.microsoft.com/office/2006/metadata/properties" xmlns:ns2="746753b0-ff3d-44da-bc41-58cda86214b8" xmlns:ns3="5d3672a6-0299-4b05-ba3b-cee81bb3e448" targetNamespace="http://schemas.microsoft.com/office/2006/metadata/properties" ma:root="true" ma:fieldsID="fda8fe9bd9880661094fa025bfad6ae9" ns2:_="" ns3:_="">
    <xsd:import namespace="746753b0-ff3d-44da-bc41-58cda86214b8"/>
    <xsd:import namespace="5d3672a6-0299-4b05-ba3b-cee81bb3e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753b0-ff3d-44da-bc41-58cda86214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5158fc0d-9bb2-4bcc-8438-a393dbb098c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72a6-0299-4b05-ba3b-cee81bb3e4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016b5f6-4421-44ec-90d4-1523ca357e78}" ma:internalName="TaxCatchAll" ma:showField="CatchAllData" ma:web="5d3672a6-0299-4b05-ba3b-cee81bb3e4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753b0-ff3d-44da-bc41-58cda86214b8">
      <Terms xmlns="http://schemas.microsoft.com/office/infopath/2007/PartnerControls"/>
    </lcf76f155ced4ddcb4097134ff3c332f>
    <TaxCatchAll xmlns="5d3672a6-0299-4b05-ba3b-cee81bb3e4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39543C-1D1B-4AB5-8BE0-19EE29B8A0B8}">
  <ds:schemaRefs>
    <ds:schemaRef ds:uri="5d3672a6-0299-4b05-ba3b-cee81bb3e448"/>
    <ds:schemaRef ds:uri="746753b0-ff3d-44da-bc41-58cda86214b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AFF0B62-9A7D-4ECD-AD9C-511B9DD42E89}">
  <ds:schemaRefs>
    <ds:schemaRef ds:uri="http://schemas.microsoft.com/office/2006/metadata/properties"/>
    <ds:schemaRef ds:uri="http://purl.org/dc/dcmitype/"/>
    <ds:schemaRef ds:uri="5d3672a6-0299-4b05-ba3b-cee81bb3e448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46753b0-ff3d-44da-bc41-58cda86214b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F1EA5CB-6395-40B4-B012-0BBEA3568D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Microsoft Macintosh PowerPoint</Application>
  <PresentationFormat>Personnalisé</PresentationFormat>
  <Paragraphs>150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Andale Mono</vt:lpstr>
      <vt:lpstr>Arimo</vt:lpstr>
      <vt:lpstr>Aptos Display</vt:lpstr>
      <vt:lpstr>Aptos</vt:lpstr>
      <vt:lpstr>Arial</vt:lpstr>
      <vt:lpstr>Office Theme</vt:lpstr>
      <vt:lpstr>Scalable Data Management for Planetary Science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>Daniel Ribeiro</cp:lastModifiedBy>
  <cp:revision>1</cp:revision>
  <dcterms:created xsi:type="dcterms:W3CDTF">2026-01-15T10:02:24Z</dcterms:created>
  <dcterms:modified xsi:type="dcterms:W3CDTF">2026-01-20T06:13:17Z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0x01010099EE57FDE12A3641A7B93C1BDA39625E</vt:lpwstr>
  </property>
  <property fmtid="{D5CDD505-2E9C-101B-9397-08002B2CF9AE}" pid="3" name="MediaServiceImageTags">
    <vt:lpwstr/>
  </property>
</Properties>
</file>