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10.jpg" ContentType="image/jpg"/>
  <Override PartName="/ppt/media/image11.jpg" ContentType="image/jpg"/>
  <Override PartName="/ppt/media/image18.jpg" ContentType="image/jpg"/>
  <Override PartName="/ppt/media/image19.jpg" ContentType="image/jpg"/>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Lst>
  <p:notesMasterIdLst>
    <p:notesMasterId r:id="rId28"/>
  </p:notesMasterIdLst>
  <p:sldIdLst>
    <p:sldId id="257" r:id="rId2"/>
    <p:sldId id="351" r:id="rId3"/>
    <p:sldId id="725" r:id="rId4"/>
    <p:sldId id="726" r:id="rId5"/>
    <p:sldId id="294" r:id="rId6"/>
    <p:sldId id="299" r:id="rId7"/>
    <p:sldId id="293" r:id="rId8"/>
    <p:sldId id="721" r:id="rId9"/>
    <p:sldId id="700" r:id="rId10"/>
    <p:sldId id="702" r:id="rId11"/>
    <p:sldId id="703" r:id="rId12"/>
    <p:sldId id="704" r:id="rId13"/>
    <p:sldId id="705" r:id="rId14"/>
    <p:sldId id="256" r:id="rId15"/>
    <p:sldId id="382" r:id="rId16"/>
    <p:sldId id="706" r:id="rId17"/>
    <p:sldId id="712" r:id="rId18"/>
    <p:sldId id="710" r:id="rId19"/>
    <p:sldId id="711" r:id="rId20"/>
    <p:sldId id="717" r:id="rId21"/>
    <p:sldId id="715" r:id="rId22"/>
    <p:sldId id="722" r:id="rId23"/>
    <p:sldId id="729" r:id="rId24"/>
    <p:sldId id="724" r:id="rId25"/>
    <p:sldId id="727" r:id="rId26"/>
    <p:sldId id="728" r:id="rId27"/>
  </p:sldIdLst>
  <p:sldSz cx="9144000" cy="6858000" type="screen4x3"/>
  <p:notesSz cx="7099300" cy="10234613"/>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6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40A625-71EA-43F7-B5CC-D23B83816D7F}" v="11" dt="2025-09-29T09:50:30.9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60"/>
  </p:normalViewPr>
  <p:slideViewPr>
    <p:cSldViewPr snapToGrid="0">
      <p:cViewPr varScale="1">
        <p:scale>
          <a:sx n="109" d="100"/>
          <a:sy n="109" d="100"/>
        </p:scale>
        <p:origin x="2328"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kan KIZILTOPRAK" userId="20fdc5d2f40cd6b4" providerId="LiveId" clId="{C0DEA653-2673-4670-A0E6-BCF7B945F379}"/>
    <pc:docChg chg="custSel addSld delSld modSld sldOrd">
      <pc:chgData name="Hakan KIZILTOPRAK" userId="20fdc5d2f40cd6b4" providerId="LiveId" clId="{C0DEA653-2673-4670-A0E6-BCF7B945F379}" dt="2025-09-29T09:54:46.750" v="323" actId="20577"/>
      <pc:docMkLst>
        <pc:docMk/>
      </pc:docMkLst>
      <pc:sldChg chg="add">
        <pc:chgData name="Hakan KIZILTOPRAK" userId="20fdc5d2f40cd6b4" providerId="LiveId" clId="{C0DEA653-2673-4670-A0E6-BCF7B945F379}" dt="2025-09-29T08:19:04.181" v="8"/>
        <pc:sldMkLst>
          <pc:docMk/>
          <pc:sldMk cId="0" sldId="256"/>
        </pc:sldMkLst>
      </pc:sldChg>
      <pc:sldChg chg="modSp mod">
        <pc:chgData name="Hakan KIZILTOPRAK" userId="20fdc5d2f40cd6b4" providerId="LiveId" clId="{C0DEA653-2673-4670-A0E6-BCF7B945F379}" dt="2025-09-29T09:54:46.750" v="323" actId="20577"/>
        <pc:sldMkLst>
          <pc:docMk/>
          <pc:sldMk cId="3462258532" sldId="257"/>
        </pc:sldMkLst>
        <pc:spChg chg="mod">
          <ac:chgData name="Hakan KIZILTOPRAK" userId="20fdc5d2f40cd6b4" providerId="LiveId" clId="{C0DEA653-2673-4670-A0E6-BCF7B945F379}" dt="2025-09-29T09:54:46.750" v="323" actId="20577"/>
          <ac:spMkLst>
            <pc:docMk/>
            <pc:sldMk cId="3462258532" sldId="257"/>
            <ac:spMk id="2" creationId="{1FE2A81D-385B-426D-B063-70E1B7EA769C}"/>
          </ac:spMkLst>
        </pc:spChg>
      </pc:sldChg>
      <pc:sldChg chg="addSp delSp modSp del mod">
        <pc:chgData name="Hakan KIZILTOPRAK" userId="20fdc5d2f40cd6b4" providerId="LiveId" clId="{C0DEA653-2673-4670-A0E6-BCF7B945F379}" dt="2025-09-29T09:16:05.107" v="60" actId="47"/>
        <pc:sldMkLst>
          <pc:docMk/>
          <pc:sldMk cId="3068025815" sldId="291"/>
        </pc:sldMkLst>
        <pc:spChg chg="del">
          <ac:chgData name="Hakan KIZILTOPRAK" userId="20fdc5d2f40cd6b4" providerId="LiveId" clId="{C0DEA653-2673-4670-A0E6-BCF7B945F379}" dt="2025-09-29T09:15:19.217" v="53" actId="21"/>
          <ac:spMkLst>
            <pc:docMk/>
            <pc:sldMk cId="3068025815" sldId="291"/>
            <ac:spMk id="2" creationId="{00000000-0000-0000-0000-000000000000}"/>
          </ac:spMkLst>
        </pc:spChg>
        <pc:spChg chg="add mod">
          <ac:chgData name="Hakan KIZILTOPRAK" userId="20fdc5d2f40cd6b4" providerId="LiveId" clId="{C0DEA653-2673-4670-A0E6-BCF7B945F379}" dt="2025-09-29T09:15:19.217" v="53" actId="21"/>
          <ac:spMkLst>
            <pc:docMk/>
            <pc:sldMk cId="3068025815" sldId="291"/>
            <ac:spMk id="5" creationId="{10A9A818-A1BF-5086-8E81-80D664211EB7}"/>
          </ac:spMkLst>
        </pc:spChg>
      </pc:sldChg>
      <pc:sldChg chg="add">
        <pc:chgData name="Hakan KIZILTOPRAK" userId="20fdc5d2f40cd6b4" providerId="LiveId" clId="{C0DEA653-2673-4670-A0E6-BCF7B945F379}" dt="2025-09-29T08:19:04.181" v="8"/>
        <pc:sldMkLst>
          <pc:docMk/>
          <pc:sldMk cId="725540350" sldId="293"/>
        </pc:sldMkLst>
      </pc:sldChg>
      <pc:sldChg chg="add">
        <pc:chgData name="Hakan KIZILTOPRAK" userId="20fdc5d2f40cd6b4" providerId="LiveId" clId="{C0DEA653-2673-4670-A0E6-BCF7B945F379}" dt="2025-09-29T08:19:04.181" v="8"/>
        <pc:sldMkLst>
          <pc:docMk/>
          <pc:sldMk cId="3816682339" sldId="294"/>
        </pc:sldMkLst>
      </pc:sldChg>
      <pc:sldChg chg="add">
        <pc:chgData name="Hakan KIZILTOPRAK" userId="20fdc5d2f40cd6b4" providerId="LiveId" clId="{C0DEA653-2673-4670-A0E6-BCF7B945F379}" dt="2025-09-29T08:19:04.181" v="8"/>
        <pc:sldMkLst>
          <pc:docMk/>
          <pc:sldMk cId="1507002864" sldId="299"/>
        </pc:sldMkLst>
      </pc:sldChg>
      <pc:sldChg chg="addSp modSp mod">
        <pc:chgData name="Hakan KIZILTOPRAK" userId="20fdc5d2f40cd6b4" providerId="LiveId" clId="{C0DEA653-2673-4670-A0E6-BCF7B945F379}" dt="2025-09-29T09:41:01.873" v="98"/>
        <pc:sldMkLst>
          <pc:docMk/>
          <pc:sldMk cId="2960467314" sldId="351"/>
        </pc:sldMkLst>
        <pc:spChg chg="mod">
          <ac:chgData name="Hakan KIZILTOPRAK" userId="20fdc5d2f40cd6b4" providerId="LiveId" clId="{C0DEA653-2673-4670-A0E6-BCF7B945F379}" dt="2025-09-29T09:41:01.873" v="98"/>
          <ac:spMkLst>
            <pc:docMk/>
            <pc:sldMk cId="2960467314" sldId="351"/>
            <ac:spMk id="17" creationId="{00000000-0000-0000-0000-000000000000}"/>
          </ac:spMkLst>
        </pc:spChg>
        <pc:spChg chg="mod">
          <ac:chgData name="Hakan KIZILTOPRAK" userId="20fdc5d2f40cd6b4" providerId="LiveId" clId="{C0DEA653-2673-4670-A0E6-BCF7B945F379}" dt="2025-09-29T09:04:25.287" v="15" actId="1076"/>
          <ac:spMkLst>
            <pc:docMk/>
            <pc:sldMk cId="2960467314" sldId="351"/>
            <ac:spMk id="22" creationId="{00000000-0000-0000-0000-000000000000}"/>
          </ac:spMkLst>
        </pc:spChg>
        <pc:cxnChg chg="add mod">
          <ac:chgData name="Hakan KIZILTOPRAK" userId="20fdc5d2f40cd6b4" providerId="LiveId" clId="{C0DEA653-2673-4670-A0E6-BCF7B945F379}" dt="2025-09-29T09:02:05.009" v="14" actId="14100"/>
          <ac:cxnSpMkLst>
            <pc:docMk/>
            <pc:sldMk cId="2960467314" sldId="351"/>
            <ac:cxnSpMk id="3" creationId="{6E60017B-A909-E369-7B1A-12B77B52CBE7}"/>
          </ac:cxnSpMkLst>
        </pc:cxnChg>
      </pc:sldChg>
      <pc:sldChg chg="add">
        <pc:chgData name="Hakan KIZILTOPRAK" userId="20fdc5d2f40cd6b4" providerId="LiveId" clId="{C0DEA653-2673-4670-A0E6-BCF7B945F379}" dt="2025-09-29T08:19:04.181" v="8"/>
        <pc:sldMkLst>
          <pc:docMk/>
          <pc:sldMk cId="193906509" sldId="382"/>
        </pc:sldMkLst>
      </pc:sldChg>
      <pc:sldChg chg="add">
        <pc:chgData name="Hakan KIZILTOPRAK" userId="20fdc5d2f40cd6b4" providerId="LiveId" clId="{C0DEA653-2673-4670-A0E6-BCF7B945F379}" dt="2025-09-29T08:19:04.181" v="8"/>
        <pc:sldMkLst>
          <pc:docMk/>
          <pc:sldMk cId="0" sldId="700"/>
        </pc:sldMkLst>
      </pc:sldChg>
      <pc:sldChg chg="add">
        <pc:chgData name="Hakan KIZILTOPRAK" userId="20fdc5d2f40cd6b4" providerId="LiveId" clId="{C0DEA653-2673-4670-A0E6-BCF7B945F379}" dt="2025-09-29T08:19:04.181" v="8"/>
        <pc:sldMkLst>
          <pc:docMk/>
          <pc:sldMk cId="777202067" sldId="702"/>
        </pc:sldMkLst>
      </pc:sldChg>
      <pc:sldChg chg="add">
        <pc:chgData name="Hakan KIZILTOPRAK" userId="20fdc5d2f40cd6b4" providerId="LiveId" clId="{C0DEA653-2673-4670-A0E6-BCF7B945F379}" dt="2025-09-29T08:19:04.181" v="8"/>
        <pc:sldMkLst>
          <pc:docMk/>
          <pc:sldMk cId="1129826137" sldId="703"/>
        </pc:sldMkLst>
      </pc:sldChg>
      <pc:sldChg chg="add">
        <pc:chgData name="Hakan KIZILTOPRAK" userId="20fdc5d2f40cd6b4" providerId="LiveId" clId="{C0DEA653-2673-4670-A0E6-BCF7B945F379}" dt="2025-09-29T08:19:04.181" v="8"/>
        <pc:sldMkLst>
          <pc:docMk/>
          <pc:sldMk cId="1813245564" sldId="704"/>
        </pc:sldMkLst>
      </pc:sldChg>
      <pc:sldChg chg="add">
        <pc:chgData name="Hakan KIZILTOPRAK" userId="20fdc5d2f40cd6b4" providerId="LiveId" clId="{C0DEA653-2673-4670-A0E6-BCF7B945F379}" dt="2025-09-29T08:19:04.181" v="8"/>
        <pc:sldMkLst>
          <pc:docMk/>
          <pc:sldMk cId="947028853" sldId="705"/>
        </pc:sldMkLst>
      </pc:sldChg>
      <pc:sldChg chg="add">
        <pc:chgData name="Hakan KIZILTOPRAK" userId="20fdc5d2f40cd6b4" providerId="LiveId" clId="{C0DEA653-2673-4670-A0E6-BCF7B945F379}" dt="2025-09-29T08:19:04.181" v="8"/>
        <pc:sldMkLst>
          <pc:docMk/>
          <pc:sldMk cId="3653375299" sldId="706"/>
        </pc:sldMkLst>
      </pc:sldChg>
      <pc:sldChg chg="addSp delSp modSp add mod">
        <pc:chgData name="Hakan KIZILTOPRAK" userId="20fdc5d2f40cd6b4" providerId="LiveId" clId="{C0DEA653-2673-4670-A0E6-BCF7B945F379}" dt="2025-09-29T09:10:19.131" v="46" actId="14100"/>
        <pc:sldMkLst>
          <pc:docMk/>
          <pc:sldMk cId="1935230399" sldId="710"/>
        </pc:sldMkLst>
        <pc:picChg chg="add mod">
          <ac:chgData name="Hakan KIZILTOPRAK" userId="20fdc5d2f40cd6b4" providerId="LiveId" clId="{C0DEA653-2673-4670-A0E6-BCF7B945F379}" dt="2025-09-29T09:10:07.839" v="45" actId="1076"/>
          <ac:picMkLst>
            <pc:docMk/>
            <pc:sldMk cId="1935230399" sldId="710"/>
            <ac:picMk id="3" creationId="{70D49BBD-DAD4-956B-55D8-DF1C46011250}"/>
          </ac:picMkLst>
        </pc:picChg>
        <pc:picChg chg="mod">
          <ac:chgData name="Hakan KIZILTOPRAK" userId="20fdc5d2f40cd6b4" providerId="LiveId" clId="{C0DEA653-2673-4670-A0E6-BCF7B945F379}" dt="2025-09-29T09:10:19.131" v="46" actId="14100"/>
          <ac:picMkLst>
            <pc:docMk/>
            <pc:sldMk cId="1935230399" sldId="710"/>
            <ac:picMk id="4" creationId="{95E2470B-1511-4CF4-9AFF-4EAC21C0705E}"/>
          </ac:picMkLst>
        </pc:picChg>
        <pc:picChg chg="del">
          <ac:chgData name="Hakan KIZILTOPRAK" userId="20fdc5d2f40cd6b4" providerId="LiveId" clId="{C0DEA653-2673-4670-A0E6-BCF7B945F379}" dt="2025-09-29T09:06:42.457" v="43" actId="478"/>
          <ac:picMkLst>
            <pc:docMk/>
            <pc:sldMk cId="1935230399" sldId="710"/>
            <ac:picMk id="5" creationId="{31CF7600-DC9D-48AC-8F54-A190BEED906C}"/>
          </ac:picMkLst>
        </pc:picChg>
      </pc:sldChg>
      <pc:sldChg chg="add">
        <pc:chgData name="Hakan KIZILTOPRAK" userId="20fdc5d2f40cd6b4" providerId="LiveId" clId="{C0DEA653-2673-4670-A0E6-BCF7B945F379}" dt="2025-09-29T08:19:04.181" v="8"/>
        <pc:sldMkLst>
          <pc:docMk/>
          <pc:sldMk cId="2511544520" sldId="711"/>
        </pc:sldMkLst>
      </pc:sldChg>
      <pc:sldChg chg="add">
        <pc:chgData name="Hakan KIZILTOPRAK" userId="20fdc5d2f40cd6b4" providerId="LiveId" clId="{C0DEA653-2673-4670-A0E6-BCF7B945F379}" dt="2025-09-29T08:19:04.181" v="8"/>
        <pc:sldMkLst>
          <pc:docMk/>
          <pc:sldMk cId="469093655" sldId="712"/>
        </pc:sldMkLst>
      </pc:sldChg>
      <pc:sldChg chg="add">
        <pc:chgData name="Hakan KIZILTOPRAK" userId="20fdc5d2f40cd6b4" providerId="LiveId" clId="{C0DEA653-2673-4670-A0E6-BCF7B945F379}" dt="2025-09-29T08:19:04.181" v="8"/>
        <pc:sldMkLst>
          <pc:docMk/>
          <pc:sldMk cId="2187399443" sldId="715"/>
        </pc:sldMkLst>
      </pc:sldChg>
      <pc:sldChg chg="add">
        <pc:chgData name="Hakan KIZILTOPRAK" userId="20fdc5d2f40cd6b4" providerId="LiveId" clId="{C0DEA653-2673-4670-A0E6-BCF7B945F379}" dt="2025-09-29T08:19:04.181" v="8"/>
        <pc:sldMkLst>
          <pc:docMk/>
          <pc:sldMk cId="1661143452" sldId="717"/>
        </pc:sldMkLst>
      </pc:sldChg>
      <pc:sldChg chg="add">
        <pc:chgData name="Hakan KIZILTOPRAK" userId="20fdc5d2f40cd6b4" providerId="LiveId" clId="{C0DEA653-2673-4670-A0E6-BCF7B945F379}" dt="2025-09-29T08:19:04.181" v="8"/>
        <pc:sldMkLst>
          <pc:docMk/>
          <pc:sldMk cId="1891968913" sldId="721"/>
        </pc:sldMkLst>
      </pc:sldChg>
      <pc:sldChg chg="modSp add mod">
        <pc:chgData name="Hakan KIZILTOPRAK" userId="20fdc5d2f40cd6b4" providerId="LiveId" clId="{C0DEA653-2673-4670-A0E6-BCF7B945F379}" dt="2025-09-29T09:35:33.894" v="97" actId="207"/>
        <pc:sldMkLst>
          <pc:docMk/>
          <pc:sldMk cId="3160659414" sldId="722"/>
        </pc:sldMkLst>
        <pc:spChg chg="mod">
          <ac:chgData name="Hakan KIZILTOPRAK" userId="20fdc5d2f40cd6b4" providerId="LiveId" clId="{C0DEA653-2673-4670-A0E6-BCF7B945F379}" dt="2025-09-29T09:35:33.894" v="97" actId="207"/>
          <ac:spMkLst>
            <pc:docMk/>
            <pc:sldMk cId="3160659414" sldId="722"/>
            <ac:spMk id="7" creationId="{0234423A-B2FD-E8BF-174E-51C5FADDEC24}"/>
          </ac:spMkLst>
        </pc:spChg>
      </pc:sldChg>
      <pc:sldChg chg="modSp mod">
        <pc:chgData name="Hakan KIZILTOPRAK" userId="20fdc5d2f40cd6b4" providerId="LiveId" clId="{C0DEA653-2673-4670-A0E6-BCF7B945F379}" dt="2025-09-29T09:18:58.313" v="62" actId="113"/>
        <pc:sldMkLst>
          <pc:docMk/>
          <pc:sldMk cId="726530509" sldId="725"/>
        </pc:sldMkLst>
        <pc:spChg chg="mod">
          <ac:chgData name="Hakan KIZILTOPRAK" userId="20fdc5d2f40cd6b4" providerId="LiveId" clId="{C0DEA653-2673-4670-A0E6-BCF7B945F379}" dt="2025-09-29T09:18:58.313" v="62" actId="113"/>
          <ac:spMkLst>
            <pc:docMk/>
            <pc:sldMk cId="726530509" sldId="725"/>
            <ac:spMk id="9" creationId="{10C6DFC0-BEE4-14C0-0829-168D4D589FD8}"/>
          </ac:spMkLst>
        </pc:spChg>
      </pc:sldChg>
      <pc:sldChg chg="modSp mod ord">
        <pc:chgData name="Hakan KIZILTOPRAK" userId="20fdc5d2f40cd6b4" providerId="LiveId" clId="{C0DEA653-2673-4670-A0E6-BCF7B945F379}" dt="2025-09-29T09:31:42.018" v="86" actId="207"/>
        <pc:sldMkLst>
          <pc:docMk/>
          <pc:sldMk cId="3266926302" sldId="726"/>
        </pc:sldMkLst>
        <pc:spChg chg="mod">
          <ac:chgData name="Hakan KIZILTOPRAK" userId="20fdc5d2f40cd6b4" providerId="LiveId" clId="{C0DEA653-2673-4670-A0E6-BCF7B945F379}" dt="2025-09-29T09:31:42.018" v="86" actId="207"/>
          <ac:spMkLst>
            <pc:docMk/>
            <pc:sldMk cId="3266926302" sldId="726"/>
            <ac:spMk id="3" creationId="{097F53D9-2572-3BDE-C38D-FE64E33827B2}"/>
          </ac:spMkLst>
        </pc:spChg>
        <pc:picChg chg="mod">
          <ac:chgData name="Hakan KIZILTOPRAK" userId="20fdc5d2f40cd6b4" providerId="LiveId" clId="{C0DEA653-2673-4670-A0E6-BCF7B945F379}" dt="2025-09-29T09:30:25.616" v="78" actId="14100"/>
          <ac:picMkLst>
            <pc:docMk/>
            <pc:sldMk cId="3266926302" sldId="726"/>
            <ac:picMk id="9" creationId="{B67DB1FA-3C3B-4241-0604-116645F07C75}"/>
          </ac:picMkLst>
        </pc:picChg>
      </pc:sldChg>
      <pc:sldChg chg="addSp delSp modSp mod">
        <pc:chgData name="Hakan KIZILTOPRAK" userId="20fdc5d2f40cd6b4" providerId="LiveId" clId="{C0DEA653-2673-4670-A0E6-BCF7B945F379}" dt="2025-09-29T09:15:58.698" v="59" actId="1076"/>
        <pc:sldMkLst>
          <pc:docMk/>
          <pc:sldMk cId="3455383633" sldId="728"/>
        </pc:sldMkLst>
        <pc:spChg chg="del">
          <ac:chgData name="Hakan KIZILTOPRAK" userId="20fdc5d2f40cd6b4" providerId="LiveId" clId="{C0DEA653-2673-4670-A0E6-BCF7B945F379}" dt="2025-09-29T09:15:28.372" v="54" actId="478"/>
          <ac:spMkLst>
            <pc:docMk/>
            <pc:sldMk cId="3455383633" sldId="728"/>
            <ac:spMk id="2" creationId="{D3AECDC2-1DF6-DB70-1C80-C13E659E141E}"/>
          </ac:spMkLst>
        </pc:spChg>
        <pc:spChg chg="mod">
          <ac:chgData name="Hakan KIZILTOPRAK" userId="20fdc5d2f40cd6b4" providerId="LiveId" clId="{C0DEA653-2673-4670-A0E6-BCF7B945F379}" dt="2025-09-29T09:14:28.414" v="52" actId="6549"/>
          <ac:spMkLst>
            <pc:docMk/>
            <pc:sldMk cId="3455383633" sldId="728"/>
            <ac:spMk id="3" creationId="{13C1B3C4-23A1-4A6E-B24C-074FB6C7C2D1}"/>
          </ac:spMkLst>
        </pc:spChg>
        <pc:spChg chg="add del mod">
          <ac:chgData name="Hakan KIZILTOPRAK" userId="20fdc5d2f40cd6b4" providerId="LiveId" clId="{C0DEA653-2673-4670-A0E6-BCF7B945F379}" dt="2025-09-29T09:15:32.991" v="55" actId="478"/>
          <ac:spMkLst>
            <pc:docMk/>
            <pc:sldMk cId="3455383633" sldId="728"/>
            <ac:spMk id="8" creationId="{29090246-183A-5BE7-B269-26CDE2397D2D}"/>
          </ac:spMkLst>
        </pc:spChg>
        <pc:spChg chg="add mod">
          <ac:chgData name="Hakan KIZILTOPRAK" userId="20fdc5d2f40cd6b4" providerId="LiveId" clId="{C0DEA653-2673-4670-A0E6-BCF7B945F379}" dt="2025-09-29T09:15:39.630" v="58" actId="1076"/>
          <ac:spMkLst>
            <pc:docMk/>
            <pc:sldMk cId="3455383633" sldId="728"/>
            <ac:spMk id="9" creationId="{00000000-0000-0000-0000-000000000000}"/>
          </ac:spMkLst>
        </pc:spChg>
        <pc:picChg chg="add mod">
          <ac:chgData name="Hakan KIZILTOPRAK" userId="20fdc5d2f40cd6b4" providerId="LiveId" clId="{C0DEA653-2673-4670-A0E6-BCF7B945F379}" dt="2025-09-29T09:15:58.698" v="59" actId="1076"/>
          <ac:picMkLst>
            <pc:docMk/>
            <pc:sldMk cId="3455383633" sldId="728"/>
            <ac:picMk id="5" creationId="{D4381DA9-E100-6174-8EF7-27A8947C24A3}"/>
          </ac:picMkLst>
        </pc:picChg>
        <pc:picChg chg="mod">
          <ac:chgData name="Hakan KIZILTOPRAK" userId="20fdc5d2f40cd6b4" providerId="LiveId" clId="{C0DEA653-2673-4670-A0E6-BCF7B945F379}" dt="2025-09-29T09:15:58.698" v="59" actId="1076"/>
          <ac:picMkLst>
            <pc:docMk/>
            <pc:sldMk cId="3455383633" sldId="728"/>
            <ac:picMk id="6" creationId="{9409252D-9C7F-B596-7A90-DDFDE9A2413D}"/>
          </ac:picMkLst>
        </pc:picChg>
      </pc:sldChg>
      <pc:sldChg chg="add del">
        <pc:chgData name="Hakan KIZILTOPRAK" userId="20fdc5d2f40cd6b4" providerId="LiveId" clId="{C0DEA653-2673-4670-A0E6-BCF7B945F379}" dt="2025-09-29T08:19:08.348" v="9" actId="47"/>
        <pc:sldMkLst>
          <pc:docMk/>
          <pc:sldMk cId="1608187345" sldId="729"/>
        </pc:sldMkLst>
      </pc:sldChg>
      <pc:sldChg chg="addSp delSp modSp add mod">
        <pc:chgData name="Hakan KIZILTOPRAK" userId="20fdc5d2f40cd6b4" providerId="LiveId" clId="{C0DEA653-2673-4670-A0E6-BCF7B945F379}" dt="2025-09-29T09:26:47.172" v="66" actId="22"/>
        <pc:sldMkLst>
          <pc:docMk/>
          <pc:sldMk cId="4170393792" sldId="729"/>
        </pc:sldMkLst>
        <pc:spChg chg="add del mod">
          <ac:chgData name="Hakan KIZILTOPRAK" userId="20fdc5d2f40cd6b4" providerId="LiveId" clId="{C0DEA653-2673-4670-A0E6-BCF7B945F379}" dt="2025-09-29T09:26:47.172" v="66" actId="22"/>
          <ac:spMkLst>
            <pc:docMk/>
            <pc:sldMk cId="4170393792" sldId="729"/>
            <ac:spMk id="4" creationId="{BE15C96A-B244-481F-BDF6-0D034EFF6328}"/>
          </ac:spMkLst>
        </pc:spChg>
        <pc:spChg chg="del">
          <ac:chgData name="Hakan KIZILTOPRAK" userId="20fdc5d2f40cd6b4" providerId="LiveId" clId="{C0DEA653-2673-4670-A0E6-BCF7B945F379}" dt="2025-09-29T09:26:43.958" v="65" actId="478"/>
          <ac:spMkLst>
            <pc:docMk/>
            <pc:sldMk cId="4170393792" sldId="729"/>
            <ac:spMk id="7" creationId="{C8D8FA88-F579-07FA-CA63-5D23E8D5C4DD}"/>
          </ac:spMkLst>
        </pc:spChg>
        <pc:picChg chg="del">
          <ac:chgData name="Hakan KIZILTOPRAK" userId="20fdc5d2f40cd6b4" providerId="LiveId" clId="{C0DEA653-2673-4670-A0E6-BCF7B945F379}" dt="2025-09-29T09:26:40.484" v="64" actId="478"/>
          <ac:picMkLst>
            <pc:docMk/>
            <pc:sldMk cId="4170393792" sldId="729"/>
            <ac:picMk id="5" creationId="{D1C1AA52-E302-A2AE-9A31-C07BFBCE9AD2}"/>
          </ac:picMkLst>
        </pc:picChg>
        <pc:picChg chg="add mod ord">
          <ac:chgData name="Hakan KIZILTOPRAK" userId="20fdc5d2f40cd6b4" providerId="LiveId" clId="{C0DEA653-2673-4670-A0E6-BCF7B945F379}" dt="2025-09-29T09:26:47.172" v="66" actId="22"/>
          <ac:picMkLst>
            <pc:docMk/>
            <pc:sldMk cId="4170393792" sldId="729"/>
            <ac:picMk id="8" creationId="{95172E18-8495-7117-4269-B32190727127}"/>
          </ac:picMkLst>
        </pc:picChg>
      </pc:sldChg>
      <pc:sldChg chg="add del">
        <pc:chgData name="Hakan KIZILTOPRAK" userId="20fdc5d2f40cd6b4" providerId="LiveId" clId="{C0DEA653-2673-4670-A0E6-BCF7B945F379}" dt="2025-09-29T09:11:18.974" v="47" actId="47"/>
        <pc:sldMkLst>
          <pc:docMk/>
          <pc:sldMk cId="3439670370" sldId="730"/>
        </pc:sldMkLst>
      </pc:sldChg>
    </pc:docChg>
  </pc:docChgLst>
  <pc:docChgLst>
    <pc:chgData name="Hakan KIZILTOPRAK" userId="20fdc5d2f40cd6b4" providerId="LiveId" clId="{26C7E810-4F61-4173-A954-259BCB907A80}"/>
    <pc:docChg chg="undo custSel addSld delSld modSld">
      <pc:chgData name="Hakan KIZILTOPRAK" userId="20fdc5d2f40cd6b4" providerId="LiveId" clId="{26C7E810-4F61-4173-A954-259BCB907A80}" dt="2025-06-25T06:33:53.310" v="630" actId="122"/>
      <pc:docMkLst>
        <pc:docMk/>
      </pc:docMkLst>
      <pc:sldChg chg="del">
        <pc:chgData name="Hakan KIZILTOPRAK" userId="20fdc5d2f40cd6b4" providerId="LiveId" clId="{26C7E810-4F61-4173-A954-259BCB907A80}" dt="2025-06-25T06:02:32.679" v="0" actId="47"/>
        <pc:sldMkLst>
          <pc:docMk/>
          <pc:sldMk cId="0" sldId="256"/>
        </pc:sldMkLst>
      </pc:sldChg>
      <pc:sldChg chg="add del">
        <pc:chgData name="Hakan KIZILTOPRAK" userId="20fdc5d2f40cd6b4" providerId="LiveId" clId="{26C7E810-4F61-4173-A954-259BCB907A80}" dt="2025-06-25T06:28:42.032" v="608" actId="47"/>
        <pc:sldMkLst>
          <pc:docMk/>
          <pc:sldMk cId="3068025815" sldId="291"/>
        </pc:sldMkLst>
      </pc:sldChg>
      <pc:sldChg chg="del">
        <pc:chgData name="Hakan KIZILTOPRAK" userId="20fdc5d2f40cd6b4" providerId="LiveId" clId="{26C7E810-4F61-4173-A954-259BCB907A80}" dt="2025-06-25T06:02:32.679" v="0" actId="47"/>
        <pc:sldMkLst>
          <pc:docMk/>
          <pc:sldMk cId="725540350" sldId="293"/>
        </pc:sldMkLst>
      </pc:sldChg>
      <pc:sldChg chg="del">
        <pc:chgData name="Hakan KIZILTOPRAK" userId="20fdc5d2f40cd6b4" providerId="LiveId" clId="{26C7E810-4F61-4173-A954-259BCB907A80}" dt="2025-06-25T06:02:32.679" v="0" actId="47"/>
        <pc:sldMkLst>
          <pc:docMk/>
          <pc:sldMk cId="3816682339" sldId="294"/>
        </pc:sldMkLst>
      </pc:sldChg>
      <pc:sldChg chg="del">
        <pc:chgData name="Hakan KIZILTOPRAK" userId="20fdc5d2f40cd6b4" providerId="LiveId" clId="{26C7E810-4F61-4173-A954-259BCB907A80}" dt="2025-06-25T06:02:32.679" v="0" actId="47"/>
        <pc:sldMkLst>
          <pc:docMk/>
          <pc:sldMk cId="1507002864" sldId="299"/>
        </pc:sldMkLst>
      </pc:sldChg>
      <pc:sldChg chg="modSp mod">
        <pc:chgData name="Hakan KIZILTOPRAK" userId="20fdc5d2f40cd6b4" providerId="LiveId" clId="{26C7E810-4F61-4173-A954-259BCB907A80}" dt="2025-06-25T06:09:06.281" v="10" actId="208"/>
        <pc:sldMkLst>
          <pc:docMk/>
          <pc:sldMk cId="2960467314" sldId="351"/>
        </pc:sldMkLst>
      </pc:sldChg>
      <pc:sldChg chg="del">
        <pc:chgData name="Hakan KIZILTOPRAK" userId="20fdc5d2f40cd6b4" providerId="LiveId" clId="{26C7E810-4F61-4173-A954-259BCB907A80}" dt="2025-06-25T06:02:32.679" v="0" actId="47"/>
        <pc:sldMkLst>
          <pc:docMk/>
          <pc:sldMk cId="193906509" sldId="382"/>
        </pc:sldMkLst>
      </pc:sldChg>
      <pc:sldChg chg="del">
        <pc:chgData name="Hakan KIZILTOPRAK" userId="20fdc5d2f40cd6b4" providerId="LiveId" clId="{26C7E810-4F61-4173-A954-259BCB907A80}" dt="2025-06-25T06:02:32.679" v="0" actId="47"/>
        <pc:sldMkLst>
          <pc:docMk/>
          <pc:sldMk cId="0" sldId="700"/>
        </pc:sldMkLst>
      </pc:sldChg>
      <pc:sldChg chg="del">
        <pc:chgData name="Hakan KIZILTOPRAK" userId="20fdc5d2f40cd6b4" providerId="LiveId" clId="{26C7E810-4F61-4173-A954-259BCB907A80}" dt="2025-06-25T06:02:32.679" v="0" actId="47"/>
        <pc:sldMkLst>
          <pc:docMk/>
          <pc:sldMk cId="777202067" sldId="702"/>
        </pc:sldMkLst>
      </pc:sldChg>
      <pc:sldChg chg="del">
        <pc:chgData name="Hakan KIZILTOPRAK" userId="20fdc5d2f40cd6b4" providerId="LiveId" clId="{26C7E810-4F61-4173-A954-259BCB907A80}" dt="2025-06-25T06:02:32.679" v="0" actId="47"/>
        <pc:sldMkLst>
          <pc:docMk/>
          <pc:sldMk cId="1129826137" sldId="703"/>
        </pc:sldMkLst>
      </pc:sldChg>
      <pc:sldChg chg="del">
        <pc:chgData name="Hakan KIZILTOPRAK" userId="20fdc5d2f40cd6b4" providerId="LiveId" clId="{26C7E810-4F61-4173-A954-259BCB907A80}" dt="2025-06-25T06:02:32.679" v="0" actId="47"/>
        <pc:sldMkLst>
          <pc:docMk/>
          <pc:sldMk cId="1813245564" sldId="704"/>
        </pc:sldMkLst>
      </pc:sldChg>
      <pc:sldChg chg="del">
        <pc:chgData name="Hakan KIZILTOPRAK" userId="20fdc5d2f40cd6b4" providerId="LiveId" clId="{26C7E810-4F61-4173-A954-259BCB907A80}" dt="2025-06-25T06:02:32.679" v="0" actId="47"/>
        <pc:sldMkLst>
          <pc:docMk/>
          <pc:sldMk cId="947028853" sldId="705"/>
        </pc:sldMkLst>
      </pc:sldChg>
      <pc:sldChg chg="del">
        <pc:chgData name="Hakan KIZILTOPRAK" userId="20fdc5d2f40cd6b4" providerId="LiveId" clId="{26C7E810-4F61-4173-A954-259BCB907A80}" dt="2025-06-25T06:02:32.679" v="0" actId="47"/>
        <pc:sldMkLst>
          <pc:docMk/>
          <pc:sldMk cId="3653375299" sldId="706"/>
        </pc:sldMkLst>
      </pc:sldChg>
      <pc:sldChg chg="del">
        <pc:chgData name="Hakan KIZILTOPRAK" userId="20fdc5d2f40cd6b4" providerId="LiveId" clId="{26C7E810-4F61-4173-A954-259BCB907A80}" dt="2025-06-25T06:02:32.679" v="0" actId="47"/>
        <pc:sldMkLst>
          <pc:docMk/>
          <pc:sldMk cId="1935230399" sldId="710"/>
        </pc:sldMkLst>
      </pc:sldChg>
      <pc:sldChg chg="del">
        <pc:chgData name="Hakan KIZILTOPRAK" userId="20fdc5d2f40cd6b4" providerId="LiveId" clId="{26C7E810-4F61-4173-A954-259BCB907A80}" dt="2025-06-25T06:02:32.679" v="0" actId="47"/>
        <pc:sldMkLst>
          <pc:docMk/>
          <pc:sldMk cId="2511544520" sldId="711"/>
        </pc:sldMkLst>
      </pc:sldChg>
      <pc:sldChg chg="del">
        <pc:chgData name="Hakan KIZILTOPRAK" userId="20fdc5d2f40cd6b4" providerId="LiveId" clId="{26C7E810-4F61-4173-A954-259BCB907A80}" dt="2025-06-25T06:02:32.679" v="0" actId="47"/>
        <pc:sldMkLst>
          <pc:docMk/>
          <pc:sldMk cId="469093655" sldId="712"/>
        </pc:sldMkLst>
      </pc:sldChg>
      <pc:sldChg chg="del">
        <pc:chgData name="Hakan KIZILTOPRAK" userId="20fdc5d2f40cd6b4" providerId="LiveId" clId="{26C7E810-4F61-4173-A954-259BCB907A80}" dt="2025-06-25T06:03:00.371" v="1" actId="47"/>
        <pc:sldMkLst>
          <pc:docMk/>
          <pc:sldMk cId="2187399443" sldId="715"/>
        </pc:sldMkLst>
      </pc:sldChg>
      <pc:sldChg chg="del">
        <pc:chgData name="Hakan KIZILTOPRAK" userId="20fdc5d2f40cd6b4" providerId="LiveId" clId="{26C7E810-4F61-4173-A954-259BCB907A80}" dt="2025-06-25T06:02:32.679" v="0" actId="47"/>
        <pc:sldMkLst>
          <pc:docMk/>
          <pc:sldMk cId="1661143452" sldId="717"/>
        </pc:sldMkLst>
      </pc:sldChg>
      <pc:sldChg chg="del">
        <pc:chgData name="Hakan KIZILTOPRAK" userId="20fdc5d2f40cd6b4" providerId="LiveId" clId="{26C7E810-4F61-4173-A954-259BCB907A80}" dt="2025-06-25T06:02:32.679" v="0" actId="47"/>
        <pc:sldMkLst>
          <pc:docMk/>
          <pc:sldMk cId="1891968913" sldId="721"/>
        </pc:sldMkLst>
      </pc:sldChg>
      <pc:sldChg chg="del">
        <pc:chgData name="Hakan KIZILTOPRAK" userId="20fdc5d2f40cd6b4" providerId="LiveId" clId="{26C7E810-4F61-4173-A954-259BCB907A80}" dt="2025-06-25T06:03:00.371" v="1" actId="47"/>
        <pc:sldMkLst>
          <pc:docMk/>
          <pc:sldMk cId="3160659414" sldId="722"/>
        </pc:sldMkLst>
      </pc:sldChg>
      <pc:sldChg chg="addSp delSp modSp mod">
        <pc:chgData name="Hakan KIZILTOPRAK" userId="20fdc5d2f40cd6b4" providerId="LiveId" clId="{26C7E810-4F61-4173-A954-259BCB907A80}" dt="2025-06-25T06:05:10.264" v="9" actId="14100"/>
        <pc:sldMkLst>
          <pc:docMk/>
          <pc:sldMk cId="2600955390" sldId="724"/>
        </pc:sldMkLst>
      </pc:sldChg>
      <pc:sldChg chg="addSp delSp modSp add mod">
        <pc:chgData name="Hakan KIZILTOPRAK" userId="20fdc5d2f40cd6b4" providerId="LiveId" clId="{26C7E810-4F61-4173-A954-259BCB907A80}" dt="2025-06-25T06:16:43.167" v="382" actId="207"/>
        <pc:sldMkLst>
          <pc:docMk/>
          <pc:sldMk cId="726530509" sldId="725"/>
        </pc:sldMkLst>
      </pc:sldChg>
      <pc:sldChg chg="del">
        <pc:chgData name="Hakan KIZILTOPRAK" userId="20fdc5d2f40cd6b4" providerId="LiveId" clId="{26C7E810-4F61-4173-A954-259BCB907A80}" dt="2025-06-25T06:03:00.371" v="1" actId="47"/>
        <pc:sldMkLst>
          <pc:docMk/>
          <pc:sldMk cId="1326442594" sldId="725"/>
        </pc:sldMkLst>
      </pc:sldChg>
      <pc:sldChg chg="addSp delSp modSp add mod modClrScheme chgLayout">
        <pc:chgData name="Hakan KIZILTOPRAK" userId="20fdc5d2f40cd6b4" providerId="LiveId" clId="{26C7E810-4F61-4173-A954-259BCB907A80}" dt="2025-06-25T06:29:35.454" v="609"/>
        <pc:sldMkLst>
          <pc:docMk/>
          <pc:sldMk cId="3266926302" sldId="726"/>
        </pc:sldMkLst>
      </pc:sldChg>
      <pc:sldChg chg="del">
        <pc:chgData name="Hakan KIZILTOPRAK" userId="20fdc5d2f40cd6b4" providerId="LiveId" clId="{26C7E810-4F61-4173-A954-259BCB907A80}" dt="2025-06-25T06:03:00.371" v="1" actId="47"/>
        <pc:sldMkLst>
          <pc:docMk/>
          <pc:sldMk cId="3439670370" sldId="726"/>
        </pc:sldMkLst>
      </pc:sldChg>
      <pc:sldChg chg="del">
        <pc:chgData name="Hakan KIZILTOPRAK" userId="20fdc5d2f40cd6b4" providerId="LiveId" clId="{26C7E810-4F61-4173-A954-259BCB907A80}" dt="2025-06-25T06:03:00.371" v="1" actId="47"/>
        <pc:sldMkLst>
          <pc:docMk/>
          <pc:sldMk cId="2968153297" sldId="727"/>
        </pc:sldMkLst>
      </pc:sldChg>
      <pc:sldChg chg="addSp delSp modSp add mod">
        <pc:chgData name="Hakan KIZILTOPRAK" userId="20fdc5d2f40cd6b4" providerId="LiveId" clId="{26C7E810-4F61-4173-A954-259BCB907A80}" dt="2025-06-25T06:29:42.391" v="610"/>
        <pc:sldMkLst>
          <pc:docMk/>
          <pc:sldMk cId="3031409012" sldId="727"/>
        </pc:sldMkLst>
      </pc:sldChg>
      <pc:sldChg chg="addSp delSp modSp add mod">
        <pc:chgData name="Hakan KIZILTOPRAK" userId="20fdc5d2f40cd6b4" providerId="LiveId" clId="{26C7E810-4F61-4173-A954-259BCB907A80}" dt="2025-06-25T06:33:53.310" v="630" actId="122"/>
        <pc:sldMkLst>
          <pc:docMk/>
          <pc:sldMk cId="3455383633" sldId="72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63C478-6E20-441E-9300-7DD4DCBA38EF}" type="doc">
      <dgm:prSet loTypeId="urn:microsoft.com/office/officeart/2008/layout/HalfCircleOrganizationChart" loCatId="hierarchy" qsTypeId="urn:microsoft.com/office/officeart/2005/8/quickstyle/3d1" qsCatId="3D" csTypeId="urn:microsoft.com/office/officeart/2005/8/colors/colorful5" csCatId="colorful" phldr="1"/>
      <dgm:spPr/>
      <dgm:t>
        <a:bodyPr/>
        <a:lstStyle/>
        <a:p>
          <a:endParaRPr lang="tr-TR"/>
        </a:p>
      </dgm:t>
    </dgm:pt>
    <dgm:pt modelId="{B6028BD0-DE0F-477C-910D-B9ECFF138568}">
      <dgm:prSet phldrT="[Text]"/>
      <dgm:spPr/>
      <dgm:t>
        <a:bodyPr/>
        <a:lstStyle/>
        <a:p>
          <a:pPr algn="l"/>
          <a:r>
            <a:rPr lang="en-US" b="1" dirty="0">
              <a:solidFill>
                <a:srgbClr val="0070C0"/>
              </a:solidFill>
              <a:effectLst>
                <a:outerShdw blurRad="38100" dist="38100" dir="2700000" algn="tl">
                  <a:srgbClr val="000000">
                    <a:alpha val="43137"/>
                  </a:srgbClr>
                </a:outerShdw>
              </a:effectLst>
            </a:rPr>
            <a:t>CERN </a:t>
          </a:r>
          <a:r>
            <a:rPr lang="en-US" b="1" dirty="0" err="1">
              <a:solidFill>
                <a:srgbClr val="0070C0"/>
              </a:solidFill>
              <a:effectLst>
                <a:outerShdw blurRad="38100" dist="38100" dir="2700000" algn="tl">
                  <a:srgbClr val="000000">
                    <a:alpha val="43137"/>
                  </a:srgbClr>
                </a:outerShdw>
              </a:effectLst>
            </a:rPr>
            <a:t>Konseyi</a:t>
          </a:r>
          <a:endParaRPr lang="tr-TR" b="1" dirty="0">
            <a:solidFill>
              <a:srgbClr val="0070C0"/>
            </a:solidFill>
            <a:effectLst>
              <a:outerShdw blurRad="38100" dist="38100" dir="2700000" algn="tl">
                <a:srgbClr val="000000">
                  <a:alpha val="43137"/>
                </a:srgbClr>
              </a:outerShdw>
            </a:effectLst>
          </a:endParaRPr>
        </a:p>
      </dgm:t>
    </dgm:pt>
    <dgm:pt modelId="{9ED3E2F1-5A8E-4A49-A66F-1190D8F86728}" type="parTrans" cxnId="{8A842310-CC12-455A-B4A3-B28C695D3CB9}">
      <dgm:prSet/>
      <dgm:spPr/>
      <dgm:t>
        <a:bodyPr/>
        <a:lstStyle/>
        <a:p>
          <a:pPr algn="l"/>
          <a:endParaRPr lang="tr-TR"/>
        </a:p>
      </dgm:t>
    </dgm:pt>
    <dgm:pt modelId="{03147073-A469-43B2-B6D2-55F90359E63D}" type="sibTrans" cxnId="{8A842310-CC12-455A-B4A3-B28C695D3CB9}">
      <dgm:prSet/>
      <dgm:spPr/>
      <dgm:t>
        <a:bodyPr/>
        <a:lstStyle/>
        <a:p>
          <a:pPr algn="l"/>
          <a:endParaRPr lang="tr-TR"/>
        </a:p>
      </dgm:t>
    </dgm:pt>
    <dgm:pt modelId="{3EA71D15-EB41-4205-8539-6F8F6C292EC2}">
      <dgm:prSet phldrT="[Text]" custT="1"/>
      <dgm:spPr/>
      <dgm:t>
        <a:bodyPr/>
        <a:lstStyle/>
        <a:p>
          <a:pPr algn="ctr"/>
          <a:r>
            <a:rPr lang="en-US" sz="2400" b="1" dirty="0" err="1">
              <a:solidFill>
                <a:srgbClr val="C00000"/>
              </a:solidFill>
            </a:rPr>
            <a:t>Finans</a:t>
          </a:r>
          <a:r>
            <a:rPr lang="en-US" sz="2400" b="1" dirty="0">
              <a:solidFill>
                <a:srgbClr val="C00000"/>
              </a:solidFill>
            </a:rPr>
            <a:t> </a:t>
          </a:r>
          <a:r>
            <a:rPr lang="en-US" sz="2400" b="1" dirty="0" err="1">
              <a:solidFill>
                <a:srgbClr val="C00000"/>
              </a:solidFill>
            </a:rPr>
            <a:t>Komitesi</a:t>
          </a:r>
          <a:endParaRPr lang="tr-TR" sz="2400" b="1" dirty="0">
            <a:solidFill>
              <a:srgbClr val="C00000"/>
            </a:solidFill>
          </a:endParaRPr>
        </a:p>
      </dgm:t>
    </dgm:pt>
    <dgm:pt modelId="{A9411622-7477-4FC9-A230-4EC06C265B24}" type="parTrans" cxnId="{B7879B2C-918D-4100-A306-C753D3A3215D}">
      <dgm:prSet/>
      <dgm:spPr/>
      <dgm:t>
        <a:bodyPr/>
        <a:lstStyle/>
        <a:p>
          <a:pPr algn="l"/>
          <a:endParaRPr lang="tr-TR"/>
        </a:p>
      </dgm:t>
    </dgm:pt>
    <dgm:pt modelId="{9C7D61E1-FBE4-4452-BE34-D247562AC97F}" type="sibTrans" cxnId="{B7879B2C-918D-4100-A306-C753D3A3215D}">
      <dgm:prSet/>
      <dgm:spPr/>
      <dgm:t>
        <a:bodyPr/>
        <a:lstStyle/>
        <a:p>
          <a:pPr algn="l"/>
          <a:endParaRPr lang="tr-TR"/>
        </a:p>
      </dgm:t>
    </dgm:pt>
    <dgm:pt modelId="{F7C1E023-6C23-422F-9E7C-05DB3CBB9928}">
      <dgm:prSet custT="1"/>
      <dgm:spPr/>
      <dgm:t>
        <a:bodyPr/>
        <a:lstStyle/>
        <a:p>
          <a:pPr algn="ctr"/>
          <a:r>
            <a:rPr lang="en-US" sz="2400" b="1" dirty="0" err="1">
              <a:solidFill>
                <a:schemeClr val="tx1"/>
              </a:solidFill>
            </a:rPr>
            <a:t>Bilim</a:t>
          </a:r>
          <a:r>
            <a:rPr lang="en-US" sz="2400" b="1" dirty="0">
              <a:solidFill>
                <a:schemeClr val="tx1"/>
              </a:solidFill>
            </a:rPr>
            <a:t> </a:t>
          </a:r>
          <a:r>
            <a:rPr lang="en-US" sz="2400" b="1" dirty="0" err="1">
              <a:solidFill>
                <a:schemeClr val="tx1"/>
              </a:solidFill>
            </a:rPr>
            <a:t>Politikaları</a:t>
          </a:r>
          <a:r>
            <a:rPr lang="en-US" sz="2400" b="1" dirty="0">
              <a:solidFill>
                <a:schemeClr val="tx1"/>
              </a:solidFill>
            </a:rPr>
            <a:t> </a:t>
          </a:r>
          <a:r>
            <a:rPr lang="en-US" sz="2400" b="1" dirty="0" err="1">
              <a:solidFill>
                <a:schemeClr val="tx1"/>
              </a:solidFill>
            </a:rPr>
            <a:t>Komitesi</a:t>
          </a:r>
          <a:endParaRPr lang="tr-TR" sz="2400" b="1" dirty="0">
            <a:solidFill>
              <a:schemeClr val="tx1"/>
            </a:solidFill>
          </a:endParaRPr>
        </a:p>
      </dgm:t>
    </dgm:pt>
    <dgm:pt modelId="{8920EFD2-15F0-43ED-A106-C6DD19B62809}" type="parTrans" cxnId="{3B683F4D-B6FB-44A5-B21D-E2F3247EC531}">
      <dgm:prSet/>
      <dgm:spPr/>
      <dgm:t>
        <a:bodyPr/>
        <a:lstStyle/>
        <a:p>
          <a:pPr algn="l"/>
          <a:endParaRPr lang="tr-TR"/>
        </a:p>
      </dgm:t>
    </dgm:pt>
    <dgm:pt modelId="{F8566068-3AC0-480A-8444-B3AE7C3B4450}" type="sibTrans" cxnId="{3B683F4D-B6FB-44A5-B21D-E2F3247EC531}">
      <dgm:prSet/>
      <dgm:spPr/>
      <dgm:t>
        <a:bodyPr/>
        <a:lstStyle/>
        <a:p>
          <a:pPr algn="l"/>
          <a:endParaRPr lang="tr-TR"/>
        </a:p>
      </dgm:t>
    </dgm:pt>
    <dgm:pt modelId="{5DDC8295-39F5-4FBF-8F72-C6FC1A9DE776}" type="asst">
      <dgm:prSet phldrT="[Text]" custT="1"/>
      <dgm:spPr/>
      <dgm:t>
        <a:bodyPr/>
        <a:lstStyle/>
        <a:p>
          <a:pPr algn="ctr"/>
          <a:r>
            <a:rPr lang="en-US" sz="2400" b="1" dirty="0" err="1">
              <a:effectLst>
                <a:outerShdw blurRad="38100" dist="38100" dir="2700000" algn="tl">
                  <a:srgbClr val="000000">
                    <a:alpha val="43137"/>
                  </a:srgbClr>
                </a:outerShdw>
              </a:effectLst>
            </a:rPr>
            <a:t>Genel</a:t>
          </a:r>
          <a:r>
            <a:rPr lang="en-US" sz="2400" b="1" dirty="0">
              <a:effectLst>
                <a:outerShdw blurRad="38100" dist="38100" dir="2700000" algn="tl">
                  <a:srgbClr val="000000">
                    <a:alpha val="43137"/>
                  </a:srgbClr>
                </a:outerShdw>
              </a:effectLst>
            </a:rPr>
            <a:t> </a:t>
          </a:r>
          <a:r>
            <a:rPr lang="en-US" sz="2400" b="1" dirty="0" err="1">
              <a:effectLst>
                <a:outerShdw blurRad="38100" dist="38100" dir="2700000" algn="tl">
                  <a:srgbClr val="000000">
                    <a:alpha val="43137"/>
                  </a:srgbClr>
                </a:outerShdw>
              </a:effectLst>
            </a:rPr>
            <a:t>Direktör</a:t>
          </a:r>
          <a:endParaRPr lang="tr-TR" sz="2400" b="1" dirty="0">
            <a:effectLst>
              <a:outerShdw blurRad="38100" dist="38100" dir="2700000" algn="tl">
                <a:srgbClr val="000000">
                  <a:alpha val="43137"/>
                </a:srgbClr>
              </a:outerShdw>
            </a:effectLst>
          </a:endParaRPr>
        </a:p>
      </dgm:t>
    </dgm:pt>
    <dgm:pt modelId="{1AD75BDA-8EDA-4072-8637-AB61C8017486}" type="sibTrans" cxnId="{26FD36ED-DFED-4AED-9660-E9823B4A85B4}">
      <dgm:prSet/>
      <dgm:spPr/>
      <dgm:t>
        <a:bodyPr/>
        <a:lstStyle/>
        <a:p>
          <a:pPr algn="l"/>
          <a:endParaRPr lang="tr-TR"/>
        </a:p>
      </dgm:t>
    </dgm:pt>
    <dgm:pt modelId="{4320208A-E797-434B-A49E-872999FB9691}" type="parTrans" cxnId="{26FD36ED-DFED-4AED-9660-E9823B4A85B4}">
      <dgm:prSet/>
      <dgm:spPr/>
      <dgm:t>
        <a:bodyPr/>
        <a:lstStyle/>
        <a:p>
          <a:pPr algn="l"/>
          <a:endParaRPr lang="tr-TR"/>
        </a:p>
      </dgm:t>
    </dgm:pt>
    <dgm:pt modelId="{FB914D45-FDDB-4AD0-8962-69A97808A865}" type="pres">
      <dgm:prSet presAssocID="{AA63C478-6E20-441E-9300-7DD4DCBA38EF}" presName="Name0" presStyleCnt="0">
        <dgm:presLayoutVars>
          <dgm:orgChart val="1"/>
          <dgm:chPref val="1"/>
          <dgm:dir/>
          <dgm:animOne val="branch"/>
          <dgm:animLvl val="lvl"/>
          <dgm:resizeHandles/>
        </dgm:presLayoutVars>
      </dgm:prSet>
      <dgm:spPr/>
    </dgm:pt>
    <dgm:pt modelId="{566D19BB-2C1C-44BC-BCE2-A118931642C3}" type="pres">
      <dgm:prSet presAssocID="{B6028BD0-DE0F-477C-910D-B9ECFF138568}" presName="hierRoot1" presStyleCnt="0">
        <dgm:presLayoutVars>
          <dgm:hierBranch val="init"/>
        </dgm:presLayoutVars>
      </dgm:prSet>
      <dgm:spPr/>
    </dgm:pt>
    <dgm:pt modelId="{2413E2B4-7446-4C85-92B8-8E4F7D3ADA49}" type="pres">
      <dgm:prSet presAssocID="{B6028BD0-DE0F-477C-910D-B9ECFF138568}" presName="rootComposite1" presStyleCnt="0"/>
      <dgm:spPr/>
    </dgm:pt>
    <dgm:pt modelId="{AC79144C-4F7F-4C8C-B4B7-69E657630774}" type="pres">
      <dgm:prSet presAssocID="{B6028BD0-DE0F-477C-910D-B9ECFF138568}" presName="rootText1" presStyleLbl="alignAcc1" presStyleIdx="0" presStyleCnt="0">
        <dgm:presLayoutVars>
          <dgm:chPref val="3"/>
        </dgm:presLayoutVars>
      </dgm:prSet>
      <dgm:spPr/>
    </dgm:pt>
    <dgm:pt modelId="{F8BB5537-758B-4412-AB14-65C8EF6E4F52}" type="pres">
      <dgm:prSet presAssocID="{B6028BD0-DE0F-477C-910D-B9ECFF138568}" presName="topArc1" presStyleLbl="parChTrans1D1" presStyleIdx="0" presStyleCnt="8"/>
      <dgm:spPr/>
    </dgm:pt>
    <dgm:pt modelId="{57EFFC15-CB15-431C-909F-8F2A6B294B46}" type="pres">
      <dgm:prSet presAssocID="{B6028BD0-DE0F-477C-910D-B9ECFF138568}" presName="bottomArc1" presStyleLbl="parChTrans1D1" presStyleIdx="1" presStyleCnt="8"/>
      <dgm:spPr/>
    </dgm:pt>
    <dgm:pt modelId="{36BDE217-2315-4D3D-A450-9106E6484FAE}" type="pres">
      <dgm:prSet presAssocID="{B6028BD0-DE0F-477C-910D-B9ECFF138568}" presName="topConnNode1" presStyleLbl="node1" presStyleIdx="0" presStyleCnt="0"/>
      <dgm:spPr/>
    </dgm:pt>
    <dgm:pt modelId="{4179DDFE-10DE-4406-9596-D649A1767C67}" type="pres">
      <dgm:prSet presAssocID="{B6028BD0-DE0F-477C-910D-B9ECFF138568}" presName="hierChild2" presStyleCnt="0"/>
      <dgm:spPr/>
    </dgm:pt>
    <dgm:pt modelId="{4006C5A5-5928-49B5-B9BE-F862E6B18A6E}" type="pres">
      <dgm:prSet presAssocID="{8920EFD2-15F0-43ED-A106-C6DD19B62809}" presName="Name28" presStyleLbl="parChTrans1D2" presStyleIdx="0" presStyleCnt="3"/>
      <dgm:spPr/>
    </dgm:pt>
    <dgm:pt modelId="{2EAE9476-FBDB-443B-B214-3CE9B8628B79}" type="pres">
      <dgm:prSet presAssocID="{F7C1E023-6C23-422F-9E7C-05DB3CBB9928}" presName="hierRoot2" presStyleCnt="0">
        <dgm:presLayoutVars>
          <dgm:hierBranch val="init"/>
        </dgm:presLayoutVars>
      </dgm:prSet>
      <dgm:spPr/>
    </dgm:pt>
    <dgm:pt modelId="{8EB9249D-9E2B-4D60-87CE-FA6EDC1C3F17}" type="pres">
      <dgm:prSet presAssocID="{F7C1E023-6C23-422F-9E7C-05DB3CBB9928}" presName="rootComposite2" presStyleCnt="0"/>
      <dgm:spPr/>
    </dgm:pt>
    <dgm:pt modelId="{7A25ACDF-D743-40EB-AFA0-CBA2479D88C5}" type="pres">
      <dgm:prSet presAssocID="{F7C1E023-6C23-422F-9E7C-05DB3CBB9928}" presName="rootText2" presStyleLbl="alignAcc1" presStyleIdx="0" presStyleCnt="0">
        <dgm:presLayoutVars>
          <dgm:chPref val="3"/>
        </dgm:presLayoutVars>
      </dgm:prSet>
      <dgm:spPr/>
    </dgm:pt>
    <dgm:pt modelId="{1997B090-CF6D-4AC4-9614-41360C1C0AE5}" type="pres">
      <dgm:prSet presAssocID="{F7C1E023-6C23-422F-9E7C-05DB3CBB9928}" presName="topArc2" presStyleLbl="parChTrans1D1" presStyleIdx="2" presStyleCnt="8"/>
      <dgm:spPr/>
    </dgm:pt>
    <dgm:pt modelId="{4E1A3E51-725D-46F5-97BF-1DD31758C09C}" type="pres">
      <dgm:prSet presAssocID="{F7C1E023-6C23-422F-9E7C-05DB3CBB9928}" presName="bottomArc2" presStyleLbl="parChTrans1D1" presStyleIdx="3" presStyleCnt="8"/>
      <dgm:spPr/>
    </dgm:pt>
    <dgm:pt modelId="{C91AF367-FC59-46AD-AEDC-92ECA25D0893}" type="pres">
      <dgm:prSet presAssocID="{F7C1E023-6C23-422F-9E7C-05DB3CBB9928}" presName="topConnNode2" presStyleLbl="node2" presStyleIdx="0" presStyleCnt="0"/>
      <dgm:spPr/>
    </dgm:pt>
    <dgm:pt modelId="{2D393B72-6F9D-44EE-8AE2-80CFD19116EA}" type="pres">
      <dgm:prSet presAssocID="{F7C1E023-6C23-422F-9E7C-05DB3CBB9928}" presName="hierChild4" presStyleCnt="0"/>
      <dgm:spPr/>
    </dgm:pt>
    <dgm:pt modelId="{640D9FD2-0C2E-4C73-B029-ACB96E8C3426}" type="pres">
      <dgm:prSet presAssocID="{F7C1E023-6C23-422F-9E7C-05DB3CBB9928}" presName="hierChild5" presStyleCnt="0"/>
      <dgm:spPr/>
    </dgm:pt>
    <dgm:pt modelId="{C84F8627-0414-4076-AEA0-059C354A04F5}" type="pres">
      <dgm:prSet presAssocID="{A9411622-7477-4FC9-A230-4EC06C265B24}" presName="Name28" presStyleLbl="parChTrans1D2" presStyleIdx="1" presStyleCnt="3"/>
      <dgm:spPr/>
    </dgm:pt>
    <dgm:pt modelId="{0B1627A8-FD83-4FFF-88AD-6CF6C4EE1AC9}" type="pres">
      <dgm:prSet presAssocID="{3EA71D15-EB41-4205-8539-6F8F6C292EC2}" presName="hierRoot2" presStyleCnt="0">
        <dgm:presLayoutVars>
          <dgm:hierBranch val="init"/>
        </dgm:presLayoutVars>
      </dgm:prSet>
      <dgm:spPr/>
    </dgm:pt>
    <dgm:pt modelId="{1A6DE7EF-BE4F-4565-B69A-474836EC6467}" type="pres">
      <dgm:prSet presAssocID="{3EA71D15-EB41-4205-8539-6F8F6C292EC2}" presName="rootComposite2" presStyleCnt="0"/>
      <dgm:spPr/>
    </dgm:pt>
    <dgm:pt modelId="{A26C8CBD-8DAA-48F2-BEA5-D8CA30AE46B5}" type="pres">
      <dgm:prSet presAssocID="{3EA71D15-EB41-4205-8539-6F8F6C292EC2}" presName="rootText2" presStyleLbl="alignAcc1" presStyleIdx="0" presStyleCnt="0">
        <dgm:presLayoutVars>
          <dgm:chPref val="3"/>
        </dgm:presLayoutVars>
      </dgm:prSet>
      <dgm:spPr/>
    </dgm:pt>
    <dgm:pt modelId="{9ACAE0FF-45EA-4C84-8A3D-A952ADFF7BFF}" type="pres">
      <dgm:prSet presAssocID="{3EA71D15-EB41-4205-8539-6F8F6C292EC2}" presName="topArc2" presStyleLbl="parChTrans1D1" presStyleIdx="4" presStyleCnt="8"/>
      <dgm:spPr/>
    </dgm:pt>
    <dgm:pt modelId="{FCF5E364-0D66-453C-956D-EE754148556F}" type="pres">
      <dgm:prSet presAssocID="{3EA71D15-EB41-4205-8539-6F8F6C292EC2}" presName="bottomArc2" presStyleLbl="parChTrans1D1" presStyleIdx="5" presStyleCnt="8"/>
      <dgm:spPr/>
    </dgm:pt>
    <dgm:pt modelId="{AD805BDE-964B-4F98-917C-857819712BC9}" type="pres">
      <dgm:prSet presAssocID="{3EA71D15-EB41-4205-8539-6F8F6C292EC2}" presName="topConnNode2" presStyleLbl="node2" presStyleIdx="0" presStyleCnt="0"/>
      <dgm:spPr/>
    </dgm:pt>
    <dgm:pt modelId="{AABF44E5-56DF-4F27-B48E-CF2B76D92AFD}" type="pres">
      <dgm:prSet presAssocID="{3EA71D15-EB41-4205-8539-6F8F6C292EC2}" presName="hierChild4" presStyleCnt="0"/>
      <dgm:spPr/>
    </dgm:pt>
    <dgm:pt modelId="{32612E0E-DD29-413D-BB10-F9F23D12E772}" type="pres">
      <dgm:prSet presAssocID="{3EA71D15-EB41-4205-8539-6F8F6C292EC2}" presName="hierChild5" presStyleCnt="0"/>
      <dgm:spPr/>
    </dgm:pt>
    <dgm:pt modelId="{66B59D00-2C0A-425D-B68A-E89F04758207}" type="pres">
      <dgm:prSet presAssocID="{B6028BD0-DE0F-477C-910D-B9ECFF138568}" presName="hierChild3" presStyleCnt="0"/>
      <dgm:spPr/>
    </dgm:pt>
    <dgm:pt modelId="{43335CD4-FD5B-4221-8C55-7AC563AB62EC}" type="pres">
      <dgm:prSet presAssocID="{4320208A-E797-434B-A49E-872999FB9691}" presName="Name101" presStyleLbl="parChTrans1D2" presStyleIdx="2" presStyleCnt="3"/>
      <dgm:spPr/>
    </dgm:pt>
    <dgm:pt modelId="{34019538-EE8D-4112-BE21-01C1DF552196}" type="pres">
      <dgm:prSet presAssocID="{5DDC8295-39F5-4FBF-8F72-C6FC1A9DE776}" presName="hierRoot3" presStyleCnt="0">
        <dgm:presLayoutVars>
          <dgm:hierBranch val="init"/>
        </dgm:presLayoutVars>
      </dgm:prSet>
      <dgm:spPr/>
    </dgm:pt>
    <dgm:pt modelId="{6B875BD6-0B53-436F-859D-0CE21B7DEE99}" type="pres">
      <dgm:prSet presAssocID="{5DDC8295-39F5-4FBF-8F72-C6FC1A9DE776}" presName="rootComposite3" presStyleCnt="0"/>
      <dgm:spPr/>
    </dgm:pt>
    <dgm:pt modelId="{AB09D467-89E9-41EE-A611-C8CEE56548E8}" type="pres">
      <dgm:prSet presAssocID="{5DDC8295-39F5-4FBF-8F72-C6FC1A9DE776}" presName="rootText3" presStyleLbl="alignAcc1" presStyleIdx="0" presStyleCnt="0">
        <dgm:presLayoutVars>
          <dgm:chPref val="3"/>
        </dgm:presLayoutVars>
      </dgm:prSet>
      <dgm:spPr/>
    </dgm:pt>
    <dgm:pt modelId="{EDBF71F1-12A0-4AC5-93B5-4A690E1B1A43}" type="pres">
      <dgm:prSet presAssocID="{5DDC8295-39F5-4FBF-8F72-C6FC1A9DE776}" presName="topArc3" presStyleLbl="parChTrans1D1" presStyleIdx="6" presStyleCnt="8"/>
      <dgm:spPr/>
    </dgm:pt>
    <dgm:pt modelId="{87B7BA9B-D2AC-498A-840E-6D82538182EC}" type="pres">
      <dgm:prSet presAssocID="{5DDC8295-39F5-4FBF-8F72-C6FC1A9DE776}" presName="bottomArc3" presStyleLbl="parChTrans1D1" presStyleIdx="7" presStyleCnt="8"/>
      <dgm:spPr/>
    </dgm:pt>
    <dgm:pt modelId="{7405CEA9-EFEF-4F5D-A173-52600D6889F1}" type="pres">
      <dgm:prSet presAssocID="{5DDC8295-39F5-4FBF-8F72-C6FC1A9DE776}" presName="topConnNode3" presStyleLbl="asst1" presStyleIdx="0" presStyleCnt="0"/>
      <dgm:spPr/>
    </dgm:pt>
    <dgm:pt modelId="{B0210C3C-91F4-4E86-9183-183B3015493B}" type="pres">
      <dgm:prSet presAssocID="{5DDC8295-39F5-4FBF-8F72-C6FC1A9DE776}" presName="hierChild6" presStyleCnt="0"/>
      <dgm:spPr/>
    </dgm:pt>
    <dgm:pt modelId="{E0AC174E-8273-478A-A1CC-7E5323048013}" type="pres">
      <dgm:prSet presAssocID="{5DDC8295-39F5-4FBF-8F72-C6FC1A9DE776}" presName="hierChild7" presStyleCnt="0"/>
      <dgm:spPr/>
    </dgm:pt>
  </dgm:ptLst>
  <dgm:cxnLst>
    <dgm:cxn modelId="{8A842310-CC12-455A-B4A3-B28C695D3CB9}" srcId="{AA63C478-6E20-441E-9300-7DD4DCBA38EF}" destId="{B6028BD0-DE0F-477C-910D-B9ECFF138568}" srcOrd="0" destOrd="0" parTransId="{9ED3E2F1-5A8E-4A49-A66F-1190D8F86728}" sibTransId="{03147073-A469-43B2-B6D2-55F90359E63D}"/>
    <dgm:cxn modelId="{20563F1A-C29D-49A3-8B86-FC863B528F71}" type="presOf" srcId="{B6028BD0-DE0F-477C-910D-B9ECFF138568}" destId="{AC79144C-4F7F-4C8C-B4B7-69E657630774}" srcOrd="0" destOrd="0" presId="urn:microsoft.com/office/officeart/2008/layout/HalfCircleOrganizationChart"/>
    <dgm:cxn modelId="{FE13002C-9A1A-40CA-9BAB-8C6E289F85C5}" type="presOf" srcId="{3EA71D15-EB41-4205-8539-6F8F6C292EC2}" destId="{A26C8CBD-8DAA-48F2-BEA5-D8CA30AE46B5}" srcOrd="0" destOrd="0" presId="urn:microsoft.com/office/officeart/2008/layout/HalfCircleOrganizationChart"/>
    <dgm:cxn modelId="{B7879B2C-918D-4100-A306-C753D3A3215D}" srcId="{B6028BD0-DE0F-477C-910D-B9ECFF138568}" destId="{3EA71D15-EB41-4205-8539-6F8F6C292EC2}" srcOrd="2" destOrd="0" parTransId="{A9411622-7477-4FC9-A230-4EC06C265B24}" sibTransId="{9C7D61E1-FBE4-4452-BE34-D247562AC97F}"/>
    <dgm:cxn modelId="{94F19C2F-44F5-42C0-B1D9-28B2A8E37298}" type="presOf" srcId="{8920EFD2-15F0-43ED-A106-C6DD19B62809}" destId="{4006C5A5-5928-49B5-B9BE-F862E6B18A6E}" srcOrd="0" destOrd="0" presId="urn:microsoft.com/office/officeart/2008/layout/HalfCircleOrganizationChart"/>
    <dgm:cxn modelId="{2C42A343-F85F-4783-BFB8-CBB381A3946C}" type="presOf" srcId="{F7C1E023-6C23-422F-9E7C-05DB3CBB9928}" destId="{C91AF367-FC59-46AD-AEDC-92ECA25D0893}" srcOrd="1" destOrd="0" presId="urn:microsoft.com/office/officeart/2008/layout/HalfCircleOrganizationChart"/>
    <dgm:cxn modelId="{3B683F4D-B6FB-44A5-B21D-E2F3247EC531}" srcId="{B6028BD0-DE0F-477C-910D-B9ECFF138568}" destId="{F7C1E023-6C23-422F-9E7C-05DB3CBB9928}" srcOrd="0" destOrd="0" parTransId="{8920EFD2-15F0-43ED-A106-C6DD19B62809}" sibTransId="{F8566068-3AC0-480A-8444-B3AE7C3B4450}"/>
    <dgm:cxn modelId="{15068E51-9C1D-4618-AB20-D58F01EF1FCE}" type="presOf" srcId="{AA63C478-6E20-441E-9300-7DD4DCBA38EF}" destId="{FB914D45-FDDB-4AD0-8962-69A97808A865}" srcOrd="0" destOrd="0" presId="urn:microsoft.com/office/officeart/2008/layout/HalfCircleOrganizationChart"/>
    <dgm:cxn modelId="{A5F765A3-6C44-4C4E-9AD6-B4E4953AA365}" type="presOf" srcId="{5DDC8295-39F5-4FBF-8F72-C6FC1A9DE776}" destId="{7405CEA9-EFEF-4F5D-A173-52600D6889F1}" srcOrd="1" destOrd="0" presId="urn:microsoft.com/office/officeart/2008/layout/HalfCircleOrganizationChart"/>
    <dgm:cxn modelId="{607D98A7-7188-4570-8538-E9A6760DA7BC}" type="presOf" srcId="{A9411622-7477-4FC9-A230-4EC06C265B24}" destId="{C84F8627-0414-4076-AEA0-059C354A04F5}" srcOrd="0" destOrd="0" presId="urn:microsoft.com/office/officeart/2008/layout/HalfCircleOrganizationChart"/>
    <dgm:cxn modelId="{EC30F0C8-9FA8-4CE6-BE56-50551E832D0E}" type="presOf" srcId="{B6028BD0-DE0F-477C-910D-B9ECFF138568}" destId="{36BDE217-2315-4D3D-A450-9106E6484FAE}" srcOrd="1" destOrd="0" presId="urn:microsoft.com/office/officeart/2008/layout/HalfCircleOrganizationChart"/>
    <dgm:cxn modelId="{6E557AD3-3769-4F76-8D42-96BD742314A6}" type="presOf" srcId="{5DDC8295-39F5-4FBF-8F72-C6FC1A9DE776}" destId="{AB09D467-89E9-41EE-A611-C8CEE56548E8}" srcOrd="0" destOrd="0" presId="urn:microsoft.com/office/officeart/2008/layout/HalfCircleOrganizationChart"/>
    <dgm:cxn modelId="{26FD36ED-DFED-4AED-9660-E9823B4A85B4}" srcId="{B6028BD0-DE0F-477C-910D-B9ECFF138568}" destId="{5DDC8295-39F5-4FBF-8F72-C6FC1A9DE776}" srcOrd="1" destOrd="0" parTransId="{4320208A-E797-434B-A49E-872999FB9691}" sibTransId="{1AD75BDA-8EDA-4072-8637-AB61C8017486}"/>
    <dgm:cxn modelId="{2A6A05FC-A656-4B94-8901-3A8703628516}" type="presOf" srcId="{4320208A-E797-434B-A49E-872999FB9691}" destId="{43335CD4-FD5B-4221-8C55-7AC563AB62EC}" srcOrd="0" destOrd="0" presId="urn:microsoft.com/office/officeart/2008/layout/HalfCircleOrganizationChart"/>
    <dgm:cxn modelId="{428F8CFD-0B69-4496-BA8D-E749A157EF34}" type="presOf" srcId="{3EA71D15-EB41-4205-8539-6F8F6C292EC2}" destId="{AD805BDE-964B-4F98-917C-857819712BC9}" srcOrd="1" destOrd="0" presId="urn:microsoft.com/office/officeart/2008/layout/HalfCircleOrganizationChart"/>
    <dgm:cxn modelId="{716D46FE-7733-4C37-8B1D-B8E5F4A2D16C}" type="presOf" srcId="{F7C1E023-6C23-422F-9E7C-05DB3CBB9928}" destId="{7A25ACDF-D743-40EB-AFA0-CBA2479D88C5}" srcOrd="0" destOrd="0" presId="urn:microsoft.com/office/officeart/2008/layout/HalfCircleOrganizationChart"/>
    <dgm:cxn modelId="{499935F5-4A2D-4ED0-B311-23A10E2F8385}" type="presParOf" srcId="{FB914D45-FDDB-4AD0-8962-69A97808A865}" destId="{566D19BB-2C1C-44BC-BCE2-A118931642C3}" srcOrd="0" destOrd="0" presId="urn:microsoft.com/office/officeart/2008/layout/HalfCircleOrganizationChart"/>
    <dgm:cxn modelId="{2C1E6365-721A-4BFC-AD16-DED1DD3E98D9}" type="presParOf" srcId="{566D19BB-2C1C-44BC-BCE2-A118931642C3}" destId="{2413E2B4-7446-4C85-92B8-8E4F7D3ADA49}" srcOrd="0" destOrd="0" presId="urn:microsoft.com/office/officeart/2008/layout/HalfCircleOrganizationChart"/>
    <dgm:cxn modelId="{67E33AE5-119C-49F5-8F0F-830BF0448AE7}" type="presParOf" srcId="{2413E2B4-7446-4C85-92B8-8E4F7D3ADA49}" destId="{AC79144C-4F7F-4C8C-B4B7-69E657630774}" srcOrd="0" destOrd="0" presId="urn:microsoft.com/office/officeart/2008/layout/HalfCircleOrganizationChart"/>
    <dgm:cxn modelId="{70649279-D2D6-4B84-AC90-2EE8101866D3}" type="presParOf" srcId="{2413E2B4-7446-4C85-92B8-8E4F7D3ADA49}" destId="{F8BB5537-758B-4412-AB14-65C8EF6E4F52}" srcOrd="1" destOrd="0" presId="urn:microsoft.com/office/officeart/2008/layout/HalfCircleOrganizationChart"/>
    <dgm:cxn modelId="{52887CE7-006A-4CB2-9347-6854BC760AF7}" type="presParOf" srcId="{2413E2B4-7446-4C85-92B8-8E4F7D3ADA49}" destId="{57EFFC15-CB15-431C-909F-8F2A6B294B46}" srcOrd="2" destOrd="0" presId="urn:microsoft.com/office/officeart/2008/layout/HalfCircleOrganizationChart"/>
    <dgm:cxn modelId="{E095A156-91FE-44D1-B6D5-DD449D4F3157}" type="presParOf" srcId="{2413E2B4-7446-4C85-92B8-8E4F7D3ADA49}" destId="{36BDE217-2315-4D3D-A450-9106E6484FAE}" srcOrd="3" destOrd="0" presId="urn:microsoft.com/office/officeart/2008/layout/HalfCircleOrganizationChart"/>
    <dgm:cxn modelId="{D377BD48-7B3C-43A8-9988-51A07EF5C54E}" type="presParOf" srcId="{566D19BB-2C1C-44BC-BCE2-A118931642C3}" destId="{4179DDFE-10DE-4406-9596-D649A1767C67}" srcOrd="1" destOrd="0" presId="urn:microsoft.com/office/officeart/2008/layout/HalfCircleOrganizationChart"/>
    <dgm:cxn modelId="{9493C803-30A5-4525-901C-151899C95864}" type="presParOf" srcId="{4179DDFE-10DE-4406-9596-D649A1767C67}" destId="{4006C5A5-5928-49B5-B9BE-F862E6B18A6E}" srcOrd="0" destOrd="0" presId="urn:microsoft.com/office/officeart/2008/layout/HalfCircleOrganizationChart"/>
    <dgm:cxn modelId="{3B260C96-6A9F-418C-8ED0-C7804C7B0B35}" type="presParOf" srcId="{4179DDFE-10DE-4406-9596-D649A1767C67}" destId="{2EAE9476-FBDB-443B-B214-3CE9B8628B79}" srcOrd="1" destOrd="0" presId="urn:microsoft.com/office/officeart/2008/layout/HalfCircleOrganizationChart"/>
    <dgm:cxn modelId="{7FAE5F53-0F3F-428B-B682-AD684F5981A9}" type="presParOf" srcId="{2EAE9476-FBDB-443B-B214-3CE9B8628B79}" destId="{8EB9249D-9E2B-4D60-87CE-FA6EDC1C3F17}" srcOrd="0" destOrd="0" presId="urn:microsoft.com/office/officeart/2008/layout/HalfCircleOrganizationChart"/>
    <dgm:cxn modelId="{9DB2E5F8-59E4-4866-9562-A62C8E771DBD}" type="presParOf" srcId="{8EB9249D-9E2B-4D60-87CE-FA6EDC1C3F17}" destId="{7A25ACDF-D743-40EB-AFA0-CBA2479D88C5}" srcOrd="0" destOrd="0" presId="urn:microsoft.com/office/officeart/2008/layout/HalfCircleOrganizationChart"/>
    <dgm:cxn modelId="{8C4A7E12-846D-4B72-A26C-841D50A697EC}" type="presParOf" srcId="{8EB9249D-9E2B-4D60-87CE-FA6EDC1C3F17}" destId="{1997B090-CF6D-4AC4-9614-41360C1C0AE5}" srcOrd="1" destOrd="0" presId="urn:microsoft.com/office/officeart/2008/layout/HalfCircleOrganizationChart"/>
    <dgm:cxn modelId="{C32F5F9B-FB70-48EC-B659-AE64B37384DC}" type="presParOf" srcId="{8EB9249D-9E2B-4D60-87CE-FA6EDC1C3F17}" destId="{4E1A3E51-725D-46F5-97BF-1DD31758C09C}" srcOrd="2" destOrd="0" presId="urn:microsoft.com/office/officeart/2008/layout/HalfCircleOrganizationChart"/>
    <dgm:cxn modelId="{F1A7D7FE-1CA1-479A-ADE8-68000F2EB707}" type="presParOf" srcId="{8EB9249D-9E2B-4D60-87CE-FA6EDC1C3F17}" destId="{C91AF367-FC59-46AD-AEDC-92ECA25D0893}" srcOrd="3" destOrd="0" presId="urn:microsoft.com/office/officeart/2008/layout/HalfCircleOrganizationChart"/>
    <dgm:cxn modelId="{FDDA7B22-2634-4845-B00E-EAD8652E5E0F}" type="presParOf" srcId="{2EAE9476-FBDB-443B-B214-3CE9B8628B79}" destId="{2D393B72-6F9D-44EE-8AE2-80CFD19116EA}" srcOrd="1" destOrd="0" presId="urn:microsoft.com/office/officeart/2008/layout/HalfCircleOrganizationChart"/>
    <dgm:cxn modelId="{3FCFC176-55E2-4866-8DAB-AF3580A11085}" type="presParOf" srcId="{2EAE9476-FBDB-443B-B214-3CE9B8628B79}" destId="{640D9FD2-0C2E-4C73-B029-ACB96E8C3426}" srcOrd="2" destOrd="0" presId="urn:microsoft.com/office/officeart/2008/layout/HalfCircleOrganizationChart"/>
    <dgm:cxn modelId="{1DF1BD99-DC84-4E28-B1EA-E553499FC562}" type="presParOf" srcId="{4179DDFE-10DE-4406-9596-D649A1767C67}" destId="{C84F8627-0414-4076-AEA0-059C354A04F5}" srcOrd="2" destOrd="0" presId="urn:microsoft.com/office/officeart/2008/layout/HalfCircleOrganizationChart"/>
    <dgm:cxn modelId="{FD8D00A9-0636-4DFA-BE33-BF3F63E55FAB}" type="presParOf" srcId="{4179DDFE-10DE-4406-9596-D649A1767C67}" destId="{0B1627A8-FD83-4FFF-88AD-6CF6C4EE1AC9}" srcOrd="3" destOrd="0" presId="urn:microsoft.com/office/officeart/2008/layout/HalfCircleOrganizationChart"/>
    <dgm:cxn modelId="{7AA8723F-C803-42DD-9E3E-00FB0945A9EF}" type="presParOf" srcId="{0B1627A8-FD83-4FFF-88AD-6CF6C4EE1AC9}" destId="{1A6DE7EF-BE4F-4565-B69A-474836EC6467}" srcOrd="0" destOrd="0" presId="urn:microsoft.com/office/officeart/2008/layout/HalfCircleOrganizationChart"/>
    <dgm:cxn modelId="{2F973299-6886-4DAE-9FD9-78D249C0C700}" type="presParOf" srcId="{1A6DE7EF-BE4F-4565-B69A-474836EC6467}" destId="{A26C8CBD-8DAA-48F2-BEA5-D8CA30AE46B5}" srcOrd="0" destOrd="0" presId="urn:microsoft.com/office/officeart/2008/layout/HalfCircleOrganizationChart"/>
    <dgm:cxn modelId="{9BF20385-DFD8-4A02-AAD7-4591E3BD88CB}" type="presParOf" srcId="{1A6DE7EF-BE4F-4565-B69A-474836EC6467}" destId="{9ACAE0FF-45EA-4C84-8A3D-A952ADFF7BFF}" srcOrd="1" destOrd="0" presId="urn:microsoft.com/office/officeart/2008/layout/HalfCircleOrganizationChart"/>
    <dgm:cxn modelId="{B0D95EC6-45C8-4AF5-8FAA-675424DB27BF}" type="presParOf" srcId="{1A6DE7EF-BE4F-4565-B69A-474836EC6467}" destId="{FCF5E364-0D66-453C-956D-EE754148556F}" srcOrd="2" destOrd="0" presId="urn:microsoft.com/office/officeart/2008/layout/HalfCircleOrganizationChart"/>
    <dgm:cxn modelId="{5F49304F-4FAA-47F5-8619-D94FA3F37B82}" type="presParOf" srcId="{1A6DE7EF-BE4F-4565-B69A-474836EC6467}" destId="{AD805BDE-964B-4F98-917C-857819712BC9}" srcOrd="3" destOrd="0" presId="urn:microsoft.com/office/officeart/2008/layout/HalfCircleOrganizationChart"/>
    <dgm:cxn modelId="{C8DE7A31-54AC-42B1-89D7-65AFC6996CB3}" type="presParOf" srcId="{0B1627A8-FD83-4FFF-88AD-6CF6C4EE1AC9}" destId="{AABF44E5-56DF-4F27-B48E-CF2B76D92AFD}" srcOrd="1" destOrd="0" presId="urn:microsoft.com/office/officeart/2008/layout/HalfCircleOrganizationChart"/>
    <dgm:cxn modelId="{C1CAD148-9F54-48B8-BD0B-FC01F9943B4A}" type="presParOf" srcId="{0B1627A8-FD83-4FFF-88AD-6CF6C4EE1AC9}" destId="{32612E0E-DD29-413D-BB10-F9F23D12E772}" srcOrd="2" destOrd="0" presId="urn:microsoft.com/office/officeart/2008/layout/HalfCircleOrganizationChart"/>
    <dgm:cxn modelId="{8415311C-720F-4A2C-A1C8-1747FCF38634}" type="presParOf" srcId="{566D19BB-2C1C-44BC-BCE2-A118931642C3}" destId="{66B59D00-2C0A-425D-B68A-E89F04758207}" srcOrd="2" destOrd="0" presId="urn:microsoft.com/office/officeart/2008/layout/HalfCircleOrganizationChart"/>
    <dgm:cxn modelId="{8A30BC11-ED0F-45C1-8E0C-FF9DA8A58D83}" type="presParOf" srcId="{66B59D00-2C0A-425D-B68A-E89F04758207}" destId="{43335CD4-FD5B-4221-8C55-7AC563AB62EC}" srcOrd="0" destOrd="0" presId="urn:microsoft.com/office/officeart/2008/layout/HalfCircleOrganizationChart"/>
    <dgm:cxn modelId="{65B96953-3260-4F72-92AA-3A047751A2E3}" type="presParOf" srcId="{66B59D00-2C0A-425D-B68A-E89F04758207}" destId="{34019538-EE8D-4112-BE21-01C1DF552196}" srcOrd="1" destOrd="0" presId="urn:microsoft.com/office/officeart/2008/layout/HalfCircleOrganizationChart"/>
    <dgm:cxn modelId="{FCCCC799-3589-4D6A-9A6E-212ADF6CAAC0}" type="presParOf" srcId="{34019538-EE8D-4112-BE21-01C1DF552196}" destId="{6B875BD6-0B53-436F-859D-0CE21B7DEE99}" srcOrd="0" destOrd="0" presId="urn:microsoft.com/office/officeart/2008/layout/HalfCircleOrganizationChart"/>
    <dgm:cxn modelId="{09C7D4CB-BF23-4E35-A451-7B52F93DC814}" type="presParOf" srcId="{6B875BD6-0B53-436F-859D-0CE21B7DEE99}" destId="{AB09D467-89E9-41EE-A611-C8CEE56548E8}" srcOrd="0" destOrd="0" presId="urn:microsoft.com/office/officeart/2008/layout/HalfCircleOrganizationChart"/>
    <dgm:cxn modelId="{6CDB9CFD-8CC5-468F-9D54-8EEDBDD193A1}" type="presParOf" srcId="{6B875BD6-0B53-436F-859D-0CE21B7DEE99}" destId="{EDBF71F1-12A0-4AC5-93B5-4A690E1B1A43}" srcOrd="1" destOrd="0" presId="urn:microsoft.com/office/officeart/2008/layout/HalfCircleOrganizationChart"/>
    <dgm:cxn modelId="{6DA3A0C0-FC42-4013-8D5B-F52640854F1F}" type="presParOf" srcId="{6B875BD6-0B53-436F-859D-0CE21B7DEE99}" destId="{87B7BA9B-D2AC-498A-840E-6D82538182EC}" srcOrd="2" destOrd="0" presId="urn:microsoft.com/office/officeart/2008/layout/HalfCircleOrganizationChart"/>
    <dgm:cxn modelId="{B243DC3F-9692-48C9-8FD0-BC4D10665644}" type="presParOf" srcId="{6B875BD6-0B53-436F-859D-0CE21B7DEE99}" destId="{7405CEA9-EFEF-4F5D-A173-52600D6889F1}" srcOrd="3" destOrd="0" presId="urn:microsoft.com/office/officeart/2008/layout/HalfCircleOrganizationChart"/>
    <dgm:cxn modelId="{4652777C-3D9A-4F85-A537-F1B054E8CCB2}" type="presParOf" srcId="{34019538-EE8D-4112-BE21-01C1DF552196}" destId="{B0210C3C-91F4-4E86-9183-183B3015493B}" srcOrd="1" destOrd="0" presId="urn:microsoft.com/office/officeart/2008/layout/HalfCircleOrganizationChart"/>
    <dgm:cxn modelId="{03D37A26-E4F8-4284-9384-FE7C44FEE488}" type="presParOf" srcId="{34019538-EE8D-4112-BE21-01C1DF552196}" destId="{E0AC174E-8273-478A-A1CC-7E5323048013}"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335CD4-FD5B-4221-8C55-7AC563AB62EC}">
      <dsp:nvSpPr>
        <dsp:cNvPr id="0" name=""/>
        <dsp:cNvSpPr/>
      </dsp:nvSpPr>
      <dsp:spPr>
        <a:xfrm>
          <a:off x="2596603" y="1426109"/>
          <a:ext cx="1180642" cy="853476"/>
        </a:xfrm>
        <a:custGeom>
          <a:avLst/>
          <a:gdLst/>
          <a:ahLst/>
          <a:cxnLst/>
          <a:rect l="0" t="0" r="0" b="0"/>
          <a:pathLst>
            <a:path>
              <a:moveTo>
                <a:pt x="1180642" y="0"/>
              </a:moveTo>
              <a:lnTo>
                <a:pt x="1180642" y="853476"/>
              </a:lnTo>
              <a:lnTo>
                <a:pt x="0" y="853476"/>
              </a:lnTo>
            </a:path>
          </a:pathLst>
        </a:custGeom>
        <a:noFill/>
        <a:ln w="19050" cap="rnd"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84F8627-0414-4076-AEA0-059C354A04F5}">
      <dsp:nvSpPr>
        <dsp:cNvPr id="0" name=""/>
        <dsp:cNvSpPr/>
      </dsp:nvSpPr>
      <dsp:spPr>
        <a:xfrm>
          <a:off x="3777245" y="1426109"/>
          <a:ext cx="1721178" cy="2617329"/>
        </a:xfrm>
        <a:custGeom>
          <a:avLst/>
          <a:gdLst/>
          <a:ahLst/>
          <a:cxnLst/>
          <a:rect l="0" t="0" r="0" b="0"/>
          <a:pathLst>
            <a:path>
              <a:moveTo>
                <a:pt x="0" y="0"/>
              </a:moveTo>
              <a:lnTo>
                <a:pt x="0" y="2318612"/>
              </a:lnTo>
              <a:lnTo>
                <a:pt x="1721178" y="2318612"/>
              </a:lnTo>
              <a:lnTo>
                <a:pt x="1721178" y="2617329"/>
              </a:lnTo>
            </a:path>
          </a:pathLst>
        </a:custGeom>
        <a:noFill/>
        <a:ln w="19050" cap="rnd"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006C5A5-5928-49B5-B9BE-F862E6B18A6E}">
      <dsp:nvSpPr>
        <dsp:cNvPr id="0" name=""/>
        <dsp:cNvSpPr/>
      </dsp:nvSpPr>
      <dsp:spPr>
        <a:xfrm>
          <a:off x="2056067" y="1426109"/>
          <a:ext cx="1721178" cy="2617329"/>
        </a:xfrm>
        <a:custGeom>
          <a:avLst/>
          <a:gdLst/>
          <a:ahLst/>
          <a:cxnLst/>
          <a:rect l="0" t="0" r="0" b="0"/>
          <a:pathLst>
            <a:path>
              <a:moveTo>
                <a:pt x="1721178" y="0"/>
              </a:moveTo>
              <a:lnTo>
                <a:pt x="1721178" y="2318612"/>
              </a:lnTo>
              <a:lnTo>
                <a:pt x="0" y="2318612"/>
              </a:lnTo>
              <a:lnTo>
                <a:pt x="0" y="2617329"/>
              </a:lnTo>
            </a:path>
          </a:pathLst>
        </a:custGeom>
        <a:noFill/>
        <a:ln w="19050" cap="rnd" cmpd="sng" algn="ctr">
          <a:solidFill>
            <a:schemeClr val="accent6">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8BB5537-758B-4412-AB14-65C8EF6E4F52}">
      <dsp:nvSpPr>
        <dsp:cNvPr id="0" name=""/>
        <dsp:cNvSpPr/>
      </dsp:nvSpPr>
      <dsp:spPr>
        <a:xfrm>
          <a:off x="3066015" y="3648"/>
          <a:ext cx="1422461" cy="1422461"/>
        </a:xfrm>
        <a:prstGeom prst="arc">
          <a:avLst>
            <a:gd name="adj1" fmla="val 13200000"/>
            <a:gd name="adj2" fmla="val 19200000"/>
          </a:avLst>
        </a:prstGeom>
        <a:noFill/>
        <a:ln w="19050" cap="rnd"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7EFFC15-CB15-431C-909F-8F2A6B294B46}">
      <dsp:nvSpPr>
        <dsp:cNvPr id="0" name=""/>
        <dsp:cNvSpPr/>
      </dsp:nvSpPr>
      <dsp:spPr>
        <a:xfrm>
          <a:off x="3066015" y="3648"/>
          <a:ext cx="1422461" cy="1422461"/>
        </a:xfrm>
        <a:prstGeom prst="arc">
          <a:avLst>
            <a:gd name="adj1" fmla="val 2400000"/>
            <a:gd name="adj2" fmla="val 8400000"/>
          </a:avLst>
        </a:prstGeom>
        <a:noFill/>
        <a:ln w="19050" cap="rnd"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C79144C-4F7F-4C8C-B4B7-69E657630774}">
      <dsp:nvSpPr>
        <dsp:cNvPr id="0" name=""/>
        <dsp:cNvSpPr/>
      </dsp:nvSpPr>
      <dsp:spPr>
        <a:xfrm>
          <a:off x="2354784" y="259691"/>
          <a:ext cx="2844922" cy="910375"/>
        </a:xfrm>
        <a:prstGeom prst="rect">
          <a:avLst/>
        </a:prstGeom>
        <a:noFill/>
        <a:ln w="12700" cap="rnd" cmpd="sng" algn="ctr">
          <a:noFill/>
          <a:prstDash val="solid"/>
        </a:ln>
        <a:effectLst>
          <a:outerShdw blurRad="38100" dist="254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21590" tIns="21590" rIns="21590" bIns="21590" numCol="1" spcCol="1270" anchor="ctr" anchorCtr="0">
          <a:noAutofit/>
        </a:bodyPr>
        <a:lstStyle/>
        <a:p>
          <a:pPr marL="0" lvl="0" indent="0" algn="l" defTabSz="1511300">
            <a:lnSpc>
              <a:spcPct val="90000"/>
            </a:lnSpc>
            <a:spcBef>
              <a:spcPct val="0"/>
            </a:spcBef>
            <a:spcAft>
              <a:spcPct val="35000"/>
            </a:spcAft>
            <a:buNone/>
          </a:pPr>
          <a:r>
            <a:rPr lang="en-US" sz="3400" b="1" kern="1200" dirty="0">
              <a:solidFill>
                <a:srgbClr val="0070C0"/>
              </a:solidFill>
              <a:effectLst>
                <a:outerShdw blurRad="38100" dist="38100" dir="2700000" algn="tl">
                  <a:srgbClr val="000000">
                    <a:alpha val="43137"/>
                  </a:srgbClr>
                </a:outerShdw>
              </a:effectLst>
            </a:rPr>
            <a:t>CERN </a:t>
          </a:r>
          <a:r>
            <a:rPr lang="en-US" sz="3400" b="1" kern="1200" dirty="0" err="1">
              <a:solidFill>
                <a:srgbClr val="0070C0"/>
              </a:solidFill>
              <a:effectLst>
                <a:outerShdw blurRad="38100" dist="38100" dir="2700000" algn="tl">
                  <a:srgbClr val="000000">
                    <a:alpha val="43137"/>
                  </a:srgbClr>
                </a:outerShdw>
              </a:effectLst>
            </a:rPr>
            <a:t>Konseyi</a:t>
          </a:r>
          <a:endParaRPr lang="tr-TR" sz="3400" b="1" kern="1200" dirty="0">
            <a:solidFill>
              <a:srgbClr val="0070C0"/>
            </a:solidFill>
            <a:effectLst>
              <a:outerShdw blurRad="38100" dist="38100" dir="2700000" algn="tl">
                <a:srgbClr val="000000">
                  <a:alpha val="43137"/>
                </a:srgbClr>
              </a:outerShdw>
            </a:effectLst>
          </a:endParaRPr>
        </a:p>
      </dsp:txBody>
      <dsp:txXfrm>
        <a:off x="2354784" y="259691"/>
        <a:ext cx="2844922" cy="910375"/>
      </dsp:txXfrm>
    </dsp:sp>
    <dsp:sp modelId="{1997B090-CF6D-4AC4-9614-41360C1C0AE5}">
      <dsp:nvSpPr>
        <dsp:cNvPr id="0" name=""/>
        <dsp:cNvSpPr/>
      </dsp:nvSpPr>
      <dsp:spPr>
        <a:xfrm>
          <a:off x="1344836" y="4043439"/>
          <a:ext cx="1422461" cy="1422461"/>
        </a:xfrm>
        <a:prstGeom prst="arc">
          <a:avLst>
            <a:gd name="adj1" fmla="val 13200000"/>
            <a:gd name="adj2" fmla="val 19200000"/>
          </a:avLst>
        </a:prstGeom>
        <a:noFill/>
        <a:ln w="19050" cap="rnd"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E1A3E51-725D-46F5-97BF-1DD31758C09C}">
      <dsp:nvSpPr>
        <dsp:cNvPr id="0" name=""/>
        <dsp:cNvSpPr/>
      </dsp:nvSpPr>
      <dsp:spPr>
        <a:xfrm>
          <a:off x="1344836" y="4043439"/>
          <a:ext cx="1422461" cy="1422461"/>
        </a:xfrm>
        <a:prstGeom prst="arc">
          <a:avLst>
            <a:gd name="adj1" fmla="val 2400000"/>
            <a:gd name="adj2" fmla="val 8400000"/>
          </a:avLst>
        </a:prstGeom>
        <a:noFill/>
        <a:ln w="19050" cap="rnd"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A25ACDF-D743-40EB-AFA0-CBA2479D88C5}">
      <dsp:nvSpPr>
        <dsp:cNvPr id="0" name=""/>
        <dsp:cNvSpPr/>
      </dsp:nvSpPr>
      <dsp:spPr>
        <a:xfrm>
          <a:off x="633606" y="4299482"/>
          <a:ext cx="2844922" cy="910375"/>
        </a:xfrm>
        <a:prstGeom prst="rect">
          <a:avLst/>
        </a:prstGeom>
        <a:noFill/>
        <a:ln w="12700" cap="rnd" cmpd="sng" algn="ctr">
          <a:noFill/>
          <a:prstDash val="solid"/>
        </a:ln>
        <a:effectLst>
          <a:outerShdw blurRad="38100" dist="254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rPr>
            <a:t>Bilim</a:t>
          </a:r>
          <a:r>
            <a:rPr lang="en-US" sz="2400" b="1" kern="1200" dirty="0">
              <a:solidFill>
                <a:schemeClr val="tx1"/>
              </a:solidFill>
            </a:rPr>
            <a:t> </a:t>
          </a:r>
          <a:r>
            <a:rPr lang="en-US" sz="2400" b="1" kern="1200" dirty="0" err="1">
              <a:solidFill>
                <a:schemeClr val="tx1"/>
              </a:solidFill>
            </a:rPr>
            <a:t>Politikaları</a:t>
          </a:r>
          <a:r>
            <a:rPr lang="en-US" sz="2400" b="1" kern="1200" dirty="0">
              <a:solidFill>
                <a:schemeClr val="tx1"/>
              </a:solidFill>
            </a:rPr>
            <a:t> </a:t>
          </a:r>
          <a:r>
            <a:rPr lang="en-US" sz="2400" b="1" kern="1200" dirty="0" err="1">
              <a:solidFill>
                <a:schemeClr val="tx1"/>
              </a:solidFill>
            </a:rPr>
            <a:t>Komitesi</a:t>
          </a:r>
          <a:endParaRPr lang="tr-TR" sz="2400" b="1" kern="1200" dirty="0">
            <a:solidFill>
              <a:schemeClr val="tx1"/>
            </a:solidFill>
          </a:endParaRPr>
        </a:p>
      </dsp:txBody>
      <dsp:txXfrm>
        <a:off x="633606" y="4299482"/>
        <a:ext cx="2844922" cy="910375"/>
      </dsp:txXfrm>
    </dsp:sp>
    <dsp:sp modelId="{9ACAE0FF-45EA-4C84-8A3D-A952ADFF7BFF}">
      <dsp:nvSpPr>
        <dsp:cNvPr id="0" name=""/>
        <dsp:cNvSpPr/>
      </dsp:nvSpPr>
      <dsp:spPr>
        <a:xfrm>
          <a:off x="4787193" y="4043439"/>
          <a:ext cx="1422461" cy="1422461"/>
        </a:xfrm>
        <a:prstGeom prst="arc">
          <a:avLst>
            <a:gd name="adj1" fmla="val 13200000"/>
            <a:gd name="adj2" fmla="val 19200000"/>
          </a:avLst>
        </a:prstGeom>
        <a:noFill/>
        <a:ln w="19050" cap="rnd"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FCF5E364-0D66-453C-956D-EE754148556F}">
      <dsp:nvSpPr>
        <dsp:cNvPr id="0" name=""/>
        <dsp:cNvSpPr/>
      </dsp:nvSpPr>
      <dsp:spPr>
        <a:xfrm>
          <a:off x="4787193" y="4043439"/>
          <a:ext cx="1422461" cy="1422461"/>
        </a:xfrm>
        <a:prstGeom prst="arc">
          <a:avLst>
            <a:gd name="adj1" fmla="val 2400000"/>
            <a:gd name="adj2" fmla="val 8400000"/>
          </a:avLst>
        </a:prstGeom>
        <a:noFill/>
        <a:ln w="19050" cap="rnd"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26C8CBD-8DAA-48F2-BEA5-D8CA30AE46B5}">
      <dsp:nvSpPr>
        <dsp:cNvPr id="0" name=""/>
        <dsp:cNvSpPr/>
      </dsp:nvSpPr>
      <dsp:spPr>
        <a:xfrm>
          <a:off x="4075962" y="4299482"/>
          <a:ext cx="2844922" cy="910375"/>
        </a:xfrm>
        <a:prstGeom prst="rect">
          <a:avLst/>
        </a:prstGeom>
        <a:noFill/>
        <a:ln w="12700" cap="rnd" cmpd="sng" algn="ctr">
          <a:noFill/>
          <a:prstDash val="solid"/>
        </a:ln>
        <a:effectLst>
          <a:outerShdw blurRad="38100" dist="254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rgbClr val="C00000"/>
              </a:solidFill>
            </a:rPr>
            <a:t>Finans</a:t>
          </a:r>
          <a:r>
            <a:rPr lang="en-US" sz="2400" b="1" kern="1200" dirty="0">
              <a:solidFill>
                <a:srgbClr val="C00000"/>
              </a:solidFill>
            </a:rPr>
            <a:t> </a:t>
          </a:r>
          <a:r>
            <a:rPr lang="en-US" sz="2400" b="1" kern="1200" dirty="0" err="1">
              <a:solidFill>
                <a:srgbClr val="C00000"/>
              </a:solidFill>
            </a:rPr>
            <a:t>Komitesi</a:t>
          </a:r>
          <a:endParaRPr lang="tr-TR" sz="2400" b="1" kern="1200" dirty="0">
            <a:solidFill>
              <a:srgbClr val="C00000"/>
            </a:solidFill>
          </a:endParaRPr>
        </a:p>
      </dsp:txBody>
      <dsp:txXfrm>
        <a:off x="4075962" y="4299482"/>
        <a:ext cx="2844922" cy="910375"/>
      </dsp:txXfrm>
    </dsp:sp>
    <dsp:sp modelId="{EDBF71F1-12A0-4AC5-93B5-4A690E1B1A43}">
      <dsp:nvSpPr>
        <dsp:cNvPr id="0" name=""/>
        <dsp:cNvSpPr/>
      </dsp:nvSpPr>
      <dsp:spPr>
        <a:xfrm>
          <a:off x="1344836" y="2023543"/>
          <a:ext cx="1422461" cy="1422461"/>
        </a:xfrm>
        <a:prstGeom prst="arc">
          <a:avLst>
            <a:gd name="adj1" fmla="val 13200000"/>
            <a:gd name="adj2" fmla="val 19200000"/>
          </a:avLst>
        </a:prstGeom>
        <a:noFill/>
        <a:ln w="19050" cap="rnd"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7B7BA9B-D2AC-498A-840E-6D82538182EC}">
      <dsp:nvSpPr>
        <dsp:cNvPr id="0" name=""/>
        <dsp:cNvSpPr/>
      </dsp:nvSpPr>
      <dsp:spPr>
        <a:xfrm>
          <a:off x="1344836" y="2023543"/>
          <a:ext cx="1422461" cy="1422461"/>
        </a:xfrm>
        <a:prstGeom prst="arc">
          <a:avLst>
            <a:gd name="adj1" fmla="val 2400000"/>
            <a:gd name="adj2" fmla="val 8400000"/>
          </a:avLst>
        </a:prstGeom>
        <a:noFill/>
        <a:ln w="19050" cap="rnd" cmpd="sng" algn="ctr">
          <a:solidFill>
            <a:schemeClr val="accent5">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AB09D467-89E9-41EE-A611-C8CEE56548E8}">
      <dsp:nvSpPr>
        <dsp:cNvPr id="0" name=""/>
        <dsp:cNvSpPr/>
      </dsp:nvSpPr>
      <dsp:spPr>
        <a:xfrm>
          <a:off x="633606" y="2279586"/>
          <a:ext cx="2844922" cy="910375"/>
        </a:xfrm>
        <a:prstGeom prst="rect">
          <a:avLst/>
        </a:prstGeom>
        <a:noFill/>
        <a:ln w="12700" cap="rnd" cmpd="sng" algn="ctr">
          <a:noFill/>
          <a:prstDash val="solid"/>
        </a:ln>
        <a:effectLst>
          <a:outerShdw blurRad="38100" dist="254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err="1">
              <a:effectLst>
                <a:outerShdw blurRad="38100" dist="38100" dir="2700000" algn="tl">
                  <a:srgbClr val="000000">
                    <a:alpha val="43137"/>
                  </a:srgbClr>
                </a:outerShdw>
              </a:effectLst>
            </a:rPr>
            <a:t>Genel</a:t>
          </a:r>
          <a:r>
            <a:rPr lang="en-US" sz="2400" b="1" kern="1200" dirty="0">
              <a:effectLst>
                <a:outerShdw blurRad="38100" dist="38100" dir="2700000" algn="tl">
                  <a:srgbClr val="000000">
                    <a:alpha val="43137"/>
                  </a:srgbClr>
                </a:outerShdw>
              </a:effectLst>
            </a:rPr>
            <a:t> </a:t>
          </a:r>
          <a:r>
            <a:rPr lang="en-US" sz="2400" b="1" kern="1200" dirty="0" err="1">
              <a:effectLst>
                <a:outerShdw blurRad="38100" dist="38100" dir="2700000" algn="tl">
                  <a:srgbClr val="000000">
                    <a:alpha val="43137"/>
                  </a:srgbClr>
                </a:outerShdw>
              </a:effectLst>
            </a:rPr>
            <a:t>Direktör</a:t>
          </a:r>
          <a:endParaRPr lang="tr-TR" sz="2400" b="1" kern="1200" dirty="0">
            <a:effectLst>
              <a:outerShdw blurRad="38100" dist="38100" dir="2700000" algn="tl">
                <a:srgbClr val="000000">
                  <a:alpha val="43137"/>
                </a:srgbClr>
              </a:outerShdw>
            </a:effectLst>
          </a:endParaRPr>
        </a:p>
      </dsp:txBody>
      <dsp:txXfrm>
        <a:off x="633606" y="2279586"/>
        <a:ext cx="2844922" cy="910375"/>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AEFA2A8A-A257-4981-8E46-DC2C41B7CB50}" type="datetimeFigureOut">
              <a:rPr lang="en-US" smtClean="0"/>
              <a:t>9/29/2025</a:t>
            </a:fld>
            <a:endParaRPr lang="en-US"/>
          </a:p>
        </p:txBody>
      </p:sp>
      <p:sp>
        <p:nvSpPr>
          <p:cNvPr id="4" name="Slide Image Placeholder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D178D911-6FDE-425C-ABC9-EA2170BF23E3}" type="slidenum">
              <a:rPr lang="en-US" smtClean="0"/>
              <a:t>‹#›</a:t>
            </a:fld>
            <a:endParaRPr lang="en-US"/>
          </a:p>
        </p:txBody>
      </p:sp>
    </p:spTree>
    <p:extLst>
      <p:ext uri="{BB962C8B-B14F-4D97-AF65-F5344CB8AC3E}">
        <p14:creationId xmlns:p14="http://schemas.microsoft.com/office/powerpoint/2010/main" val="2344981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39" name="Picture 3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67" y="6179173"/>
            <a:ext cx="9169401" cy="680357"/>
          </a:xfrm>
          <a:prstGeom prst="rect">
            <a:avLst/>
          </a:prstGeom>
        </p:spPr>
      </p:pic>
      <p:cxnSp>
        <p:nvCxnSpPr>
          <p:cNvPr id="40" name="Straight Connector 39"/>
          <p:cNvCxnSpPr/>
          <p:nvPr userDrawn="1"/>
        </p:nvCxnSpPr>
        <p:spPr>
          <a:xfrm>
            <a:off x="0" y="6179173"/>
            <a:ext cx="9160934" cy="0"/>
          </a:xfrm>
          <a:prstGeom prst="line">
            <a:avLst/>
          </a:prstGeom>
          <a:ln w="31750"/>
          <a:effectLst>
            <a:glow rad="63500">
              <a:schemeClr val="accent2">
                <a:satMod val="175000"/>
                <a:alpha val="4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8423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1"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490190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1"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86894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1"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981283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5905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1"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717256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96216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7450669" cy="1826581"/>
          </a:xfrm>
        </p:spPr>
        <p:txBody>
          <a:bodyPr anchor="b"/>
          <a:lstStyle>
            <a:lvl1pPr algn="l">
              <a:defRPr sz="4000" b="1"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7450669" cy="860400"/>
          </a:xfrm>
        </p:spPr>
        <p:txBody>
          <a:bodyPr anchor="t"/>
          <a:lstStyle>
            <a:lvl1pPr marL="0" indent="0" algn="l">
              <a:buNone/>
              <a:defRPr sz="2000" b="1">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034686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668867"/>
            <a:ext cx="4199467" cy="5511800"/>
          </a:xfrm>
        </p:spPr>
        <p:txBody>
          <a:bodyPr>
            <a:normAutofit/>
          </a:bodyPr>
          <a:lstStyle>
            <a:lvl1pPr>
              <a:defRPr sz="2000"/>
            </a:lvl1pPr>
            <a:lvl2pPr>
              <a:defRPr sz="1800"/>
            </a:lvl2pPr>
            <a:lvl3pPr>
              <a:defRPr sz="1600"/>
            </a:lvl3pPr>
            <a:lvl4pPr>
              <a:defRPr sz="1400"/>
            </a:lvl4pPr>
            <a:lvl5pPr>
              <a:defRPr sz="14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07933" y="668867"/>
            <a:ext cx="4106333" cy="5511800"/>
          </a:xfrm>
        </p:spPr>
        <p:txBody>
          <a:bodyPr>
            <a:normAutofit/>
          </a:bodyPr>
          <a:lstStyle>
            <a:lvl1pPr>
              <a:defRPr sz="2000"/>
            </a:lvl1pPr>
            <a:lvl2pPr>
              <a:defRPr sz="1800"/>
            </a:lvl2pPr>
            <a:lvl3pPr>
              <a:defRPr sz="1600"/>
            </a:lvl3pPr>
            <a:lvl4pPr>
              <a:defRPr sz="1400"/>
            </a:lvl4pPr>
            <a:lvl5pPr>
              <a:defRPr sz="14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8467" y="0"/>
            <a:ext cx="9152467" cy="668867"/>
          </a:xfrm>
        </p:spPr>
        <p:txBody>
          <a:bodyPr>
            <a:normAutofit/>
          </a:bodyPr>
          <a:lstStyle>
            <a:lvl1pPr>
              <a:defRPr sz="3600"/>
            </a:lvl1pPr>
          </a:lstStyle>
          <a:p>
            <a:r>
              <a:rPr lang="en-US"/>
              <a:t>Click to edit Master title style</a:t>
            </a:r>
            <a:endParaRPr lang="en-US" dirty="0"/>
          </a:p>
        </p:txBody>
      </p:sp>
    </p:spTree>
    <p:extLst>
      <p:ext uri="{BB962C8B-B14F-4D97-AF65-F5344CB8AC3E}">
        <p14:creationId xmlns:p14="http://schemas.microsoft.com/office/powerpoint/2010/main" val="2330955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668867"/>
            <a:ext cx="9144000" cy="576263"/>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0" y="1245130"/>
            <a:ext cx="9144000" cy="494400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8467" y="0"/>
            <a:ext cx="9152467" cy="668867"/>
          </a:xfrm>
        </p:spPr>
        <p:txBody>
          <a:bodyPr>
            <a:normAutofit/>
          </a:bodyPr>
          <a:lstStyle>
            <a:lvl1pPr>
              <a:defRPr sz="3600"/>
            </a:lvl1pPr>
          </a:lstStyle>
          <a:p>
            <a:r>
              <a:rPr lang="en-US"/>
              <a:t>Click to edit Master title style</a:t>
            </a:r>
            <a:endParaRPr lang="en-US" dirty="0"/>
          </a:p>
        </p:txBody>
      </p:sp>
    </p:spTree>
    <p:extLst>
      <p:ext uri="{BB962C8B-B14F-4D97-AF65-F5344CB8AC3E}">
        <p14:creationId xmlns:p14="http://schemas.microsoft.com/office/powerpoint/2010/main" val="3365713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p:nvPr>
        </p:nvSpPr>
        <p:spPr>
          <a:xfrm>
            <a:off x="-8467" y="0"/>
            <a:ext cx="9152467" cy="668867"/>
          </a:xfrm>
        </p:spPr>
        <p:txBody>
          <a:bodyPr>
            <a:normAutofit/>
          </a:bodyPr>
          <a:lstStyle>
            <a:lvl1pPr>
              <a:defRPr sz="3600"/>
            </a:lvl1pPr>
          </a:lstStyle>
          <a:p>
            <a:r>
              <a:rPr lang="en-US"/>
              <a:t>Click to edit Master title style</a:t>
            </a:r>
            <a:endParaRPr lang="en-US" dirty="0"/>
          </a:p>
        </p:txBody>
      </p:sp>
    </p:spTree>
    <p:extLst>
      <p:ext uri="{BB962C8B-B14F-4D97-AF65-F5344CB8AC3E}">
        <p14:creationId xmlns:p14="http://schemas.microsoft.com/office/powerpoint/2010/main" val="3291305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076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Tree>
    <p:extLst>
      <p:ext uri="{BB962C8B-B14F-4D97-AF65-F5344CB8AC3E}">
        <p14:creationId xmlns:p14="http://schemas.microsoft.com/office/powerpoint/2010/main" val="2088318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09645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67" y="0"/>
            <a:ext cx="9152467" cy="668867"/>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8467" y="677336"/>
            <a:ext cx="9152467" cy="556259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8" name="Picture 17"/>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8467" y="6179173"/>
            <a:ext cx="9169401" cy="680357"/>
          </a:xfrm>
          <a:prstGeom prst="rect">
            <a:avLst/>
          </a:prstGeom>
        </p:spPr>
      </p:pic>
      <p:cxnSp>
        <p:nvCxnSpPr>
          <p:cNvPr id="4" name="Straight Connector 3">
            <a:extLst>
              <a:ext uri="{FF2B5EF4-FFF2-40B4-BE49-F238E27FC236}">
                <a16:creationId xmlns:a16="http://schemas.microsoft.com/office/drawing/2014/main" id="{B030FF90-B0CF-4CB2-9125-44F303F4B6EF}"/>
              </a:ext>
            </a:extLst>
          </p:cNvPr>
          <p:cNvCxnSpPr>
            <a:cxnSpLocks/>
          </p:cNvCxnSpPr>
          <p:nvPr userDrawn="1"/>
        </p:nvCxnSpPr>
        <p:spPr>
          <a:xfrm>
            <a:off x="0" y="6179173"/>
            <a:ext cx="9160934" cy="0"/>
          </a:xfrm>
          <a:prstGeom prst="line">
            <a:avLst/>
          </a:prstGeom>
          <a:ln w="31750"/>
          <a:effectLst>
            <a:glow rad="63500">
              <a:schemeClr val="accent2">
                <a:satMod val="175000"/>
                <a:alpha val="40000"/>
              </a:schemeClr>
            </a:glow>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6252110"/>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Lst>
  <p:txStyles>
    <p:titleStyle>
      <a:lvl1pPr algn="l" defTabSz="457200" rtl="0" eaLnBrk="1" latinLnBrk="0" hangingPunct="1">
        <a:spcBef>
          <a:spcPct val="0"/>
        </a:spcBef>
        <a:buNone/>
        <a:defRPr sz="3600" b="1" kern="1200">
          <a:solidFill>
            <a:schemeClr val="accent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4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cern@tobb.org.tr" TargetMode="Externa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google.com.tr/url?sa=i&amp;source=imgres&amp;cd=&amp;cad=rja&amp;uact=8&amp;ved=0CAkQjRwwAGoVChMIw_XM0M2tyAIVglssCh1Otwv_&amp;url=http://sphereboy.com/category/science/&amp;psig=AFQjCNGg8SoP1Mvb86NLpqK77ikDUOyylw&amp;ust=1444212682535199"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careers.cern/" TargetMode="Externa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kt.cern/"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forthcoming-ms.app.cern.ch/#!/" TargetMode="External"/><Relationship Id="rId2" Type="http://schemas.openxmlformats.org/officeDocument/2006/relationships/hyperlink" Target="mailto:cern@tobb.org.tr" TargetMode="Externa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2A81D-385B-426D-B063-70E1B7EA769C}"/>
              </a:ext>
            </a:extLst>
          </p:cNvPr>
          <p:cNvSpPr>
            <a:spLocks noGrp="1"/>
          </p:cNvSpPr>
          <p:nvPr>
            <p:ph type="ctrTitle"/>
          </p:nvPr>
        </p:nvSpPr>
        <p:spPr>
          <a:xfrm>
            <a:off x="181154" y="1688124"/>
            <a:ext cx="8781691" cy="4422530"/>
          </a:xfrm>
        </p:spPr>
        <p:txBody>
          <a:bodyPr/>
          <a:lstStyle/>
          <a:p>
            <a:pPr algn="ctr"/>
            <a:r>
              <a:rPr lang="tr-TR" sz="3600" dirty="0"/>
              <a:t>TOBB-CERN Sanayi İrtibat Ofisi</a:t>
            </a:r>
            <a:br>
              <a:rPr lang="tr-TR" sz="3600" dirty="0"/>
            </a:br>
            <a:br>
              <a:rPr lang="tr-TR" sz="1800" dirty="0"/>
            </a:br>
            <a:r>
              <a:rPr lang="tr-TR" sz="1800" u="sng" dirty="0">
                <a:solidFill>
                  <a:srgbClr val="002060"/>
                </a:solidFill>
              </a:rPr>
              <a:t>M. Hakan KIZILTOPRAK</a:t>
            </a:r>
            <a:br>
              <a:rPr lang="tr-TR" sz="1800" u="sng" dirty="0">
                <a:solidFill>
                  <a:srgbClr val="002060"/>
                </a:solidFill>
              </a:rPr>
            </a:br>
            <a:br>
              <a:rPr lang="tr-TR" sz="1800" dirty="0">
                <a:solidFill>
                  <a:srgbClr val="002060"/>
                </a:solidFill>
              </a:rPr>
            </a:br>
            <a:r>
              <a:rPr lang="tr-TR" sz="1800" dirty="0">
                <a:solidFill>
                  <a:srgbClr val="002060"/>
                </a:solidFill>
              </a:rPr>
              <a:t>Türkiye Odalar ve Borsalar Birliği (TOBB)</a:t>
            </a:r>
            <a:br>
              <a:rPr lang="tr-TR" sz="1800" dirty="0">
                <a:solidFill>
                  <a:srgbClr val="002060"/>
                </a:solidFill>
              </a:rPr>
            </a:br>
            <a:r>
              <a:rPr lang="tr-TR" sz="1800" b="0" dirty="0">
                <a:solidFill>
                  <a:srgbClr val="002060"/>
                </a:solidFill>
              </a:rPr>
              <a:t>Türkiye CERN Sanayi İrtibat Temsilcisi</a:t>
            </a:r>
            <a:br>
              <a:rPr lang="tr-TR" sz="1800" b="0" dirty="0">
                <a:solidFill>
                  <a:srgbClr val="002060"/>
                </a:solidFill>
              </a:rPr>
            </a:br>
            <a:r>
              <a:rPr lang="tr-TR" sz="1800" b="0" dirty="0">
                <a:solidFill>
                  <a:srgbClr val="002060"/>
                </a:solidFill>
              </a:rPr>
              <a:t>Türkiye CERN Bilgi Transferi Kurulu Temsilcisi</a:t>
            </a:r>
            <a:br>
              <a:rPr lang="tr-TR" sz="1800" b="0" dirty="0">
                <a:solidFill>
                  <a:srgbClr val="002060"/>
                </a:solidFill>
              </a:rPr>
            </a:br>
            <a:r>
              <a:rPr lang="tr-TR" sz="1800" b="0" dirty="0">
                <a:solidFill>
                  <a:srgbClr val="002060"/>
                </a:solidFill>
              </a:rPr>
              <a:t>Türkiye CERN Finans Komitesi Delegesi</a:t>
            </a:r>
            <a:br>
              <a:rPr lang="tr-TR" sz="1800" dirty="0">
                <a:solidFill>
                  <a:srgbClr val="002060"/>
                </a:solidFill>
              </a:rPr>
            </a:br>
            <a:br>
              <a:rPr lang="tr-TR" sz="1800" dirty="0">
                <a:solidFill>
                  <a:srgbClr val="002060"/>
                </a:solidFill>
              </a:rPr>
            </a:br>
            <a:r>
              <a:rPr lang="tr-TR" sz="1800" b="0" dirty="0">
                <a:solidFill>
                  <a:srgbClr val="002060"/>
                </a:solidFill>
              </a:rPr>
              <a:t>CERN Sanayi İrtibat Temsilciler Kurulu Başkanı (2017-2021)</a:t>
            </a:r>
            <a:br>
              <a:rPr lang="tr-TR" sz="1800" b="0" dirty="0">
                <a:solidFill>
                  <a:srgbClr val="002060"/>
                </a:solidFill>
              </a:rPr>
            </a:br>
            <a:r>
              <a:rPr lang="tr-TR" sz="1800" b="0" dirty="0">
                <a:solidFill>
                  <a:srgbClr val="002060"/>
                </a:solidFill>
              </a:rPr>
              <a:t>CERN Sanayi İrtibat Temsilciler Kurulu Başkan</a:t>
            </a:r>
            <a:r>
              <a:rPr lang="en-US" sz="1800" b="0" dirty="0">
                <a:solidFill>
                  <a:srgbClr val="002060"/>
                </a:solidFill>
              </a:rPr>
              <a:t> </a:t>
            </a:r>
            <a:r>
              <a:rPr lang="en-US" sz="1800" b="0" dirty="0" err="1">
                <a:solidFill>
                  <a:srgbClr val="002060"/>
                </a:solidFill>
              </a:rPr>
              <a:t>Yrd</a:t>
            </a:r>
            <a:r>
              <a:rPr lang="tr-TR" sz="1800" b="0" dirty="0">
                <a:solidFill>
                  <a:srgbClr val="002060"/>
                </a:solidFill>
              </a:rPr>
              <a:t> (2021-2025)</a:t>
            </a:r>
            <a:br>
              <a:rPr lang="tr-TR" sz="1800" dirty="0">
                <a:solidFill>
                  <a:srgbClr val="002060"/>
                </a:solidFill>
              </a:rPr>
            </a:br>
            <a:br>
              <a:rPr lang="tr-TR" sz="1800" dirty="0">
                <a:solidFill>
                  <a:srgbClr val="002060"/>
                </a:solidFill>
              </a:rPr>
            </a:br>
            <a:r>
              <a:rPr lang="tr-TR" sz="1800" dirty="0">
                <a:solidFill>
                  <a:srgbClr val="002060"/>
                </a:solidFill>
              </a:rPr>
              <a:t>TOBB Ekonomi ve Teknoloji Üniversitesi (TOBB ETÜ)</a:t>
            </a:r>
            <a:br>
              <a:rPr lang="tr-TR" sz="1800" dirty="0">
                <a:solidFill>
                  <a:srgbClr val="002060"/>
                </a:solidFill>
              </a:rPr>
            </a:br>
            <a:r>
              <a:rPr lang="tr-TR" sz="1800" b="0" dirty="0">
                <a:solidFill>
                  <a:srgbClr val="002060"/>
                </a:solidFill>
              </a:rPr>
              <a:t>Direktör, Teknoloji Transfer Ofisi</a:t>
            </a:r>
            <a:br>
              <a:rPr lang="tr-TR" sz="1800" b="0" dirty="0">
                <a:solidFill>
                  <a:srgbClr val="002060"/>
                </a:solidFill>
              </a:rPr>
            </a:br>
            <a:br>
              <a:rPr lang="tr-TR" sz="1800" dirty="0">
                <a:solidFill>
                  <a:srgbClr val="002060"/>
                </a:solidFill>
              </a:rPr>
            </a:br>
            <a:r>
              <a:rPr lang="tr-TR" sz="1800" dirty="0">
                <a:solidFill>
                  <a:srgbClr val="002060"/>
                </a:solidFill>
                <a:hlinkClick r:id="rId2"/>
              </a:rPr>
              <a:t>cern@tobb.org.tr</a:t>
            </a:r>
            <a:r>
              <a:rPr lang="tr-TR" sz="1800" dirty="0">
                <a:solidFill>
                  <a:srgbClr val="002060"/>
                </a:solidFill>
              </a:rPr>
              <a:t> / +90 312 218 20 39 </a:t>
            </a:r>
            <a:r>
              <a:rPr lang="tr-TR" sz="2800" dirty="0"/>
              <a:t>  </a:t>
            </a:r>
            <a:endParaRPr lang="en-US" sz="3600" dirty="0"/>
          </a:p>
        </p:txBody>
      </p:sp>
      <p:grpSp>
        <p:nvGrpSpPr>
          <p:cNvPr id="5" name="Grup 6">
            <a:extLst>
              <a:ext uri="{FF2B5EF4-FFF2-40B4-BE49-F238E27FC236}">
                <a16:creationId xmlns:a16="http://schemas.microsoft.com/office/drawing/2014/main" id="{274137A5-4602-47FA-A0CB-F0DA8C2CEBF2}"/>
              </a:ext>
            </a:extLst>
          </p:cNvPr>
          <p:cNvGrpSpPr/>
          <p:nvPr/>
        </p:nvGrpSpPr>
        <p:grpSpPr>
          <a:xfrm>
            <a:off x="277762" y="158021"/>
            <a:ext cx="5865555" cy="1086419"/>
            <a:chOff x="323528" y="2875680"/>
            <a:chExt cx="5865555" cy="1086419"/>
          </a:xfrm>
        </p:grpSpPr>
        <p:pic>
          <p:nvPicPr>
            <p:cNvPr id="6" name="Picture 2">
              <a:extLst>
                <a:ext uri="{FF2B5EF4-FFF2-40B4-BE49-F238E27FC236}">
                  <a16:creationId xmlns:a16="http://schemas.microsoft.com/office/drawing/2014/main" id="{28129015-04D4-472A-9EC3-AFF5B51B06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2878242"/>
              <a:ext cx="1892106" cy="108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Resim 1">
              <a:extLst>
                <a:ext uri="{FF2B5EF4-FFF2-40B4-BE49-F238E27FC236}">
                  <a16:creationId xmlns:a16="http://schemas.microsoft.com/office/drawing/2014/main" id="{11F689CF-389A-4B7B-A736-DED3620CB5C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2878241"/>
              <a:ext cx="1083857" cy="1083857"/>
            </a:xfrm>
            <a:prstGeom prst="rect">
              <a:avLst/>
            </a:prstGeom>
          </p:spPr>
        </p:pic>
        <p:pic>
          <p:nvPicPr>
            <p:cNvPr id="8" name="Resim 2">
              <a:extLst>
                <a:ext uri="{FF2B5EF4-FFF2-40B4-BE49-F238E27FC236}">
                  <a16:creationId xmlns:a16="http://schemas.microsoft.com/office/drawing/2014/main" id="{A5003C8C-92DE-435D-82B5-BFA5843431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19872" y="2878240"/>
              <a:ext cx="1616087" cy="1055843"/>
            </a:xfrm>
            <a:prstGeom prst="rect">
              <a:avLst/>
            </a:prstGeom>
          </p:spPr>
        </p:pic>
        <p:pic>
          <p:nvPicPr>
            <p:cNvPr id="9" name="Resim 7">
              <a:extLst>
                <a:ext uri="{FF2B5EF4-FFF2-40B4-BE49-F238E27FC236}">
                  <a16:creationId xmlns:a16="http://schemas.microsoft.com/office/drawing/2014/main" id="{767851C3-FF4A-485B-AE1C-EE8B16E73AC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76056" y="2875680"/>
              <a:ext cx="1113027" cy="1057376"/>
            </a:xfrm>
            <a:prstGeom prst="rect">
              <a:avLst/>
            </a:prstGeom>
          </p:spPr>
        </p:pic>
      </p:grpSp>
    </p:spTree>
    <p:extLst>
      <p:ext uri="{BB962C8B-B14F-4D97-AF65-F5344CB8AC3E}">
        <p14:creationId xmlns:p14="http://schemas.microsoft.com/office/powerpoint/2010/main" val="3462258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97AB7-C41B-423D-9A6B-0FE38369F0A0}"/>
              </a:ext>
            </a:extLst>
          </p:cNvPr>
          <p:cNvSpPr>
            <a:spLocks noGrp="1"/>
          </p:cNvSpPr>
          <p:nvPr>
            <p:ph type="title"/>
          </p:nvPr>
        </p:nvSpPr>
        <p:spPr/>
        <p:txBody>
          <a:bodyPr/>
          <a:lstStyle/>
          <a:p>
            <a:r>
              <a:rPr lang="tr-TR" dirty="0"/>
              <a:t>2M Kablo</a:t>
            </a:r>
            <a:endParaRPr lang="en-US" dirty="0"/>
          </a:p>
        </p:txBody>
      </p:sp>
      <p:pic>
        <p:nvPicPr>
          <p:cNvPr id="6" name="Content Placeholder 5">
            <a:extLst>
              <a:ext uri="{FF2B5EF4-FFF2-40B4-BE49-F238E27FC236}">
                <a16:creationId xmlns:a16="http://schemas.microsoft.com/office/drawing/2014/main" id="{FB9C2F61-83C3-4969-9B4B-EEFBE5F81357}"/>
              </a:ext>
            </a:extLst>
          </p:cNvPr>
          <p:cNvPicPr>
            <a:picLocks noGrp="1" noChangeAspect="1"/>
          </p:cNvPicPr>
          <p:nvPr>
            <p:ph idx="1"/>
          </p:nvPr>
        </p:nvPicPr>
        <p:blipFill>
          <a:blip r:embed="rId2"/>
          <a:stretch>
            <a:fillRect/>
          </a:stretch>
        </p:blipFill>
        <p:spPr>
          <a:xfrm>
            <a:off x="0" y="668867"/>
            <a:ext cx="8478982" cy="5485286"/>
          </a:xfrm>
          <a:prstGeom prst="rect">
            <a:avLst/>
          </a:prstGeom>
        </p:spPr>
      </p:pic>
      <p:pic>
        <p:nvPicPr>
          <p:cNvPr id="4" name="Picture 3">
            <a:extLst>
              <a:ext uri="{FF2B5EF4-FFF2-40B4-BE49-F238E27FC236}">
                <a16:creationId xmlns:a16="http://schemas.microsoft.com/office/drawing/2014/main" id="{95EDC4C2-B637-4286-902C-1852E8A9E8A4}"/>
              </a:ext>
            </a:extLst>
          </p:cNvPr>
          <p:cNvPicPr>
            <a:picLocks noChangeAspect="1"/>
          </p:cNvPicPr>
          <p:nvPr/>
        </p:nvPicPr>
        <p:blipFill>
          <a:blip r:embed="rId3"/>
          <a:stretch>
            <a:fillRect/>
          </a:stretch>
        </p:blipFill>
        <p:spPr>
          <a:xfrm>
            <a:off x="5155117" y="0"/>
            <a:ext cx="3911600" cy="1819199"/>
          </a:xfrm>
          <a:prstGeom prst="rect">
            <a:avLst/>
          </a:prstGeom>
        </p:spPr>
      </p:pic>
    </p:spTree>
    <p:extLst>
      <p:ext uri="{BB962C8B-B14F-4D97-AF65-F5344CB8AC3E}">
        <p14:creationId xmlns:p14="http://schemas.microsoft.com/office/powerpoint/2010/main" val="777202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C3122-C572-4D00-A765-444C53E7C494}"/>
              </a:ext>
            </a:extLst>
          </p:cNvPr>
          <p:cNvSpPr>
            <a:spLocks noGrp="1"/>
          </p:cNvSpPr>
          <p:nvPr>
            <p:ph type="title"/>
          </p:nvPr>
        </p:nvSpPr>
        <p:spPr/>
        <p:txBody>
          <a:bodyPr/>
          <a:lstStyle/>
          <a:p>
            <a:r>
              <a:rPr lang="tr-TR" dirty="0"/>
              <a:t>CRYOCAN</a:t>
            </a:r>
            <a:endParaRPr lang="en-US" dirty="0"/>
          </a:p>
        </p:txBody>
      </p:sp>
      <p:pic>
        <p:nvPicPr>
          <p:cNvPr id="4" name="Content Placeholder 3">
            <a:extLst>
              <a:ext uri="{FF2B5EF4-FFF2-40B4-BE49-F238E27FC236}">
                <a16:creationId xmlns:a16="http://schemas.microsoft.com/office/drawing/2014/main" id="{B2A5E161-B8BC-4D49-9877-832E0E212F2F}"/>
              </a:ext>
            </a:extLst>
          </p:cNvPr>
          <p:cNvPicPr>
            <a:picLocks noGrp="1" noChangeAspect="1"/>
          </p:cNvPicPr>
          <p:nvPr>
            <p:ph idx="1"/>
          </p:nvPr>
        </p:nvPicPr>
        <p:blipFill>
          <a:blip r:embed="rId2"/>
          <a:stretch>
            <a:fillRect/>
          </a:stretch>
        </p:blipFill>
        <p:spPr>
          <a:xfrm>
            <a:off x="1622685" y="495314"/>
            <a:ext cx="5890161" cy="5748622"/>
          </a:xfrm>
          <a:prstGeom prst="rect">
            <a:avLst/>
          </a:prstGeom>
        </p:spPr>
      </p:pic>
    </p:spTree>
    <p:extLst>
      <p:ext uri="{BB962C8B-B14F-4D97-AF65-F5344CB8AC3E}">
        <p14:creationId xmlns:p14="http://schemas.microsoft.com/office/powerpoint/2010/main" val="1129826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291F3-39D8-4E70-96D1-37BE51A9D9C6}"/>
              </a:ext>
            </a:extLst>
          </p:cNvPr>
          <p:cNvSpPr>
            <a:spLocks noGrp="1"/>
          </p:cNvSpPr>
          <p:nvPr>
            <p:ph type="title"/>
          </p:nvPr>
        </p:nvSpPr>
        <p:spPr/>
        <p:txBody>
          <a:bodyPr/>
          <a:lstStyle/>
          <a:p>
            <a:r>
              <a:rPr lang="tr-TR" dirty="0"/>
              <a:t>AYVAZ</a:t>
            </a:r>
            <a:endParaRPr lang="en-US" dirty="0"/>
          </a:p>
        </p:txBody>
      </p:sp>
      <p:pic>
        <p:nvPicPr>
          <p:cNvPr id="4" name="Content Placeholder 3">
            <a:extLst>
              <a:ext uri="{FF2B5EF4-FFF2-40B4-BE49-F238E27FC236}">
                <a16:creationId xmlns:a16="http://schemas.microsoft.com/office/drawing/2014/main" id="{CCC250A5-C7A4-4F86-8AF7-493292675823}"/>
              </a:ext>
            </a:extLst>
          </p:cNvPr>
          <p:cNvPicPr>
            <a:picLocks noGrp="1" noChangeAspect="1"/>
          </p:cNvPicPr>
          <p:nvPr>
            <p:ph idx="1"/>
          </p:nvPr>
        </p:nvPicPr>
        <p:blipFill>
          <a:blip r:embed="rId2"/>
          <a:stretch>
            <a:fillRect/>
          </a:stretch>
        </p:blipFill>
        <p:spPr>
          <a:xfrm>
            <a:off x="0" y="567387"/>
            <a:ext cx="8159801" cy="5560281"/>
          </a:xfrm>
          <a:prstGeom prst="rect">
            <a:avLst/>
          </a:prstGeom>
        </p:spPr>
      </p:pic>
    </p:spTree>
    <p:extLst>
      <p:ext uri="{BB962C8B-B14F-4D97-AF65-F5344CB8AC3E}">
        <p14:creationId xmlns:p14="http://schemas.microsoft.com/office/powerpoint/2010/main" val="1813245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CC0F2-2EA8-45D5-ACB0-BE910CE51A50}"/>
              </a:ext>
            </a:extLst>
          </p:cNvPr>
          <p:cNvSpPr>
            <a:spLocks noGrp="1"/>
          </p:cNvSpPr>
          <p:nvPr>
            <p:ph type="title"/>
          </p:nvPr>
        </p:nvSpPr>
        <p:spPr/>
        <p:txBody>
          <a:bodyPr/>
          <a:lstStyle/>
          <a:p>
            <a:r>
              <a:rPr lang="tr-TR" dirty="0"/>
              <a:t>DORA - HMS – TORA Makina</a:t>
            </a:r>
            <a:endParaRPr lang="en-US" dirty="0"/>
          </a:p>
        </p:txBody>
      </p:sp>
      <p:pic>
        <p:nvPicPr>
          <p:cNvPr id="5" name="Content Placeholder 4">
            <a:extLst>
              <a:ext uri="{FF2B5EF4-FFF2-40B4-BE49-F238E27FC236}">
                <a16:creationId xmlns:a16="http://schemas.microsoft.com/office/drawing/2014/main" id="{0747A88A-6736-4D11-8864-1E0B2AB3478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585413"/>
            <a:ext cx="9151938" cy="3937173"/>
          </a:xfrm>
        </p:spPr>
      </p:pic>
      <p:pic>
        <p:nvPicPr>
          <p:cNvPr id="6" name="Picture 5">
            <a:extLst>
              <a:ext uri="{FF2B5EF4-FFF2-40B4-BE49-F238E27FC236}">
                <a16:creationId xmlns:a16="http://schemas.microsoft.com/office/drawing/2014/main" id="{F8A68055-8EC9-4D65-9C2C-B9F444E3C0D2}"/>
              </a:ext>
            </a:extLst>
          </p:cNvPr>
          <p:cNvPicPr>
            <a:picLocks noChangeAspect="1"/>
          </p:cNvPicPr>
          <p:nvPr/>
        </p:nvPicPr>
        <p:blipFill rotWithShape="1">
          <a:blip r:embed="rId3"/>
          <a:srcRect t="28687" b="25518"/>
          <a:stretch/>
        </p:blipFill>
        <p:spPr>
          <a:xfrm>
            <a:off x="16405" y="3325090"/>
            <a:ext cx="9144000" cy="3140655"/>
          </a:xfrm>
          <a:prstGeom prst="rect">
            <a:avLst/>
          </a:prstGeom>
        </p:spPr>
      </p:pic>
    </p:spTree>
    <p:extLst>
      <p:ext uri="{BB962C8B-B14F-4D97-AF65-F5344CB8AC3E}">
        <p14:creationId xmlns:p14="http://schemas.microsoft.com/office/powerpoint/2010/main" val="947028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0" y="1368495"/>
            <a:ext cx="4506841" cy="3624477"/>
          </a:xfrm>
          <a:prstGeom prst="rect">
            <a:avLst/>
          </a:prstGeom>
          <a:blipFill>
            <a:blip r:embed="rId2" cstate="print"/>
            <a:stretch>
              <a:fillRect/>
            </a:stretch>
          </a:blipFill>
        </p:spPr>
        <p:txBody>
          <a:bodyPr wrap="square" lIns="0" tIns="0" rIns="0" bIns="0" rtlCol="0"/>
          <a:lstStyle/>
          <a:p>
            <a:endParaRPr sz="1539"/>
          </a:p>
        </p:txBody>
      </p:sp>
      <p:sp>
        <p:nvSpPr>
          <p:cNvPr id="9" name="object 9"/>
          <p:cNvSpPr/>
          <p:nvPr/>
        </p:nvSpPr>
        <p:spPr>
          <a:xfrm>
            <a:off x="4506841" y="1368494"/>
            <a:ext cx="4637159" cy="3624477"/>
          </a:xfrm>
          <a:prstGeom prst="rect">
            <a:avLst/>
          </a:prstGeom>
          <a:blipFill>
            <a:blip r:embed="rId3" cstate="print"/>
            <a:stretch>
              <a:fillRect/>
            </a:stretch>
          </a:blipFill>
        </p:spPr>
        <p:txBody>
          <a:bodyPr wrap="square" lIns="0" tIns="0" rIns="0" bIns="0" rtlCol="0"/>
          <a:lstStyle/>
          <a:p>
            <a:endParaRPr sz="1539"/>
          </a:p>
        </p:txBody>
      </p:sp>
      <p:pic>
        <p:nvPicPr>
          <p:cNvPr id="2" name="Picture 1"/>
          <p:cNvPicPr>
            <a:picLocks noChangeAspect="1"/>
          </p:cNvPicPr>
          <p:nvPr/>
        </p:nvPicPr>
        <p:blipFill>
          <a:blip r:embed="rId4">
            <a:clrChange>
              <a:clrFrom>
                <a:srgbClr val="000000"/>
              </a:clrFrom>
              <a:clrTo>
                <a:srgbClr val="000000">
                  <a:alpha val="0"/>
                </a:srgbClr>
              </a:clrTo>
            </a:clrChange>
          </a:blip>
          <a:stretch>
            <a:fillRect/>
          </a:stretch>
        </p:blipFill>
        <p:spPr>
          <a:xfrm>
            <a:off x="2486907" y="5449086"/>
            <a:ext cx="3257957" cy="570143"/>
          </a:xfrm>
          <a:prstGeom prst="rect">
            <a:avLst/>
          </a:prstGeom>
        </p:spPr>
      </p:pic>
      <p:sp>
        <p:nvSpPr>
          <p:cNvPr id="5" name="Title 1">
            <a:extLst>
              <a:ext uri="{FF2B5EF4-FFF2-40B4-BE49-F238E27FC236}">
                <a16:creationId xmlns:a16="http://schemas.microsoft.com/office/drawing/2014/main" id="{7BD8F8B3-B238-4F5A-B938-F6F7131B8A1C}"/>
              </a:ext>
            </a:extLst>
          </p:cNvPr>
          <p:cNvSpPr>
            <a:spLocks noGrp="1"/>
          </p:cNvSpPr>
          <p:nvPr>
            <p:ph type="title"/>
          </p:nvPr>
        </p:nvSpPr>
        <p:spPr>
          <a:xfrm>
            <a:off x="-8467" y="0"/>
            <a:ext cx="9152467" cy="668867"/>
          </a:xfrm>
        </p:spPr>
        <p:txBody>
          <a:bodyPr/>
          <a:lstStyle/>
          <a:p>
            <a:r>
              <a:rPr lang="tr-TR" dirty="0"/>
              <a:t>ALBAKSAN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descr="http://www.google.com.tr/url?sa=i&amp;source=images&amp;cd=&amp;docid=TYmbH-WfAgAwCM&amp;tbnid=L4jNB0bzOl6fIM&amp;ved=0CAUQjBw&amp;url=http%3A%2F%2Fwww.eso.org%2Fpublic%2Farchives%2Flogos%2Fscreen%2Fcern.jpg&amp;ei=tKyeU9OlBMihO-XAgNgE&amp;psig=AFQjCNH0uurdIYGnnnDeasZyqLW9DBRJwQ&amp;ust=1402994228189353"/>
          <p:cNvSpPr>
            <a:spLocks noChangeAspect="1" noChangeArrowheads="1"/>
          </p:cNvSpPr>
          <p:nvPr/>
        </p:nvSpPr>
        <p:spPr bwMode="auto">
          <a:xfrm>
            <a:off x="63500" y="-136525"/>
            <a:ext cx="9144000" cy="894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6" descr="http://www.google.com.tr/url?sa=i&amp;source=images&amp;cd=&amp;docid=TYmbH-WfAgAwCM&amp;tbnid=L4jNB0bzOl6fIM&amp;ved=0CAUQjBw&amp;url=http%3A%2F%2Fwww.eso.org%2Fpublic%2Farchives%2Flogos%2Fscreen%2Fcern.jpg&amp;ei=tKyeU9OlBMihO-XAgNgE&amp;psig=AFQjCNH0uurdIYGnnnDeasZyqLW9DBRJwQ&amp;ust=1402994228189353"/>
          <p:cNvSpPr>
            <a:spLocks noChangeAspect="1" noChangeArrowheads="1"/>
          </p:cNvSpPr>
          <p:nvPr/>
        </p:nvSpPr>
        <p:spPr bwMode="auto">
          <a:xfrm>
            <a:off x="215900" y="15875"/>
            <a:ext cx="9144000" cy="894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8" descr="http://www.google.com.tr/url?sa=i&amp;source=images&amp;cd=&amp;docid=TYmbH-WfAgAwCM&amp;tbnid=L4jNB0bzOl6fIM&amp;ved=0CAUQjBw&amp;url=http%3A%2F%2Fwww.eso.org%2Fpublic%2Farchives%2Flogos%2Fscreen%2Fcern.jpg&amp;ei=tKyeU9OlBMihO-XAgNgE&amp;psig=AFQjCNH0uurdIYGnnnDeasZyqLW9DBRJwQ&amp;ust=1402994228189353"/>
          <p:cNvSpPr>
            <a:spLocks noChangeAspect="1" noChangeArrowheads="1"/>
          </p:cNvSpPr>
          <p:nvPr/>
        </p:nvSpPr>
        <p:spPr bwMode="auto">
          <a:xfrm>
            <a:off x="368300" y="168275"/>
            <a:ext cx="9144000" cy="894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10" descr="http://www.google.com.tr/url?sa=i&amp;source=images&amp;cd=&amp;docid=TYmbH-WfAgAwCM&amp;tbnid=L4jNB0bzOl6fIM&amp;ved=0CAUQjBw&amp;url=http%3A%2F%2Fwww.eso.org%2Fpublic%2Farchives%2Flogos%2Fscreen%2Fcern.jpg&amp;ei=tKyeU9OlBMihO-XAgNgE&amp;psig=AFQjCNH0uurdIYGnnnDeasZyqLW9DBRJwQ&amp;ust=1402994228189353"/>
          <p:cNvSpPr>
            <a:spLocks noChangeAspect="1" noChangeArrowheads="1"/>
          </p:cNvSpPr>
          <p:nvPr/>
        </p:nvSpPr>
        <p:spPr bwMode="auto">
          <a:xfrm>
            <a:off x="520700" y="320675"/>
            <a:ext cx="9144000" cy="894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4" name="Picture 5" descr="http://cessamag.web.cern.ch/sites/cessamag.web.cern.ch/files/uploads/SPAIN_66_quadrupole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8519" y="997522"/>
            <a:ext cx="4561981" cy="5692203"/>
          </a:xfrm>
          <a:prstGeom prst="rect">
            <a:avLst/>
          </a:prstGeom>
          <a:noFill/>
          <a:extLst>
            <a:ext uri="{909E8E84-426E-40DD-AFC4-6F175D3DCCD1}">
              <a14:hiddenFill xmlns:a14="http://schemas.microsoft.com/office/drawing/2010/main">
                <a:solidFill>
                  <a:srgbClr val="FFFFFF"/>
                </a:solidFill>
              </a14:hiddenFill>
            </a:ext>
          </a:extLst>
        </p:spPr>
      </p:pic>
      <p:sp>
        <p:nvSpPr>
          <p:cNvPr id="19" name="Metin kutusu 16"/>
          <p:cNvSpPr txBox="1"/>
          <p:nvPr/>
        </p:nvSpPr>
        <p:spPr>
          <a:xfrm>
            <a:off x="618836" y="1750358"/>
            <a:ext cx="3347864" cy="3610219"/>
          </a:xfrm>
          <a:prstGeom prst="rect">
            <a:avLst/>
          </a:prstGeom>
          <a:noFill/>
        </p:spPr>
        <p:txBody>
          <a:bodyPr wrap="square" rtlCol="0">
            <a:spAutoFit/>
          </a:bodyPr>
          <a:lstStyle/>
          <a:p>
            <a:pPr marL="57150" lvl="0" indent="4763" eaLnBrk="0" hangingPunct="0">
              <a:lnSpc>
                <a:spcPct val="110000"/>
              </a:lnSpc>
              <a:spcBef>
                <a:spcPct val="20000"/>
              </a:spcBef>
              <a:buClr>
                <a:srgbClr val="FF6600"/>
              </a:buClr>
              <a:defRPr/>
            </a:pPr>
            <a:r>
              <a:rPr lang="tr-TR" dirty="0"/>
              <a:t>İhracatta ortalama kilogram başına düşen tutar </a:t>
            </a:r>
            <a:r>
              <a:rPr lang="tr-TR" b="1" dirty="0"/>
              <a:t>1.37 Dolar</a:t>
            </a:r>
            <a:br>
              <a:rPr lang="tr-TR" b="1" dirty="0"/>
            </a:br>
            <a:endParaRPr lang="tr-TR" b="1" dirty="0"/>
          </a:p>
          <a:p>
            <a:pPr marL="57150" lvl="0" indent="4763" eaLnBrk="0" hangingPunct="0">
              <a:lnSpc>
                <a:spcPct val="110000"/>
              </a:lnSpc>
              <a:spcBef>
                <a:spcPct val="20000"/>
              </a:spcBef>
              <a:buClr>
                <a:srgbClr val="FF6600"/>
              </a:buClr>
              <a:defRPr/>
            </a:pPr>
            <a:r>
              <a:rPr lang="tr-TR" b="1" dirty="0"/>
              <a:t>Bu alanda Dünyadaki genel fiyatlar:</a:t>
            </a:r>
            <a:br>
              <a:rPr lang="tr-TR" dirty="0"/>
            </a:br>
            <a:endParaRPr lang="tr-TR" dirty="0"/>
          </a:p>
          <a:p>
            <a:pPr marL="57150" lvl="0" indent="4763" eaLnBrk="0" hangingPunct="0">
              <a:lnSpc>
                <a:spcPct val="110000"/>
              </a:lnSpc>
              <a:spcBef>
                <a:spcPct val="20000"/>
              </a:spcBef>
              <a:buClr>
                <a:srgbClr val="FF6600"/>
              </a:buClr>
              <a:defRPr/>
            </a:pPr>
            <a:r>
              <a:rPr lang="tr-TR" dirty="0"/>
              <a:t>Kg. Başı satış tutarı sadece </a:t>
            </a:r>
            <a:r>
              <a:rPr lang="tr-TR" b="1" dirty="0"/>
              <a:t>bobin</a:t>
            </a:r>
            <a:r>
              <a:rPr lang="tr-TR" dirty="0"/>
              <a:t> için  </a:t>
            </a:r>
            <a:r>
              <a:rPr lang="tr-TR" b="1" dirty="0"/>
              <a:t>80 Euro/kg’ın </a:t>
            </a:r>
            <a:r>
              <a:rPr lang="tr-TR" dirty="0"/>
              <a:t>üzerinde</a:t>
            </a:r>
            <a:br>
              <a:rPr lang="tr-TR" dirty="0"/>
            </a:br>
            <a:endParaRPr lang="tr-TR" dirty="0"/>
          </a:p>
          <a:p>
            <a:pPr marL="57150" lvl="0" indent="4763" eaLnBrk="0" hangingPunct="0">
              <a:lnSpc>
                <a:spcPct val="110000"/>
              </a:lnSpc>
              <a:spcBef>
                <a:spcPct val="20000"/>
              </a:spcBef>
              <a:buClr>
                <a:srgbClr val="FF6600"/>
              </a:buClr>
              <a:defRPr/>
            </a:pPr>
            <a:r>
              <a:rPr lang="tr-TR" b="1" dirty="0"/>
              <a:t>Mıknatısın</a:t>
            </a:r>
            <a:r>
              <a:rPr lang="tr-TR" dirty="0"/>
              <a:t> ise </a:t>
            </a:r>
            <a:r>
              <a:rPr lang="tr-TR" b="1" dirty="0"/>
              <a:t>250 Euro/kg</a:t>
            </a:r>
            <a:r>
              <a:rPr lang="tr-TR" dirty="0"/>
              <a:t>’ın üzerinde</a:t>
            </a:r>
            <a:endParaRPr lang="tr-TR" b="1" i="1" dirty="0">
              <a:solidFill>
                <a:schemeClr val="bg1">
                  <a:lumMod val="50000"/>
                </a:schemeClr>
              </a:solidFill>
            </a:endParaRPr>
          </a:p>
        </p:txBody>
      </p:sp>
      <p:sp>
        <p:nvSpPr>
          <p:cNvPr id="8" name="Title 1">
            <a:extLst>
              <a:ext uri="{FF2B5EF4-FFF2-40B4-BE49-F238E27FC236}">
                <a16:creationId xmlns:a16="http://schemas.microsoft.com/office/drawing/2014/main" id="{3F5A2646-B8AE-439E-95E1-3A847DD7CA2C}"/>
              </a:ext>
            </a:extLst>
          </p:cNvPr>
          <p:cNvSpPr>
            <a:spLocks noGrp="1"/>
          </p:cNvSpPr>
          <p:nvPr>
            <p:ph type="title"/>
          </p:nvPr>
        </p:nvSpPr>
        <p:spPr>
          <a:xfrm>
            <a:off x="-8467" y="0"/>
            <a:ext cx="9152467" cy="668867"/>
          </a:xfrm>
        </p:spPr>
        <p:txBody>
          <a:bodyPr/>
          <a:lstStyle/>
          <a:p>
            <a:r>
              <a:rPr lang="tr-TR" dirty="0"/>
              <a:t>SÖNMEZ TRAFO</a:t>
            </a:r>
            <a:endParaRPr lang="en-US" dirty="0"/>
          </a:p>
        </p:txBody>
      </p:sp>
    </p:spTree>
    <p:extLst>
      <p:ext uri="{BB962C8B-B14F-4D97-AF65-F5344CB8AC3E}">
        <p14:creationId xmlns:p14="http://schemas.microsoft.com/office/powerpoint/2010/main" val="19390650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EE260-1394-4E2C-8BE0-240F00377817}"/>
              </a:ext>
            </a:extLst>
          </p:cNvPr>
          <p:cNvSpPr>
            <a:spLocks noGrp="1"/>
          </p:cNvSpPr>
          <p:nvPr>
            <p:ph type="title"/>
          </p:nvPr>
        </p:nvSpPr>
        <p:spPr/>
        <p:txBody>
          <a:bodyPr/>
          <a:lstStyle/>
          <a:p>
            <a:r>
              <a:rPr lang="tr-TR" dirty="0"/>
              <a:t>GES MÜHENDİSLİK</a:t>
            </a:r>
            <a:endParaRPr lang="en-US" dirty="0"/>
          </a:p>
        </p:txBody>
      </p:sp>
      <p:pic>
        <p:nvPicPr>
          <p:cNvPr id="4" name="Content Placeholder 3">
            <a:extLst>
              <a:ext uri="{FF2B5EF4-FFF2-40B4-BE49-F238E27FC236}">
                <a16:creationId xmlns:a16="http://schemas.microsoft.com/office/drawing/2014/main" id="{87E39771-6800-49B3-BBE8-8DE4AEBA3284}"/>
              </a:ext>
            </a:extLst>
          </p:cNvPr>
          <p:cNvPicPr>
            <a:picLocks noGrp="1" noChangeAspect="1"/>
          </p:cNvPicPr>
          <p:nvPr>
            <p:ph idx="1"/>
          </p:nvPr>
        </p:nvPicPr>
        <p:blipFill rotWithShape="1">
          <a:blip r:embed="rId2"/>
          <a:srcRect l="10338" r="10121"/>
          <a:stretch/>
        </p:blipFill>
        <p:spPr>
          <a:xfrm>
            <a:off x="0" y="475532"/>
            <a:ext cx="9025247" cy="6382468"/>
          </a:xfrm>
          <a:prstGeom prst="rect">
            <a:avLst/>
          </a:prstGeom>
        </p:spPr>
      </p:pic>
    </p:spTree>
    <p:extLst>
      <p:ext uri="{BB962C8B-B14F-4D97-AF65-F5344CB8AC3E}">
        <p14:creationId xmlns:p14="http://schemas.microsoft.com/office/powerpoint/2010/main" val="3653375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EE260-1394-4E2C-8BE0-240F00377817}"/>
              </a:ext>
            </a:extLst>
          </p:cNvPr>
          <p:cNvSpPr>
            <a:spLocks noGrp="1"/>
          </p:cNvSpPr>
          <p:nvPr>
            <p:ph type="title"/>
          </p:nvPr>
        </p:nvSpPr>
        <p:spPr/>
        <p:txBody>
          <a:bodyPr/>
          <a:lstStyle/>
          <a:p>
            <a:r>
              <a:rPr lang="tr-TR" dirty="0"/>
              <a:t>EGE / GEMA Endüstriyel Kontrol</a:t>
            </a:r>
            <a:endParaRPr lang="en-US" dirty="0"/>
          </a:p>
        </p:txBody>
      </p:sp>
      <p:pic>
        <p:nvPicPr>
          <p:cNvPr id="6" name="Content Placeholder 5">
            <a:extLst>
              <a:ext uri="{FF2B5EF4-FFF2-40B4-BE49-F238E27FC236}">
                <a16:creationId xmlns:a16="http://schemas.microsoft.com/office/drawing/2014/main" id="{01D63998-24AD-4CB3-B42B-78060D89B8CE}"/>
              </a:ext>
            </a:extLst>
          </p:cNvPr>
          <p:cNvPicPr>
            <a:picLocks noGrp="1" noChangeAspect="1"/>
          </p:cNvPicPr>
          <p:nvPr>
            <p:ph idx="1"/>
          </p:nvPr>
        </p:nvPicPr>
        <p:blipFill rotWithShape="1">
          <a:blip r:embed="rId2"/>
          <a:srcRect t="3633"/>
          <a:stretch/>
        </p:blipFill>
        <p:spPr>
          <a:xfrm>
            <a:off x="751571" y="748722"/>
            <a:ext cx="7429720" cy="5360555"/>
          </a:xfrm>
          <a:prstGeom prst="rect">
            <a:avLst/>
          </a:prstGeom>
        </p:spPr>
      </p:pic>
    </p:spTree>
    <p:extLst>
      <p:ext uri="{BB962C8B-B14F-4D97-AF65-F5344CB8AC3E}">
        <p14:creationId xmlns:p14="http://schemas.microsoft.com/office/powerpoint/2010/main" val="469093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2DF32-6636-418F-9D6F-F6F53095E606}"/>
              </a:ext>
            </a:extLst>
          </p:cNvPr>
          <p:cNvSpPr>
            <a:spLocks noGrp="1"/>
          </p:cNvSpPr>
          <p:nvPr>
            <p:ph type="title"/>
          </p:nvPr>
        </p:nvSpPr>
        <p:spPr/>
        <p:txBody>
          <a:bodyPr/>
          <a:lstStyle/>
          <a:p>
            <a:r>
              <a:rPr lang="tr-TR" dirty="0"/>
              <a:t>OKURSOY</a:t>
            </a:r>
            <a:endParaRPr lang="en-US" dirty="0"/>
          </a:p>
        </p:txBody>
      </p:sp>
      <p:pic>
        <p:nvPicPr>
          <p:cNvPr id="4" name="Content Placeholder 3">
            <a:extLst>
              <a:ext uri="{FF2B5EF4-FFF2-40B4-BE49-F238E27FC236}">
                <a16:creationId xmlns:a16="http://schemas.microsoft.com/office/drawing/2014/main" id="{95E2470B-1511-4CF4-9AFF-4EAC21C0705E}"/>
              </a:ext>
            </a:extLst>
          </p:cNvPr>
          <p:cNvPicPr>
            <a:picLocks noGrp="1" noChangeAspect="1"/>
          </p:cNvPicPr>
          <p:nvPr>
            <p:ph idx="1"/>
          </p:nvPr>
        </p:nvPicPr>
        <p:blipFill rotWithShape="1">
          <a:blip r:embed="rId2"/>
          <a:srcRect l="29282" r="32310"/>
          <a:stretch/>
        </p:blipFill>
        <p:spPr>
          <a:xfrm>
            <a:off x="4537788" y="0"/>
            <a:ext cx="4202449" cy="6154615"/>
          </a:xfrm>
          <a:prstGeom prst="rect">
            <a:avLst/>
          </a:prstGeom>
        </p:spPr>
      </p:pic>
      <p:pic>
        <p:nvPicPr>
          <p:cNvPr id="3" name="Picture 2">
            <a:extLst>
              <a:ext uri="{FF2B5EF4-FFF2-40B4-BE49-F238E27FC236}">
                <a16:creationId xmlns:a16="http://schemas.microsoft.com/office/drawing/2014/main" id="{70D49BBD-DAD4-956B-55D8-DF1C46011250}"/>
              </a:ext>
            </a:extLst>
          </p:cNvPr>
          <p:cNvPicPr>
            <a:picLocks noChangeAspect="1"/>
          </p:cNvPicPr>
          <p:nvPr/>
        </p:nvPicPr>
        <p:blipFill>
          <a:blip r:embed="rId3"/>
          <a:stretch>
            <a:fillRect/>
          </a:stretch>
        </p:blipFill>
        <p:spPr>
          <a:xfrm>
            <a:off x="0" y="1628573"/>
            <a:ext cx="4572396" cy="2633700"/>
          </a:xfrm>
          <a:prstGeom prst="rect">
            <a:avLst/>
          </a:prstGeom>
        </p:spPr>
      </p:pic>
    </p:spTree>
    <p:extLst>
      <p:ext uri="{BB962C8B-B14F-4D97-AF65-F5344CB8AC3E}">
        <p14:creationId xmlns:p14="http://schemas.microsoft.com/office/powerpoint/2010/main" val="1935230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35C9E-D711-427A-AE28-594F7DCD716B}"/>
              </a:ext>
            </a:extLst>
          </p:cNvPr>
          <p:cNvSpPr>
            <a:spLocks noGrp="1"/>
          </p:cNvSpPr>
          <p:nvPr>
            <p:ph type="title"/>
          </p:nvPr>
        </p:nvSpPr>
        <p:spPr/>
        <p:txBody>
          <a:bodyPr/>
          <a:lstStyle/>
          <a:p>
            <a:r>
              <a:rPr lang="tr-TR" dirty="0"/>
              <a:t>ASAŞ</a:t>
            </a:r>
            <a:endParaRPr lang="en-US" dirty="0"/>
          </a:p>
        </p:txBody>
      </p:sp>
      <p:pic>
        <p:nvPicPr>
          <p:cNvPr id="4" name="Content Placeholder 3">
            <a:extLst>
              <a:ext uri="{FF2B5EF4-FFF2-40B4-BE49-F238E27FC236}">
                <a16:creationId xmlns:a16="http://schemas.microsoft.com/office/drawing/2014/main" id="{699D1603-87E8-40EA-9138-9815A0DD73E4}"/>
              </a:ext>
            </a:extLst>
          </p:cNvPr>
          <p:cNvPicPr>
            <a:picLocks noGrp="1" noChangeAspect="1"/>
          </p:cNvPicPr>
          <p:nvPr>
            <p:ph idx="1"/>
          </p:nvPr>
        </p:nvPicPr>
        <p:blipFill>
          <a:blip r:embed="rId2"/>
          <a:stretch>
            <a:fillRect/>
          </a:stretch>
        </p:blipFill>
        <p:spPr>
          <a:xfrm>
            <a:off x="216771" y="689738"/>
            <a:ext cx="8702520" cy="5562600"/>
          </a:xfrm>
          <a:prstGeom prst="rect">
            <a:avLst/>
          </a:prstGeom>
        </p:spPr>
      </p:pic>
    </p:spTree>
    <p:extLst>
      <p:ext uri="{BB962C8B-B14F-4D97-AF65-F5344CB8AC3E}">
        <p14:creationId xmlns:p14="http://schemas.microsoft.com/office/powerpoint/2010/main" val="2511544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E8B92-BFAE-45D3-BE30-EEEBCCC3019C}"/>
              </a:ext>
            </a:extLst>
          </p:cNvPr>
          <p:cNvSpPr>
            <a:spLocks noGrp="1"/>
          </p:cNvSpPr>
          <p:nvPr>
            <p:ph type="title"/>
          </p:nvPr>
        </p:nvSpPr>
        <p:spPr/>
        <p:txBody>
          <a:bodyPr>
            <a:normAutofit/>
          </a:bodyPr>
          <a:lstStyle/>
          <a:p>
            <a:r>
              <a:rPr lang="en-US" dirty="0"/>
              <a:t>CERN </a:t>
            </a:r>
            <a:r>
              <a:rPr lang="en-US" dirty="0" err="1"/>
              <a:t>ve</a:t>
            </a:r>
            <a:r>
              <a:rPr lang="en-US" dirty="0"/>
              <a:t> </a:t>
            </a:r>
            <a:r>
              <a:rPr lang="en-US" dirty="0" err="1"/>
              <a:t>Ortak</a:t>
            </a:r>
            <a:r>
              <a:rPr lang="en-US" dirty="0"/>
              <a:t> </a:t>
            </a:r>
            <a:r>
              <a:rPr lang="en-US" dirty="0" err="1"/>
              <a:t>Üyelik</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58245827"/>
              </p:ext>
            </p:extLst>
          </p:nvPr>
        </p:nvGraphicFramePr>
        <p:xfrm>
          <a:off x="-7938" y="677863"/>
          <a:ext cx="7554492" cy="54695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 4"/>
          <p:cNvGrpSpPr/>
          <p:nvPr/>
        </p:nvGrpSpPr>
        <p:grpSpPr>
          <a:xfrm>
            <a:off x="6125918" y="1117727"/>
            <a:ext cx="2918465" cy="688748"/>
            <a:chOff x="2549731" y="259738"/>
            <a:chExt cx="3891275" cy="918331"/>
          </a:xfrm>
          <a:scene3d>
            <a:camera prst="orthographicFront"/>
            <a:lightRig rig="flat" dir="t"/>
          </a:scene3d>
        </p:grpSpPr>
        <p:sp>
          <p:nvSpPr>
            <p:cNvPr id="6" name="Rectangle 5"/>
            <p:cNvSpPr/>
            <p:nvPr/>
          </p:nvSpPr>
          <p:spPr>
            <a:xfrm>
              <a:off x="2549731" y="259738"/>
              <a:ext cx="2869786" cy="918331"/>
            </a:xfrm>
            <a:prstGeom prst="rect">
              <a:avLst/>
            </a:prstGeom>
            <a:noFill/>
            <a:ln>
              <a:noFill/>
            </a:ln>
            <a:sp3d/>
          </p:spPr>
          <p:style>
            <a:lnRef idx="1">
              <a:scrgbClr r="0" g="0" b="0"/>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7" name="Rectangle 6"/>
            <p:cNvSpPr/>
            <p:nvPr/>
          </p:nvSpPr>
          <p:spPr>
            <a:xfrm>
              <a:off x="3571218" y="259738"/>
              <a:ext cx="2869788" cy="918331"/>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811" tIns="13811" rIns="13811" bIns="13811" numCol="1" spcCol="1270" anchor="ctr" anchorCtr="0">
              <a:noAutofit/>
            </a:bodyPr>
            <a:lstStyle/>
            <a:p>
              <a:pPr algn="ctr" defTabSz="966788">
                <a:lnSpc>
                  <a:spcPct val="90000"/>
                </a:lnSpc>
                <a:spcBef>
                  <a:spcPct val="0"/>
                </a:spcBef>
                <a:spcAft>
                  <a:spcPct val="35000"/>
                </a:spcAft>
              </a:pPr>
              <a:r>
                <a:rPr lang="en-US" sz="2175" b="1" dirty="0">
                  <a:solidFill>
                    <a:srgbClr val="0070C0"/>
                  </a:solidFill>
                  <a:effectLst>
                    <a:outerShdw blurRad="38100" dist="38100" dir="2700000" algn="tl">
                      <a:srgbClr val="000000">
                        <a:alpha val="43137"/>
                      </a:srgbClr>
                    </a:outerShdw>
                  </a:effectLst>
                </a:rPr>
                <a:t>TENMAK (TAEK)</a:t>
              </a:r>
              <a:endParaRPr lang="tr-TR" sz="2175" b="1" dirty="0">
                <a:solidFill>
                  <a:srgbClr val="0070C0"/>
                </a:solidFill>
                <a:effectLst>
                  <a:outerShdw blurRad="38100" dist="38100" dir="2700000" algn="tl">
                    <a:srgbClr val="000000">
                      <a:alpha val="43137"/>
                    </a:srgbClr>
                  </a:outerShdw>
                </a:effectLst>
              </a:endParaRPr>
            </a:p>
          </p:txBody>
        </p:sp>
      </p:grpSp>
      <p:cxnSp>
        <p:nvCxnSpPr>
          <p:cNvPr id="8" name="Straight Arrow Connector 7"/>
          <p:cNvCxnSpPr>
            <a:cxnSpLocks/>
          </p:cNvCxnSpPr>
          <p:nvPr/>
        </p:nvCxnSpPr>
        <p:spPr>
          <a:xfrm flipH="1">
            <a:off x="5420038" y="1462101"/>
            <a:ext cx="1355135" cy="1"/>
          </a:xfrm>
          <a:prstGeom prst="straightConnector1">
            <a:avLst/>
          </a:prstGeom>
          <a:ln w="44450">
            <a:solidFill>
              <a:schemeClr val="tx1">
                <a:lumMod val="50000"/>
                <a:lumOff val="50000"/>
              </a:schemeClr>
            </a:solidFill>
            <a:tailEnd type="triangle"/>
          </a:ln>
        </p:spPr>
        <p:style>
          <a:lnRef idx="2">
            <a:schemeClr val="dk1"/>
          </a:lnRef>
          <a:fillRef idx="0">
            <a:schemeClr val="dk1"/>
          </a:fillRef>
          <a:effectRef idx="1">
            <a:schemeClr val="dk1"/>
          </a:effectRef>
          <a:fontRef idx="minor">
            <a:schemeClr val="tx1"/>
          </a:fontRef>
        </p:style>
      </p:cxnSp>
      <p:cxnSp>
        <p:nvCxnSpPr>
          <p:cNvPr id="10" name="Straight Arrow Connector 9"/>
          <p:cNvCxnSpPr>
            <a:cxnSpLocks/>
          </p:cNvCxnSpPr>
          <p:nvPr/>
        </p:nvCxnSpPr>
        <p:spPr>
          <a:xfrm flipH="1">
            <a:off x="2875402" y="1799859"/>
            <a:ext cx="4135729" cy="3210404"/>
          </a:xfrm>
          <a:prstGeom prst="straightConnector1">
            <a:avLst/>
          </a:prstGeom>
          <a:ln w="44450">
            <a:solidFill>
              <a:srgbClr val="0070C0"/>
            </a:solidFill>
            <a:tailEnd type="triangle"/>
          </a:ln>
        </p:spPr>
        <p:style>
          <a:lnRef idx="2">
            <a:schemeClr val="dk1"/>
          </a:lnRef>
          <a:fillRef idx="0">
            <a:schemeClr val="dk1"/>
          </a:fillRef>
          <a:effectRef idx="1">
            <a:schemeClr val="dk1"/>
          </a:effectRef>
          <a:fontRef idx="minor">
            <a:schemeClr val="tx1"/>
          </a:fontRef>
        </p:style>
      </p:cxnSp>
      <p:sp>
        <p:nvSpPr>
          <p:cNvPr id="12" name="Rectangle 11"/>
          <p:cNvSpPr/>
          <p:nvPr/>
        </p:nvSpPr>
        <p:spPr>
          <a:xfrm>
            <a:off x="6169456" y="3739597"/>
            <a:ext cx="2152340" cy="688748"/>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811" tIns="13811" rIns="13811" bIns="13811" numCol="1" spcCol="1270" anchor="ctr" anchorCtr="0">
            <a:noAutofit/>
          </a:bodyPr>
          <a:lstStyle/>
          <a:p>
            <a:pPr algn="ctr" defTabSz="966788">
              <a:lnSpc>
                <a:spcPct val="90000"/>
              </a:lnSpc>
              <a:spcBef>
                <a:spcPct val="0"/>
              </a:spcBef>
              <a:spcAft>
                <a:spcPct val="35000"/>
              </a:spcAft>
            </a:pPr>
            <a:r>
              <a:rPr lang="en-US" sz="2175" b="1" dirty="0">
                <a:solidFill>
                  <a:srgbClr val="C00000"/>
                </a:solidFill>
                <a:effectLst>
                  <a:outerShdw blurRad="38100" dist="38100" dir="2700000" algn="tl">
                    <a:srgbClr val="000000">
                      <a:alpha val="43137"/>
                    </a:srgbClr>
                  </a:outerShdw>
                </a:effectLst>
              </a:rPr>
              <a:t>TOBB</a:t>
            </a:r>
            <a:endParaRPr lang="tr-TR" sz="2175" b="1" dirty="0">
              <a:solidFill>
                <a:srgbClr val="C00000"/>
              </a:solidFill>
              <a:effectLst>
                <a:outerShdw blurRad="38100" dist="38100" dir="2700000" algn="tl">
                  <a:srgbClr val="000000">
                    <a:alpha val="43137"/>
                  </a:srgbClr>
                </a:outerShdw>
              </a:effectLst>
            </a:endParaRPr>
          </a:p>
        </p:txBody>
      </p:sp>
      <p:cxnSp>
        <p:nvCxnSpPr>
          <p:cNvPr id="13" name="Straight Arrow Connector 12"/>
          <p:cNvCxnSpPr/>
          <p:nvPr/>
        </p:nvCxnSpPr>
        <p:spPr>
          <a:xfrm flipH="1">
            <a:off x="5679283" y="4179094"/>
            <a:ext cx="1147761" cy="822774"/>
          </a:xfrm>
          <a:prstGeom prst="straightConnector1">
            <a:avLst/>
          </a:prstGeom>
          <a:ln w="44450">
            <a:solidFill>
              <a:srgbClr val="0070C0"/>
            </a:solidFill>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p:cNvCxnSpPr>
            <a:cxnSpLocks/>
          </p:cNvCxnSpPr>
          <p:nvPr/>
        </p:nvCxnSpPr>
        <p:spPr>
          <a:xfrm>
            <a:off x="7245627" y="1759423"/>
            <a:ext cx="0" cy="2155273"/>
          </a:xfrm>
          <a:prstGeom prst="straightConnector1">
            <a:avLst/>
          </a:prstGeom>
          <a:ln w="44450">
            <a:solidFill>
              <a:srgbClr val="0070C0"/>
            </a:solidFill>
            <a:headEnd type="stealth"/>
            <a:tailEnd type="stealth"/>
          </a:ln>
        </p:spPr>
        <p:style>
          <a:lnRef idx="2">
            <a:schemeClr val="dk1"/>
          </a:lnRef>
          <a:fillRef idx="0">
            <a:schemeClr val="dk1"/>
          </a:fillRef>
          <a:effectRef idx="1">
            <a:schemeClr val="dk1"/>
          </a:effectRef>
          <a:fontRef idx="minor">
            <a:schemeClr val="tx1"/>
          </a:fontRef>
        </p:style>
      </p:cxnSp>
      <p:pic>
        <p:nvPicPr>
          <p:cNvPr id="14" name="Resim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40857" y="978908"/>
            <a:ext cx="780515" cy="780515"/>
          </a:xfrm>
          <a:prstGeom prst="rect">
            <a:avLst/>
          </a:prstGeom>
        </p:spPr>
      </p:pic>
      <p:grpSp>
        <p:nvGrpSpPr>
          <p:cNvPr id="15" name="Group 14"/>
          <p:cNvGrpSpPr/>
          <p:nvPr/>
        </p:nvGrpSpPr>
        <p:grpSpPr>
          <a:xfrm>
            <a:off x="6717724" y="4813237"/>
            <a:ext cx="2210516" cy="523823"/>
            <a:chOff x="3805830" y="4010635"/>
            <a:chExt cx="2947355" cy="860043"/>
          </a:xfrm>
          <a:scene3d>
            <a:camera prst="orthographicFront"/>
            <a:lightRig rig="flat" dir="t"/>
          </a:scene3d>
        </p:grpSpPr>
        <p:sp>
          <p:nvSpPr>
            <p:cNvPr id="16" name="Rectangle 15"/>
            <p:cNvSpPr/>
            <p:nvPr/>
          </p:nvSpPr>
          <p:spPr>
            <a:xfrm>
              <a:off x="4099381" y="4010635"/>
              <a:ext cx="2653804" cy="849217"/>
            </a:xfrm>
            <a:prstGeom prst="rect">
              <a:avLst/>
            </a:prstGeom>
            <a:noFill/>
            <a:ln>
              <a:noFill/>
            </a:ln>
            <a:sp3d/>
          </p:spPr>
          <p:style>
            <a:lnRef idx="1">
              <a:scrgbClr r="0" g="0" b="0"/>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7" name="Rectangle 16"/>
            <p:cNvSpPr/>
            <p:nvPr/>
          </p:nvSpPr>
          <p:spPr>
            <a:xfrm>
              <a:off x="3805830" y="4021461"/>
              <a:ext cx="2947355" cy="849217"/>
            </a:xfrm>
            <a:prstGeom prst="rect">
              <a:avLst/>
            </a:prstGeom>
            <a:solidFill>
              <a:schemeClr val="bg1"/>
            </a:solidFill>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59" tIns="12859" rIns="12859" bIns="12859" numCol="1" spcCol="1270" anchor="ctr" anchorCtr="0">
              <a:noAutofit/>
            </a:bodyPr>
            <a:lstStyle/>
            <a:p>
              <a:pPr algn="ctr" defTabSz="900113">
                <a:lnSpc>
                  <a:spcPct val="90000"/>
                </a:lnSpc>
                <a:spcBef>
                  <a:spcPct val="0"/>
                </a:spcBef>
                <a:spcAft>
                  <a:spcPct val="35000"/>
                </a:spcAft>
              </a:pPr>
              <a:r>
                <a:rPr lang="tr-TR" sz="1350" b="1" dirty="0">
                  <a:solidFill>
                    <a:srgbClr val="C00000"/>
                  </a:solidFill>
                </a:rPr>
                <a:t>KT Kurulu</a:t>
              </a:r>
              <a:endParaRPr lang="en-US" sz="1350" b="1" dirty="0">
                <a:solidFill>
                  <a:srgbClr val="C00000"/>
                </a:solidFill>
              </a:endParaRPr>
            </a:p>
            <a:p>
              <a:pPr algn="ctr" defTabSz="900113">
                <a:lnSpc>
                  <a:spcPct val="90000"/>
                </a:lnSpc>
                <a:spcBef>
                  <a:spcPct val="0"/>
                </a:spcBef>
                <a:spcAft>
                  <a:spcPct val="35000"/>
                </a:spcAft>
              </a:pPr>
              <a:r>
                <a:rPr lang="en-US" sz="900" dirty="0">
                  <a:solidFill>
                    <a:prstClr val="black"/>
                  </a:solidFill>
                </a:rPr>
                <a:t>(</a:t>
              </a:r>
              <a:r>
                <a:rPr lang="en-US" sz="900" dirty="0">
                  <a:solidFill>
                    <a:prstClr val="black">
                      <a:hueOff val="0"/>
                      <a:satOff val="0"/>
                      <a:lumOff val="0"/>
                      <a:alphaOff val="0"/>
                    </a:prstClr>
                  </a:solidFill>
                </a:rPr>
                <a:t>Technology Transfer representatives from each Member State)</a:t>
              </a:r>
              <a:endParaRPr lang="tr-TR" sz="900" dirty="0">
                <a:solidFill>
                  <a:prstClr val="black">
                    <a:hueOff val="0"/>
                    <a:satOff val="0"/>
                    <a:lumOff val="0"/>
                    <a:alphaOff val="0"/>
                  </a:prstClr>
                </a:solidFill>
              </a:endParaRPr>
            </a:p>
            <a:p>
              <a:pPr algn="ctr" defTabSz="900113">
                <a:lnSpc>
                  <a:spcPct val="90000"/>
                </a:lnSpc>
                <a:spcBef>
                  <a:spcPct val="0"/>
                </a:spcBef>
                <a:spcAft>
                  <a:spcPct val="35000"/>
                </a:spcAft>
              </a:pPr>
              <a:r>
                <a:rPr lang="tr-TR" sz="900" b="1" dirty="0">
                  <a:solidFill>
                    <a:srgbClr val="FF0000"/>
                  </a:solidFill>
                  <a:effectLst>
                    <a:outerShdw blurRad="38100" dist="38100" dir="2700000" algn="tl">
                      <a:srgbClr val="000000">
                        <a:alpha val="43137"/>
                      </a:srgbClr>
                    </a:outerShdw>
                  </a:effectLst>
                </a:rPr>
                <a:t>KT </a:t>
              </a:r>
              <a:r>
                <a:rPr lang="tr-TR" sz="900" b="1" dirty="0" err="1">
                  <a:solidFill>
                    <a:srgbClr val="FF0000"/>
                  </a:solidFill>
                  <a:effectLst>
                    <a:outerShdw blurRad="38100" dist="38100" dir="2700000" algn="tl">
                      <a:srgbClr val="000000">
                        <a:alpha val="43137"/>
                      </a:srgbClr>
                    </a:outerShdw>
                  </a:effectLst>
                </a:rPr>
                <a:t>Medical</a:t>
              </a:r>
              <a:r>
                <a:rPr lang="tr-TR" sz="900" b="1" dirty="0">
                  <a:solidFill>
                    <a:srgbClr val="FF0000"/>
                  </a:solidFill>
                  <a:effectLst>
                    <a:outerShdw blurRad="38100" dist="38100" dir="2700000" algn="tl">
                      <a:srgbClr val="000000">
                        <a:alpha val="43137"/>
                      </a:srgbClr>
                    </a:outerShdw>
                  </a:effectLst>
                </a:rPr>
                <a:t> Applications</a:t>
              </a:r>
            </a:p>
          </p:txBody>
        </p:sp>
      </p:grpSp>
      <p:cxnSp>
        <p:nvCxnSpPr>
          <p:cNvPr id="19" name="Straight Arrow Connector 18"/>
          <p:cNvCxnSpPr/>
          <p:nvPr/>
        </p:nvCxnSpPr>
        <p:spPr>
          <a:xfrm>
            <a:off x="7456346" y="4262869"/>
            <a:ext cx="282284" cy="501699"/>
          </a:xfrm>
          <a:prstGeom prst="straightConnector1">
            <a:avLst/>
          </a:prstGeom>
          <a:ln w="44450">
            <a:solidFill>
              <a:srgbClr val="0070C0"/>
            </a:solidFill>
            <a:tailEnd type="triangle"/>
          </a:ln>
        </p:spPr>
        <p:style>
          <a:lnRef idx="2">
            <a:schemeClr val="dk1"/>
          </a:lnRef>
          <a:fillRef idx="0">
            <a:schemeClr val="dk1"/>
          </a:fillRef>
          <a:effectRef idx="1">
            <a:schemeClr val="dk1"/>
          </a:effectRef>
          <a:fontRef idx="minor">
            <a:schemeClr val="tx1"/>
          </a:fontRef>
        </p:style>
      </p:cxnSp>
      <p:grpSp>
        <p:nvGrpSpPr>
          <p:cNvPr id="20" name="Group 19"/>
          <p:cNvGrpSpPr/>
          <p:nvPr/>
        </p:nvGrpSpPr>
        <p:grpSpPr>
          <a:xfrm>
            <a:off x="6717757" y="5380344"/>
            <a:ext cx="2210516" cy="770364"/>
            <a:chOff x="3805874" y="4010635"/>
            <a:chExt cx="2947355" cy="1264829"/>
          </a:xfrm>
          <a:scene3d>
            <a:camera prst="orthographicFront"/>
            <a:lightRig rig="flat" dir="t"/>
          </a:scene3d>
        </p:grpSpPr>
        <p:sp>
          <p:nvSpPr>
            <p:cNvPr id="21" name="Rectangle 20"/>
            <p:cNvSpPr/>
            <p:nvPr/>
          </p:nvSpPr>
          <p:spPr>
            <a:xfrm>
              <a:off x="4099381" y="4010635"/>
              <a:ext cx="2653804" cy="849217"/>
            </a:xfrm>
            <a:prstGeom prst="rect">
              <a:avLst/>
            </a:prstGeom>
            <a:noFill/>
            <a:ln>
              <a:noFill/>
            </a:ln>
            <a:sp3d/>
          </p:spPr>
          <p:style>
            <a:lnRef idx="1">
              <a:scrgbClr r="0" g="0" b="0"/>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22" name="Rectangle 21"/>
            <p:cNvSpPr/>
            <p:nvPr/>
          </p:nvSpPr>
          <p:spPr>
            <a:xfrm>
              <a:off x="3805874" y="4426247"/>
              <a:ext cx="2947355" cy="849217"/>
            </a:xfrm>
            <a:prstGeom prst="rect">
              <a:avLst/>
            </a:prstGeom>
            <a:solidFill>
              <a:schemeClr val="bg1"/>
            </a:solidFill>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59" tIns="12859" rIns="12859" bIns="12859" numCol="1" spcCol="1270" anchor="ctr" anchorCtr="0">
              <a:noAutofit/>
            </a:bodyPr>
            <a:lstStyle/>
            <a:p>
              <a:pPr algn="ctr" defTabSz="900113">
                <a:lnSpc>
                  <a:spcPct val="90000"/>
                </a:lnSpc>
                <a:spcBef>
                  <a:spcPct val="0"/>
                </a:spcBef>
                <a:spcAft>
                  <a:spcPct val="35000"/>
                </a:spcAft>
              </a:pPr>
              <a:r>
                <a:rPr lang="tr-TR" sz="1350" b="1" dirty="0">
                  <a:solidFill>
                    <a:srgbClr val="C00000"/>
                  </a:solidFill>
                </a:rPr>
                <a:t>ILO Kurulu</a:t>
              </a:r>
              <a:endParaRPr lang="en-US" sz="1350" b="1" dirty="0">
                <a:solidFill>
                  <a:srgbClr val="C00000"/>
                </a:solidFill>
              </a:endParaRPr>
            </a:p>
            <a:p>
              <a:pPr algn="ctr" defTabSz="900113">
                <a:lnSpc>
                  <a:spcPct val="90000"/>
                </a:lnSpc>
                <a:spcBef>
                  <a:spcPct val="0"/>
                </a:spcBef>
                <a:spcAft>
                  <a:spcPct val="35000"/>
                </a:spcAft>
              </a:pPr>
              <a:r>
                <a:rPr lang="en-US" sz="900" dirty="0">
                  <a:solidFill>
                    <a:prstClr val="black"/>
                  </a:solidFill>
                </a:rPr>
                <a:t>(</a:t>
              </a:r>
              <a:r>
                <a:rPr lang="tr-TR" sz="900" dirty="0" err="1">
                  <a:solidFill>
                    <a:prstClr val="black"/>
                  </a:solidFill>
                </a:rPr>
                <a:t>Industrial</a:t>
              </a:r>
              <a:r>
                <a:rPr lang="tr-TR" sz="900" dirty="0">
                  <a:solidFill>
                    <a:prstClr val="black"/>
                  </a:solidFill>
                </a:rPr>
                <a:t> </a:t>
              </a:r>
              <a:r>
                <a:rPr lang="tr-TR" sz="900" dirty="0" err="1">
                  <a:solidFill>
                    <a:prstClr val="black"/>
                  </a:solidFill>
                </a:rPr>
                <a:t>Liaison</a:t>
              </a:r>
              <a:r>
                <a:rPr lang="tr-TR" sz="900" dirty="0">
                  <a:solidFill>
                    <a:prstClr val="black"/>
                  </a:solidFill>
                </a:rPr>
                <a:t> </a:t>
              </a:r>
              <a:r>
                <a:rPr lang="tr-TR" sz="900" dirty="0" err="1">
                  <a:solidFill>
                    <a:prstClr val="black"/>
                  </a:solidFill>
                </a:rPr>
                <a:t>Officers</a:t>
              </a:r>
              <a:r>
                <a:rPr lang="tr-TR" sz="900" dirty="0">
                  <a:solidFill>
                    <a:prstClr val="black"/>
                  </a:solidFill>
                </a:rPr>
                <a:t> </a:t>
              </a:r>
              <a:r>
                <a:rPr lang="en-US" sz="900" dirty="0">
                  <a:solidFill>
                    <a:prstClr val="black">
                      <a:hueOff val="0"/>
                      <a:satOff val="0"/>
                      <a:lumOff val="0"/>
                      <a:alphaOff val="0"/>
                    </a:prstClr>
                  </a:solidFill>
                </a:rPr>
                <a:t>from each Member State)</a:t>
              </a:r>
              <a:endParaRPr lang="tr-TR" sz="900" b="1" dirty="0">
                <a:solidFill>
                  <a:srgbClr val="C00000"/>
                </a:solidFill>
              </a:endParaRPr>
            </a:p>
          </p:txBody>
        </p:sp>
      </p:grpSp>
      <p:cxnSp>
        <p:nvCxnSpPr>
          <p:cNvPr id="23" name="Straight Arrow Connector 22"/>
          <p:cNvCxnSpPr/>
          <p:nvPr/>
        </p:nvCxnSpPr>
        <p:spPr>
          <a:xfrm flipH="1">
            <a:off x="5911853" y="5219700"/>
            <a:ext cx="838319" cy="1"/>
          </a:xfrm>
          <a:prstGeom prst="straightConnector1">
            <a:avLst/>
          </a:prstGeom>
          <a:ln w="44450">
            <a:solidFill>
              <a:srgbClr val="0070C0"/>
            </a:solidFill>
            <a:tailEnd type="triangle"/>
          </a:ln>
        </p:spPr>
        <p:style>
          <a:lnRef idx="2">
            <a:schemeClr val="dk1"/>
          </a:lnRef>
          <a:fillRef idx="0">
            <a:schemeClr val="dk1"/>
          </a:fillRef>
          <a:effectRef idx="1">
            <a:schemeClr val="dk1"/>
          </a:effectRef>
          <a:fontRef idx="minor">
            <a:schemeClr val="tx1"/>
          </a:fontRef>
        </p:style>
      </p:cxnSp>
      <p:cxnSp>
        <p:nvCxnSpPr>
          <p:cNvPr id="3" name="Straight Arrow Connector 2">
            <a:extLst>
              <a:ext uri="{FF2B5EF4-FFF2-40B4-BE49-F238E27FC236}">
                <a16:creationId xmlns:a16="http://schemas.microsoft.com/office/drawing/2014/main" id="{6E60017B-A909-E369-7B1A-12B77B52CBE7}"/>
              </a:ext>
            </a:extLst>
          </p:cNvPr>
          <p:cNvCxnSpPr>
            <a:cxnSpLocks/>
          </p:cNvCxnSpPr>
          <p:nvPr/>
        </p:nvCxnSpPr>
        <p:spPr>
          <a:xfrm flipH="1">
            <a:off x="5679283" y="1872762"/>
            <a:ext cx="1566344" cy="2813538"/>
          </a:xfrm>
          <a:prstGeom prst="straightConnector1">
            <a:avLst/>
          </a:prstGeom>
          <a:ln w="44450">
            <a:solidFill>
              <a:srgbClr val="0070C0"/>
            </a:solidFill>
            <a:headEnd type="none" w="med" len="med"/>
            <a:tailEnd type="triangle" w="med" len="med"/>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960467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group of people standing in front of a red wall&#10;&#10;Description automatically generated">
            <a:extLst>
              <a:ext uri="{FF2B5EF4-FFF2-40B4-BE49-F238E27FC236}">
                <a16:creationId xmlns:a16="http://schemas.microsoft.com/office/drawing/2014/main" id="{68C395D9-BCE2-26B4-DD1D-695A44D4A4A9}"/>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78532" y="668338"/>
            <a:ext cx="4133850" cy="5511800"/>
          </a:xfrm>
        </p:spPr>
      </p:pic>
      <p:pic>
        <p:nvPicPr>
          <p:cNvPr id="12" name="Content Placeholder 11" descr="A red wall with metal ladders&#10;&#10;Description automatically generated with medium confidence">
            <a:extLst>
              <a:ext uri="{FF2B5EF4-FFF2-40B4-BE49-F238E27FC236}">
                <a16:creationId xmlns:a16="http://schemas.microsoft.com/office/drawing/2014/main" id="{B87AFAEB-6781-96F6-64F0-6FC77494448C}"/>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801593" y="687388"/>
            <a:ext cx="4105275" cy="5473700"/>
          </a:xfrm>
        </p:spPr>
      </p:pic>
      <p:sp>
        <p:nvSpPr>
          <p:cNvPr id="2" name="Title 1">
            <a:extLst>
              <a:ext uri="{FF2B5EF4-FFF2-40B4-BE49-F238E27FC236}">
                <a16:creationId xmlns:a16="http://schemas.microsoft.com/office/drawing/2014/main" id="{2EC35C9E-D711-427A-AE28-594F7DCD716B}"/>
              </a:ext>
            </a:extLst>
          </p:cNvPr>
          <p:cNvSpPr>
            <a:spLocks noGrp="1"/>
          </p:cNvSpPr>
          <p:nvPr>
            <p:ph type="title"/>
          </p:nvPr>
        </p:nvSpPr>
        <p:spPr/>
        <p:txBody>
          <a:bodyPr/>
          <a:lstStyle/>
          <a:p>
            <a:r>
              <a:rPr lang="en-US" dirty="0"/>
              <a:t>Bayramoğlu </a:t>
            </a:r>
            <a:r>
              <a:rPr lang="en-US" dirty="0" err="1"/>
              <a:t>Endüstriyel</a:t>
            </a:r>
            <a:r>
              <a:rPr lang="en-US"/>
              <a:t> Çelik </a:t>
            </a:r>
            <a:endParaRPr lang="en-US" dirty="0"/>
          </a:p>
        </p:txBody>
      </p:sp>
    </p:spTree>
    <p:extLst>
      <p:ext uri="{BB962C8B-B14F-4D97-AF65-F5344CB8AC3E}">
        <p14:creationId xmlns:p14="http://schemas.microsoft.com/office/powerpoint/2010/main" val="1661143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13BC2-4ABE-4B8A-A49F-FD4500517D82}"/>
              </a:ext>
            </a:extLst>
          </p:cNvPr>
          <p:cNvSpPr>
            <a:spLocks noGrp="1"/>
          </p:cNvSpPr>
          <p:nvPr>
            <p:ph type="title"/>
          </p:nvPr>
        </p:nvSpPr>
        <p:spPr/>
        <p:txBody>
          <a:bodyPr/>
          <a:lstStyle/>
          <a:p>
            <a:r>
              <a:rPr lang="tr-TR" dirty="0"/>
              <a:t>TOBB – CERN Sanayi İrtibat Ofisi</a:t>
            </a:r>
            <a:endParaRPr lang="en-US" dirty="0"/>
          </a:p>
        </p:txBody>
      </p:sp>
      <p:pic>
        <p:nvPicPr>
          <p:cNvPr id="9" name="Picture 8">
            <a:extLst>
              <a:ext uri="{FF2B5EF4-FFF2-40B4-BE49-F238E27FC236}">
                <a16:creationId xmlns:a16="http://schemas.microsoft.com/office/drawing/2014/main" id="{ECEBAE40-9D46-84F7-5680-0EAF6A587066}"/>
              </a:ext>
            </a:extLst>
          </p:cNvPr>
          <p:cNvPicPr>
            <a:picLocks noChangeAspect="1"/>
          </p:cNvPicPr>
          <p:nvPr/>
        </p:nvPicPr>
        <p:blipFill>
          <a:blip r:embed="rId2"/>
          <a:stretch>
            <a:fillRect/>
          </a:stretch>
        </p:blipFill>
        <p:spPr>
          <a:xfrm>
            <a:off x="402857" y="1039948"/>
            <a:ext cx="8396654" cy="5032599"/>
          </a:xfrm>
          <a:prstGeom prst="rect">
            <a:avLst/>
          </a:prstGeom>
        </p:spPr>
      </p:pic>
    </p:spTree>
    <p:extLst>
      <p:ext uri="{BB962C8B-B14F-4D97-AF65-F5344CB8AC3E}">
        <p14:creationId xmlns:p14="http://schemas.microsoft.com/office/powerpoint/2010/main" val="21873994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F711E4-31BB-AAC0-472B-9EA8BD5C69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D1F8FC-82BE-C4D3-3383-87FF65352A85}"/>
              </a:ext>
            </a:extLst>
          </p:cNvPr>
          <p:cNvSpPr>
            <a:spLocks noGrp="1"/>
          </p:cNvSpPr>
          <p:nvPr>
            <p:ph type="title"/>
          </p:nvPr>
        </p:nvSpPr>
        <p:spPr/>
        <p:txBody>
          <a:bodyPr/>
          <a:lstStyle/>
          <a:p>
            <a:r>
              <a:rPr lang="tr-TR" dirty="0"/>
              <a:t>TOBB – CERN Sanayi İrtibat Ofisi</a:t>
            </a:r>
            <a:endParaRPr lang="en-US" dirty="0"/>
          </a:p>
        </p:txBody>
      </p:sp>
      <p:sp>
        <p:nvSpPr>
          <p:cNvPr id="7" name="Content Placeholder 6">
            <a:extLst>
              <a:ext uri="{FF2B5EF4-FFF2-40B4-BE49-F238E27FC236}">
                <a16:creationId xmlns:a16="http://schemas.microsoft.com/office/drawing/2014/main" id="{0234423A-B2FD-E8BF-174E-51C5FADDEC24}"/>
              </a:ext>
            </a:extLst>
          </p:cNvPr>
          <p:cNvSpPr>
            <a:spLocks noGrp="1"/>
          </p:cNvSpPr>
          <p:nvPr>
            <p:ph idx="1"/>
          </p:nvPr>
        </p:nvSpPr>
        <p:spPr>
          <a:xfrm>
            <a:off x="7095392" y="2589748"/>
            <a:ext cx="2048608" cy="1498675"/>
          </a:xfrm>
        </p:spPr>
        <p:txBody>
          <a:bodyPr>
            <a:normAutofit fontScale="47500" lnSpcReduction="20000"/>
          </a:bodyPr>
          <a:lstStyle/>
          <a:p>
            <a:pPr marL="0" indent="0">
              <a:buNone/>
            </a:pPr>
            <a:r>
              <a:rPr lang="en-US" sz="2000" b="1" dirty="0">
                <a:solidFill>
                  <a:srgbClr val="C00000"/>
                </a:solidFill>
              </a:rPr>
              <a:t>2023</a:t>
            </a:r>
            <a:r>
              <a:rPr lang="en-US" sz="2000" b="1" dirty="0">
                <a:solidFill>
                  <a:schemeClr val="tx1"/>
                </a:solidFill>
              </a:rPr>
              <a:t> </a:t>
            </a:r>
            <a:r>
              <a:rPr lang="en-US" sz="2000" b="1" dirty="0" err="1">
                <a:solidFill>
                  <a:schemeClr val="tx1"/>
                </a:solidFill>
              </a:rPr>
              <a:t>Yılında</a:t>
            </a:r>
            <a:r>
              <a:rPr lang="en-US" sz="2000" b="1" dirty="0">
                <a:solidFill>
                  <a:schemeClr val="tx1"/>
                </a:solidFill>
              </a:rPr>
              <a:t> </a:t>
            </a:r>
            <a:r>
              <a:rPr lang="en-US" sz="2000" b="1" dirty="0" err="1">
                <a:solidFill>
                  <a:schemeClr val="tx1"/>
                </a:solidFill>
              </a:rPr>
              <a:t>Ülke</a:t>
            </a:r>
            <a:r>
              <a:rPr lang="en-US" sz="2000" b="1" dirty="0">
                <a:solidFill>
                  <a:schemeClr val="tx1"/>
                </a:solidFill>
              </a:rPr>
              <a:t> </a:t>
            </a:r>
            <a:r>
              <a:rPr lang="en-US" sz="2000" b="1" dirty="0" err="1">
                <a:solidFill>
                  <a:schemeClr val="tx1"/>
                </a:solidFill>
              </a:rPr>
              <a:t>olarak</a:t>
            </a:r>
            <a:r>
              <a:rPr lang="en-US" sz="2000" b="1" dirty="0">
                <a:solidFill>
                  <a:schemeClr val="tx1"/>
                </a:solidFill>
              </a:rPr>
              <a:t> </a:t>
            </a:r>
            <a:r>
              <a:rPr lang="en-US" sz="2000" b="1" dirty="0" err="1">
                <a:solidFill>
                  <a:schemeClr val="tx1"/>
                </a:solidFill>
              </a:rPr>
              <a:t>ödenen</a:t>
            </a:r>
            <a:r>
              <a:rPr lang="en-US" sz="2000" b="1" dirty="0">
                <a:solidFill>
                  <a:schemeClr val="tx1"/>
                </a:solidFill>
              </a:rPr>
              <a:t> </a:t>
            </a:r>
            <a:r>
              <a:rPr lang="en-US" sz="2000" b="1" dirty="0" err="1">
                <a:solidFill>
                  <a:schemeClr val="tx1"/>
                </a:solidFill>
              </a:rPr>
              <a:t>katılım</a:t>
            </a:r>
            <a:r>
              <a:rPr lang="en-US" sz="2000" b="1" dirty="0">
                <a:solidFill>
                  <a:schemeClr val="tx1"/>
                </a:solidFill>
              </a:rPr>
              <a:t> </a:t>
            </a:r>
            <a:r>
              <a:rPr lang="en-US" sz="2000" b="1" dirty="0" err="1">
                <a:solidFill>
                  <a:schemeClr val="tx1"/>
                </a:solidFill>
              </a:rPr>
              <a:t>payının</a:t>
            </a:r>
            <a:r>
              <a:rPr lang="en-US" sz="2000" b="1" dirty="0">
                <a:solidFill>
                  <a:schemeClr val="tx1"/>
                </a:solidFill>
              </a:rPr>
              <a:t> </a:t>
            </a:r>
            <a:r>
              <a:rPr lang="en-US" sz="2000" b="1" dirty="0">
                <a:solidFill>
                  <a:srgbClr val="C00000"/>
                </a:solidFill>
              </a:rPr>
              <a:t>%9</a:t>
            </a:r>
            <a:r>
              <a:rPr lang="tr-TR" sz="2000" b="1" dirty="0">
                <a:solidFill>
                  <a:srgbClr val="C00000"/>
                </a:solidFill>
              </a:rPr>
              <a:t>8</a:t>
            </a:r>
            <a:r>
              <a:rPr lang="en-US" sz="2000" b="1" dirty="0">
                <a:solidFill>
                  <a:srgbClr val="C00000"/>
                </a:solidFill>
              </a:rPr>
              <a:t>.</a:t>
            </a:r>
            <a:r>
              <a:rPr lang="tr-TR" sz="2000" b="1" dirty="0">
                <a:solidFill>
                  <a:srgbClr val="C00000"/>
                </a:solidFill>
              </a:rPr>
              <a:t>8</a:t>
            </a:r>
            <a:r>
              <a:rPr lang="en-US" sz="2000" b="1" dirty="0">
                <a:solidFill>
                  <a:srgbClr val="C00000"/>
                </a:solidFill>
              </a:rPr>
              <a:t> </a:t>
            </a:r>
            <a:r>
              <a:rPr lang="en-US" sz="2000" b="1" dirty="0" err="1">
                <a:solidFill>
                  <a:schemeClr val="tx1"/>
                </a:solidFill>
              </a:rPr>
              <a:t>unu</a:t>
            </a:r>
            <a:r>
              <a:rPr lang="en-US" sz="2000" b="1" dirty="0">
                <a:solidFill>
                  <a:schemeClr val="tx1"/>
                </a:solidFill>
              </a:rPr>
              <a:t> </a:t>
            </a:r>
            <a:r>
              <a:rPr lang="en-US" sz="2000" b="1" dirty="0" err="1">
                <a:solidFill>
                  <a:schemeClr val="tx1"/>
                </a:solidFill>
              </a:rPr>
              <a:t>geri</a:t>
            </a:r>
            <a:r>
              <a:rPr lang="en-US" sz="2000" b="1" dirty="0">
                <a:solidFill>
                  <a:schemeClr val="tx1"/>
                </a:solidFill>
              </a:rPr>
              <a:t> </a:t>
            </a:r>
            <a:r>
              <a:rPr lang="en-US" sz="2000" b="1" dirty="0" err="1">
                <a:solidFill>
                  <a:schemeClr val="tx1"/>
                </a:solidFill>
              </a:rPr>
              <a:t>aldık</a:t>
            </a:r>
            <a:r>
              <a:rPr lang="en-US" sz="2000" b="1" dirty="0">
                <a:solidFill>
                  <a:schemeClr val="tx1"/>
                </a:solidFill>
              </a:rPr>
              <a:t>.</a:t>
            </a:r>
            <a:br>
              <a:rPr lang="tr-TR" sz="2000" b="1" dirty="0">
                <a:solidFill>
                  <a:srgbClr val="FF0000"/>
                </a:solidFill>
              </a:rPr>
            </a:br>
            <a:br>
              <a:rPr lang="en-US" sz="2000" b="1" dirty="0">
                <a:solidFill>
                  <a:srgbClr val="FF0000"/>
                </a:solidFill>
              </a:rPr>
            </a:br>
            <a:r>
              <a:rPr lang="en-US" sz="2000" b="1" dirty="0">
                <a:solidFill>
                  <a:srgbClr val="C00000"/>
                </a:solidFill>
              </a:rPr>
              <a:t>2024</a:t>
            </a:r>
            <a:r>
              <a:rPr lang="en-US" sz="2000" b="1" dirty="0">
                <a:solidFill>
                  <a:schemeClr val="tx1"/>
                </a:solidFill>
              </a:rPr>
              <a:t> </a:t>
            </a:r>
            <a:r>
              <a:rPr lang="en-US" sz="2000" b="1" dirty="0" err="1">
                <a:solidFill>
                  <a:schemeClr val="tx1"/>
                </a:solidFill>
              </a:rPr>
              <a:t>Yılında</a:t>
            </a:r>
            <a:r>
              <a:rPr lang="en-US" sz="2000" b="1" dirty="0">
                <a:solidFill>
                  <a:schemeClr val="tx1"/>
                </a:solidFill>
              </a:rPr>
              <a:t> </a:t>
            </a:r>
            <a:r>
              <a:rPr lang="en-US" sz="2000" b="1" dirty="0" err="1">
                <a:solidFill>
                  <a:schemeClr val="tx1"/>
                </a:solidFill>
              </a:rPr>
              <a:t>Ülke</a:t>
            </a:r>
            <a:r>
              <a:rPr lang="en-US" sz="2000" b="1" dirty="0">
                <a:solidFill>
                  <a:schemeClr val="tx1"/>
                </a:solidFill>
              </a:rPr>
              <a:t> </a:t>
            </a:r>
            <a:r>
              <a:rPr lang="en-US" sz="2000" b="1" dirty="0" err="1">
                <a:solidFill>
                  <a:schemeClr val="tx1"/>
                </a:solidFill>
              </a:rPr>
              <a:t>olarak</a:t>
            </a:r>
            <a:r>
              <a:rPr lang="en-US" sz="2000" b="1" dirty="0">
                <a:solidFill>
                  <a:schemeClr val="tx1"/>
                </a:solidFill>
              </a:rPr>
              <a:t> </a:t>
            </a:r>
            <a:r>
              <a:rPr lang="en-US" sz="2000" b="1" dirty="0" err="1">
                <a:solidFill>
                  <a:schemeClr val="tx1"/>
                </a:solidFill>
              </a:rPr>
              <a:t>ödenen</a:t>
            </a:r>
            <a:r>
              <a:rPr lang="en-US" sz="2000" b="1" dirty="0">
                <a:solidFill>
                  <a:schemeClr val="tx1"/>
                </a:solidFill>
              </a:rPr>
              <a:t> </a:t>
            </a:r>
            <a:r>
              <a:rPr lang="en-US" sz="2000" b="1" dirty="0" err="1">
                <a:solidFill>
                  <a:schemeClr val="tx1"/>
                </a:solidFill>
              </a:rPr>
              <a:t>katılım</a:t>
            </a:r>
            <a:r>
              <a:rPr lang="en-US" sz="2000" b="1" dirty="0">
                <a:solidFill>
                  <a:schemeClr val="tx1"/>
                </a:solidFill>
              </a:rPr>
              <a:t> </a:t>
            </a:r>
            <a:r>
              <a:rPr lang="en-US" sz="2000" b="1" dirty="0" err="1">
                <a:solidFill>
                  <a:schemeClr val="tx1"/>
                </a:solidFill>
              </a:rPr>
              <a:t>payının</a:t>
            </a:r>
            <a:r>
              <a:rPr lang="en-US" sz="2000" b="1" dirty="0">
                <a:solidFill>
                  <a:schemeClr val="tx1"/>
                </a:solidFill>
              </a:rPr>
              <a:t> </a:t>
            </a:r>
            <a:r>
              <a:rPr lang="en-US" sz="2000" b="1" dirty="0">
                <a:solidFill>
                  <a:srgbClr val="C00000"/>
                </a:solidFill>
              </a:rPr>
              <a:t>%10</a:t>
            </a:r>
            <a:r>
              <a:rPr lang="tr-TR" sz="2000" b="1" dirty="0">
                <a:solidFill>
                  <a:srgbClr val="C00000"/>
                </a:solidFill>
              </a:rPr>
              <a:t>0</a:t>
            </a:r>
            <a:r>
              <a:rPr lang="en-US" sz="2000" b="1" dirty="0">
                <a:solidFill>
                  <a:srgbClr val="C00000"/>
                </a:solidFill>
              </a:rPr>
              <a:t> </a:t>
            </a:r>
            <a:r>
              <a:rPr lang="tr-TR" sz="2000" b="1" dirty="0">
                <a:solidFill>
                  <a:schemeClr val="tx1"/>
                </a:solidFill>
              </a:rPr>
              <a:t>ü</a:t>
            </a:r>
            <a:r>
              <a:rPr lang="en-US" sz="2000" b="1" dirty="0">
                <a:solidFill>
                  <a:schemeClr val="tx1"/>
                </a:solidFill>
              </a:rPr>
              <a:t>n</a:t>
            </a:r>
            <a:r>
              <a:rPr lang="tr-TR" sz="2000" b="1" dirty="0">
                <a:solidFill>
                  <a:schemeClr val="tx1"/>
                </a:solidFill>
              </a:rPr>
              <a:t>ü</a:t>
            </a:r>
            <a:r>
              <a:rPr lang="en-US" sz="2000" b="1" dirty="0">
                <a:solidFill>
                  <a:schemeClr val="tx1"/>
                </a:solidFill>
              </a:rPr>
              <a:t> </a:t>
            </a:r>
            <a:r>
              <a:rPr lang="en-US" sz="2000" b="1" dirty="0" err="1">
                <a:solidFill>
                  <a:schemeClr val="tx1"/>
                </a:solidFill>
              </a:rPr>
              <a:t>geri</a:t>
            </a:r>
            <a:r>
              <a:rPr lang="en-US" sz="2000" b="1" dirty="0">
                <a:solidFill>
                  <a:schemeClr val="tx1"/>
                </a:solidFill>
              </a:rPr>
              <a:t> al</a:t>
            </a:r>
            <a:r>
              <a:rPr lang="tr-TR" sz="2000" b="1" dirty="0" err="1">
                <a:solidFill>
                  <a:schemeClr val="tx1"/>
                </a:solidFill>
              </a:rPr>
              <a:t>dık</a:t>
            </a:r>
            <a:r>
              <a:rPr lang="tr-TR" sz="2000" b="1" dirty="0">
                <a:solidFill>
                  <a:schemeClr val="tx1"/>
                </a:solidFill>
              </a:rPr>
              <a:t>.</a:t>
            </a:r>
          </a:p>
          <a:p>
            <a:pPr marL="0" indent="0">
              <a:buNone/>
            </a:pPr>
            <a:r>
              <a:rPr lang="tr-TR" sz="2000" b="1" dirty="0">
                <a:solidFill>
                  <a:srgbClr val="C00000"/>
                </a:solidFill>
              </a:rPr>
              <a:t>2025</a:t>
            </a:r>
            <a:r>
              <a:rPr lang="tr-TR" sz="2000" b="1" dirty="0">
                <a:solidFill>
                  <a:schemeClr val="tx1"/>
                </a:solidFill>
              </a:rPr>
              <a:t> Eylül itibarı ile bu senede projeksiyonlar </a:t>
            </a:r>
            <a:r>
              <a:rPr lang="tr-TR" sz="2000" b="1" dirty="0">
                <a:solidFill>
                  <a:srgbClr val="C00000"/>
                </a:solidFill>
              </a:rPr>
              <a:t>%100 </a:t>
            </a:r>
            <a:r>
              <a:rPr lang="tr-TR" sz="2000" b="1" dirty="0">
                <a:solidFill>
                  <a:schemeClr val="tx1"/>
                </a:solidFill>
              </a:rPr>
              <a:t>geri dönüş olacağını gösteriyor.</a:t>
            </a:r>
            <a:endParaRPr lang="en-US" sz="2000" b="1" dirty="0">
              <a:solidFill>
                <a:schemeClr val="tx1"/>
              </a:solidFill>
            </a:endParaRPr>
          </a:p>
        </p:txBody>
      </p:sp>
      <p:pic>
        <p:nvPicPr>
          <p:cNvPr id="5" name="Picture 4">
            <a:extLst>
              <a:ext uri="{FF2B5EF4-FFF2-40B4-BE49-F238E27FC236}">
                <a16:creationId xmlns:a16="http://schemas.microsoft.com/office/drawing/2014/main" id="{2E2356D3-0910-6F7C-2453-1149E65AB770}"/>
              </a:ext>
            </a:extLst>
          </p:cNvPr>
          <p:cNvPicPr>
            <a:picLocks noChangeAspect="1"/>
          </p:cNvPicPr>
          <p:nvPr/>
        </p:nvPicPr>
        <p:blipFill>
          <a:blip r:embed="rId2"/>
          <a:stretch>
            <a:fillRect/>
          </a:stretch>
        </p:blipFill>
        <p:spPr>
          <a:xfrm>
            <a:off x="0" y="865513"/>
            <a:ext cx="7179398" cy="5216782"/>
          </a:xfrm>
          <a:prstGeom prst="rect">
            <a:avLst/>
          </a:prstGeom>
        </p:spPr>
      </p:pic>
    </p:spTree>
    <p:extLst>
      <p:ext uri="{BB962C8B-B14F-4D97-AF65-F5344CB8AC3E}">
        <p14:creationId xmlns:p14="http://schemas.microsoft.com/office/powerpoint/2010/main" val="31606594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286522-AE46-8E59-1885-5BC482A4C8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DD5EF1-6F11-40E4-F59C-F7F5D4ACAA46}"/>
              </a:ext>
            </a:extLst>
          </p:cNvPr>
          <p:cNvSpPr>
            <a:spLocks noGrp="1"/>
          </p:cNvSpPr>
          <p:nvPr>
            <p:ph type="title"/>
          </p:nvPr>
        </p:nvSpPr>
        <p:spPr/>
        <p:txBody>
          <a:bodyPr/>
          <a:lstStyle/>
          <a:p>
            <a:r>
              <a:rPr lang="tr-TR" dirty="0"/>
              <a:t>TOBB – CERN Sanayi İrtibat Ofisi</a:t>
            </a:r>
            <a:endParaRPr lang="en-US" dirty="0"/>
          </a:p>
        </p:txBody>
      </p:sp>
      <p:pic>
        <p:nvPicPr>
          <p:cNvPr id="8" name="Content Placeholder 7">
            <a:extLst>
              <a:ext uri="{FF2B5EF4-FFF2-40B4-BE49-F238E27FC236}">
                <a16:creationId xmlns:a16="http://schemas.microsoft.com/office/drawing/2014/main" id="{95172E18-8495-7117-4269-B32190727127}"/>
              </a:ext>
            </a:extLst>
          </p:cNvPr>
          <p:cNvPicPr>
            <a:picLocks noGrp="1" noChangeAspect="1"/>
          </p:cNvPicPr>
          <p:nvPr>
            <p:ph idx="1"/>
          </p:nvPr>
        </p:nvPicPr>
        <p:blipFill>
          <a:blip r:embed="rId2"/>
          <a:stretch>
            <a:fillRect/>
          </a:stretch>
        </p:blipFill>
        <p:spPr>
          <a:xfrm>
            <a:off x="-7938" y="793630"/>
            <a:ext cx="9151938" cy="5331066"/>
          </a:xfrm>
          <a:prstGeom prst="rect">
            <a:avLst/>
          </a:prstGeom>
        </p:spPr>
      </p:pic>
    </p:spTree>
    <p:extLst>
      <p:ext uri="{BB962C8B-B14F-4D97-AF65-F5344CB8AC3E}">
        <p14:creationId xmlns:p14="http://schemas.microsoft.com/office/powerpoint/2010/main" val="4170393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F711E4-31BB-AAC0-472B-9EA8BD5C69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D1F8FC-82BE-C4D3-3383-87FF65352A85}"/>
              </a:ext>
            </a:extLst>
          </p:cNvPr>
          <p:cNvSpPr>
            <a:spLocks noGrp="1"/>
          </p:cNvSpPr>
          <p:nvPr>
            <p:ph type="title"/>
          </p:nvPr>
        </p:nvSpPr>
        <p:spPr/>
        <p:txBody>
          <a:bodyPr/>
          <a:lstStyle/>
          <a:p>
            <a:r>
              <a:rPr lang="tr-TR" dirty="0"/>
              <a:t>TOBB – CERN Sanayi İrtibat Ofisi</a:t>
            </a:r>
            <a:endParaRPr lang="en-US" dirty="0"/>
          </a:p>
        </p:txBody>
      </p:sp>
      <p:sp>
        <p:nvSpPr>
          <p:cNvPr id="6" name="Rectangle 2">
            <a:extLst>
              <a:ext uri="{FF2B5EF4-FFF2-40B4-BE49-F238E27FC236}">
                <a16:creationId xmlns:a16="http://schemas.microsoft.com/office/drawing/2014/main" id="{E952EE5A-5EF3-0151-E925-FF4C33CDD35D}"/>
              </a:ext>
            </a:extLst>
          </p:cNvPr>
          <p:cNvSpPr>
            <a:spLocks noChangeArrowheads="1"/>
          </p:cNvSpPr>
          <p:nvPr/>
        </p:nvSpPr>
        <p:spPr bwMode="auto">
          <a:xfrm>
            <a:off x="242141" y="789719"/>
            <a:ext cx="865124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rmAutofit fontScale="97500"/>
          </a:bodyPr>
          <a:lstStyle/>
          <a:p>
            <a:pPr defTabSz="342900">
              <a:spcBef>
                <a:spcPct val="0"/>
              </a:spcBef>
            </a:pPr>
            <a:r>
              <a:rPr lang="fr-FR" altLang="en-US" sz="2700" b="1" dirty="0">
                <a:solidFill>
                  <a:srgbClr val="178DBB"/>
                </a:solidFill>
                <a:latin typeface="+mj-lt"/>
                <a:ea typeface="+mj-ea"/>
                <a:cs typeface="+mj-cs"/>
              </a:rPr>
              <a:t>Application </a:t>
            </a:r>
            <a:r>
              <a:rPr lang="fr-FR" altLang="en-US" sz="2700" b="1" dirty="0" err="1">
                <a:solidFill>
                  <a:srgbClr val="178DBB"/>
                </a:solidFill>
                <a:latin typeface="+mj-lt"/>
                <a:ea typeface="+mj-ea"/>
                <a:cs typeface="+mj-cs"/>
              </a:rPr>
              <a:t>Procedure</a:t>
            </a:r>
            <a:r>
              <a:rPr lang="tr-TR" altLang="en-US" sz="2700" b="1" dirty="0">
                <a:solidFill>
                  <a:srgbClr val="178DBB"/>
                </a:solidFill>
                <a:latin typeface="+mj-lt"/>
                <a:ea typeface="+mj-ea"/>
                <a:cs typeface="+mj-cs"/>
              </a:rPr>
              <a:t>  </a:t>
            </a:r>
            <a:r>
              <a:rPr lang="tr-TR" altLang="en-US" sz="2700" b="1" u="sng" dirty="0">
                <a:solidFill>
                  <a:srgbClr val="002060"/>
                </a:solidFill>
                <a:latin typeface="+mj-lt"/>
                <a:ea typeface="+mj-ea"/>
                <a:cs typeface="+mj-cs"/>
                <a:hlinkClick r:id="rId2"/>
              </a:rPr>
              <a:t>http://careers.cern/</a:t>
            </a:r>
            <a:r>
              <a:rPr lang="tr-TR" altLang="en-US" sz="2700" b="1" u="sng" dirty="0">
                <a:solidFill>
                  <a:srgbClr val="002060"/>
                </a:solidFill>
                <a:latin typeface="+mj-lt"/>
                <a:ea typeface="+mj-ea"/>
                <a:cs typeface="+mj-cs"/>
              </a:rPr>
              <a:t> </a:t>
            </a:r>
            <a:endParaRPr lang="en-US" altLang="en-US" sz="2700" b="1" u="sng" dirty="0">
              <a:solidFill>
                <a:srgbClr val="002060"/>
              </a:solidFill>
              <a:latin typeface="+mj-lt"/>
              <a:ea typeface="+mj-ea"/>
              <a:cs typeface="+mj-cs"/>
            </a:endParaRPr>
          </a:p>
        </p:txBody>
      </p:sp>
      <p:sp>
        <p:nvSpPr>
          <p:cNvPr id="8" name="Rectangle 7">
            <a:extLst>
              <a:ext uri="{FF2B5EF4-FFF2-40B4-BE49-F238E27FC236}">
                <a16:creationId xmlns:a16="http://schemas.microsoft.com/office/drawing/2014/main" id="{B5529E60-B311-B9CC-7D28-18F5B41CA3FA}"/>
              </a:ext>
            </a:extLst>
          </p:cNvPr>
          <p:cNvSpPr/>
          <p:nvPr/>
        </p:nvSpPr>
        <p:spPr>
          <a:xfrm>
            <a:off x="1421752" y="4755360"/>
            <a:ext cx="4572000" cy="1384995"/>
          </a:xfrm>
          <a:prstGeom prst="rect">
            <a:avLst/>
          </a:prstGeom>
        </p:spPr>
        <p:txBody>
          <a:bodyPr>
            <a:spAutoFit/>
          </a:bodyPr>
          <a:lstStyle/>
          <a:p>
            <a:pPr marL="285750" indent="-285750">
              <a:buFont typeface="Arial" panose="020B0604020202020204" pitchFamily="34" charset="0"/>
              <a:buChar char="•"/>
            </a:pPr>
            <a:r>
              <a:rPr lang="en-US" sz="1400" b="1" dirty="0"/>
              <a:t>Doctoral Student </a:t>
            </a:r>
            <a:r>
              <a:rPr lang="en-US" sz="1400" b="1" dirty="0" err="1"/>
              <a:t>Programme</a:t>
            </a:r>
            <a:r>
              <a:rPr lang="en-US" sz="1400" b="1" dirty="0"/>
              <a:t> </a:t>
            </a:r>
          </a:p>
          <a:p>
            <a:pPr marL="285750" indent="-285750">
              <a:buFont typeface="Arial" panose="020B0604020202020204" pitchFamily="34" charset="0"/>
              <a:buChar char="•"/>
            </a:pPr>
            <a:r>
              <a:rPr lang="en-US" sz="1400" b="1" dirty="0"/>
              <a:t>Technical Student </a:t>
            </a:r>
            <a:r>
              <a:rPr lang="en-US" sz="1400" b="1" dirty="0" err="1"/>
              <a:t>Programme</a:t>
            </a:r>
            <a:endParaRPr lang="en-US" sz="1400" b="1" dirty="0"/>
          </a:p>
          <a:p>
            <a:pPr marL="285750" indent="-285750">
              <a:buFont typeface="Arial" panose="020B0604020202020204" pitchFamily="34" charset="0"/>
              <a:buChar char="•"/>
            </a:pPr>
            <a:r>
              <a:rPr lang="en-US" sz="1400" b="1" dirty="0"/>
              <a:t>Administrative Student </a:t>
            </a:r>
            <a:r>
              <a:rPr lang="en-US" sz="1400" b="1" dirty="0" err="1"/>
              <a:t>Programme</a:t>
            </a:r>
            <a:r>
              <a:rPr lang="en-US" sz="1400" b="1" dirty="0"/>
              <a:t> </a:t>
            </a:r>
          </a:p>
          <a:p>
            <a:pPr marL="285750" indent="-285750">
              <a:buFont typeface="Arial" panose="020B0604020202020204" pitchFamily="34" charset="0"/>
              <a:buChar char="•"/>
            </a:pPr>
            <a:r>
              <a:rPr lang="en-US" sz="1400" b="1" dirty="0"/>
              <a:t>Summer Student </a:t>
            </a:r>
            <a:r>
              <a:rPr lang="en-US" sz="1400" b="1" dirty="0" err="1"/>
              <a:t>Programme</a:t>
            </a:r>
            <a:endParaRPr lang="en-US" sz="1400" b="1" dirty="0"/>
          </a:p>
          <a:p>
            <a:pPr marL="285750" indent="-285750">
              <a:buFont typeface="Arial" panose="020B0604020202020204" pitchFamily="34" charset="0"/>
              <a:buChar char="•"/>
            </a:pPr>
            <a:r>
              <a:rPr lang="en-US" sz="1400" b="1" dirty="0"/>
              <a:t>CERN </a:t>
            </a:r>
            <a:r>
              <a:rPr lang="en-US" sz="1400" b="1" dirty="0" err="1"/>
              <a:t>openlab</a:t>
            </a:r>
            <a:r>
              <a:rPr lang="en-US" sz="1400" b="1" dirty="0"/>
              <a:t> Student </a:t>
            </a:r>
            <a:r>
              <a:rPr lang="en-US" sz="1400" b="1" dirty="0" err="1"/>
              <a:t>Programme</a:t>
            </a:r>
            <a:endParaRPr lang="en-US" sz="1400" b="1" dirty="0"/>
          </a:p>
          <a:p>
            <a:pPr marL="285750" indent="-285750">
              <a:buFont typeface="Arial" panose="020B0604020202020204" pitchFamily="34" charset="0"/>
              <a:buChar char="•"/>
            </a:pPr>
            <a:r>
              <a:rPr lang="en-US" sz="1400" b="1" dirty="0"/>
              <a:t>Short-Term Internship </a:t>
            </a:r>
            <a:r>
              <a:rPr lang="en-US" sz="1400" b="1" dirty="0" err="1"/>
              <a:t>Programme</a:t>
            </a:r>
            <a:endParaRPr lang="en-US" sz="1400" b="1" dirty="0"/>
          </a:p>
        </p:txBody>
      </p:sp>
      <p:pic>
        <p:nvPicPr>
          <p:cNvPr id="4" name="Picture 3">
            <a:extLst>
              <a:ext uri="{FF2B5EF4-FFF2-40B4-BE49-F238E27FC236}">
                <a16:creationId xmlns:a16="http://schemas.microsoft.com/office/drawing/2014/main" id="{41A8A740-3782-2055-AEFF-9E192C58B4EE}"/>
              </a:ext>
            </a:extLst>
          </p:cNvPr>
          <p:cNvPicPr>
            <a:picLocks noChangeAspect="1"/>
          </p:cNvPicPr>
          <p:nvPr/>
        </p:nvPicPr>
        <p:blipFill>
          <a:blip r:embed="rId3"/>
          <a:stretch>
            <a:fillRect/>
          </a:stretch>
        </p:blipFill>
        <p:spPr>
          <a:xfrm>
            <a:off x="457200" y="1292053"/>
            <a:ext cx="6493472" cy="3480558"/>
          </a:xfrm>
          <a:prstGeom prst="rect">
            <a:avLst/>
          </a:prstGeom>
        </p:spPr>
      </p:pic>
      <p:pic>
        <p:nvPicPr>
          <p:cNvPr id="7" name="Picture 6">
            <a:extLst>
              <a:ext uri="{FF2B5EF4-FFF2-40B4-BE49-F238E27FC236}">
                <a16:creationId xmlns:a16="http://schemas.microsoft.com/office/drawing/2014/main" id="{7DC99C97-422F-004A-D7E2-DE3159B278A9}"/>
              </a:ext>
            </a:extLst>
          </p:cNvPr>
          <p:cNvPicPr>
            <a:picLocks noChangeAspect="1"/>
          </p:cNvPicPr>
          <p:nvPr/>
        </p:nvPicPr>
        <p:blipFill>
          <a:blip r:embed="rId4"/>
          <a:stretch>
            <a:fillRect/>
          </a:stretch>
        </p:blipFill>
        <p:spPr>
          <a:xfrm>
            <a:off x="6955086" y="2866491"/>
            <a:ext cx="2188914" cy="1635171"/>
          </a:xfrm>
          <a:prstGeom prst="rect">
            <a:avLst/>
          </a:prstGeom>
        </p:spPr>
      </p:pic>
    </p:spTree>
    <p:extLst>
      <p:ext uri="{BB962C8B-B14F-4D97-AF65-F5344CB8AC3E}">
        <p14:creationId xmlns:p14="http://schemas.microsoft.com/office/powerpoint/2010/main" val="26009553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24758-25F9-97E8-B152-4E6D6D9330B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95BE3-079B-F8F8-6DE2-CA8A7CDF0ECC}"/>
              </a:ext>
            </a:extLst>
          </p:cNvPr>
          <p:cNvSpPr>
            <a:spLocks noGrp="1"/>
          </p:cNvSpPr>
          <p:nvPr>
            <p:ph sz="half" idx="1"/>
          </p:nvPr>
        </p:nvSpPr>
        <p:spPr>
          <a:xfrm>
            <a:off x="-1" y="668867"/>
            <a:ext cx="7649309" cy="5511800"/>
          </a:xfrm>
        </p:spPr>
        <p:txBody>
          <a:bodyPr>
            <a:normAutofit/>
          </a:bodyPr>
          <a:lstStyle/>
          <a:p>
            <a:pPr marL="0" indent="0" algn="ctr">
              <a:buNone/>
            </a:pPr>
            <a:r>
              <a:rPr lang="tr-TR" b="1" u="sng" dirty="0">
                <a:solidFill>
                  <a:schemeClr val="bg2">
                    <a:lumMod val="75000"/>
                  </a:schemeClr>
                </a:solidFill>
                <a:hlinkClick r:id="rId2"/>
              </a:rPr>
              <a:t>https://kt.cern/</a:t>
            </a:r>
            <a:r>
              <a:rPr lang="tr-TR" b="1" u="sng" dirty="0">
                <a:solidFill>
                  <a:schemeClr val="bg2">
                    <a:lumMod val="75000"/>
                  </a:schemeClr>
                </a:solidFill>
              </a:rPr>
              <a:t> </a:t>
            </a:r>
            <a:endParaRPr lang="tr-TR" sz="2000" b="1" u="sng" dirty="0">
              <a:solidFill>
                <a:schemeClr val="bg2">
                  <a:lumMod val="75000"/>
                </a:schemeClr>
              </a:solidFill>
            </a:endParaRPr>
          </a:p>
          <a:p>
            <a:pPr marL="457200" lvl="1" indent="0">
              <a:buNone/>
            </a:pPr>
            <a:endParaRPr lang="tr-TR" sz="2000" b="1" dirty="0"/>
          </a:p>
          <a:p>
            <a:pPr marL="457200" lvl="1" indent="0">
              <a:buNone/>
            </a:pPr>
            <a:endParaRPr lang="tr-TR" sz="2000" b="1" dirty="0"/>
          </a:p>
          <a:p>
            <a:pPr marL="457200" lvl="1" indent="0">
              <a:buNone/>
            </a:pPr>
            <a:endParaRPr lang="tr-TR" sz="2000" b="1" dirty="0"/>
          </a:p>
          <a:p>
            <a:pPr marL="0" indent="0">
              <a:buNone/>
            </a:pPr>
            <a:endParaRPr lang="en-US" dirty="0"/>
          </a:p>
        </p:txBody>
      </p:sp>
      <p:sp>
        <p:nvSpPr>
          <p:cNvPr id="2" name="Title 1">
            <a:extLst>
              <a:ext uri="{FF2B5EF4-FFF2-40B4-BE49-F238E27FC236}">
                <a16:creationId xmlns:a16="http://schemas.microsoft.com/office/drawing/2014/main" id="{8B611780-39C7-F3DD-82F9-10D1B405DBE6}"/>
              </a:ext>
            </a:extLst>
          </p:cNvPr>
          <p:cNvSpPr>
            <a:spLocks noGrp="1"/>
          </p:cNvSpPr>
          <p:nvPr>
            <p:ph type="title"/>
          </p:nvPr>
        </p:nvSpPr>
        <p:spPr>
          <a:xfrm>
            <a:off x="-8467" y="0"/>
            <a:ext cx="9152467" cy="668867"/>
          </a:xfrm>
        </p:spPr>
        <p:txBody>
          <a:bodyPr anchor="t">
            <a:normAutofit/>
          </a:bodyPr>
          <a:lstStyle/>
          <a:p>
            <a:r>
              <a:rPr lang="en-US" dirty="0"/>
              <a:t>CERN ve </a:t>
            </a:r>
            <a:r>
              <a:rPr lang="en-US" dirty="0" err="1"/>
              <a:t>Ortak</a:t>
            </a:r>
            <a:r>
              <a:rPr lang="en-US" dirty="0"/>
              <a:t> </a:t>
            </a:r>
            <a:r>
              <a:rPr lang="en-US" dirty="0" err="1"/>
              <a:t>Üyelik</a:t>
            </a:r>
            <a:endParaRPr lang="en-US" dirty="0"/>
          </a:p>
        </p:txBody>
      </p:sp>
      <p:pic>
        <p:nvPicPr>
          <p:cNvPr id="5" name="Picture 4">
            <a:extLst>
              <a:ext uri="{FF2B5EF4-FFF2-40B4-BE49-F238E27FC236}">
                <a16:creationId xmlns:a16="http://schemas.microsoft.com/office/drawing/2014/main" id="{BC627F4C-79B2-91DF-3D80-5F56ED46C3F3}"/>
              </a:ext>
            </a:extLst>
          </p:cNvPr>
          <p:cNvPicPr>
            <a:picLocks noChangeAspect="1"/>
          </p:cNvPicPr>
          <p:nvPr/>
        </p:nvPicPr>
        <p:blipFill>
          <a:blip r:embed="rId3"/>
          <a:stretch>
            <a:fillRect/>
          </a:stretch>
        </p:blipFill>
        <p:spPr>
          <a:xfrm>
            <a:off x="0" y="1237021"/>
            <a:ext cx="9144000" cy="4943646"/>
          </a:xfrm>
          <a:prstGeom prst="rect">
            <a:avLst/>
          </a:prstGeom>
        </p:spPr>
      </p:pic>
    </p:spTree>
    <p:extLst>
      <p:ext uri="{BB962C8B-B14F-4D97-AF65-F5344CB8AC3E}">
        <p14:creationId xmlns:p14="http://schemas.microsoft.com/office/powerpoint/2010/main" val="3031409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E03D5-257E-097B-CEF9-B0216A9632C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C1B3C4-23A1-4A6E-B24C-074FB6C7C2D1}"/>
              </a:ext>
            </a:extLst>
          </p:cNvPr>
          <p:cNvSpPr>
            <a:spLocks noGrp="1"/>
          </p:cNvSpPr>
          <p:nvPr>
            <p:ph sz="half" idx="1"/>
          </p:nvPr>
        </p:nvSpPr>
        <p:spPr>
          <a:xfrm>
            <a:off x="-1" y="668867"/>
            <a:ext cx="9152467" cy="5511800"/>
          </a:xfrm>
        </p:spPr>
        <p:txBody>
          <a:bodyPr>
            <a:normAutofit/>
          </a:bodyPr>
          <a:lstStyle/>
          <a:p>
            <a:pPr marL="457200" lvl="1" indent="0" algn="ctr">
              <a:lnSpc>
                <a:spcPct val="150000"/>
              </a:lnSpc>
              <a:buNone/>
            </a:pPr>
            <a:r>
              <a:rPr lang="en-US" sz="2400" dirty="0"/>
              <a:t>“</a:t>
            </a:r>
            <a:r>
              <a:rPr lang="en-US" sz="2400" b="1" dirty="0"/>
              <a:t>CERN-Türkiye Knowledge Transfer Summit</a:t>
            </a:r>
            <a:r>
              <a:rPr lang="en-US" sz="2400" dirty="0"/>
              <a:t>” </a:t>
            </a:r>
            <a:endParaRPr lang="tr-TR" sz="2400" dirty="0"/>
          </a:p>
          <a:p>
            <a:pPr marL="457200" lvl="1" indent="0" algn="ctr">
              <a:lnSpc>
                <a:spcPct val="150000"/>
              </a:lnSpc>
              <a:buNone/>
            </a:pPr>
            <a:r>
              <a:rPr lang="en-US" sz="2400" dirty="0">
                <a:solidFill>
                  <a:srgbClr val="FF0000"/>
                </a:solidFill>
              </a:rPr>
              <a:t>30 September - 1 October 2025 </a:t>
            </a:r>
            <a:endParaRPr lang="tr-TR" sz="2400" dirty="0"/>
          </a:p>
          <a:p>
            <a:pPr marL="457200" lvl="1" indent="0">
              <a:buNone/>
            </a:pPr>
            <a:endParaRPr lang="tr-TR" sz="2000" b="1" dirty="0"/>
          </a:p>
          <a:p>
            <a:pPr marL="0" indent="0">
              <a:buNone/>
            </a:pPr>
            <a:endParaRPr lang="en-US" dirty="0"/>
          </a:p>
        </p:txBody>
      </p:sp>
      <p:pic>
        <p:nvPicPr>
          <p:cNvPr id="6" name="Picture 5">
            <a:extLst>
              <a:ext uri="{FF2B5EF4-FFF2-40B4-BE49-F238E27FC236}">
                <a16:creationId xmlns:a16="http://schemas.microsoft.com/office/drawing/2014/main" id="{9409252D-9C7F-B596-7A90-DDFDE9A2413D}"/>
              </a:ext>
            </a:extLst>
          </p:cNvPr>
          <p:cNvPicPr>
            <a:picLocks noChangeAspect="1"/>
          </p:cNvPicPr>
          <p:nvPr/>
        </p:nvPicPr>
        <p:blipFill>
          <a:blip r:embed="rId2"/>
          <a:stretch>
            <a:fillRect/>
          </a:stretch>
        </p:blipFill>
        <p:spPr>
          <a:xfrm>
            <a:off x="2474218" y="2157362"/>
            <a:ext cx="4433280" cy="969780"/>
          </a:xfrm>
          <a:prstGeom prst="rect">
            <a:avLst/>
          </a:prstGeom>
        </p:spPr>
      </p:pic>
      <p:pic>
        <p:nvPicPr>
          <p:cNvPr id="5" name="Picture 4">
            <a:extLst>
              <a:ext uri="{FF2B5EF4-FFF2-40B4-BE49-F238E27FC236}">
                <a16:creationId xmlns:a16="http://schemas.microsoft.com/office/drawing/2014/main" id="{D4381DA9-E100-6174-8EF7-27A8947C24A3}"/>
              </a:ext>
            </a:extLst>
          </p:cNvPr>
          <p:cNvPicPr>
            <a:picLocks noChangeAspect="1"/>
          </p:cNvPicPr>
          <p:nvPr/>
        </p:nvPicPr>
        <p:blipFill>
          <a:blip r:embed="rId3"/>
          <a:stretch>
            <a:fillRect/>
          </a:stretch>
        </p:blipFill>
        <p:spPr>
          <a:xfrm>
            <a:off x="1512767" y="3371779"/>
            <a:ext cx="6373114" cy="1028844"/>
          </a:xfrm>
          <a:prstGeom prst="rect">
            <a:avLst/>
          </a:prstGeom>
        </p:spPr>
      </p:pic>
      <p:sp>
        <p:nvSpPr>
          <p:cNvPr id="9" name="Title 1"/>
          <p:cNvSpPr txBox="1">
            <a:spLocks/>
          </p:cNvSpPr>
          <p:nvPr/>
        </p:nvSpPr>
        <p:spPr>
          <a:xfrm>
            <a:off x="945906" y="5390148"/>
            <a:ext cx="7685485" cy="859522"/>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b="1" kern="1200">
                <a:solidFill>
                  <a:schemeClr val="accent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a:solidFill>
                  <a:srgbClr val="C00000"/>
                </a:solidFill>
              </a:rPr>
              <a:t>Teşekkürler…</a:t>
            </a:r>
            <a:endParaRPr lang="tr-TR" dirty="0">
              <a:solidFill>
                <a:srgbClr val="C00000"/>
              </a:solidFill>
            </a:endParaRPr>
          </a:p>
        </p:txBody>
      </p:sp>
    </p:spTree>
    <p:extLst>
      <p:ext uri="{BB962C8B-B14F-4D97-AF65-F5344CB8AC3E}">
        <p14:creationId xmlns:p14="http://schemas.microsoft.com/office/powerpoint/2010/main" val="3455383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6F15D-3EE7-CD73-FFC3-68CDCB3DAA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69E7CF-1C2E-C866-E2CD-D726473E7B48}"/>
              </a:ext>
            </a:extLst>
          </p:cNvPr>
          <p:cNvSpPr>
            <a:spLocks noGrp="1"/>
          </p:cNvSpPr>
          <p:nvPr>
            <p:ph type="title"/>
          </p:nvPr>
        </p:nvSpPr>
        <p:spPr/>
        <p:txBody>
          <a:bodyPr>
            <a:normAutofit/>
          </a:bodyPr>
          <a:lstStyle/>
          <a:p>
            <a:r>
              <a:rPr lang="en-US" dirty="0"/>
              <a:t>CERN </a:t>
            </a:r>
            <a:r>
              <a:rPr lang="en-US" dirty="0" err="1"/>
              <a:t>ve</a:t>
            </a:r>
            <a:r>
              <a:rPr lang="en-US" dirty="0"/>
              <a:t> </a:t>
            </a:r>
            <a:r>
              <a:rPr lang="en-US" dirty="0" err="1"/>
              <a:t>Ortak</a:t>
            </a:r>
            <a:r>
              <a:rPr lang="en-US" dirty="0"/>
              <a:t> </a:t>
            </a:r>
            <a:r>
              <a:rPr lang="en-US" dirty="0" err="1"/>
              <a:t>Üyelik</a:t>
            </a:r>
            <a:endParaRPr lang="en-US" dirty="0"/>
          </a:p>
        </p:txBody>
      </p:sp>
      <p:sp>
        <p:nvSpPr>
          <p:cNvPr id="9" name="Content Placeholder 8">
            <a:extLst>
              <a:ext uri="{FF2B5EF4-FFF2-40B4-BE49-F238E27FC236}">
                <a16:creationId xmlns:a16="http://schemas.microsoft.com/office/drawing/2014/main" id="{10C6DFC0-BEE4-14C0-0829-168D4D589FD8}"/>
              </a:ext>
            </a:extLst>
          </p:cNvPr>
          <p:cNvSpPr>
            <a:spLocks noGrp="1"/>
          </p:cNvSpPr>
          <p:nvPr>
            <p:ph idx="1"/>
          </p:nvPr>
        </p:nvSpPr>
        <p:spPr/>
        <p:txBody>
          <a:bodyPr/>
          <a:lstStyle/>
          <a:p>
            <a:endParaRPr lang="tr-TR" dirty="0"/>
          </a:p>
          <a:p>
            <a:endParaRPr lang="tr-TR" dirty="0"/>
          </a:p>
          <a:p>
            <a:r>
              <a:rPr lang="tr-TR" dirty="0"/>
              <a:t>Bilimsel Araştırma ve Faaliyetlere Resmi Katılım</a:t>
            </a:r>
          </a:p>
          <a:p>
            <a:r>
              <a:rPr lang="tr-TR" dirty="0">
                <a:solidFill>
                  <a:srgbClr val="C00000"/>
                </a:solidFill>
              </a:rPr>
              <a:t>Yapılan Alım ve İhalelere Resmi Katılım</a:t>
            </a:r>
          </a:p>
          <a:p>
            <a:r>
              <a:rPr lang="tr-TR" dirty="0"/>
              <a:t>Türk Pasaportu ile Açılan Profesyonel İş ve Pozisyonlara Başvuru / Çalışma Hakkı</a:t>
            </a:r>
          </a:p>
          <a:p>
            <a:r>
              <a:rPr lang="tr-TR" dirty="0"/>
              <a:t>Liseden Başlayarak Doktora Sonrası Araştırmacı Seviyelerine Kadar Açılan Kısa/Uzun Dönemli Eğitim/Staj/Çalışmalara Katılım</a:t>
            </a:r>
          </a:p>
          <a:p>
            <a:r>
              <a:rPr lang="tr-TR" b="1" dirty="0">
                <a:solidFill>
                  <a:srgbClr val="FF0000"/>
                </a:solidFill>
              </a:rPr>
              <a:t>CERN Teknolojilerine Erişim / Kullanım</a:t>
            </a:r>
            <a:endParaRPr lang="en-US" b="1" dirty="0">
              <a:solidFill>
                <a:srgbClr val="FF0000"/>
              </a:solidFill>
            </a:endParaRPr>
          </a:p>
        </p:txBody>
      </p:sp>
    </p:spTree>
    <p:extLst>
      <p:ext uri="{BB962C8B-B14F-4D97-AF65-F5344CB8AC3E}">
        <p14:creationId xmlns:p14="http://schemas.microsoft.com/office/powerpoint/2010/main" val="726530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9CA84F-BCB9-80A1-DD31-C0EB6D5F274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F53D9-2572-3BDE-C38D-FE64E33827B2}"/>
              </a:ext>
            </a:extLst>
          </p:cNvPr>
          <p:cNvSpPr>
            <a:spLocks noGrp="1"/>
          </p:cNvSpPr>
          <p:nvPr>
            <p:ph sz="half" idx="1"/>
          </p:nvPr>
        </p:nvSpPr>
        <p:spPr>
          <a:xfrm>
            <a:off x="-1" y="668867"/>
            <a:ext cx="7649309" cy="5511800"/>
          </a:xfrm>
        </p:spPr>
        <p:txBody>
          <a:bodyPr>
            <a:normAutofit/>
          </a:bodyPr>
          <a:lstStyle/>
          <a:p>
            <a:pPr marL="0" indent="0">
              <a:buNone/>
            </a:pPr>
            <a:r>
              <a:rPr lang="en-US" b="1" dirty="0" err="1"/>
              <a:t>İhale</a:t>
            </a:r>
            <a:r>
              <a:rPr lang="en-US" b="1" dirty="0"/>
              <a:t> ve Tedarik </a:t>
            </a:r>
            <a:r>
              <a:rPr lang="en-US" b="1" dirty="0" err="1"/>
              <a:t>Dağılımı</a:t>
            </a:r>
            <a:r>
              <a:rPr lang="en-US" b="1" dirty="0"/>
              <a:t>  (</a:t>
            </a:r>
            <a:r>
              <a:rPr lang="tr-TR" b="1" dirty="0">
                <a:solidFill>
                  <a:srgbClr val="C00000"/>
                </a:solidFill>
              </a:rPr>
              <a:t>~</a:t>
            </a:r>
            <a:r>
              <a:rPr lang="en-US" b="1" dirty="0">
                <a:solidFill>
                  <a:srgbClr val="C00000"/>
                </a:solidFill>
              </a:rPr>
              <a:t>300 Milyon CHF</a:t>
            </a:r>
            <a:r>
              <a:rPr lang="en-US" b="1" dirty="0"/>
              <a:t>)</a:t>
            </a:r>
            <a:r>
              <a:rPr lang="tr-TR" b="1" dirty="0"/>
              <a:t> (</a:t>
            </a:r>
            <a:r>
              <a:rPr lang="tr-TR" b="1" dirty="0">
                <a:solidFill>
                  <a:srgbClr val="C00000"/>
                </a:solidFill>
              </a:rPr>
              <a:t>30+ Ülke</a:t>
            </a:r>
            <a:r>
              <a:rPr lang="tr-TR" b="1" dirty="0"/>
              <a:t>)</a:t>
            </a:r>
            <a:endParaRPr lang="en-US" b="1" dirty="0"/>
          </a:p>
          <a:p>
            <a:pPr lvl="1"/>
            <a:r>
              <a:rPr lang="en-US" sz="2000" b="1" dirty="0">
                <a:solidFill>
                  <a:schemeClr val="bg2">
                    <a:lumMod val="75000"/>
                  </a:schemeClr>
                </a:solidFill>
              </a:rPr>
              <a:t>&lt;</a:t>
            </a:r>
            <a:r>
              <a:rPr lang="tr-TR" sz="2000" b="1" dirty="0">
                <a:solidFill>
                  <a:schemeClr val="bg2">
                    <a:lumMod val="75000"/>
                  </a:schemeClr>
                </a:solidFill>
              </a:rPr>
              <a:t>5</a:t>
            </a:r>
            <a:r>
              <a:rPr lang="en-US" sz="2000" b="1" dirty="0">
                <a:solidFill>
                  <a:schemeClr val="bg2">
                    <a:lumMod val="75000"/>
                  </a:schemeClr>
                </a:solidFill>
              </a:rPr>
              <a:t>0.000 </a:t>
            </a:r>
            <a:r>
              <a:rPr lang="en-US" sz="2000" b="1" dirty="0"/>
              <a:t>CHF		    </a:t>
            </a:r>
            <a:r>
              <a:rPr lang="tr-TR" sz="2000" b="1" dirty="0"/>
              <a:t>		</a:t>
            </a:r>
            <a:r>
              <a:rPr lang="en-US" sz="2000" b="1" dirty="0"/>
              <a:t>~%12   CERN Procurement </a:t>
            </a:r>
          </a:p>
          <a:p>
            <a:pPr lvl="1"/>
            <a:r>
              <a:rPr lang="tr-TR" sz="2000" b="1" dirty="0">
                <a:solidFill>
                  <a:schemeClr val="bg2">
                    <a:lumMod val="75000"/>
                  </a:schemeClr>
                </a:solidFill>
              </a:rPr>
              <a:t>5</a:t>
            </a:r>
            <a:r>
              <a:rPr lang="en-US" sz="2000" b="1" dirty="0">
                <a:solidFill>
                  <a:schemeClr val="bg2">
                    <a:lumMod val="75000"/>
                  </a:schemeClr>
                </a:solidFill>
              </a:rPr>
              <a:t>0.000-200.000 </a:t>
            </a:r>
            <a:r>
              <a:rPr lang="en-US" sz="2000" b="1" dirty="0"/>
              <a:t>CH</a:t>
            </a:r>
            <a:r>
              <a:rPr lang="tr-TR" sz="2000" b="1" dirty="0"/>
              <a:t>F	</a:t>
            </a:r>
            <a:r>
              <a:rPr lang="en-US" sz="2000" b="1" dirty="0"/>
              <a:t>~%</a:t>
            </a:r>
            <a:r>
              <a:rPr lang="tr-TR" sz="2000" b="1" dirty="0"/>
              <a:t>30</a:t>
            </a:r>
            <a:r>
              <a:rPr lang="en-US" sz="2000" b="1" dirty="0"/>
              <a:t>   </a:t>
            </a:r>
            <a:r>
              <a:rPr lang="en-US" sz="2000" b="1" dirty="0">
                <a:hlinkClick r:id="rId2"/>
              </a:rPr>
              <a:t>cern@tobb.org.tr</a:t>
            </a:r>
            <a:r>
              <a:rPr lang="en-US" sz="2000" b="1" dirty="0"/>
              <a:t>  </a:t>
            </a:r>
            <a:endParaRPr lang="tr-TR" sz="2000" b="1" dirty="0"/>
          </a:p>
          <a:p>
            <a:pPr lvl="1"/>
            <a:r>
              <a:rPr lang="en-US" sz="2000" b="1" dirty="0">
                <a:solidFill>
                  <a:schemeClr val="bg2">
                    <a:lumMod val="75000"/>
                  </a:schemeClr>
                </a:solidFill>
              </a:rPr>
              <a:t>200.000</a:t>
            </a:r>
            <a:r>
              <a:rPr lang="en-US" sz="2000" b="1" dirty="0"/>
              <a:t> CHF </a:t>
            </a:r>
            <a:r>
              <a:rPr lang="en-US" sz="2000" b="1" dirty="0">
                <a:solidFill>
                  <a:schemeClr val="bg2">
                    <a:lumMod val="75000"/>
                  </a:schemeClr>
                </a:solidFill>
              </a:rPr>
              <a:t>ve </a:t>
            </a:r>
            <a:r>
              <a:rPr lang="en-US" sz="2000" b="1" dirty="0" err="1">
                <a:solidFill>
                  <a:schemeClr val="bg2">
                    <a:lumMod val="75000"/>
                  </a:schemeClr>
                </a:solidFill>
              </a:rPr>
              <a:t>üzeri</a:t>
            </a:r>
            <a:r>
              <a:rPr lang="en-US" sz="2000" b="1" dirty="0">
                <a:solidFill>
                  <a:schemeClr val="bg2">
                    <a:lumMod val="75000"/>
                  </a:schemeClr>
                </a:solidFill>
              </a:rPr>
              <a:t>   </a:t>
            </a:r>
            <a:r>
              <a:rPr lang="tr-TR" sz="2000" b="1" dirty="0"/>
              <a:t>	</a:t>
            </a:r>
            <a:r>
              <a:rPr lang="en-US" sz="2000" b="1" dirty="0"/>
              <a:t>~%</a:t>
            </a:r>
            <a:r>
              <a:rPr lang="tr-TR" sz="2000" b="1" dirty="0"/>
              <a:t>58</a:t>
            </a:r>
            <a:r>
              <a:rPr lang="en-US" sz="2000" b="1" dirty="0"/>
              <a:t>   Web</a:t>
            </a:r>
            <a:endParaRPr lang="tr-TR" sz="2000" b="1" dirty="0"/>
          </a:p>
          <a:p>
            <a:pPr marL="0" lvl="1" indent="0">
              <a:buNone/>
            </a:pPr>
            <a:endParaRPr lang="tr-TR" sz="2000" b="1" dirty="0"/>
          </a:p>
          <a:p>
            <a:pPr marL="457200" lvl="1" indent="0">
              <a:buNone/>
            </a:pPr>
            <a:endParaRPr lang="tr-TR" sz="2000" b="1" dirty="0"/>
          </a:p>
          <a:p>
            <a:pPr marL="57150" indent="0">
              <a:buNone/>
            </a:pPr>
            <a:r>
              <a:rPr lang="en-US" sz="1800" b="1" dirty="0">
                <a:solidFill>
                  <a:schemeClr val="bg2">
                    <a:lumMod val="75000"/>
                  </a:schemeClr>
                </a:solidFill>
                <a:effectLst>
                  <a:outerShdw blurRad="38100" dist="38100" dir="2700000" algn="tl">
                    <a:srgbClr val="000000">
                      <a:alpha val="43137"/>
                    </a:srgbClr>
                  </a:outerShdw>
                </a:effectLst>
                <a:hlinkClick r:id="rId3">
                  <a:extLst>
                    <a:ext uri="{A12FA001-AC4F-418D-AE19-62706E023703}">
                      <ahyp:hlinkClr xmlns:ahyp="http://schemas.microsoft.com/office/drawing/2018/hyperlinkcolor" val="tx"/>
                    </a:ext>
                  </a:extLst>
                </a:hlinkClick>
              </a:rPr>
              <a:t>https://forthcoming-ms.app.cern.ch/#!/</a:t>
            </a:r>
            <a:endParaRPr lang="tr-TR" sz="1800" b="1" dirty="0">
              <a:solidFill>
                <a:schemeClr val="bg2">
                  <a:lumMod val="75000"/>
                </a:schemeClr>
              </a:solidFill>
              <a:effectLst>
                <a:outerShdw blurRad="38100" dist="38100" dir="2700000" algn="tl">
                  <a:srgbClr val="000000">
                    <a:alpha val="43137"/>
                  </a:srgbClr>
                </a:outerShdw>
              </a:effectLst>
            </a:endParaRPr>
          </a:p>
          <a:p>
            <a:pPr marL="457200" lvl="1" indent="0">
              <a:buNone/>
            </a:pPr>
            <a:endParaRPr lang="tr-TR" sz="2000" b="1" dirty="0"/>
          </a:p>
          <a:p>
            <a:pPr marL="0" indent="0">
              <a:buNone/>
            </a:pPr>
            <a:endParaRPr lang="en-US" dirty="0">
              <a:effectLst>
                <a:outerShdw blurRad="38100" dist="38100" dir="2700000" algn="tl">
                  <a:srgbClr val="000000">
                    <a:alpha val="43137"/>
                  </a:srgbClr>
                </a:outerShdw>
              </a:effectLst>
            </a:endParaRPr>
          </a:p>
        </p:txBody>
      </p:sp>
      <p:pic>
        <p:nvPicPr>
          <p:cNvPr id="9" name="Picture 8">
            <a:extLst>
              <a:ext uri="{FF2B5EF4-FFF2-40B4-BE49-F238E27FC236}">
                <a16:creationId xmlns:a16="http://schemas.microsoft.com/office/drawing/2014/main" id="{B67DB1FA-3C3B-4241-0604-116645F07C75}"/>
              </a:ext>
            </a:extLst>
          </p:cNvPr>
          <p:cNvPicPr>
            <a:picLocks noChangeAspect="1"/>
          </p:cNvPicPr>
          <p:nvPr/>
        </p:nvPicPr>
        <p:blipFill>
          <a:blip r:embed="rId4"/>
          <a:stretch>
            <a:fillRect/>
          </a:stretch>
        </p:blipFill>
        <p:spPr>
          <a:xfrm>
            <a:off x="4505848" y="2342492"/>
            <a:ext cx="4464973" cy="3750577"/>
          </a:xfrm>
          <a:prstGeom prst="rect">
            <a:avLst/>
          </a:prstGeom>
          <a:noFill/>
        </p:spPr>
      </p:pic>
      <p:sp>
        <p:nvSpPr>
          <p:cNvPr id="2" name="Title 1">
            <a:extLst>
              <a:ext uri="{FF2B5EF4-FFF2-40B4-BE49-F238E27FC236}">
                <a16:creationId xmlns:a16="http://schemas.microsoft.com/office/drawing/2014/main" id="{F870FFD5-DC12-FEA9-34BE-A21500AC90FC}"/>
              </a:ext>
            </a:extLst>
          </p:cNvPr>
          <p:cNvSpPr>
            <a:spLocks noGrp="1"/>
          </p:cNvSpPr>
          <p:nvPr>
            <p:ph type="title"/>
          </p:nvPr>
        </p:nvSpPr>
        <p:spPr>
          <a:xfrm>
            <a:off x="-8467" y="0"/>
            <a:ext cx="9152467" cy="668867"/>
          </a:xfrm>
        </p:spPr>
        <p:txBody>
          <a:bodyPr anchor="t">
            <a:normAutofit/>
          </a:bodyPr>
          <a:lstStyle/>
          <a:p>
            <a:r>
              <a:rPr lang="en-US" dirty="0"/>
              <a:t>CERN ve </a:t>
            </a:r>
            <a:r>
              <a:rPr lang="en-US" dirty="0" err="1"/>
              <a:t>Ortak</a:t>
            </a:r>
            <a:r>
              <a:rPr lang="en-US" dirty="0"/>
              <a:t> </a:t>
            </a:r>
            <a:r>
              <a:rPr lang="en-US" dirty="0" err="1"/>
              <a:t>Üyelik</a:t>
            </a:r>
            <a:endParaRPr lang="en-US" dirty="0"/>
          </a:p>
        </p:txBody>
      </p:sp>
    </p:spTree>
    <p:extLst>
      <p:ext uri="{BB962C8B-B14F-4D97-AF65-F5344CB8AC3E}">
        <p14:creationId xmlns:p14="http://schemas.microsoft.com/office/powerpoint/2010/main" val="3266926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AC415-6D6B-4976-9C3E-8D9A0F0480DD}"/>
              </a:ext>
            </a:extLst>
          </p:cNvPr>
          <p:cNvSpPr>
            <a:spLocks noGrp="1"/>
          </p:cNvSpPr>
          <p:nvPr>
            <p:ph type="title"/>
          </p:nvPr>
        </p:nvSpPr>
        <p:spPr/>
        <p:txBody>
          <a:bodyPr/>
          <a:lstStyle/>
          <a:p>
            <a:r>
              <a:rPr lang="tr-TR" dirty="0"/>
              <a:t>Pozitif Görünüm</a:t>
            </a:r>
            <a:endParaRPr lang="en-US" dirty="0"/>
          </a:p>
        </p:txBody>
      </p:sp>
      <p:sp>
        <p:nvSpPr>
          <p:cNvPr id="3" name="Content Placeholder 2">
            <a:extLst>
              <a:ext uri="{FF2B5EF4-FFF2-40B4-BE49-F238E27FC236}">
                <a16:creationId xmlns:a16="http://schemas.microsoft.com/office/drawing/2014/main" id="{E852A77E-1362-4DB0-A60E-E30AD3B004B1}"/>
              </a:ext>
            </a:extLst>
          </p:cNvPr>
          <p:cNvSpPr>
            <a:spLocks noGrp="1"/>
          </p:cNvSpPr>
          <p:nvPr>
            <p:ph idx="1"/>
          </p:nvPr>
        </p:nvSpPr>
        <p:spPr/>
        <p:txBody>
          <a:bodyPr>
            <a:normAutofit lnSpcReduction="10000"/>
          </a:bodyPr>
          <a:lstStyle/>
          <a:p>
            <a:r>
              <a:rPr lang="tr-TR"/>
              <a:t>Son 10 </a:t>
            </a:r>
            <a:r>
              <a:rPr lang="tr-TR" dirty="0"/>
              <a:t>yılda</a:t>
            </a:r>
          </a:p>
          <a:p>
            <a:pPr lvl="1"/>
            <a:r>
              <a:rPr lang="en-US" dirty="0">
                <a:solidFill>
                  <a:srgbClr val="0070C0"/>
                </a:solidFill>
              </a:rPr>
              <a:t>2632</a:t>
            </a:r>
            <a:r>
              <a:rPr lang="tr-TR" dirty="0"/>
              <a:t> </a:t>
            </a:r>
            <a:r>
              <a:rPr lang="en-US" dirty="0" err="1"/>
              <a:t>teknoloji</a:t>
            </a:r>
            <a:r>
              <a:rPr lang="en-US" dirty="0"/>
              <a:t> </a:t>
            </a:r>
            <a:r>
              <a:rPr lang="tr-TR" dirty="0"/>
              <a:t>şirket</a:t>
            </a:r>
            <a:r>
              <a:rPr lang="en-US" dirty="0"/>
              <a:t>i CERN </a:t>
            </a:r>
            <a:r>
              <a:rPr lang="en-US" dirty="0" err="1"/>
              <a:t>Networküne</a:t>
            </a:r>
            <a:r>
              <a:rPr lang="en-US" dirty="0"/>
              <a:t> </a:t>
            </a:r>
            <a:r>
              <a:rPr lang="en-US" dirty="0" err="1"/>
              <a:t>Kayıt</a:t>
            </a:r>
            <a:r>
              <a:rPr lang="en-US" dirty="0"/>
              <a:t> </a:t>
            </a:r>
            <a:r>
              <a:rPr lang="en-US" dirty="0" err="1"/>
              <a:t>oldu</a:t>
            </a:r>
            <a:r>
              <a:rPr lang="en-US" dirty="0"/>
              <a:t>, </a:t>
            </a:r>
            <a:br>
              <a:rPr lang="en-US" dirty="0"/>
            </a:br>
            <a:r>
              <a:rPr lang="en-US" dirty="0">
                <a:solidFill>
                  <a:srgbClr val="0070C0"/>
                </a:solidFill>
              </a:rPr>
              <a:t>1600+</a:t>
            </a:r>
            <a:r>
              <a:rPr lang="en-US" dirty="0"/>
              <a:t> </a:t>
            </a:r>
            <a:r>
              <a:rPr lang="en-US" dirty="0" err="1"/>
              <a:t>duyurularımızı</a:t>
            </a:r>
            <a:r>
              <a:rPr lang="en-US" dirty="0"/>
              <a:t> </a:t>
            </a:r>
            <a:r>
              <a:rPr lang="en-US" dirty="0" err="1"/>
              <a:t>almaya</a:t>
            </a:r>
            <a:r>
              <a:rPr lang="en-US" dirty="0"/>
              <a:t> </a:t>
            </a:r>
            <a:r>
              <a:rPr lang="en-US" dirty="0" err="1"/>
              <a:t>devam</a:t>
            </a:r>
            <a:r>
              <a:rPr lang="en-US" dirty="0"/>
              <a:t> </a:t>
            </a:r>
            <a:r>
              <a:rPr lang="en-US" dirty="0" err="1"/>
              <a:t>ediyor</a:t>
            </a:r>
            <a:r>
              <a:rPr lang="en-US" dirty="0"/>
              <a:t>.</a:t>
            </a:r>
            <a:br>
              <a:rPr lang="en-US" dirty="0"/>
            </a:br>
            <a:r>
              <a:rPr lang="en-US" dirty="0"/>
              <a:t>(</a:t>
            </a:r>
            <a:r>
              <a:rPr lang="en-US" dirty="0" err="1"/>
              <a:t>Teknoloji</a:t>
            </a:r>
            <a:r>
              <a:rPr lang="en-US" dirty="0"/>
              <a:t> </a:t>
            </a:r>
            <a:r>
              <a:rPr lang="en-US" dirty="0" err="1"/>
              <a:t>odaklı</a:t>
            </a:r>
            <a:r>
              <a:rPr lang="en-US" dirty="0"/>
              <a:t> </a:t>
            </a:r>
            <a:r>
              <a:rPr lang="en-US" dirty="0" err="1"/>
              <a:t>olmayan</a:t>
            </a:r>
            <a:r>
              <a:rPr lang="en-US" dirty="0"/>
              <a:t> </a:t>
            </a:r>
            <a:r>
              <a:rPr lang="en-US" dirty="0" err="1"/>
              <a:t>alım</a:t>
            </a:r>
            <a:r>
              <a:rPr lang="en-US" dirty="0"/>
              <a:t> </a:t>
            </a:r>
            <a:r>
              <a:rPr lang="en-US" dirty="0" err="1"/>
              <a:t>türüne</a:t>
            </a:r>
            <a:r>
              <a:rPr lang="en-US" dirty="0"/>
              <a:t> </a:t>
            </a:r>
            <a:r>
              <a:rPr lang="en-US" dirty="0" err="1"/>
              <a:t>göre</a:t>
            </a:r>
            <a:r>
              <a:rPr lang="en-US" dirty="0"/>
              <a:t> </a:t>
            </a:r>
            <a:r>
              <a:rPr lang="en-US" dirty="0" err="1"/>
              <a:t>gerektiğinde</a:t>
            </a:r>
            <a:r>
              <a:rPr lang="en-US" dirty="0"/>
              <a:t> </a:t>
            </a:r>
            <a:r>
              <a:rPr lang="en-US" dirty="0" err="1"/>
              <a:t>firmalar</a:t>
            </a:r>
            <a:r>
              <a:rPr lang="en-US" dirty="0"/>
              <a:t> </a:t>
            </a:r>
            <a:r>
              <a:rPr lang="en-US" dirty="0" err="1"/>
              <a:t>aranıyor</a:t>
            </a:r>
            <a:r>
              <a:rPr lang="en-US" dirty="0"/>
              <a:t>, </a:t>
            </a:r>
            <a:r>
              <a:rPr lang="en-US" dirty="0" err="1"/>
              <a:t>örneğin</a:t>
            </a:r>
            <a:r>
              <a:rPr lang="en-US" dirty="0"/>
              <a:t> </a:t>
            </a:r>
            <a:r>
              <a:rPr lang="en-US" dirty="0" err="1"/>
              <a:t>kupa</a:t>
            </a:r>
            <a:r>
              <a:rPr lang="en-US" dirty="0"/>
              <a:t>, </a:t>
            </a:r>
            <a:r>
              <a:rPr lang="en-US" dirty="0" err="1"/>
              <a:t>hediyelik</a:t>
            </a:r>
            <a:r>
              <a:rPr lang="en-US" dirty="0"/>
              <a:t> </a:t>
            </a:r>
            <a:r>
              <a:rPr lang="en-US" dirty="0" err="1"/>
              <a:t>eşya</a:t>
            </a:r>
            <a:r>
              <a:rPr lang="en-US" dirty="0"/>
              <a:t>, </a:t>
            </a:r>
            <a:r>
              <a:rPr lang="en-US" dirty="0" err="1"/>
              <a:t>sırt</a:t>
            </a:r>
            <a:r>
              <a:rPr lang="en-US" dirty="0"/>
              <a:t> </a:t>
            </a:r>
            <a:r>
              <a:rPr lang="en-US" dirty="0" err="1"/>
              <a:t>çantası</a:t>
            </a:r>
            <a:r>
              <a:rPr lang="en-US" dirty="0"/>
              <a:t>, </a:t>
            </a:r>
            <a:r>
              <a:rPr lang="en-US" dirty="0" err="1"/>
              <a:t>iş</a:t>
            </a:r>
            <a:r>
              <a:rPr lang="en-US" dirty="0"/>
              <a:t> </a:t>
            </a:r>
            <a:r>
              <a:rPr lang="en-US" dirty="0" err="1"/>
              <a:t>elbisesi</a:t>
            </a:r>
            <a:r>
              <a:rPr lang="en-US" dirty="0"/>
              <a:t>, </a:t>
            </a:r>
            <a:r>
              <a:rPr lang="en-US" dirty="0" err="1"/>
              <a:t>basım-yayın</a:t>
            </a:r>
            <a:r>
              <a:rPr lang="en-US" dirty="0"/>
              <a:t>, </a:t>
            </a:r>
            <a:r>
              <a:rPr lang="en-US" dirty="0" err="1"/>
              <a:t>vb</a:t>
            </a:r>
            <a:r>
              <a:rPr lang="en-US" dirty="0"/>
              <a:t>)</a:t>
            </a:r>
          </a:p>
          <a:p>
            <a:pPr marL="457200" lvl="1" indent="0">
              <a:buNone/>
            </a:pPr>
            <a:endParaRPr lang="en-US" dirty="0"/>
          </a:p>
          <a:p>
            <a:pPr lvl="1"/>
            <a:r>
              <a:rPr lang="en-US" dirty="0">
                <a:solidFill>
                  <a:srgbClr val="0070C0"/>
                </a:solidFill>
              </a:rPr>
              <a:t>351</a:t>
            </a:r>
            <a:r>
              <a:rPr lang="tr-TR" dirty="0"/>
              <a:t> şirket</a:t>
            </a:r>
            <a:r>
              <a:rPr lang="en-US" dirty="0"/>
              <a:t> CERN </a:t>
            </a:r>
            <a:r>
              <a:rPr lang="en-US" dirty="0" err="1"/>
              <a:t>İhalelerine</a:t>
            </a:r>
            <a:r>
              <a:rPr lang="en-US" dirty="0"/>
              <a:t> </a:t>
            </a:r>
            <a:r>
              <a:rPr lang="en-US" dirty="0" err="1"/>
              <a:t>Katıldı</a:t>
            </a:r>
            <a:r>
              <a:rPr lang="en-US" dirty="0"/>
              <a:t>.</a:t>
            </a:r>
          </a:p>
          <a:p>
            <a:pPr lvl="1"/>
            <a:endParaRPr lang="en-US" dirty="0"/>
          </a:p>
          <a:p>
            <a:pPr lvl="1"/>
            <a:r>
              <a:rPr lang="en-US" dirty="0">
                <a:solidFill>
                  <a:srgbClr val="0070C0"/>
                </a:solidFill>
              </a:rPr>
              <a:t>43</a:t>
            </a:r>
            <a:r>
              <a:rPr lang="tr-TR" dirty="0"/>
              <a:t> şirket</a:t>
            </a:r>
            <a:r>
              <a:rPr lang="en-US" dirty="0"/>
              <a:t> </a:t>
            </a:r>
            <a:r>
              <a:rPr lang="en-US" dirty="0" err="1"/>
              <a:t>sipariş</a:t>
            </a:r>
            <a:r>
              <a:rPr lang="en-US" dirty="0"/>
              <a:t> </a:t>
            </a:r>
            <a:r>
              <a:rPr lang="en-US" dirty="0" err="1"/>
              <a:t>aldı</a:t>
            </a:r>
            <a:r>
              <a:rPr lang="en-US" dirty="0"/>
              <a:t>, </a:t>
            </a:r>
            <a:r>
              <a:rPr lang="en-US" dirty="0">
                <a:solidFill>
                  <a:srgbClr val="C00000"/>
                </a:solidFill>
              </a:rPr>
              <a:t>10+ </a:t>
            </a:r>
            <a:r>
              <a:rPr lang="en-US" dirty="0" err="1">
                <a:solidFill>
                  <a:srgbClr val="C00000"/>
                </a:solidFill>
              </a:rPr>
              <a:t>Milyon</a:t>
            </a:r>
            <a:r>
              <a:rPr lang="en-US" dirty="0">
                <a:solidFill>
                  <a:srgbClr val="C00000"/>
                </a:solidFill>
              </a:rPr>
              <a:t> CHF </a:t>
            </a:r>
            <a:r>
              <a:rPr lang="en-US" dirty="0" err="1"/>
              <a:t>sipariş</a:t>
            </a:r>
            <a:r>
              <a:rPr lang="en-US" dirty="0"/>
              <a:t> </a:t>
            </a:r>
            <a:r>
              <a:rPr lang="en-US" dirty="0" err="1"/>
              <a:t>teslim</a:t>
            </a:r>
            <a:r>
              <a:rPr lang="en-US" dirty="0"/>
              <a:t> </a:t>
            </a:r>
            <a:r>
              <a:rPr lang="en-US" dirty="0" err="1"/>
              <a:t>edildi</a:t>
            </a:r>
            <a:r>
              <a:rPr lang="en-US" dirty="0"/>
              <a:t> /</a:t>
            </a:r>
            <a:r>
              <a:rPr lang="en-US" dirty="0" err="1"/>
              <a:t>ödendi</a:t>
            </a:r>
            <a:r>
              <a:rPr lang="en-US" dirty="0"/>
              <a:t>.</a:t>
            </a:r>
          </a:p>
          <a:p>
            <a:pPr lvl="1"/>
            <a:endParaRPr lang="en-US" dirty="0"/>
          </a:p>
          <a:p>
            <a:pPr lvl="1"/>
            <a:r>
              <a:rPr lang="en-US" dirty="0">
                <a:solidFill>
                  <a:srgbClr val="0070C0"/>
                </a:solidFill>
              </a:rPr>
              <a:t>SAMM </a:t>
            </a:r>
            <a:r>
              <a:rPr lang="en-US" dirty="0" err="1">
                <a:solidFill>
                  <a:srgbClr val="0070C0"/>
                </a:solidFill>
              </a:rPr>
              <a:t>Teknoloji</a:t>
            </a:r>
            <a:r>
              <a:rPr lang="en-US" dirty="0"/>
              <a:t>,</a:t>
            </a:r>
            <a:r>
              <a:rPr lang="en-US" dirty="0">
                <a:solidFill>
                  <a:srgbClr val="0070C0"/>
                </a:solidFill>
              </a:rPr>
              <a:t> </a:t>
            </a:r>
            <a:r>
              <a:rPr lang="en-US" dirty="0">
                <a:solidFill>
                  <a:srgbClr val="00B0F0"/>
                </a:solidFill>
              </a:rPr>
              <a:t>Standard </a:t>
            </a:r>
            <a:r>
              <a:rPr lang="en-US" dirty="0" err="1">
                <a:solidFill>
                  <a:srgbClr val="00B0F0"/>
                </a:solidFill>
              </a:rPr>
              <a:t>Pompa</a:t>
            </a:r>
            <a:r>
              <a:rPr lang="en-US" dirty="0"/>
              <a:t>,</a:t>
            </a:r>
            <a:r>
              <a:rPr lang="en-US" dirty="0">
                <a:solidFill>
                  <a:srgbClr val="0070C0"/>
                </a:solidFill>
              </a:rPr>
              <a:t> Visan </a:t>
            </a:r>
            <a:r>
              <a:rPr lang="en-US" dirty="0" err="1">
                <a:solidFill>
                  <a:srgbClr val="0070C0"/>
                </a:solidFill>
              </a:rPr>
              <a:t>Vinç</a:t>
            </a:r>
            <a:r>
              <a:rPr lang="en-US" dirty="0"/>
              <a:t>,</a:t>
            </a:r>
            <a:r>
              <a:rPr lang="en-US" dirty="0">
                <a:solidFill>
                  <a:srgbClr val="0070C0"/>
                </a:solidFill>
              </a:rPr>
              <a:t> </a:t>
            </a:r>
            <a:r>
              <a:rPr lang="en-US" dirty="0">
                <a:solidFill>
                  <a:srgbClr val="00B0F0"/>
                </a:solidFill>
              </a:rPr>
              <a:t>2M Kablo </a:t>
            </a:r>
            <a:br>
              <a:rPr lang="en-US" dirty="0">
                <a:solidFill>
                  <a:srgbClr val="0070C0"/>
                </a:solidFill>
              </a:rPr>
            </a:br>
            <a:r>
              <a:rPr lang="en-US" dirty="0" err="1"/>
              <a:t>düzenli</a:t>
            </a:r>
            <a:r>
              <a:rPr lang="en-US" dirty="0"/>
              <a:t>/</a:t>
            </a:r>
            <a:r>
              <a:rPr lang="en-US" dirty="0" err="1"/>
              <a:t>uzun</a:t>
            </a:r>
            <a:r>
              <a:rPr lang="en-US" dirty="0"/>
              <a:t> </a:t>
            </a:r>
            <a:r>
              <a:rPr lang="en-US" dirty="0" err="1"/>
              <a:t>dönemli</a:t>
            </a:r>
            <a:r>
              <a:rPr lang="en-US" dirty="0"/>
              <a:t> (3+2 </a:t>
            </a:r>
            <a:r>
              <a:rPr lang="en-US" dirty="0" err="1"/>
              <a:t>yıllık</a:t>
            </a:r>
            <a:r>
              <a:rPr lang="en-US" dirty="0"/>
              <a:t>) </a:t>
            </a:r>
            <a:r>
              <a:rPr lang="en-US" dirty="0" err="1"/>
              <a:t>tedarik</a:t>
            </a:r>
            <a:r>
              <a:rPr lang="en-US" dirty="0"/>
              <a:t> </a:t>
            </a:r>
            <a:r>
              <a:rPr lang="en-US" dirty="0" err="1"/>
              <a:t>ihaleleri</a:t>
            </a:r>
            <a:r>
              <a:rPr lang="en-US" dirty="0"/>
              <a:t> </a:t>
            </a:r>
            <a:r>
              <a:rPr lang="en-US" dirty="0" err="1"/>
              <a:t>kazandılar</a:t>
            </a:r>
            <a:r>
              <a:rPr lang="en-US" dirty="0"/>
              <a:t>. </a:t>
            </a:r>
            <a:br>
              <a:rPr lang="en-US" dirty="0"/>
            </a:br>
            <a:br>
              <a:rPr lang="en-US" dirty="0"/>
            </a:br>
            <a:endParaRPr lang="en-US" dirty="0">
              <a:solidFill>
                <a:srgbClr val="C00000"/>
              </a:solidFill>
            </a:endParaRPr>
          </a:p>
        </p:txBody>
      </p:sp>
    </p:spTree>
    <p:extLst>
      <p:ext uri="{BB962C8B-B14F-4D97-AF65-F5344CB8AC3E}">
        <p14:creationId xmlns:p14="http://schemas.microsoft.com/office/powerpoint/2010/main" val="3816682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AC415-6D6B-4976-9C3E-8D9A0F0480DD}"/>
              </a:ext>
            </a:extLst>
          </p:cNvPr>
          <p:cNvSpPr>
            <a:spLocks noGrp="1"/>
          </p:cNvSpPr>
          <p:nvPr>
            <p:ph type="title"/>
          </p:nvPr>
        </p:nvSpPr>
        <p:spPr/>
        <p:txBody>
          <a:bodyPr/>
          <a:lstStyle/>
          <a:p>
            <a:r>
              <a:rPr lang="tr-TR" dirty="0"/>
              <a:t>Pozitif Görünüm</a:t>
            </a:r>
            <a:endParaRPr lang="en-US" dirty="0"/>
          </a:p>
        </p:txBody>
      </p:sp>
      <p:sp>
        <p:nvSpPr>
          <p:cNvPr id="3" name="Content Placeholder 2">
            <a:extLst>
              <a:ext uri="{FF2B5EF4-FFF2-40B4-BE49-F238E27FC236}">
                <a16:creationId xmlns:a16="http://schemas.microsoft.com/office/drawing/2014/main" id="{E852A77E-1362-4DB0-A60E-E30AD3B004B1}"/>
              </a:ext>
            </a:extLst>
          </p:cNvPr>
          <p:cNvSpPr>
            <a:spLocks noGrp="1"/>
          </p:cNvSpPr>
          <p:nvPr>
            <p:ph idx="1"/>
          </p:nvPr>
        </p:nvSpPr>
        <p:spPr/>
        <p:txBody>
          <a:bodyPr/>
          <a:lstStyle/>
          <a:p>
            <a:pPr lvl="1"/>
            <a:r>
              <a:rPr lang="tr-TR" dirty="0">
                <a:solidFill>
                  <a:srgbClr val="0070C0"/>
                </a:solidFill>
              </a:rPr>
              <a:t>29</a:t>
            </a:r>
            <a:r>
              <a:rPr lang="tr-TR" dirty="0"/>
              <a:t> şirket, </a:t>
            </a:r>
            <a:r>
              <a:rPr lang="tr-TR" dirty="0">
                <a:solidFill>
                  <a:srgbClr val="C00000"/>
                </a:solidFill>
              </a:rPr>
              <a:t>19.5 Milyon CHF </a:t>
            </a:r>
            <a:r>
              <a:rPr lang="tr-TR" dirty="0"/>
              <a:t>büyüklüğündeki farklı</a:t>
            </a:r>
            <a:r>
              <a:rPr lang="tr-TR" dirty="0">
                <a:solidFill>
                  <a:srgbClr val="FF0000"/>
                </a:solidFill>
              </a:rPr>
              <a:t>*</a:t>
            </a:r>
            <a:r>
              <a:rPr lang="tr-TR" dirty="0"/>
              <a:t> ihalelerde </a:t>
            </a:r>
            <a:r>
              <a:rPr lang="tr-TR" b="1" dirty="0">
                <a:effectLst>
                  <a:outerShdw blurRad="38100" dist="38100" dir="2700000" algn="tl">
                    <a:srgbClr val="000000">
                      <a:alpha val="43137"/>
                    </a:srgbClr>
                  </a:outerShdw>
                </a:effectLst>
              </a:rPr>
              <a:t>2 inci </a:t>
            </a:r>
            <a:r>
              <a:rPr lang="tr-TR" dirty="0"/>
              <a:t>oldu.</a:t>
            </a:r>
            <a:br>
              <a:rPr lang="tr-TR" dirty="0"/>
            </a:br>
            <a:r>
              <a:rPr lang="tr-TR" sz="1600" dirty="0"/>
              <a:t>(</a:t>
            </a:r>
            <a:r>
              <a:rPr lang="tr-TR" sz="1600" dirty="0">
                <a:solidFill>
                  <a:srgbClr val="FF0000"/>
                </a:solidFill>
              </a:rPr>
              <a:t>* </a:t>
            </a:r>
            <a:r>
              <a:rPr lang="tr-TR" sz="1600" dirty="0"/>
              <a:t>1 inci şirket Türk olmayan)</a:t>
            </a:r>
            <a:endParaRPr lang="en-US" sz="1600" dirty="0"/>
          </a:p>
          <a:p>
            <a:pPr lvl="1"/>
            <a:endParaRPr lang="tr-TR" sz="1600" dirty="0"/>
          </a:p>
          <a:p>
            <a:pPr lvl="1"/>
            <a:r>
              <a:rPr lang="tr-TR" dirty="0">
                <a:solidFill>
                  <a:srgbClr val="0070C0"/>
                </a:solidFill>
              </a:rPr>
              <a:t>17</a:t>
            </a:r>
            <a:r>
              <a:rPr lang="tr-TR" dirty="0"/>
              <a:t> şirket, </a:t>
            </a:r>
            <a:r>
              <a:rPr lang="tr-TR" dirty="0">
                <a:solidFill>
                  <a:srgbClr val="C00000"/>
                </a:solidFill>
              </a:rPr>
              <a:t>11.1 Milyon CHF </a:t>
            </a:r>
            <a:r>
              <a:rPr lang="tr-TR" dirty="0"/>
              <a:t>büyüklüğündeki farklı</a:t>
            </a:r>
            <a:r>
              <a:rPr lang="tr-TR" dirty="0">
                <a:solidFill>
                  <a:srgbClr val="FF0000"/>
                </a:solidFill>
              </a:rPr>
              <a:t>*</a:t>
            </a:r>
            <a:r>
              <a:rPr lang="tr-TR" dirty="0"/>
              <a:t> ihalelerde </a:t>
            </a:r>
            <a:r>
              <a:rPr lang="tr-TR" b="1" dirty="0">
                <a:effectLst>
                  <a:outerShdw blurRad="38100" dist="38100" dir="2700000" algn="tl">
                    <a:srgbClr val="000000">
                      <a:alpha val="43137"/>
                    </a:srgbClr>
                  </a:outerShdw>
                </a:effectLst>
              </a:rPr>
              <a:t>3 üncü </a:t>
            </a:r>
            <a:r>
              <a:rPr lang="tr-TR" dirty="0"/>
              <a:t>oldu.</a:t>
            </a:r>
            <a:br>
              <a:rPr lang="tr-TR" dirty="0"/>
            </a:br>
            <a:r>
              <a:rPr lang="tr-TR" sz="1600" dirty="0"/>
              <a:t>(</a:t>
            </a:r>
            <a:r>
              <a:rPr lang="tr-TR" sz="1600" dirty="0">
                <a:solidFill>
                  <a:srgbClr val="FF0000"/>
                </a:solidFill>
              </a:rPr>
              <a:t>* </a:t>
            </a:r>
            <a:r>
              <a:rPr lang="tr-TR" sz="1600" dirty="0"/>
              <a:t>1 inci ve 2 inci şirket Türk olmayan)</a:t>
            </a:r>
            <a:endParaRPr lang="en-US" sz="1600" dirty="0"/>
          </a:p>
          <a:p>
            <a:pPr lvl="1"/>
            <a:endParaRPr lang="tr-TR" sz="1600" dirty="0"/>
          </a:p>
          <a:p>
            <a:pPr lvl="1"/>
            <a:r>
              <a:rPr lang="tr-TR" dirty="0"/>
              <a:t>Mekanik Hassas İşleme ile başlayan işlerimiz değişik alanlara yayıldı.</a:t>
            </a:r>
          </a:p>
          <a:p>
            <a:pPr marL="457200" lvl="1" indent="0">
              <a:buNone/>
            </a:pPr>
            <a:endParaRPr lang="en-US" dirty="0"/>
          </a:p>
        </p:txBody>
      </p:sp>
      <p:pic>
        <p:nvPicPr>
          <p:cNvPr id="4" name="pie_supplies_by_code">
            <a:extLst>
              <a:ext uri="{FF2B5EF4-FFF2-40B4-BE49-F238E27FC236}">
                <a16:creationId xmlns:a16="http://schemas.microsoft.com/office/drawing/2014/main" id="{76637CFE-CB86-445E-8F15-0531B3792031}"/>
              </a:ext>
            </a:extLst>
          </p:cNvPr>
          <p:cNvPicPr>
            <a:picLocks noChangeAspect="1"/>
          </p:cNvPicPr>
          <p:nvPr/>
        </p:nvPicPr>
        <p:blipFill rotWithShape="1">
          <a:blip r:embed="rId2"/>
          <a:srcRect r="37009"/>
          <a:stretch/>
        </p:blipFill>
        <p:spPr>
          <a:xfrm>
            <a:off x="858416" y="3924498"/>
            <a:ext cx="2177730" cy="2099013"/>
          </a:xfrm>
          <a:prstGeom prst="rect">
            <a:avLst/>
          </a:prstGeom>
        </p:spPr>
      </p:pic>
      <p:pic>
        <p:nvPicPr>
          <p:cNvPr id="5" name="pie_supplies_by_code">
            <a:extLst>
              <a:ext uri="{FF2B5EF4-FFF2-40B4-BE49-F238E27FC236}">
                <a16:creationId xmlns:a16="http://schemas.microsoft.com/office/drawing/2014/main" id="{93EDD6F2-2C67-4B89-9FA7-693D64DDBFA0}"/>
              </a:ext>
            </a:extLst>
          </p:cNvPr>
          <p:cNvPicPr>
            <a:picLocks noChangeAspect="1"/>
          </p:cNvPicPr>
          <p:nvPr/>
        </p:nvPicPr>
        <p:blipFill rotWithShape="1">
          <a:blip r:embed="rId2"/>
          <a:srcRect l="63924" b="74399"/>
          <a:stretch/>
        </p:blipFill>
        <p:spPr>
          <a:xfrm>
            <a:off x="3310459" y="4121180"/>
            <a:ext cx="3958686" cy="1705648"/>
          </a:xfrm>
          <a:prstGeom prst="rect">
            <a:avLst/>
          </a:prstGeom>
        </p:spPr>
      </p:pic>
    </p:spTree>
    <p:extLst>
      <p:ext uri="{BB962C8B-B14F-4D97-AF65-F5344CB8AC3E}">
        <p14:creationId xmlns:p14="http://schemas.microsoft.com/office/powerpoint/2010/main" val="1507002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0BB39-E7C9-4E9F-B75D-DDDAB4B1CB31}"/>
              </a:ext>
            </a:extLst>
          </p:cNvPr>
          <p:cNvSpPr>
            <a:spLocks noGrp="1"/>
          </p:cNvSpPr>
          <p:nvPr>
            <p:ph type="title"/>
          </p:nvPr>
        </p:nvSpPr>
        <p:spPr/>
        <p:txBody>
          <a:bodyPr/>
          <a:lstStyle/>
          <a:p>
            <a:r>
              <a:rPr lang="tr-TR" dirty="0"/>
              <a:t>İhale ve Sipariş Alan Firmalar</a:t>
            </a:r>
            <a:endParaRPr lang="en-US" dirty="0"/>
          </a:p>
        </p:txBody>
      </p:sp>
      <p:pic>
        <p:nvPicPr>
          <p:cNvPr id="15" name="Content Placeholder 14">
            <a:extLst>
              <a:ext uri="{FF2B5EF4-FFF2-40B4-BE49-F238E27FC236}">
                <a16:creationId xmlns:a16="http://schemas.microsoft.com/office/drawing/2014/main" id="{5B4AF17F-9349-C925-593E-F3F0E1F5D2FF}"/>
              </a:ext>
            </a:extLst>
          </p:cNvPr>
          <p:cNvPicPr>
            <a:picLocks noGrp="1" noChangeAspect="1"/>
          </p:cNvPicPr>
          <p:nvPr>
            <p:ph idx="1"/>
          </p:nvPr>
        </p:nvPicPr>
        <p:blipFill>
          <a:blip r:embed="rId2"/>
          <a:stretch>
            <a:fillRect/>
          </a:stretch>
        </p:blipFill>
        <p:spPr>
          <a:xfrm>
            <a:off x="-7938" y="1255744"/>
            <a:ext cx="9151938" cy="4406837"/>
          </a:xfrm>
        </p:spPr>
      </p:pic>
    </p:spTree>
    <p:extLst>
      <p:ext uri="{BB962C8B-B14F-4D97-AF65-F5344CB8AC3E}">
        <p14:creationId xmlns:p14="http://schemas.microsoft.com/office/powerpoint/2010/main" val="725540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5FBCD0-A193-7164-E50C-70686C04F7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2917DF-B26D-F964-65BD-410A0BCABB0F}"/>
              </a:ext>
            </a:extLst>
          </p:cNvPr>
          <p:cNvSpPr>
            <a:spLocks noGrp="1"/>
          </p:cNvSpPr>
          <p:nvPr>
            <p:ph type="title"/>
          </p:nvPr>
        </p:nvSpPr>
        <p:spPr/>
        <p:txBody>
          <a:bodyPr/>
          <a:lstStyle/>
          <a:p>
            <a:r>
              <a:rPr lang="tr-TR" dirty="0"/>
              <a:t>İhale ve Sipariş Alan Firmalar</a:t>
            </a:r>
            <a:endParaRPr lang="en-US" dirty="0"/>
          </a:p>
        </p:txBody>
      </p:sp>
      <p:pic>
        <p:nvPicPr>
          <p:cNvPr id="6" name="Content Placeholder 5">
            <a:extLst>
              <a:ext uri="{FF2B5EF4-FFF2-40B4-BE49-F238E27FC236}">
                <a16:creationId xmlns:a16="http://schemas.microsoft.com/office/drawing/2014/main" id="{8A8BD47A-4ACE-ACEA-7186-0812EE283336}"/>
              </a:ext>
            </a:extLst>
          </p:cNvPr>
          <p:cNvPicPr>
            <a:picLocks noGrp="1" noChangeAspect="1"/>
          </p:cNvPicPr>
          <p:nvPr>
            <p:ph idx="1"/>
          </p:nvPr>
        </p:nvPicPr>
        <p:blipFill>
          <a:blip r:embed="rId2"/>
          <a:stretch>
            <a:fillRect/>
          </a:stretch>
        </p:blipFill>
        <p:spPr>
          <a:xfrm>
            <a:off x="-7938" y="1336575"/>
            <a:ext cx="9151938" cy="4245175"/>
          </a:xfrm>
        </p:spPr>
      </p:pic>
    </p:spTree>
    <p:extLst>
      <p:ext uri="{BB962C8B-B14F-4D97-AF65-F5344CB8AC3E}">
        <p14:creationId xmlns:p14="http://schemas.microsoft.com/office/powerpoint/2010/main" val="1891968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992245" y="6377039"/>
            <a:ext cx="5064125" cy="385445"/>
          </a:xfrm>
          <a:prstGeom prst="rect">
            <a:avLst/>
          </a:prstGeom>
        </p:spPr>
        <p:txBody>
          <a:bodyPr vert="horz" wrap="square" lIns="0" tIns="0" rIns="0" bIns="0" rtlCol="0">
            <a:spAutoFit/>
          </a:bodyPr>
          <a:lstStyle/>
          <a:p>
            <a:pPr>
              <a:lnSpc>
                <a:spcPts val="1785"/>
              </a:lnSpc>
            </a:pPr>
            <a:r>
              <a:rPr sz="1800" spc="-5" dirty="0">
                <a:solidFill>
                  <a:srgbClr val="8899BD"/>
                </a:solidFill>
                <a:latin typeface="Arial"/>
                <a:cs typeface="Arial"/>
              </a:rPr>
              <a:t>Visit </a:t>
            </a:r>
            <a:r>
              <a:rPr sz="1800" dirty="0">
                <a:solidFill>
                  <a:srgbClr val="8899BD"/>
                </a:solidFill>
                <a:latin typeface="Arial"/>
                <a:cs typeface="Arial"/>
              </a:rPr>
              <a:t>to</a:t>
            </a:r>
            <a:r>
              <a:rPr sz="1800" spc="-60" dirty="0">
                <a:solidFill>
                  <a:srgbClr val="8899BD"/>
                </a:solidFill>
                <a:latin typeface="Arial"/>
                <a:cs typeface="Arial"/>
              </a:rPr>
              <a:t> </a:t>
            </a:r>
            <a:r>
              <a:rPr sz="1800" spc="-20" dirty="0">
                <a:solidFill>
                  <a:srgbClr val="8899BD"/>
                </a:solidFill>
                <a:latin typeface="Arial"/>
                <a:cs typeface="Arial"/>
              </a:rPr>
              <a:t>MTN</a:t>
            </a:r>
            <a:endParaRPr sz="1800">
              <a:latin typeface="Arial"/>
              <a:cs typeface="Arial"/>
            </a:endParaRPr>
          </a:p>
          <a:p>
            <a:pPr algn="r">
              <a:lnSpc>
                <a:spcPts val="1235"/>
              </a:lnSpc>
            </a:pPr>
            <a:r>
              <a:rPr sz="1200" dirty="0">
                <a:solidFill>
                  <a:srgbClr val="8899BD"/>
                </a:solidFill>
                <a:latin typeface="Arial"/>
                <a:cs typeface="Arial"/>
              </a:rPr>
              <a:t>16/20</a:t>
            </a:r>
            <a:endParaRPr sz="1200">
              <a:latin typeface="Arial"/>
              <a:cs typeface="Arial"/>
            </a:endParaRPr>
          </a:p>
        </p:txBody>
      </p:sp>
      <p:sp>
        <p:nvSpPr>
          <p:cNvPr id="4" name="object 4"/>
          <p:cNvSpPr/>
          <p:nvPr/>
        </p:nvSpPr>
        <p:spPr>
          <a:xfrm>
            <a:off x="0" y="1267967"/>
            <a:ext cx="3480816" cy="3096767"/>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68986" y="0"/>
            <a:ext cx="8886190" cy="695325"/>
          </a:xfrm>
          <a:prstGeom prst="rect">
            <a:avLst/>
          </a:prstGeom>
        </p:spPr>
        <p:txBody>
          <a:bodyPr vert="horz" wrap="square" lIns="0" tIns="12065" rIns="0" bIns="0" rtlCol="0">
            <a:spAutoFit/>
          </a:bodyPr>
          <a:lstStyle/>
          <a:p>
            <a:pPr marL="12700">
              <a:lnSpc>
                <a:spcPct val="100000"/>
              </a:lnSpc>
              <a:spcBef>
                <a:spcPts val="95"/>
              </a:spcBef>
            </a:pPr>
            <a:r>
              <a:rPr lang="tr-TR" sz="4400" spc="-5" dirty="0"/>
              <a:t>MTN Plastik</a:t>
            </a:r>
            <a:endParaRPr sz="4400" dirty="0"/>
          </a:p>
        </p:txBody>
      </p:sp>
      <p:sp>
        <p:nvSpPr>
          <p:cNvPr id="6" name="object 6"/>
          <p:cNvSpPr/>
          <p:nvPr/>
        </p:nvSpPr>
        <p:spPr>
          <a:xfrm>
            <a:off x="3069335" y="1557527"/>
            <a:ext cx="6074664" cy="5276088"/>
          </a:xfrm>
          <a:prstGeom prst="rect">
            <a:avLst/>
          </a:prstGeom>
          <a:blipFill>
            <a:blip r:embed="rId3" cstate="print"/>
            <a:stretch>
              <a:fillRect/>
            </a:stretch>
          </a:blipFill>
        </p:spPr>
        <p:txBody>
          <a:bodyPr wrap="square" lIns="0" tIns="0" rIns="0" bIns="0" rtlCol="0"/>
          <a:lstStyle/>
          <a:p>
            <a:endParaRPr/>
          </a:p>
        </p:txBody>
      </p:sp>
      <p:sp>
        <p:nvSpPr>
          <p:cNvPr id="7" name="object 5">
            <a:extLst>
              <a:ext uri="{FF2B5EF4-FFF2-40B4-BE49-F238E27FC236}">
                <a16:creationId xmlns:a16="http://schemas.microsoft.com/office/drawing/2014/main" id="{53F3EFB2-0F2A-4481-8768-59EB9F55FB75}"/>
              </a:ext>
            </a:extLst>
          </p:cNvPr>
          <p:cNvSpPr txBox="1">
            <a:spLocks/>
          </p:cNvSpPr>
          <p:nvPr/>
        </p:nvSpPr>
        <p:spPr>
          <a:xfrm>
            <a:off x="1869313" y="1557527"/>
            <a:ext cx="8886190" cy="1366400"/>
          </a:xfrm>
          <a:prstGeom prst="rect">
            <a:avLst/>
          </a:prstGeom>
        </p:spPr>
        <p:txBody>
          <a:bodyPr vert="horz" wrap="square" lIns="0" tIns="12065" rIns="0" bIns="0" rtlCol="0" anchor="t">
            <a:spAutoFit/>
          </a:bodyPr>
          <a:lstStyle>
            <a:lvl1pPr algn="l" defTabSz="457200" rtl="0" eaLnBrk="1" latinLnBrk="0" hangingPunct="1">
              <a:spcBef>
                <a:spcPct val="0"/>
              </a:spcBef>
              <a:buNone/>
              <a:defRPr sz="3600" b="1" kern="1200">
                <a:solidFill>
                  <a:schemeClr val="accent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2700">
              <a:spcBef>
                <a:spcPts val="95"/>
              </a:spcBef>
            </a:pPr>
            <a:r>
              <a:rPr lang="en-US" sz="4400" spc="-5">
                <a:solidFill>
                  <a:schemeClr val="bg1"/>
                </a:solidFill>
              </a:rPr>
              <a:t>The </a:t>
            </a:r>
            <a:r>
              <a:rPr lang="en-US" sz="4400">
                <a:solidFill>
                  <a:schemeClr val="bg1"/>
                </a:solidFill>
              </a:rPr>
              <a:t>insert </a:t>
            </a:r>
            <a:r>
              <a:rPr lang="en-US" sz="4400" spc="-5">
                <a:solidFill>
                  <a:schemeClr val="bg1"/>
                </a:solidFill>
              </a:rPr>
              <a:t>to </a:t>
            </a:r>
            <a:r>
              <a:rPr lang="en-US" sz="4400">
                <a:solidFill>
                  <a:schemeClr val="bg1"/>
                </a:solidFill>
              </a:rPr>
              <a:t>insulate </a:t>
            </a:r>
            <a:r>
              <a:rPr lang="en-US" sz="4400" spc="-5">
                <a:solidFill>
                  <a:schemeClr val="bg1"/>
                </a:solidFill>
              </a:rPr>
              <a:t>diode</a:t>
            </a:r>
            <a:r>
              <a:rPr lang="en-US" sz="4400" spc="15">
                <a:solidFill>
                  <a:schemeClr val="bg1"/>
                </a:solidFill>
              </a:rPr>
              <a:t> </a:t>
            </a:r>
            <a:r>
              <a:rPr lang="en-US" sz="4400" spc="-5">
                <a:solidFill>
                  <a:schemeClr val="bg1"/>
                </a:solidFill>
              </a:rPr>
              <a:t>busbars</a:t>
            </a:r>
            <a:endParaRPr lang="en-US" sz="4400" dirty="0">
              <a:solidFill>
                <a:schemeClr val="bg1"/>
              </a:solidFill>
            </a:endParaRPr>
          </a:p>
        </p:txBody>
      </p:sp>
    </p:spTree>
  </p:cSld>
  <p:clrMapOvr>
    <a:masterClrMapping/>
  </p:clrMapOvr>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OBB-CERN ILO Çalışmaları (2019-10).pptx" id="{0E21058B-9839-41CE-82C7-F527BB717724}" vid="{8D826C4E-F780-4FAB-AEC9-CC0555FBA9C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TOBB-CERN</Template>
  <TotalTime>2230</TotalTime>
  <Words>619</Words>
  <Application>Microsoft Office PowerPoint</Application>
  <PresentationFormat>On-screen Show (4:3)</PresentationFormat>
  <Paragraphs>85</Paragraphs>
  <Slides>26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Trebuchet MS</vt:lpstr>
      <vt:lpstr>Wingdings 3</vt:lpstr>
      <vt:lpstr>Facet</vt:lpstr>
      <vt:lpstr>TOBB-CERN Sanayi İrtibat Ofisi  M. Hakan KIZILTOPRAK  Türkiye Odalar ve Borsalar Birliği (TOBB) Türkiye CERN Sanayi İrtibat Temsilcisi Türkiye CERN Bilgi Transferi Kurulu Temsilcisi Türkiye CERN Finans Komitesi Delegesi  CERN Sanayi İrtibat Temsilciler Kurulu Başkanı (2017-2021) CERN Sanayi İrtibat Temsilciler Kurulu Başkan Yrd (2021-2025)  TOBB Ekonomi ve Teknoloji Üniversitesi (TOBB ETÜ) Direktör, Teknoloji Transfer Ofisi  cern@tobb.org.tr / +90 312 218 20 39   </vt:lpstr>
      <vt:lpstr>CERN ve Ortak Üyelik</vt:lpstr>
      <vt:lpstr>CERN ve Ortak Üyelik</vt:lpstr>
      <vt:lpstr>CERN ve Ortak Üyelik</vt:lpstr>
      <vt:lpstr>Pozitif Görünüm</vt:lpstr>
      <vt:lpstr>Pozitif Görünüm</vt:lpstr>
      <vt:lpstr>İhale ve Sipariş Alan Firmalar</vt:lpstr>
      <vt:lpstr>İhale ve Sipariş Alan Firmalar</vt:lpstr>
      <vt:lpstr>MTN Plastik</vt:lpstr>
      <vt:lpstr>2M Kablo</vt:lpstr>
      <vt:lpstr>CRYOCAN</vt:lpstr>
      <vt:lpstr>AYVAZ</vt:lpstr>
      <vt:lpstr>DORA - HMS – TORA Makina</vt:lpstr>
      <vt:lpstr>ALBAKSAN</vt:lpstr>
      <vt:lpstr>SÖNMEZ TRAFO</vt:lpstr>
      <vt:lpstr>GES MÜHENDİSLİK</vt:lpstr>
      <vt:lpstr>EGE / GEMA Endüstriyel Kontrol</vt:lpstr>
      <vt:lpstr>OKURSOY</vt:lpstr>
      <vt:lpstr>ASAŞ</vt:lpstr>
      <vt:lpstr>Bayramoğlu Endüstriyel Çelik </vt:lpstr>
      <vt:lpstr>TOBB – CERN Sanayi İrtibat Ofisi</vt:lpstr>
      <vt:lpstr>TOBB – CERN Sanayi İrtibat Ofisi</vt:lpstr>
      <vt:lpstr>TOBB – CERN Sanayi İrtibat Ofisi</vt:lpstr>
      <vt:lpstr>TOBB – CERN Sanayi İrtibat Ofisi</vt:lpstr>
      <vt:lpstr>CERN ve Ortak Üyelik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TOBB-CERN Sanayi İrtibat Ofisi  M. Hakan KIZILTOPRAK TOBB Başkanlık Özel Müşaviri Türkiye CERN Sanayi İrtibat Temsilcisi Türkiye CERN Finans Komitesi Delegesi  cern@tobb.org.tr / +90 312 218 20 39</dc:title>
  <dc:creator>Hakan KIZILTOPRAK</dc:creator>
  <cp:lastModifiedBy>Hakan KIZILTOPRAK</cp:lastModifiedBy>
  <cp:revision>10</cp:revision>
  <cp:lastPrinted>2019-10-30T13:00:27Z</cp:lastPrinted>
  <dcterms:created xsi:type="dcterms:W3CDTF">2020-11-13T09:08:48Z</dcterms:created>
  <dcterms:modified xsi:type="dcterms:W3CDTF">2025-09-29T09:54:54Z</dcterms:modified>
</cp:coreProperties>
</file>