
<file path=[Content_Types].xml><?xml version="1.0" encoding="utf-8"?>
<Types xmlns="http://schemas.openxmlformats.org/package/2006/content-types">
  <Default Extension="emf" ContentType="image/x-emf"/>
  <Default Extension="jpeg" ContentType="image/jpeg"/>
  <Default Extension="jpg" ContentType="image/tiff"/>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3.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4.xml" ContentType="application/vnd.openxmlformats-officedocument.theme+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5.xml" ContentType="application/vnd.openxmlformats-officedocument.theme+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6.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theme/theme7.xml" ContentType="application/vnd.openxmlformats-officedocument.theme+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media/image21.jpg" ContentType="image/jpeg"/>
  <Override PartName="/ppt/media/image22.jpg" ContentType="image/jpeg"/>
  <Override PartName="/ppt/media/image23.jpg" ContentType="image/jpeg"/>
  <Override PartName="/ppt/notesSlides/notesSlide7.xml" ContentType="application/vnd.openxmlformats-officedocument.presentationml.notesSlide+xml"/>
  <Override PartName="/ppt/media/image26.jpg" ContentType="image/jpeg"/>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media/image43.jpg" ContentType="image/jpeg"/>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58" r:id="rId2"/>
    <p:sldMasterId id="2147483722" r:id="rId3"/>
    <p:sldMasterId id="2147483735" r:id="rId4"/>
    <p:sldMasterId id="2147483747" r:id="rId5"/>
    <p:sldMasterId id="2147483764" r:id="rId6"/>
    <p:sldMasterId id="2147483800" r:id="rId7"/>
    <p:sldMasterId id="2147483826" r:id="rId8"/>
  </p:sldMasterIdLst>
  <p:notesMasterIdLst>
    <p:notesMasterId r:id="rId32"/>
  </p:notesMasterIdLst>
  <p:sldIdLst>
    <p:sldId id="256" r:id="rId9"/>
    <p:sldId id="405" r:id="rId10"/>
    <p:sldId id="2369" r:id="rId11"/>
    <p:sldId id="3295" r:id="rId12"/>
    <p:sldId id="434" r:id="rId13"/>
    <p:sldId id="350" r:id="rId14"/>
    <p:sldId id="436" r:id="rId15"/>
    <p:sldId id="447" r:id="rId16"/>
    <p:sldId id="451" r:id="rId17"/>
    <p:sldId id="444" r:id="rId18"/>
    <p:sldId id="443" r:id="rId19"/>
    <p:sldId id="302" r:id="rId20"/>
    <p:sldId id="445" r:id="rId21"/>
    <p:sldId id="2282" r:id="rId22"/>
    <p:sldId id="394" r:id="rId23"/>
    <p:sldId id="1099" r:id="rId24"/>
    <p:sldId id="313" r:id="rId25"/>
    <p:sldId id="456" r:id="rId26"/>
    <p:sldId id="1098" r:id="rId27"/>
    <p:sldId id="458" r:id="rId28"/>
    <p:sldId id="3299" r:id="rId29"/>
    <p:sldId id="3300" r:id="rId30"/>
    <p:sldId id="1141" r:id="rId31"/>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GENERAL_1" id="{F593CFBE-06E3-1D44-86D6-C61441599DD5}">
          <p14:sldIdLst>
            <p14:sldId id="256"/>
            <p14:sldId id="405"/>
            <p14:sldId id="2369"/>
            <p14:sldId id="3295"/>
            <p14:sldId id="434"/>
            <p14:sldId id="350"/>
            <p14:sldId id="436"/>
            <p14:sldId id="447"/>
          </p14:sldIdLst>
        </p14:section>
        <p14:section name="INNOVATION" id="{8708DAF8-4BBA-D143-A938-48541F954A12}">
          <p14:sldIdLst>
            <p14:sldId id="451"/>
            <p14:sldId id="444"/>
            <p14:sldId id="443"/>
            <p14:sldId id="302"/>
            <p14:sldId id="445"/>
            <p14:sldId id="2282"/>
            <p14:sldId id="394"/>
            <p14:sldId id="1099"/>
            <p14:sldId id="313"/>
            <p14:sldId id="456"/>
            <p14:sldId id="1098"/>
            <p14:sldId id="458"/>
            <p14:sldId id="3299"/>
            <p14:sldId id="3300"/>
            <p14:sldId id="1141"/>
          </p14:sldIdLst>
        </p14:section>
      </p14:sectionLst>
    </p:ext>
    <p:ext uri="{EFAFB233-063F-42B5-8137-9DF3F51BA10A}">
      <p15:sldGuideLst xmlns:p15="http://schemas.microsoft.com/office/powerpoint/2012/main">
        <p15:guide id="1" orient="horz" pos="4020" userDrawn="1">
          <p15:clr>
            <a:srgbClr val="A4A3A4"/>
          </p15:clr>
        </p15:guide>
        <p15:guide id="2" pos="3863"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63" clrIdx="0">
    <p:extLst>
      <p:ext uri="{19B8F6BF-5375-455C-9EA6-DF929625EA0E}">
        <p15:presenceInfo xmlns:p15="http://schemas.microsoft.com/office/powerpoint/2012/main" userId="Ana Godinho" providerId="None"/>
      </p:ext>
    </p:extLst>
  </p:cmAuthor>
  <p:cmAuthor id="2" name="Microsoft Office User" initials="MOU" lastIdx="54" clrIdx="1">
    <p:extLst>
      <p:ext uri="{19B8F6BF-5375-455C-9EA6-DF929625EA0E}">
        <p15:presenceInfo xmlns:p15="http://schemas.microsoft.com/office/powerpoint/2012/main" userId="Microsoft Office User" providerId="None"/>
      </p:ext>
    </p:extLst>
  </p:cmAuthor>
  <p:cmAuthor id="3" name="Pippa Wells" initials="PW" lastIdx="11" clrIdx="2">
    <p:extLst>
      <p:ext uri="{19B8F6BF-5375-455C-9EA6-DF929625EA0E}">
        <p15:presenceInfo xmlns:p15="http://schemas.microsoft.com/office/powerpoint/2012/main" userId="S::pippa.wells@cern.ch::41c0e9d8-dc70-414a-b3b7-1203085110f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6E2466"/>
    <a:srgbClr val="1B426B"/>
    <a:srgbClr val="C0BFCB"/>
    <a:srgbClr val="1B436B"/>
    <a:srgbClr val="A8CEE3"/>
    <a:srgbClr val="668BCC"/>
    <a:srgbClr val="B9CFFF"/>
    <a:srgbClr val="2F2F2F"/>
    <a:srgbClr val="BFBFCB"/>
    <a:srgbClr val="0033A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31" autoAdjust="0"/>
    <p:restoredTop sz="86531"/>
  </p:normalViewPr>
  <p:slideViewPr>
    <p:cSldViewPr snapToGrid="0" snapToObjects="1">
      <p:cViewPr varScale="1">
        <p:scale>
          <a:sx n="103" d="100"/>
          <a:sy n="103" d="100"/>
        </p:scale>
        <p:origin x="176" y="328"/>
      </p:cViewPr>
      <p:guideLst>
        <p:guide orient="horz" pos="4020"/>
        <p:guide pos="3863"/>
      </p:guideLst>
    </p:cSldViewPr>
  </p:slideViewPr>
  <p:outlineViewPr>
    <p:cViewPr>
      <p:scale>
        <a:sx n="33" d="100"/>
        <a:sy n="33" d="100"/>
      </p:scale>
      <p:origin x="0" y="0"/>
    </p:cViewPr>
    <p:sldLst>
      <p:sld r:id="rId1" collapse="1"/>
    </p:sldLst>
  </p:outlineViewPr>
  <p:notesTextViewPr>
    <p:cViewPr>
      <p:scale>
        <a:sx n="3" d="2"/>
        <a:sy n="3" d="2"/>
      </p:scale>
      <p:origin x="0" y="0"/>
    </p:cViewPr>
  </p:notesTextViewPr>
  <p:sorterViewPr>
    <p:cViewPr>
      <p:scale>
        <a:sx n="1" d="1"/>
        <a:sy n="1" d="1"/>
      </p:scale>
      <p:origin x="0" y="-136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21" Type="http://schemas.openxmlformats.org/officeDocument/2006/relationships/slide" Target="slides/slide13.xml"/><Relationship Id="rId34" Type="http://schemas.openxmlformats.org/officeDocument/2006/relationships/presProps" Target="presProps.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theme" Target="theme/theme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viewProps" Target="viewProps.xml"/><Relationship Id="rId8" Type="http://schemas.openxmlformats.org/officeDocument/2006/relationships/slideMaster" Target="slideMasters/slideMaster8.xml"/><Relationship Id="rId3" Type="http://schemas.openxmlformats.org/officeDocument/2006/relationships/slideMaster" Target="slideMasters/slideMaster3.xml"/></Relationships>
</file>

<file path=ppt/_rels/viewProps.xml.rels><?xml version="1.0" encoding="UTF-8" standalone="yes"?>
<Relationships xmlns="http://schemas.openxmlformats.org/package/2006/relationships"><Relationship Id="rId1"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7795549-5116-F647-9E49-5207F25A5F6A}" type="doc">
      <dgm:prSet loTypeId="urn:microsoft.com/office/officeart/2005/8/layout/balance1" loCatId="" qsTypeId="urn:microsoft.com/office/officeart/2005/8/quickstyle/simple1" qsCatId="simple" csTypeId="urn:microsoft.com/office/officeart/2005/8/colors/accent1_2" csCatId="accent1" phldr="1"/>
      <dgm:spPr/>
      <dgm:t>
        <a:bodyPr/>
        <a:lstStyle/>
        <a:p>
          <a:endParaRPr lang="en-GB"/>
        </a:p>
      </dgm:t>
    </dgm:pt>
    <dgm:pt modelId="{40DF3A82-89ED-C74D-BB4C-EC8215B7E9F0}">
      <dgm:prSet phldrT="[Text]" custT="1"/>
      <dgm:spPr>
        <a:solidFill>
          <a:srgbClr val="1B436B"/>
        </a:solidFill>
      </dgm:spPr>
      <dgm:t>
        <a:bodyPr/>
        <a:lstStyle/>
        <a:p>
          <a:r>
            <a:rPr lang="en-GB" sz="1800"/>
            <a:t>Scout for technologies</a:t>
          </a:r>
        </a:p>
      </dgm:t>
    </dgm:pt>
    <dgm:pt modelId="{5A877D5F-5E23-F447-BA95-1EAD02C2A9E5}" type="parTrans" cxnId="{7937ABDD-296F-F248-8B30-7785C9EF493A}">
      <dgm:prSet/>
      <dgm:spPr/>
      <dgm:t>
        <a:bodyPr/>
        <a:lstStyle/>
        <a:p>
          <a:endParaRPr lang="en-GB"/>
        </a:p>
      </dgm:t>
    </dgm:pt>
    <dgm:pt modelId="{E9AB483E-F149-9A4E-8CB4-D61E0178951C}" type="sibTrans" cxnId="{7937ABDD-296F-F248-8B30-7785C9EF493A}">
      <dgm:prSet/>
      <dgm:spPr/>
      <dgm:t>
        <a:bodyPr/>
        <a:lstStyle/>
        <a:p>
          <a:endParaRPr lang="en-GB"/>
        </a:p>
      </dgm:t>
    </dgm:pt>
    <dgm:pt modelId="{E784A386-692C-874D-BF5A-F993BB73DCD6}">
      <dgm:prSet phldrT="[Text]" custT="1"/>
      <dgm:spPr/>
      <dgm:t>
        <a:bodyPr/>
        <a:lstStyle/>
        <a:p>
          <a:r>
            <a:rPr lang="en-GB" sz="1800"/>
            <a:t>Search unmet needs</a:t>
          </a:r>
        </a:p>
      </dgm:t>
    </dgm:pt>
    <dgm:pt modelId="{3E67DE19-FBAF-CE4A-95F2-626C18D51DAC}" type="parTrans" cxnId="{4A4E32B2-8E5E-EF41-A46D-4A1271296B7E}">
      <dgm:prSet/>
      <dgm:spPr/>
      <dgm:t>
        <a:bodyPr/>
        <a:lstStyle/>
        <a:p>
          <a:endParaRPr lang="en-GB"/>
        </a:p>
      </dgm:t>
    </dgm:pt>
    <dgm:pt modelId="{90E58BCD-0F83-F54D-8A4C-16EA9EDB9F70}" type="sibTrans" cxnId="{4A4E32B2-8E5E-EF41-A46D-4A1271296B7E}">
      <dgm:prSet/>
      <dgm:spPr/>
      <dgm:t>
        <a:bodyPr/>
        <a:lstStyle/>
        <a:p>
          <a:endParaRPr lang="en-GB"/>
        </a:p>
      </dgm:t>
    </dgm:pt>
    <dgm:pt modelId="{39C36FBA-FE33-A741-8443-DEDC4B6DE124}">
      <dgm:prSet phldrT="[Text]" custT="1"/>
      <dgm:spPr>
        <a:solidFill>
          <a:schemeClr val="bg1">
            <a:alpha val="90000"/>
          </a:schemeClr>
        </a:solidFill>
        <a:ln>
          <a:noFill/>
        </a:ln>
      </dgm:spPr>
      <dgm:t>
        <a:bodyPr/>
        <a:lstStyle/>
        <a:p>
          <a:endParaRPr lang="en-GB" sz="1600"/>
        </a:p>
      </dgm:t>
    </dgm:pt>
    <dgm:pt modelId="{34442781-D7BE-2E4E-8F28-B94ECCBD50A1}" type="sibTrans" cxnId="{3DC5CBE0-C4FD-7546-A6C5-EEBA449D8C83}">
      <dgm:prSet/>
      <dgm:spPr/>
      <dgm:t>
        <a:bodyPr/>
        <a:lstStyle/>
        <a:p>
          <a:endParaRPr lang="en-GB"/>
        </a:p>
      </dgm:t>
    </dgm:pt>
    <dgm:pt modelId="{A092DCF0-F186-EF4B-B97A-B5D0E21A66BD}" type="parTrans" cxnId="{3DC5CBE0-C4FD-7546-A6C5-EEBA449D8C83}">
      <dgm:prSet/>
      <dgm:spPr/>
      <dgm:t>
        <a:bodyPr/>
        <a:lstStyle/>
        <a:p>
          <a:endParaRPr lang="en-GB"/>
        </a:p>
      </dgm:t>
    </dgm:pt>
    <dgm:pt modelId="{4B26A596-5373-8D40-A43A-9DBEFC630CAB}">
      <dgm:prSet phldrT="[Text]" custT="1"/>
      <dgm:spPr>
        <a:solidFill>
          <a:schemeClr val="bg1">
            <a:alpha val="90000"/>
          </a:schemeClr>
        </a:solidFill>
        <a:ln>
          <a:noFill/>
        </a:ln>
      </dgm:spPr>
      <dgm:t>
        <a:bodyPr/>
        <a:lstStyle/>
        <a:p>
          <a:endParaRPr lang="en-GB" sz="1600"/>
        </a:p>
      </dgm:t>
    </dgm:pt>
    <dgm:pt modelId="{42AA9BDE-55CC-4045-AF40-6077844FDA8D}" type="sibTrans" cxnId="{F54C5CAC-8FEE-3346-B6B3-FF6452772CA5}">
      <dgm:prSet/>
      <dgm:spPr/>
      <dgm:t>
        <a:bodyPr/>
        <a:lstStyle/>
        <a:p>
          <a:endParaRPr lang="en-GB"/>
        </a:p>
      </dgm:t>
    </dgm:pt>
    <dgm:pt modelId="{B2E8FDF8-F023-664F-9734-9827DC3EBD5A}" type="parTrans" cxnId="{F54C5CAC-8FEE-3346-B6B3-FF6452772CA5}">
      <dgm:prSet/>
      <dgm:spPr/>
      <dgm:t>
        <a:bodyPr/>
        <a:lstStyle/>
        <a:p>
          <a:endParaRPr lang="en-GB"/>
        </a:p>
      </dgm:t>
    </dgm:pt>
    <dgm:pt modelId="{9731ABDE-6B03-1E4A-9170-5D4B56602E4A}" type="pres">
      <dgm:prSet presAssocID="{87795549-5116-F647-9E49-5207F25A5F6A}" presName="outerComposite" presStyleCnt="0">
        <dgm:presLayoutVars>
          <dgm:chMax val="2"/>
          <dgm:animLvl val="lvl"/>
          <dgm:resizeHandles val="exact"/>
        </dgm:presLayoutVars>
      </dgm:prSet>
      <dgm:spPr/>
    </dgm:pt>
    <dgm:pt modelId="{3BF70399-D455-7D4A-B041-E647AEFB3E50}" type="pres">
      <dgm:prSet presAssocID="{87795549-5116-F647-9E49-5207F25A5F6A}" presName="dummyMaxCanvas" presStyleCnt="0"/>
      <dgm:spPr/>
    </dgm:pt>
    <dgm:pt modelId="{8133DC7E-C9EC-F247-BC7E-9AA59B6492FC}" type="pres">
      <dgm:prSet presAssocID="{87795549-5116-F647-9E49-5207F25A5F6A}" presName="parentComposite" presStyleCnt="0"/>
      <dgm:spPr/>
    </dgm:pt>
    <dgm:pt modelId="{906F55CF-6BD6-A54D-A267-D0F167693679}" type="pres">
      <dgm:prSet presAssocID="{87795549-5116-F647-9E49-5207F25A5F6A}" presName="parent1" presStyleLbl="alignAccFollowNode1" presStyleIdx="0" presStyleCnt="4">
        <dgm:presLayoutVars>
          <dgm:chMax val="4"/>
        </dgm:presLayoutVars>
      </dgm:prSet>
      <dgm:spPr/>
    </dgm:pt>
    <dgm:pt modelId="{535C2F45-C556-4D46-AB7E-EEE0C46EBBD5}" type="pres">
      <dgm:prSet presAssocID="{87795549-5116-F647-9E49-5207F25A5F6A}" presName="parent2" presStyleLbl="alignAccFollowNode1" presStyleIdx="1" presStyleCnt="4">
        <dgm:presLayoutVars>
          <dgm:chMax val="4"/>
        </dgm:presLayoutVars>
      </dgm:prSet>
      <dgm:spPr/>
    </dgm:pt>
    <dgm:pt modelId="{E3F0BEE9-2D8B-9942-9942-9C298F4F5E49}" type="pres">
      <dgm:prSet presAssocID="{87795549-5116-F647-9E49-5207F25A5F6A}" presName="childrenComposite" presStyleCnt="0"/>
      <dgm:spPr/>
    </dgm:pt>
    <dgm:pt modelId="{F0CBA243-99D9-8341-88ED-9865A33D5762}" type="pres">
      <dgm:prSet presAssocID="{87795549-5116-F647-9E49-5207F25A5F6A}" presName="dummyMaxCanvas_ChildArea" presStyleCnt="0"/>
      <dgm:spPr/>
    </dgm:pt>
    <dgm:pt modelId="{9913025A-AE94-3141-AEA6-EADF4C0F31DD}" type="pres">
      <dgm:prSet presAssocID="{87795549-5116-F647-9E49-5207F25A5F6A}" presName="fulcrum" presStyleLbl="alignAccFollowNode1" presStyleIdx="2" presStyleCnt="4"/>
      <dgm:spPr/>
    </dgm:pt>
    <dgm:pt modelId="{76AF631F-CE3A-5D47-B21C-32445496AF5E}" type="pres">
      <dgm:prSet presAssocID="{87795549-5116-F647-9E49-5207F25A5F6A}" presName="balance_11" presStyleLbl="alignAccFollowNode1" presStyleIdx="3" presStyleCnt="4" custLinFactNeighborY="11190">
        <dgm:presLayoutVars>
          <dgm:bulletEnabled val="1"/>
        </dgm:presLayoutVars>
      </dgm:prSet>
      <dgm:spPr/>
    </dgm:pt>
    <dgm:pt modelId="{4B7BC28B-38DC-2648-A002-2EC0F07D9E3A}" type="pres">
      <dgm:prSet presAssocID="{87795549-5116-F647-9E49-5207F25A5F6A}" presName="left_11_1" presStyleLbl="node1" presStyleIdx="0" presStyleCnt="2" custScaleY="28747" custLinFactNeighborX="1043" custLinFactNeighborY="36133">
        <dgm:presLayoutVars>
          <dgm:bulletEnabled val="1"/>
        </dgm:presLayoutVars>
      </dgm:prSet>
      <dgm:spPr/>
    </dgm:pt>
    <dgm:pt modelId="{1F8E4AD9-2B31-FB45-8FC7-F8DB46FD70FB}" type="pres">
      <dgm:prSet presAssocID="{87795549-5116-F647-9E49-5207F25A5F6A}" presName="right_11_1" presStyleLbl="node1" presStyleIdx="1" presStyleCnt="2" custScaleY="28747" custLinFactNeighborX="1043" custLinFactNeighborY="36133">
        <dgm:presLayoutVars>
          <dgm:bulletEnabled val="1"/>
        </dgm:presLayoutVars>
      </dgm:prSet>
      <dgm:spPr/>
    </dgm:pt>
  </dgm:ptLst>
  <dgm:cxnLst>
    <dgm:cxn modelId="{F705A46F-8835-3442-8F12-8301ABB2179E}" type="presOf" srcId="{40DF3A82-89ED-C74D-BB4C-EC8215B7E9F0}" destId="{4B7BC28B-38DC-2648-A002-2EC0F07D9E3A}" srcOrd="0" destOrd="0" presId="urn:microsoft.com/office/officeart/2005/8/layout/balance1"/>
    <dgm:cxn modelId="{22DCF77A-E69B-8246-8A54-0357BF24F2DF}" type="presOf" srcId="{4B26A596-5373-8D40-A43A-9DBEFC630CAB}" destId="{906F55CF-6BD6-A54D-A267-D0F167693679}" srcOrd="0" destOrd="0" presId="urn:microsoft.com/office/officeart/2005/8/layout/balance1"/>
    <dgm:cxn modelId="{14ECAC98-5235-7242-B6E7-30AB8354E63B}" type="presOf" srcId="{39C36FBA-FE33-A741-8443-DEDC4B6DE124}" destId="{535C2F45-C556-4D46-AB7E-EEE0C46EBBD5}" srcOrd="0" destOrd="0" presId="urn:microsoft.com/office/officeart/2005/8/layout/balance1"/>
    <dgm:cxn modelId="{94B5F59E-0DB8-1C4A-A835-913D7171C022}" type="presOf" srcId="{E784A386-692C-874D-BF5A-F993BB73DCD6}" destId="{1F8E4AD9-2B31-FB45-8FC7-F8DB46FD70FB}" srcOrd="0" destOrd="0" presId="urn:microsoft.com/office/officeart/2005/8/layout/balance1"/>
    <dgm:cxn modelId="{97C593A6-E836-EF4C-B771-BF26742E9921}" type="presOf" srcId="{87795549-5116-F647-9E49-5207F25A5F6A}" destId="{9731ABDE-6B03-1E4A-9170-5D4B56602E4A}" srcOrd="0" destOrd="0" presId="urn:microsoft.com/office/officeart/2005/8/layout/balance1"/>
    <dgm:cxn modelId="{F54C5CAC-8FEE-3346-B6B3-FF6452772CA5}" srcId="{87795549-5116-F647-9E49-5207F25A5F6A}" destId="{4B26A596-5373-8D40-A43A-9DBEFC630CAB}" srcOrd="0" destOrd="0" parTransId="{B2E8FDF8-F023-664F-9734-9827DC3EBD5A}" sibTransId="{42AA9BDE-55CC-4045-AF40-6077844FDA8D}"/>
    <dgm:cxn modelId="{4A4E32B2-8E5E-EF41-A46D-4A1271296B7E}" srcId="{39C36FBA-FE33-A741-8443-DEDC4B6DE124}" destId="{E784A386-692C-874D-BF5A-F993BB73DCD6}" srcOrd="0" destOrd="0" parTransId="{3E67DE19-FBAF-CE4A-95F2-626C18D51DAC}" sibTransId="{90E58BCD-0F83-F54D-8A4C-16EA9EDB9F70}"/>
    <dgm:cxn modelId="{7937ABDD-296F-F248-8B30-7785C9EF493A}" srcId="{4B26A596-5373-8D40-A43A-9DBEFC630CAB}" destId="{40DF3A82-89ED-C74D-BB4C-EC8215B7E9F0}" srcOrd="0" destOrd="0" parTransId="{5A877D5F-5E23-F447-BA95-1EAD02C2A9E5}" sibTransId="{E9AB483E-F149-9A4E-8CB4-D61E0178951C}"/>
    <dgm:cxn modelId="{3DC5CBE0-C4FD-7546-A6C5-EEBA449D8C83}" srcId="{87795549-5116-F647-9E49-5207F25A5F6A}" destId="{39C36FBA-FE33-A741-8443-DEDC4B6DE124}" srcOrd="1" destOrd="0" parTransId="{A092DCF0-F186-EF4B-B97A-B5D0E21A66BD}" sibTransId="{34442781-D7BE-2E4E-8F28-B94ECCBD50A1}"/>
    <dgm:cxn modelId="{ED6AD3B5-4BC2-6247-A800-E50ACB57B17C}" type="presParOf" srcId="{9731ABDE-6B03-1E4A-9170-5D4B56602E4A}" destId="{3BF70399-D455-7D4A-B041-E647AEFB3E50}" srcOrd="0" destOrd="0" presId="urn:microsoft.com/office/officeart/2005/8/layout/balance1"/>
    <dgm:cxn modelId="{601162CF-87A6-E04A-8896-6E7F0938DEE7}" type="presParOf" srcId="{9731ABDE-6B03-1E4A-9170-5D4B56602E4A}" destId="{8133DC7E-C9EC-F247-BC7E-9AA59B6492FC}" srcOrd="1" destOrd="0" presId="urn:microsoft.com/office/officeart/2005/8/layout/balance1"/>
    <dgm:cxn modelId="{F163DEB8-4AC2-5349-9340-5CA5FFAE0ED7}" type="presParOf" srcId="{8133DC7E-C9EC-F247-BC7E-9AA59B6492FC}" destId="{906F55CF-6BD6-A54D-A267-D0F167693679}" srcOrd="0" destOrd="0" presId="urn:microsoft.com/office/officeart/2005/8/layout/balance1"/>
    <dgm:cxn modelId="{E30D5209-ED2A-6C47-B6B6-D1BF75167024}" type="presParOf" srcId="{8133DC7E-C9EC-F247-BC7E-9AA59B6492FC}" destId="{535C2F45-C556-4D46-AB7E-EEE0C46EBBD5}" srcOrd="1" destOrd="0" presId="urn:microsoft.com/office/officeart/2005/8/layout/balance1"/>
    <dgm:cxn modelId="{8A898674-A525-4945-873F-B9227F827DDF}" type="presParOf" srcId="{9731ABDE-6B03-1E4A-9170-5D4B56602E4A}" destId="{E3F0BEE9-2D8B-9942-9942-9C298F4F5E49}" srcOrd="2" destOrd="0" presId="urn:microsoft.com/office/officeart/2005/8/layout/balance1"/>
    <dgm:cxn modelId="{FE7E65F8-2805-554A-842A-F0ABCD5B9DC1}" type="presParOf" srcId="{E3F0BEE9-2D8B-9942-9942-9C298F4F5E49}" destId="{F0CBA243-99D9-8341-88ED-9865A33D5762}" srcOrd="0" destOrd="0" presId="urn:microsoft.com/office/officeart/2005/8/layout/balance1"/>
    <dgm:cxn modelId="{CC30DB93-615F-5B4E-AF73-BEFC0B8D7AAD}" type="presParOf" srcId="{E3F0BEE9-2D8B-9942-9942-9C298F4F5E49}" destId="{9913025A-AE94-3141-AEA6-EADF4C0F31DD}" srcOrd="1" destOrd="0" presId="urn:microsoft.com/office/officeart/2005/8/layout/balance1"/>
    <dgm:cxn modelId="{01B669B4-7F1C-9949-94C8-D91A27C05A15}" type="presParOf" srcId="{E3F0BEE9-2D8B-9942-9942-9C298F4F5E49}" destId="{76AF631F-CE3A-5D47-B21C-32445496AF5E}" srcOrd="2" destOrd="0" presId="urn:microsoft.com/office/officeart/2005/8/layout/balance1"/>
    <dgm:cxn modelId="{4E6943A3-A2C8-F641-A3DE-3493F24FCA85}" type="presParOf" srcId="{E3F0BEE9-2D8B-9942-9942-9C298F4F5E49}" destId="{4B7BC28B-38DC-2648-A002-2EC0F07D9E3A}" srcOrd="3" destOrd="0" presId="urn:microsoft.com/office/officeart/2005/8/layout/balance1"/>
    <dgm:cxn modelId="{AF11B0A6-5176-7644-8136-519124B0C37D}" type="presParOf" srcId="{E3F0BEE9-2D8B-9942-9942-9C298F4F5E49}" destId="{1F8E4AD9-2B31-FB45-8FC7-F8DB46FD70FB}" srcOrd="4" destOrd="0" presId="urn:microsoft.com/office/officeart/2005/8/layout/balanc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30A0609-4294-BE4A-84D9-7502F288B787}" type="doc">
      <dgm:prSet loTypeId="urn:microsoft.com/office/officeart/2005/8/layout/hProcess4" loCatId="" qsTypeId="urn:microsoft.com/office/officeart/2005/8/quickstyle/simple1" qsCatId="simple" csTypeId="urn:microsoft.com/office/officeart/2005/8/colors/accent1_2" csCatId="accent1" phldr="1"/>
      <dgm:spPr/>
      <dgm:t>
        <a:bodyPr/>
        <a:lstStyle/>
        <a:p>
          <a:endParaRPr lang="en-GB"/>
        </a:p>
      </dgm:t>
    </dgm:pt>
    <dgm:pt modelId="{9522E3A2-9FB8-BF43-8ADA-916C58053243}">
      <dgm:prSet phldrT="[Text]"/>
      <dgm:spPr/>
      <dgm:t>
        <a:bodyPr/>
        <a:lstStyle/>
        <a:p>
          <a:r>
            <a:rPr lang="en-GB" dirty="0"/>
            <a:t>Discover</a:t>
          </a:r>
        </a:p>
      </dgm:t>
    </dgm:pt>
    <dgm:pt modelId="{B4E9DE62-DF93-B849-AAF2-B10918E42659}" type="parTrans" cxnId="{3592F21F-975D-ED49-9F8D-650B46C887B1}">
      <dgm:prSet/>
      <dgm:spPr/>
      <dgm:t>
        <a:bodyPr/>
        <a:lstStyle/>
        <a:p>
          <a:endParaRPr lang="en-GB"/>
        </a:p>
      </dgm:t>
    </dgm:pt>
    <dgm:pt modelId="{81C261B8-A597-AA41-AE8E-3DD19171ED06}" type="sibTrans" cxnId="{3592F21F-975D-ED49-9F8D-650B46C887B1}">
      <dgm:prSet/>
      <dgm:spPr/>
      <dgm:t>
        <a:bodyPr/>
        <a:lstStyle/>
        <a:p>
          <a:endParaRPr lang="en-GB"/>
        </a:p>
      </dgm:t>
    </dgm:pt>
    <dgm:pt modelId="{420EDEAE-4D05-CF41-BAAC-3853C5BB62BB}">
      <dgm:prSet phldrT="[Text]"/>
      <dgm:spPr/>
      <dgm:t>
        <a:bodyPr/>
        <a:lstStyle/>
        <a:p>
          <a:r>
            <a:rPr lang="en-GB" dirty="0"/>
            <a:t>Discussion with Innovation / R&amp;D management</a:t>
          </a:r>
        </a:p>
      </dgm:t>
    </dgm:pt>
    <dgm:pt modelId="{3EBA5991-A924-D748-8876-CC5CC1A108A8}" type="parTrans" cxnId="{3ED71A3A-7CBC-7B4B-B26F-DE9CFD7D7FCA}">
      <dgm:prSet/>
      <dgm:spPr/>
      <dgm:t>
        <a:bodyPr/>
        <a:lstStyle/>
        <a:p>
          <a:endParaRPr lang="en-GB"/>
        </a:p>
      </dgm:t>
    </dgm:pt>
    <dgm:pt modelId="{0D6BAB83-A4E4-174D-9DAB-A72C306096FD}" type="sibTrans" cxnId="{3ED71A3A-7CBC-7B4B-B26F-DE9CFD7D7FCA}">
      <dgm:prSet/>
      <dgm:spPr/>
      <dgm:t>
        <a:bodyPr/>
        <a:lstStyle/>
        <a:p>
          <a:endParaRPr lang="en-GB"/>
        </a:p>
      </dgm:t>
    </dgm:pt>
    <dgm:pt modelId="{96621B77-6CC8-7E41-9D57-AD7C1F55E9DF}">
      <dgm:prSet phldrT="[Text]"/>
      <dgm:spPr/>
      <dgm:t>
        <a:bodyPr/>
        <a:lstStyle/>
        <a:p>
          <a:r>
            <a:rPr lang="en-GB" dirty="0"/>
            <a:t>Discovery day program at CERN</a:t>
          </a:r>
        </a:p>
      </dgm:t>
    </dgm:pt>
    <dgm:pt modelId="{57B65330-31DF-1B45-B858-E2CBCDD9F6E2}" type="parTrans" cxnId="{6F128C13-8A61-754F-A45E-F48D50489665}">
      <dgm:prSet/>
      <dgm:spPr/>
      <dgm:t>
        <a:bodyPr/>
        <a:lstStyle/>
        <a:p>
          <a:endParaRPr lang="en-GB"/>
        </a:p>
      </dgm:t>
    </dgm:pt>
    <dgm:pt modelId="{8273F10D-3DE4-A847-81D0-BA55A2BD9C2C}" type="sibTrans" cxnId="{6F128C13-8A61-754F-A45E-F48D50489665}">
      <dgm:prSet/>
      <dgm:spPr/>
      <dgm:t>
        <a:bodyPr/>
        <a:lstStyle/>
        <a:p>
          <a:endParaRPr lang="en-GB"/>
        </a:p>
      </dgm:t>
    </dgm:pt>
    <dgm:pt modelId="{C0F0E8CF-89C8-B146-8B70-34DA599A3F7E}">
      <dgm:prSet phldrT="[Text]"/>
      <dgm:spPr/>
      <dgm:t>
        <a:bodyPr/>
        <a:lstStyle/>
        <a:p>
          <a:r>
            <a:rPr lang="en-GB" dirty="0"/>
            <a:t>Shape</a:t>
          </a:r>
        </a:p>
      </dgm:t>
    </dgm:pt>
    <dgm:pt modelId="{8158A912-2F26-B841-8313-4C7F412FD1B4}" type="parTrans" cxnId="{A15AF9B1-D33A-1E44-A254-E5AD4703C48B}">
      <dgm:prSet/>
      <dgm:spPr/>
      <dgm:t>
        <a:bodyPr/>
        <a:lstStyle/>
        <a:p>
          <a:endParaRPr lang="en-GB"/>
        </a:p>
      </dgm:t>
    </dgm:pt>
    <dgm:pt modelId="{F99F3544-A59D-034D-8B43-6CE0100731CC}" type="sibTrans" cxnId="{A15AF9B1-D33A-1E44-A254-E5AD4703C48B}">
      <dgm:prSet/>
      <dgm:spPr/>
      <dgm:t>
        <a:bodyPr/>
        <a:lstStyle/>
        <a:p>
          <a:endParaRPr lang="en-GB"/>
        </a:p>
      </dgm:t>
    </dgm:pt>
    <dgm:pt modelId="{121AE789-59F7-CD45-885F-60727673A97A}">
      <dgm:prSet phldrT="[Text]"/>
      <dgm:spPr/>
      <dgm:t>
        <a:bodyPr/>
        <a:lstStyle/>
        <a:p>
          <a:r>
            <a:rPr lang="en-GB" dirty="0"/>
            <a:t>Define innovation ambitions and technical needs </a:t>
          </a:r>
        </a:p>
      </dgm:t>
    </dgm:pt>
    <dgm:pt modelId="{A8843200-A401-7D41-82A1-8AA08560ADF8}" type="parTrans" cxnId="{1FB8CDD4-DAFA-504C-ADB7-5CFF70D9F223}">
      <dgm:prSet/>
      <dgm:spPr/>
      <dgm:t>
        <a:bodyPr/>
        <a:lstStyle/>
        <a:p>
          <a:endParaRPr lang="en-GB"/>
        </a:p>
      </dgm:t>
    </dgm:pt>
    <dgm:pt modelId="{7B808F64-5B67-B44F-AF1B-B4A70FB0C10E}" type="sibTrans" cxnId="{1FB8CDD4-DAFA-504C-ADB7-5CFF70D9F223}">
      <dgm:prSet/>
      <dgm:spPr/>
      <dgm:t>
        <a:bodyPr/>
        <a:lstStyle/>
        <a:p>
          <a:endParaRPr lang="en-GB"/>
        </a:p>
      </dgm:t>
    </dgm:pt>
    <dgm:pt modelId="{C09C67A6-1F81-2248-B15F-E46ADEEE8126}">
      <dgm:prSet phldrT="[Text]"/>
      <dgm:spPr/>
      <dgm:t>
        <a:bodyPr/>
        <a:lstStyle/>
        <a:p>
          <a:r>
            <a:rPr lang="en-GB" dirty="0"/>
            <a:t>Discuss expertise contributed by partners</a:t>
          </a:r>
        </a:p>
      </dgm:t>
    </dgm:pt>
    <dgm:pt modelId="{3371C5D9-DAAC-1446-BD1E-F2581E0A0EF8}" type="parTrans" cxnId="{F0A59D1C-5F00-2D46-82BD-170F4DDF2D07}">
      <dgm:prSet/>
      <dgm:spPr/>
      <dgm:t>
        <a:bodyPr/>
        <a:lstStyle/>
        <a:p>
          <a:endParaRPr lang="en-GB"/>
        </a:p>
      </dgm:t>
    </dgm:pt>
    <dgm:pt modelId="{22EA7F7A-BCFA-F644-B106-DE570A88D070}" type="sibTrans" cxnId="{F0A59D1C-5F00-2D46-82BD-170F4DDF2D07}">
      <dgm:prSet/>
      <dgm:spPr/>
      <dgm:t>
        <a:bodyPr/>
        <a:lstStyle/>
        <a:p>
          <a:endParaRPr lang="en-GB"/>
        </a:p>
      </dgm:t>
    </dgm:pt>
    <dgm:pt modelId="{562573E4-BBBD-6E49-8AFE-D91FB7401451}">
      <dgm:prSet phldrT="[Text]"/>
      <dgm:spPr/>
      <dgm:t>
        <a:bodyPr/>
        <a:lstStyle/>
        <a:p>
          <a:r>
            <a:rPr lang="en-GB" dirty="0"/>
            <a:t>Execute</a:t>
          </a:r>
        </a:p>
      </dgm:t>
    </dgm:pt>
    <dgm:pt modelId="{D3E76463-7CE9-7E44-9963-7B822FD71A56}" type="parTrans" cxnId="{F9E3448E-D6D7-3B44-8216-6BABF1F33248}">
      <dgm:prSet/>
      <dgm:spPr/>
      <dgm:t>
        <a:bodyPr/>
        <a:lstStyle/>
        <a:p>
          <a:endParaRPr lang="en-GB"/>
        </a:p>
      </dgm:t>
    </dgm:pt>
    <dgm:pt modelId="{85426959-3A61-844F-A90B-1E890A29A7A0}" type="sibTrans" cxnId="{F9E3448E-D6D7-3B44-8216-6BABF1F33248}">
      <dgm:prSet/>
      <dgm:spPr/>
      <dgm:t>
        <a:bodyPr/>
        <a:lstStyle/>
        <a:p>
          <a:endParaRPr lang="en-GB"/>
        </a:p>
      </dgm:t>
    </dgm:pt>
    <dgm:pt modelId="{FF4893C0-4830-CC43-847A-A3DF9BAC42E3}">
      <dgm:prSet phldrT="[Text]"/>
      <dgm:spPr/>
      <dgm:t>
        <a:bodyPr/>
        <a:lstStyle/>
        <a:p>
          <a:r>
            <a:rPr lang="en-GB" dirty="0"/>
            <a:t>Formalize partnership:</a:t>
          </a:r>
        </a:p>
      </dgm:t>
    </dgm:pt>
    <dgm:pt modelId="{C8359633-2618-634D-B2DB-B236418739E6}" type="parTrans" cxnId="{80D50939-4D14-2949-9FD4-C791845DD3E1}">
      <dgm:prSet/>
      <dgm:spPr/>
      <dgm:t>
        <a:bodyPr/>
        <a:lstStyle/>
        <a:p>
          <a:endParaRPr lang="en-GB"/>
        </a:p>
      </dgm:t>
    </dgm:pt>
    <dgm:pt modelId="{D3696A80-845B-9041-B033-633CDB365CE8}" type="sibTrans" cxnId="{80D50939-4D14-2949-9FD4-C791845DD3E1}">
      <dgm:prSet/>
      <dgm:spPr/>
      <dgm:t>
        <a:bodyPr/>
        <a:lstStyle/>
        <a:p>
          <a:endParaRPr lang="en-GB"/>
        </a:p>
      </dgm:t>
    </dgm:pt>
    <dgm:pt modelId="{5F60C027-8DE1-CB4D-ABE5-2634BF7D4C59}">
      <dgm:prSet phldrT="[Text]"/>
      <dgm:spPr/>
      <dgm:t>
        <a:bodyPr/>
        <a:lstStyle/>
        <a:p>
          <a:pPr>
            <a:buNone/>
          </a:pPr>
          <a:br>
            <a:rPr lang="en-GB" dirty="0"/>
          </a:br>
          <a:r>
            <a:rPr lang="en-GB" dirty="0"/>
            <a:t>- Collaborative R&amp;D</a:t>
          </a:r>
          <a:br>
            <a:rPr lang="en-GB" dirty="0"/>
          </a:br>
          <a:r>
            <a:rPr lang="en-GB" dirty="0"/>
            <a:t>- License</a:t>
          </a:r>
          <a:br>
            <a:rPr lang="en-GB" dirty="0"/>
          </a:br>
          <a:r>
            <a:rPr lang="en-GB" dirty="0"/>
            <a:t>- Consultancy</a:t>
          </a:r>
          <a:br>
            <a:rPr lang="en-GB" dirty="0"/>
          </a:br>
          <a:r>
            <a:rPr lang="en-GB" dirty="0"/>
            <a:t>- Contract Research</a:t>
          </a:r>
        </a:p>
      </dgm:t>
    </dgm:pt>
    <dgm:pt modelId="{B58028BC-2384-734E-A222-02D54AE2424A}" type="parTrans" cxnId="{79EE1CED-348C-2542-8D4D-4132B6E963C4}">
      <dgm:prSet/>
      <dgm:spPr/>
      <dgm:t>
        <a:bodyPr/>
        <a:lstStyle/>
        <a:p>
          <a:endParaRPr lang="en-GB"/>
        </a:p>
      </dgm:t>
    </dgm:pt>
    <dgm:pt modelId="{AA4C6A5B-4288-DA43-BEF4-0A725C9026EB}" type="sibTrans" cxnId="{79EE1CED-348C-2542-8D4D-4132B6E963C4}">
      <dgm:prSet/>
      <dgm:spPr/>
      <dgm:t>
        <a:bodyPr/>
        <a:lstStyle/>
        <a:p>
          <a:endParaRPr lang="en-GB"/>
        </a:p>
      </dgm:t>
    </dgm:pt>
    <dgm:pt modelId="{A6EA782A-4AA7-3545-A125-93D877E34F32}">
      <dgm:prSet phldrT="[Text]"/>
      <dgm:spPr/>
      <dgm:t>
        <a:bodyPr/>
        <a:lstStyle/>
        <a:p>
          <a:r>
            <a:rPr lang="en-GB" dirty="0"/>
            <a:t>Find mutual interest</a:t>
          </a:r>
        </a:p>
      </dgm:t>
    </dgm:pt>
    <dgm:pt modelId="{1FA1A920-5A6D-6F4A-9BFE-67155E8B2E02}" type="parTrans" cxnId="{A93F2196-CE71-DB48-86DC-CB2D50764E14}">
      <dgm:prSet/>
      <dgm:spPr/>
      <dgm:t>
        <a:bodyPr/>
        <a:lstStyle/>
        <a:p>
          <a:endParaRPr lang="en-GB"/>
        </a:p>
      </dgm:t>
    </dgm:pt>
    <dgm:pt modelId="{93EAFBE5-66B6-D949-BB87-E7056F4213EF}" type="sibTrans" cxnId="{A93F2196-CE71-DB48-86DC-CB2D50764E14}">
      <dgm:prSet/>
      <dgm:spPr/>
      <dgm:t>
        <a:bodyPr/>
        <a:lstStyle/>
        <a:p>
          <a:endParaRPr lang="en-GB"/>
        </a:p>
      </dgm:t>
    </dgm:pt>
    <dgm:pt modelId="{D8CEEEF7-C84C-5846-9BA2-D41D5DB037B3}">
      <dgm:prSet phldrT="[Text]"/>
      <dgm:spPr/>
      <dgm:t>
        <a:bodyPr/>
        <a:lstStyle/>
        <a:p>
          <a:r>
            <a:rPr lang="en-GB" dirty="0"/>
            <a:t>Timeline, resources, IP</a:t>
          </a:r>
        </a:p>
      </dgm:t>
    </dgm:pt>
    <dgm:pt modelId="{B5881FA3-6E44-A24C-B1AD-B101CC796D10}" type="parTrans" cxnId="{06D84092-B4DC-454A-9A82-F4CE23BF8C90}">
      <dgm:prSet/>
      <dgm:spPr/>
      <dgm:t>
        <a:bodyPr/>
        <a:lstStyle/>
        <a:p>
          <a:endParaRPr lang="en-GB"/>
        </a:p>
      </dgm:t>
    </dgm:pt>
    <dgm:pt modelId="{BF2A566A-182D-B14A-B6D6-5F364F2E1AD5}" type="sibTrans" cxnId="{06D84092-B4DC-454A-9A82-F4CE23BF8C90}">
      <dgm:prSet/>
      <dgm:spPr/>
      <dgm:t>
        <a:bodyPr/>
        <a:lstStyle/>
        <a:p>
          <a:endParaRPr lang="en-GB"/>
        </a:p>
      </dgm:t>
    </dgm:pt>
    <dgm:pt modelId="{D52DEB8E-F5AE-2648-A39C-012FAC98667D}" type="pres">
      <dgm:prSet presAssocID="{330A0609-4294-BE4A-84D9-7502F288B787}" presName="Name0" presStyleCnt="0">
        <dgm:presLayoutVars>
          <dgm:dir/>
          <dgm:animLvl val="lvl"/>
          <dgm:resizeHandles val="exact"/>
        </dgm:presLayoutVars>
      </dgm:prSet>
      <dgm:spPr/>
    </dgm:pt>
    <dgm:pt modelId="{C474D1B6-6AB9-4846-B268-E8D4C77F97FE}" type="pres">
      <dgm:prSet presAssocID="{330A0609-4294-BE4A-84D9-7502F288B787}" presName="tSp" presStyleCnt="0"/>
      <dgm:spPr/>
    </dgm:pt>
    <dgm:pt modelId="{27D16A4B-E772-B74B-B86E-A8BAC92D48D6}" type="pres">
      <dgm:prSet presAssocID="{330A0609-4294-BE4A-84D9-7502F288B787}" presName="bSp" presStyleCnt="0"/>
      <dgm:spPr/>
    </dgm:pt>
    <dgm:pt modelId="{79F2F344-D4EF-F947-ABC0-CB90464EEAF7}" type="pres">
      <dgm:prSet presAssocID="{330A0609-4294-BE4A-84D9-7502F288B787}" presName="process" presStyleCnt="0"/>
      <dgm:spPr/>
    </dgm:pt>
    <dgm:pt modelId="{A219017F-ED44-FF4A-AC15-7C2C14A8FE84}" type="pres">
      <dgm:prSet presAssocID="{9522E3A2-9FB8-BF43-8ADA-916C58053243}" presName="composite1" presStyleCnt="0"/>
      <dgm:spPr/>
    </dgm:pt>
    <dgm:pt modelId="{47ED5421-82CD-4641-B200-FAF10B31705B}" type="pres">
      <dgm:prSet presAssocID="{9522E3A2-9FB8-BF43-8ADA-916C58053243}" presName="dummyNode1" presStyleLbl="node1" presStyleIdx="0" presStyleCnt="3"/>
      <dgm:spPr/>
    </dgm:pt>
    <dgm:pt modelId="{7162CCCD-B563-FF4D-BEBE-0FE2408BC568}" type="pres">
      <dgm:prSet presAssocID="{9522E3A2-9FB8-BF43-8ADA-916C58053243}" presName="childNode1" presStyleLbl="bgAcc1" presStyleIdx="0" presStyleCnt="3">
        <dgm:presLayoutVars>
          <dgm:bulletEnabled val="1"/>
        </dgm:presLayoutVars>
      </dgm:prSet>
      <dgm:spPr/>
    </dgm:pt>
    <dgm:pt modelId="{920BF245-0642-064E-B363-716D64632FBA}" type="pres">
      <dgm:prSet presAssocID="{9522E3A2-9FB8-BF43-8ADA-916C58053243}" presName="childNode1tx" presStyleLbl="bgAcc1" presStyleIdx="0" presStyleCnt="3">
        <dgm:presLayoutVars>
          <dgm:bulletEnabled val="1"/>
        </dgm:presLayoutVars>
      </dgm:prSet>
      <dgm:spPr/>
    </dgm:pt>
    <dgm:pt modelId="{6D62170B-5B9D-ED48-BDFB-4DAE9A692332}" type="pres">
      <dgm:prSet presAssocID="{9522E3A2-9FB8-BF43-8ADA-916C58053243}" presName="parentNode1" presStyleLbl="node1" presStyleIdx="0" presStyleCnt="3">
        <dgm:presLayoutVars>
          <dgm:chMax val="1"/>
          <dgm:bulletEnabled val="1"/>
        </dgm:presLayoutVars>
      </dgm:prSet>
      <dgm:spPr/>
    </dgm:pt>
    <dgm:pt modelId="{425006D5-10A7-DF46-B1D8-B555FE47E4B4}" type="pres">
      <dgm:prSet presAssocID="{9522E3A2-9FB8-BF43-8ADA-916C58053243}" presName="connSite1" presStyleCnt="0"/>
      <dgm:spPr/>
    </dgm:pt>
    <dgm:pt modelId="{B1C8EA73-B13A-4F47-8B01-4C34B3C8AAEF}" type="pres">
      <dgm:prSet presAssocID="{81C261B8-A597-AA41-AE8E-3DD19171ED06}" presName="Name9" presStyleLbl="sibTrans2D1" presStyleIdx="0" presStyleCnt="2"/>
      <dgm:spPr/>
    </dgm:pt>
    <dgm:pt modelId="{FAE69CD0-6105-1149-B552-0DA13A80323E}" type="pres">
      <dgm:prSet presAssocID="{C0F0E8CF-89C8-B146-8B70-34DA599A3F7E}" presName="composite2" presStyleCnt="0"/>
      <dgm:spPr/>
    </dgm:pt>
    <dgm:pt modelId="{709C95B7-2DDE-0D44-950D-085F4635981F}" type="pres">
      <dgm:prSet presAssocID="{C0F0E8CF-89C8-B146-8B70-34DA599A3F7E}" presName="dummyNode2" presStyleLbl="node1" presStyleIdx="0" presStyleCnt="3"/>
      <dgm:spPr/>
    </dgm:pt>
    <dgm:pt modelId="{23482D0C-B529-CD43-ADB0-19EF530CD859}" type="pres">
      <dgm:prSet presAssocID="{C0F0E8CF-89C8-B146-8B70-34DA599A3F7E}" presName="childNode2" presStyleLbl="bgAcc1" presStyleIdx="1" presStyleCnt="3" custScaleX="111554">
        <dgm:presLayoutVars>
          <dgm:bulletEnabled val="1"/>
        </dgm:presLayoutVars>
      </dgm:prSet>
      <dgm:spPr/>
    </dgm:pt>
    <dgm:pt modelId="{A882B5B5-01E4-0E4D-9C0C-B4BBDD05B2D0}" type="pres">
      <dgm:prSet presAssocID="{C0F0E8CF-89C8-B146-8B70-34DA599A3F7E}" presName="childNode2tx" presStyleLbl="bgAcc1" presStyleIdx="1" presStyleCnt="3">
        <dgm:presLayoutVars>
          <dgm:bulletEnabled val="1"/>
        </dgm:presLayoutVars>
      </dgm:prSet>
      <dgm:spPr/>
    </dgm:pt>
    <dgm:pt modelId="{8755A7B8-C421-324E-AAEF-1E154D7D9478}" type="pres">
      <dgm:prSet presAssocID="{C0F0E8CF-89C8-B146-8B70-34DA599A3F7E}" presName="parentNode2" presStyleLbl="node1" presStyleIdx="1" presStyleCnt="3">
        <dgm:presLayoutVars>
          <dgm:chMax val="0"/>
          <dgm:bulletEnabled val="1"/>
        </dgm:presLayoutVars>
      </dgm:prSet>
      <dgm:spPr/>
    </dgm:pt>
    <dgm:pt modelId="{7D54E6A5-A898-1940-9584-B4428DC00461}" type="pres">
      <dgm:prSet presAssocID="{C0F0E8CF-89C8-B146-8B70-34DA599A3F7E}" presName="connSite2" presStyleCnt="0"/>
      <dgm:spPr/>
    </dgm:pt>
    <dgm:pt modelId="{763BF81D-8D24-2945-81A8-FB5556F300A9}" type="pres">
      <dgm:prSet presAssocID="{F99F3544-A59D-034D-8B43-6CE0100731CC}" presName="Name18" presStyleLbl="sibTrans2D1" presStyleIdx="1" presStyleCnt="2"/>
      <dgm:spPr/>
    </dgm:pt>
    <dgm:pt modelId="{A9D11AAD-BF97-F349-8366-D8467C1BE12A}" type="pres">
      <dgm:prSet presAssocID="{562573E4-BBBD-6E49-8AFE-D91FB7401451}" presName="composite1" presStyleCnt="0"/>
      <dgm:spPr/>
    </dgm:pt>
    <dgm:pt modelId="{9D262B21-11F8-BC4F-9F49-161F5EBEBD5B}" type="pres">
      <dgm:prSet presAssocID="{562573E4-BBBD-6E49-8AFE-D91FB7401451}" presName="dummyNode1" presStyleLbl="node1" presStyleIdx="1" presStyleCnt="3"/>
      <dgm:spPr/>
    </dgm:pt>
    <dgm:pt modelId="{144B28CC-178E-CF44-91F2-D363E83FB087}" type="pres">
      <dgm:prSet presAssocID="{562573E4-BBBD-6E49-8AFE-D91FB7401451}" presName="childNode1" presStyleLbl="bgAcc1" presStyleIdx="2" presStyleCnt="3">
        <dgm:presLayoutVars>
          <dgm:bulletEnabled val="1"/>
        </dgm:presLayoutVars>
      </dgm:prSet>
      <dgm:spPr/>
    </dgm:pt>
    <dgm:pt modelId="{167F71FA-9A1A-504C-8B1E-CCF38F9E25E8}" type="pres">
      <dgm:prSet presAssocID="{562573E4-BBBD-6E49-8AFE-D91FB7401451}" presName="childNode1tx" presStyleLbl="bgAcc1" presStyleIdx="2" presStyleCnt="3">
        <dgm:presLayoutVars>
          <dgm:bulletEnabled val="1"/>
        </dgm:presLayoutVars>
      </dgm:prSet>
      <dgm:spPr/>
    </dgm:pt>
    <dgm:pt modelId="{7269F3E8-575C-F047-BA12-93FA0B5FE8D9}" type="pres">
      <dgm:prSet presAssocID="{562573E4-BBBD-6E49-8AFE-D91FB7401451}" presName="parentNode1" presStyleLbl="node1" presStyleIdx="2" presStyleCnt="3">
        <dgm:presLayoutVars>
          <dgm:chMax val="1"/>
          <dgm:bulletEnabled val="1"/>
        </dgm:presLayoutVars>
      </dgm:prSet>
      <dgm:spPr/>
    </dgm:pt>
    <dgm:pt modelId="{4D58DB03-BFA1-5B4F-A814-AE2A14D9E99F}" type="pres">
      <dgm:prSet presAssocID="{562573E4-BBBD-6E49-8AFE-D91FB7401451}" presName="connSite1" presStyleCnt="0"/>
      <dgm:spPr/>
    </dgm:pt>
  </dgm:ptLst>
  <dgm:cxnLst>
    <dgm:cxn modelId="{623F9F00-33CB-0A4B-82AA-09D91A649C1A}" type="presOf" srcId="{FF4893C0-4830-CC43-847A-A3DF9BAC42E3}" destId="{144B28CC-178E-CF44-91F2-D363E83FB087}" srcOrd="0" destOrd="0" presId="urn:microsoft.com/office/officeart/2005/8/layout/hProcess4"/>
    <dgm:cxn modelId="{6F128C13-8A61-754F-A45E-F48D50489665}" srcId="{9522E3A2-9FB8-BF43-8ADA-916C58053243}" destId="{96621B77-6CC8-7E41-9D57-AD7C1F55E9DF}" srcOrd="1" destOrd="0" parTransId="{57B65330-31DF-1B45-B858-E2CBCDD9F6E2}" sibTransId="{8273F10D-3DE4-A847-81D0-BA55A2BD9C2C}"/>
    <dgm:cxn modelId="{0D873516-72FE-B247-9EC9-18DAA1C249BD}" type="presOf" srcId="{420EDEAE-4D05-CF41-BAAC-3853C5BB62BB}" destId="{7162CCCD-B563-FF4D-BEBE-0FE2408BC568}" srcOrd="0" destOrd="0" presId="urn:microsoft.com/office/officeart/2005/8/layout/hProcess4"/>
    <dgm:cxn modelId="{F0A59D1C-5F00-2D46-82BD-170F4DDF2D07}" srcId="{C0F0E8CF-89C8-B146-8B70-34DA599A3F7E}" destId="{C09C67A6-1F81-2248-B15F-E46ADEEE8126}" srcOrd="1" destOrd="0" parTransId="{3371C5D9-DAAC-1446-BD1E-F2581E0A0EF8}" sibTransId="{22EA7F7A-BCFA-F644-B106-DE570A88D070}"/>
    <dgm:cxn modelId="{3592F21F-975D-ED49-9F8D-650B46C887B1}" srcId="{330A0609-4294-BE4A-84D9-7502F288B787}" destId="{9522E3A2-9FB8-BF43-8ADA-916C58053243}" srcOrd="0" destOrd="0" parTransId="{B4E9DE62-DF93-B849-AAF2-B10918E42659}" sibTransId="{81C261B8-A597-AA41-AE8E-3DD19171ED06}"/>
    <dgm:cxn modelId="{A1B2F429-2D6D-384D-8FD6-CDFD2124A878}" type="presOf" srcId="{C09C67A6-1F81-2248-B15F-E46ADEEE8126}" destId="{A882B5B5-01E4-0E4D-9C0C-B4BBDD05B2D0}" srcOrd="1" destOrd="1" presId="urn:microsoft.com/office/officeart/2005/8/layout/hProcess4"/>
    <dgm:cxn modelId="{19510137-9D73-3547-8ACF-B1315523F007}" type="presOf" srcId="{D8CEEEF7-C84C-5846-9BA2-D41D5DB037B3}" destId="{23482D0C-B529-CD43-ADB0-19EF530CD859}" srcOrd="0" destOrd="2" presId="urn:microsoft.com/office/officeart/2005/8/layout/hProcess4"/>
    <dgm:cxn modelId="{80D50939-4D14-2949-9FD4-C791845DD3E1}" srcId="{562573E4-BBBD-6E49-8AFE-D91FB7401451}" destId="{FF4893C0-4830-CC43-847A-A3DF9BAC42E3}" srcOrd="0" destOrd="0" parTransId="{C8359633-2618-634D-B2DB-B236418739E6}" sibTransId="{D3696A80-845B-9041-B033-633CDB365CE8}"/>
    <dgm:cxn modelId="{3ED71A3A-7CBC-7B4B-B26F-DE9CFD7D7FCA}" srcId="{9522E3A2-9FB8-BF43-8ADA-916C58053243}" destId="{420EDEAE-4D05-CF41-BAAC-3853C5BB62BB}" srcOrd="0" destOrd="0" parTransId="{3EBA5991-A924-D748-8876-CC5CC1A108A8}" sibTransId="{0D6BAB83-A4E4-174D-9DAB-A72C306096FD}"/>
    <dgm:cxn modelId="{E59E434B-9D9B-D144-A703-91F5D8612282}" type="presOf" srcId="{5F60C027-8DE1-CB4D-ABE5-2634BF7D4C59}" destId="{167F71FA-9A1A-504C-8B1E-CCF38F9E25E8}" srcOrd="1" destOrd="1" presId="urn:microsoft.com/office/officeart/2005/8/layout/hProcess4"/>
    <dgm:cxn modelId="{AF1CD24E-A19D-1240-A40E-02B17DF5F7B6}" type="presOf" srcId="{96621B77-6CC8-7E41-9D57-AD7C1F55E9DF}" destId="{7162CCCD-B563-FF4D-BEBE-0FE2408BC568}" srcOrd="0" destOrd="1" presId="urn:microsoft.com/office/officeart/2005/8/layout/hProcess4"/>
    <dgm:cxn modelId="{3130F451-41D8-A24A-897B-4BE862385817}" type="presOf" srcId="{330A0609-4294-BE4A-84D9-7502F288B787}" destId="{D52DEB8E-F5AE-2648-A39C-012FAC98667D}" srcOrd="0" destOrd="0" presId="urn:microsoft.com/office/officeart/2005/8/layout/hProcess4"/>
    <dgm:cxn modelId="{4C771E60-CF7E-214A-BE08-FE1F5CEE2D30}" type="presOf" srcId="{D8CEEEF7-C84C-5846-9BA2-D41D5DB037B3}" destId="{A882B5B5-01E4-0E4D-9C0C-B4BBDD05B2D0}" srcOrd="1" destOrd="2" presId="urn:microsoft.com/office/officeart/2005/8/layout/hProcess4"/>
    <dgm:cxn modelId="{3BDB5966-A709-784B-817B-8AB3066E6C65}" type="presOf" srcId="{A6EA782A-4AA7-3545-A125-93D877E34F32}" destId="{7162CCCD-B563-FF4D-BEBE-0FE2408BC568}" srcOrd="0" destOrd="2" presId="urn:microsoft.com/office/officeart/2005/8/layout/hProcess4"/>
    <dgm:cxn modelId="{28C61576-630F-6048-A287-FC0F074A4582}" type="presOf" srcId="{FF4893C0-4830-CC43-847A-A3DF9BAC42E3}" destId="{167F71FA-9A1A-504C-8B1E-CCF38F9E25E8}" srcOrd="1" destOrd="0" presId="urn:microsoft.com/office/officeart/2005/8/layout/hProcess4"/>
    <dgm:cxn modelId="{F9E3448E-D6D7-3B44-8216-6BABF1F33248}" srcId="{330A0609-4294-BE4A-84D9-7502F288B787}" destId="{562573E4-BBBD-6E49-8AFE-D91FB7401451}" srcOrd="2" destOrd="0" parTransId="{D3E76463-7CE9-7E44-9963-7B822FD71A56}" sibTransId="{85426959-3A61-844F-A90B-1E890A29A7A0}"/>
    <dgm:cxn modelId="{06D84092-B4DC-454A-9A82-F4CE23BF8C90}" srcId="{C0F0E8CF-89C8-B146-8B70-34DA599A3F7E}" destId="{D8CEEEF7-C84C-5846-9BA2-D41D5DB037B3}" srcOrd="2" destOrd="0" parTransId="{B5881FA3-6E44-A24C-B1AD-B101CC796D10}" sibTransId="{BF2A566A-182D-B14A-B6D6-5F364F2E1AD5}"/>
    <dgm:cxn modelId="{A93F2196-CE71-DB48-86DC-CB2D50764E14}" srcId="{9522E3A2-9FB8-BF43-8ADA-916C58053243}" destId="{A6EA782A-4AA7-3545-A125-93D877E34F32}" srcOrd="2" destOrd="0" parTransId="{1FA1A920-5A6D-6F4A-9BFE-67155E8B2E02}" sibTransId="{93EAFBE5-66B6-D949-BB87-E7056F4213EF}"/>
    <dgm:cxn modelId="{FBE8C1A8-565C-E649-BF9A-6EE44E9F164F}" type="presOf" srcId="{121AE789-59F7-CD45-885F-60727673A97A}" destId="{A882B5B5-01E4-0E4D-9C0C-B4BBDD05B2D0}" srcOrd="1" destOrd="0" presId="urn:microsoft.com/office/officeart/2005/8/layout/hProcess4"/>
    <dgm:cxn modelId="{8FEB92A9-0FAD-3F4E-9359-AB4794600F3F}" type="presOf" srcId="{121AE789-59F7-CD45-885F-60727673A97A}" destId="{23482D0C-B529-CD43-ADB0-19EF530CD859}" srcOrd="0" destOrd="0" presId="urn:microsoft.com/office/officeart/2005/8/layout/hProcess4"/>
    <dgm:cxn modelId="{BDC8F6AD-59D4-D443-B48D-E5AF18E1F534}" type="presOf" srcId="{81C261B8-A597-AA41-AE8E-3DD19171ED06}" destId="{B1C8EA73-B13A-4F47-8B01-4C34B3C8AAEF}" srcOrd="0" destOrd="0" presId="urn:microsoft.com/office/officeart/2005/8/layout/hProcess4"/>
    <dgm:cxn modelId="{A15AF9B1-D33A-1E44-A254-E5AD4703C48B}" srcId="{330A0609-4294-BE4A-84D9-7502F288B787}" destId="{C0F0E8CF-89C8-B146-8B70-34DA599A3F7E}" srcOrd="1" destOrd="0" parTransId="{8158A912-2F26-B841-8313-4C7F412FD1B4}" sibTransId="{F99F3544-A59D-034D-8B43-6CE0100731CC}"/>
    <dgm:cxn modelId="{005096B7-F264-6248-91BA-3EF874BB312E}" type="presOf" srcId="{9522E3A2-9FB8-BF43-8ADA-916C58053243}" destId="{6D62170B-5B9D-ED48-BDFB-4DAE9A692332}" srcOrd="0" destOrd="0" presId="urn:microsoft.com/office/officeart/2005/8/layout/hProcess4"/>
    <dgm:cxn modelId="{0CB6F8B8-556E-1E48-BAC5-37F1C8C7582A}" type="presOf" srcId="{F99F3544-A59D-034D-8B43-6CE0100731CC}" destId="{763BF81D-8D24-2945-81A8-FB5556F300A9}" srcOrd="0" destOrd="0" presId="urn:microsoft.com/office/officeart/2005/8/layout/hProcess4"/>
    <dgm:cxn modelId="{914499CD-B063-2942-B3C0-9073D41C5009}" type="presOf" srcId="{A6EA782A-4AA7-3545-A125-93D877E34F32}" destId="{920BF245-0642-064E-B363-716D64632FBA}" srcOrd="1" destOrd="2" presId="urn:microsoft.com/office/officeart/2005/8/layout/hProcess4"/>
    <dgm:cxn modelId="{E1B39FD1-523C-5140-A535-6134BB04B64D}" type="presOf" srcId="{5F60C027-8DE1-CB4D-ABE5-2634BF7D4C59}" destId="{144B28CC-178E-CF44-91F2-D363E83FB087}" srcOrd="0" destOrd="1" presId="urn:microsoft.com/office/officeart/2005/8/layout/hProcess4"/>
    <dgm:cxn modelId="{1FB8CDD4-DAFA-504C-ADB7-5CFF70D9F223}" srcId="{C0F0E8CF-89C8-B146-8B70-34DA599A3F7E}" destId="{121AE789-59F7-CD45-885F-60727673A97A}" srcOrd="0" destOrd="0" parTransId="{A8843200-A401-7D41-82A1-8AA08560ADF8}" sibTransId="{7B808F64-5B67-B44F-AF1B-B4A70FB0C10E}"/>
    <dgm:cxn modelId="{FAADC1DD-51F4-B348-A763-4C9639882A29}" type="presOf" srcId="{420EDEAE-4D05-CF41-BAAC-3853C5BB62BB}" destId="{920BF245-0642-064E-B363-716D64632FBA}" srcOrd="1" destOrd="0" presId="urn:microsoft.com/office/officeart/2005/8/layout/hProcess4"/>
    <dgm:cxn modelId="{53B0C8DF-1835-2A4F-BCB6-A1E6F6846D8D}" type="presOf" srcId="{C0F0E8CF-89C8-B146-8B70-34DA599A3F7E}" destId="{8755A7B8-C421-324E-AAEF-1E154D7D9478}" srcOrd="0" destOrd="0" presId="urn:microsoft.com/office/officeart/2005/8/layout/hProcess4"/>
    <dgm:cxn modelId="{3B524BE4-40DD-5C4C-867F-DB696AD26240}" type="presOf" srcId="{562573E4-BBBD-6E49-8AFE-D91FB7401451}" destId="{7269F3E8-575C-F047-BA12-93FA0B5FE8D9}" srcOrd="0" destOrd="0" presId="urn:microsoft.com/office/officeart/2005/8/layout/hProcess4"/>
    <dgm:cxn modelId="{79EE1CED-348C-2542-8D4D-4132B6E963C4}" srcId="{562573E4-BBBD-6E49-8AFE-D91FB7401451}" destId="{5F60C027-8DE1-CB4D-ABE5-2634BF7D4C59}" srcOrd="1" destOrd="0" parTransId="{B58028BC-2384-734E-A222-02D54AE2424A}" sibTransId="{AA4C6A5B-4288-DA43-BEF4-0A725C9026EB}"/>
    <dgm:cxn modelId="{ED2C10F8-D986-3A41-A087-64002346950B}" type="presOf" srcId="{C09C67A6-1F81-2248-B15F-E46ADEEE8126}" destId="{23482D0C-B529-CD43-ADB0-19EF530CD859}" srcOrd="0" destOrd="1" presId="urn:microsoft.com/office/officeart/2005/8/layout/hProcess4"/>
    <dgm:cxn modelId="{F29682FA-F098-3048-8709-D81446945E22}" type="presOf" srcId="{96621B77-6CC8-7E41-9D57-AD7C1F55E9DF}" destId="{920BF245-0642-064E-B363-716D64632FBA}" srcOrd="1" destOrd="1" presId="urn:microsoft.com/office/officeart/2005/8/layout/hProcess4"/>
    <dgm:cxn modelId="{82469F96-5AE9-984B-8F38-F28D1FF7F350}" type="presParOf" srcId="{D52DEB8E-F5AE-2648-A39C-012FAC98667D}" destId="{C474D1B6-6AB9-4846-B268-E8D4C77F97FE}" srcOrd="0" destOrd="0" presId="urn:microsoft.com/office/officeart/2005/8/layout/hProcess4"/>
    <dgm:cxn modelId="{115F14A1-24E3-AF49-B5B0-F7E554C46E8D}" type="presParOf" srcId="{D52DEB8E-F5AE-2648-A39C-012FAC98667D}" destId="{27D16A4B-E772-B74B-B86E-A8BAC92D48D6}" srcOrd="1" destOrd="0" presId="urn:microsoft.com/office/officeart/2005/8/layout/hProcess4"/>
    <dgm:cxn modelId="{8626193C-0332-7149-B272-4B33CDEFA37C}" type="presParOf" srcId="{D52DEB8E-F5AE-2648-A39C-012FAC98667D}" destId="{79F2F344-D4EF-F947-ABC0-CB90464EEAF7}" srcOrd="2" destOrd="0" presId="urn:microsoft.com/office/officeart/2005/8/layout/hProcess4"/>
    <dgm:cxn modelId="{768E95C7-62CC-AD48-B32C-556D5C2AC725}" type="presParOf" srcId="{79F2F344-D4EF-F947-ABC0-CB90464EEAF7}" destId="{A219017F-ED44-FF4A-AC15-7C2C14A8FE84}" srcOrd="0" destOrd="0" presId="urn:microsoft.com/office/officeart/2005/8/layout/hProcess4"/>
    <dgm:cxn modelId="{B57A7456-BBD1-374E-928C-34D618E8582F}" type="presParOf" srcId="{A219017F-ED44-FF4A-AC15-7C2C14A8FE84}" destId="{47ED5421-82CD-4641-B200-FAF10B31705B}" srcOrd="0" destOrd="0" presId="urn:microsoft.com/office/officeart/2005/8/layout/hProcess4"/>
    <dgm:cxn modelId="{FC6F636B-3370-2B43-A1CD-DA44D2AC83FF}" type="presParOf" srcId="{A219017F-ED44-FF4A-AC15-7C2C14A8FE84}" destId="{7162CCCD-B563-FF4D-BEBE-0FE2408BC568}" srcOrd="1" destOrd="0" presId="urn:microsoft.com/office/officeart/2005/8/layout/hProcess4"/>
    <dgm:cxn modelId="{2BDA0CB4-9FFB-274E-BCB3-0EAB36BC8D20}" type="presParOf" srcId="{A219017F-ED44-FF4A-AC15-7C2C14A8FE84}" destId="{920BF245-0642-064E-B363-716D64632FBA}" srcOrd="2" destOrd="0" presId="urn:microsoft.com/office/officeart/2005/8/layout/hProcess4"/>
    <dgm:cxn modelId="{69B3955C-8086-C642-B89D-9FEB11DB137B}" type="presParOf" srcId="{A219017F-ED44-FF4A-AC15-7C2C14A8FE84}" destId="{6D62170B-5B9D-ED48-BDFB-4DAE9A692332}" srcOrd="3" destOrd="0" presId="urn:microsoft.com/office/officeart/2005/8/layout/hProcess4"/>
    <dgm:cxn modelId="{46A4A776-557B-064D-993A-11E3C831F475}" type="presParOf" srcId="{A219017F-ED44-FF4A-AC15-7C2C14A8FE84}" destId="{425006D5-10A7-DF46-B1D8-B555FE47E4B4}" srcOrd="4" destOrd="0" presId="urn:microsoft.com/office/officeart/2005/8/layout/hProcess4"/>
    <dgm:cxn modelId="{53EA77E3-F500-D545-B3BD-3F14D0BD73CF}" type="presParOf" srcId="{79F2F344-D4EF-F947-ABC0-CB90464EEAF7}" destId="{B1C8EA73-B13A-4F47-8B01-4C34B3C8AAEF}" srcOrd="1" destOrd="0" presId="urn:microsoft.com/office/officeart/2005/8/layout/hProcess4"/>
    <dgm:cxn modelId="{C0818C06-6790-2E43-9132-54FDA815BA40}" type="presParOf" srcId="{79F2F344-D4EF-F947-ABC0-CB90464EEAF7}" destId="{FAE69CD0-6105-1149-B552-0DA13A80323E}" srcOrd="2" destOrd="0" presId="urn:microsoft.com/office/officeart/2005/8/layout/hProcess4"/>
    <dgm:cxn modelId="{37AEEB3F-8689-8F45-9420-87987F655DCD}" type="presParOf" srcId="{FAE69CD0-6105-1149-B552-0DA13A80323E}" destId="{709C95B7-2DDE-0D44-950D-085F4635981F}" srcOrd="0" destOrd="0" presId="urn:microsoft.com/office/officeart/2005/8/layout/hProcess4"/>
    <dgm:cxn modelId="{CBE85F14-91E0-F149-9653-E37889E55DA4}" type="presParOf" srcId="{FAE69CD0-6105-1149-B552-0DA13A80323E}" destId="{23482D0C-B529-CD43-ADB0-19EF530CD859}" srcOrd="1" destOrd="0" presId="urn:microsoft.com/office/officeart/2005/8/layout/hProcess4"/>
    <dgm:cxn modelId="{BCE49840-8B29-8F4F-A56D-B3FA81C856F8}" type="presParOf" srcId="{FAE69CD0-6105-1149-B552-0DA13A80323E}" destId="{A882B5B5-01E4-0E4D-9C0C-B4BBDD05B2D0}" srcOrd="2" destOrd="0" presId="urn:microsoft.com/office/officeart/2005/8/layout/hProcess4"/>
    <dgm:cxn modelId="{6E967F15-65EC-0C40-B0BC-C26F1FBA0159}" type="presParOf" srcId="{FAE69CD0-6105-1149-B552-0DA13A80323E}" destId="{8755A7B8-C421-324E-AAEF-1E154D7D9478}" srcOrd="3" destOrd="0" presId="urn:microsoft.com/office/officeart/2005/8/layout/hProcess4"/>
    <dgm:cxn modelId="{AE3600F6-88D7-B14F-96AB-0E825471B577}" type="presParOf" srcId="{FAE69CD0-6105-1149-B552-0DA13A80323E}" destId="{7D54E6A5-A898-1940-9584-B4428DC00461}" srcOrd="4" destOrd="0" presId="urn:microsoft.com/office/officeart/2005/8/layout/hProcess4"/>
    <dgm:cxn modelId="{42687F13-3AFF-0847-8551-34A0CE4DF7D7}" type="presParOf" srcId="{79F2F344-D4EF-F947-ABC0-CB90464EEAF7}" destId="{763BF81D-8D24-2945-81A8-FB5556F300A9}" srcOrd="3" destOrd="0" presId="urn:microsoft.com/office/officeart/2005/8/layout/hProcess4"/>
    <dgm:cxn modelId="{0D9E34C7-2FFC-2842-9F45-A7C67AFF5C09}" type="presParOf" srcId="{79F2F344-D4EF-F947-ABC0-CB90464EEAF7}" destId="{A9D11AAD-BF97-F349-8366-D8467C1BE12A}" srcOrd="4" destOrd="0" presId="urn:microsoft.com/office/officeart/2005/8/layout/hProcess4"/>
    <dgm:cxn modelId="{727BD4CC-BD0F-1343-BFEE-8F80F52EAFA3}" type="presParOf" srcId="{A9D11AAD-BF97-F349-8366-D8467C1BE12A}" destId="{9D262B21-11F8-BC4F-9F49-161F5EBEBD5B}" srcOrd="0" destOrd="0" presId="urn:microsoft.com/office/officeart/2005/8/layout/hProcess4"/>
    <dgm:cxn modelId="{C788D55A-E198-A743-9380-9D997DE23BE4}" type="presParOf" srcId="{A9D11AAD-BF97-F349-8366-D8467C1BE12A}" destId="{144B28CC-178E-CF44-91F2-D363E83FB087}" srcOrd="1" destOrd="0" presId="urn:microsoft.com/office/officeart/2005/8/layout/hProcess4"/>
    <dgm:cxn modelId="{FAACDC1C-292F-F641-9CEE-12830DC6FA10}" type="presParOf" srcId="{A9D11AAD-BF97-F349-8366-D8467C1BE12A}" destId="{167F71FA-9A1A-504C-8B1E-CCF38F9E25E8}" srcOrd="2" destOrd="0" presId="urn:microsoft.com/office/officeart/2005/8/layout/hProcess4"/>
    <dgm:cxn modelId="{A5ABA93E-3A77-6844-98D3-DD75A9D801CF}" type="presParOf" srcId="{A9D11AAD-BF97-F349-8366-D8467C1BE12A}" destId="{7269F3E8-575C-F047-BA12-93FA0B5FE8D9}" srcOrd="3" destOrd="0" presId="urn:microsoft.com/office/officeart/2005/8/layout/hProcess4"/>
    <dgm:cxn modelId="{CBE822C3-7717-0C46-9B69-08E89174A991}" type="presParOf" srcId="{A9D11AAD-BF97-F349-8366-D8467C1BE12A}" destId="{4D58DB03-BFA1-5B4F-A814-AE2A14D9E99F}"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6F55CF-6BD6-A54D-A267-D0F167693679}">
      <dsp:nvSpPr>
        <dsp:cNvPr id="0" name=""/>
        <dsp:cNvSpPr/>
      </dsp:nvSpPr>
      <dsp:spPr>
        <a:xfrm>
          <a:off x="1337407" y="0"/>
          <a:ext cx="2015960" cy="1119978"/>
        </a:xfrm>
        <a:prstGeom prst="roundRect">
          <a:avLst>
            <a:gd name="adj" fmla="val 10000"/>
          </a:avLst>
        </a:prstGeom>
        <a:solidFill>
          <a:schemeClr val="bg1">
            <a:alpha val="9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1370210" y="32803"/>
        <a:ext cx="1950354" cy="1054372"/>
      </dsp:txXfrm>
    </dsp:sp>
    <dsp:sp modelId="{535C2F45-C556-4D46-AB7E-EEE0C46EBBD5}">
      <dsp:nvSpPr>
        <dsp:cNvPr id="0" name=""/>
        <dsp:cNvSpPr/>
      </dsp:nvSpPr>
      <dsp:spPr>
        <a:xfrm>
          <a:off x="4249351" y="0"/>
          <a:ext cx="2015960" cy="1119978"/>
        </a:xfrm>
        <a:prstGeom prst="roundRect">
          <a:avLst>
            <a:gd name="adj" fmla="val 10000"/>
          </a:avLst>
        </a:prstGeom>
        <a:solidFill>
          <a:schemeClr val="bg1">
            <a:alpha val="9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4282154" y="32803"/>
        <a:ext cx="1950354" cy="1054372"/>
      </dsp:txXfrm>
    </dsp:sp>
    <dsp:sp modelId="{9913025A-AE94-3141-AEA6-EADF4C0F31DD}">
      <dsp:nvSpPr>
        <dsp:cNvPr id="0" name=""/>
        <dsp:cNvSpPr/>
      </dsp:nvSpPr>
      <dsp:spPr>
        <a:xfrm>
          <a:off x="3381368" y="4759907"/>
          <a:ext cx="839983" cy="839983"/>
        </a:xfrm>
        <a:prstGeom prst="triangle">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6AF631F-CE3A-5D47-B21C-32445496AF5E}">
      <dsp:nvSpPr>
        <dsp:cNvPr id="0" name=""/>
        <dsp:cNvSpPr/>
      </dsp:nvSpPr>
      <dsp:spPr>
        <a:xfrm>
          <a:off x="1281409" y="4446333"/>
          <a:ext cx="5039901" cy="340473"/>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B7BC28B-38DC-2648-A002-2EC0F07D9E3A}">
      <dsp:nvSpPr>
        <dsp:cNvPr id="0" name=""/>
        <dsp:cNvSpPr/>
      </dsp:nvSpPr>
      <dsp:spPr>
        <a:xfrm>
          <a:off x="1358434" y="3520264"/>
          <a:ext cx="2015960" cy="862853"/>
        </a:xfrm>
        <a:prstGeom prst="roundRect">
          <a:avLst/>
        </a:prstGeom>
        <a:solidFill>
          <a:srgbClr val="1B436B"/>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a:t>Scout for technologies</a:t>
          </a:r>
        </a:p>
      </dsp:txBody>
      <dsp:txXfrm>
        <a:off x="1400555" y="3562385"/>
        <a:ext cx="1931718" cy="778611"/>
      </dsp:txXfrm>
    </dsp:sp>
    <dsp:sp modelId="{1F8E4AD9-2B31-FB45-8FC7-F8DB46FD70FB}">
      <dsp:nvSpPr>
        <dsp:cNvPr id="0" name=""/>
        <dsp:cNvSpPr/>
      </dsp:nvSpPr>
      <dsp:spPr>
        <a:xfrm>
          <a:off x="4270377" y="3520264"/>
          <a:ext cx="2015960" cy="86285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a:t>Search unmet needs</a:t>
          </a:r>
        </a:p>
      </dsp:txBody>
      <dsp:txXfrm>
        <a:off x="4312498" y="3562385"/>
        <a:ext cx="1931718" cy="77861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62CCCD-B563-FF4D-BEBE-0FE2408BC568}">
      <dsp:nvSpPr>
        <dsp:cNvPr id="0" name=""/>
        <dsp:cNvSpPr/>
      </dsp:nvSpPr>
      <dsp:spPr>
        <a:xfrm>
          <a:off x="4010" y="1357661"/>
          <a:ext cx="2456455" cy="202606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t" anchorCtr="0">
          <a:noAutofit/>
        </a:bodyPr>
        <a:lstStyle/>
        <a:p>
          <a:pPr marL="171450" lvl="1" indent="-171450" algn="l" defTabSz="711200">
            <a:lnSpc>
              <a:spcPct val="90000"/>
            </a:lnSpc>
            <a:spcBef>
              <a:spcPct val="0"/>
            </a:spcBef>
            <a:spcAft>
              <a:spcPct val="15000"/>
            </a:spcAft>
            <a:buChar char="•"/>
          </a:pPr>
          <a:r>
            <a:rPr lang="en-GB" sz="1600" kern="1200" dirty="0"/>
            <a:t>Discussion with Innovation / R&amp;D management</a:t>
          </a:r>
        </a:p>
        <a:p>
          <a:pPr marL="171450" lvl="1" indent="-171450" algn="l" defTabSz="711200">
            <a:lnSpc>
              <a:spcPct val="90000"/>
            </a:lnSpc>
            <a:spcBef>
              <a:spcPct val="0"/>
            </a:spcBef>
            <a:spcAft>
              <a:spcPct val="15000"/>
            </a:spcAft>
            <a:buChar char="•"/>
          </a:pPr>
          <a:r>
            <a:rPr lang="en-GB" sz="1600" kern="1200" dirty="0"/>
            <a:t>Discovery day program at CERN</a:t>
          </a:r>
        </a:p>
        <a:p>
          <a:pPr marL="171450" lvl="1" indent="-171450" algn="l" defTabSz="711200">
            <a:lnSpc>
              <a:spcPct val="90000"/>
            </a:lnSpc>
            <a:spcBef>
              <a:spcPct val="0"/>
            </a:spcBef>
            <a:spcAft>
              <a:spcPct val="15000"/>
            </a:spcAft>
            <a:buChar char="•"/>
          </a:pPr>
          <a:r>
            <a:rPr lang="en-GB" sz="1600" kern="1200" dirty="0"/>
            <a:t>Find mutual interest</a:t>
          </a:r>
        </a:p>
      </dsp:txBody>
      <dsp:txXfrm>
        <a:off x="50635" y="1404286"/>
        <a:ext cx="2363205" cy="1498655"/>
      </dsp:txXfrm>
    </dsp:sp>
    <dsp:sp modelId="{B1C8EA73-B13A-4F47-8B01-4C34B3C8AAEF}">
      <dsp:nvSpPr>
        <dsp:cNvPr id="0" name=""/>
        <dsp:cNvSpPr/>
      </dsp:nvSpPr>
      <dsp:spPr>
        <a:xfrm>
          <a:off x="1376434" y="1727665"/>
          <a:ext cx="2858393" cy="2858393"/>
        </a:xfrm>
        <a:prstGeom prst="leftCircularArrow">
          <a:avLst>
            <a:gd name="adj1" fmla="val 2926"/>
            <a:gd name="adj2" fmla="val 358187"/>
            <a:gd name="adj3" fmla="val 2133698"/>
            <a:gd name="adj4" fmla="val 9024489"/>
            <a:gd name="adj5" fmla="val 3414"/>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D62170B-5B9D-ED48-BDFB-4DAE9A692332}">
      <dsp:nvSpPr>
        <dsp:cNvPr id="0" name=""/>
        <dsp:cNvSpPr/>
      </dsp:nvSpPr>
      <dsp:spPr>
        <a:xfrm>
          <a:off x="549889" y="2949566"/>
          <a:ext cx="2183515" cy="86831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50800" rIns="76200" bIns="50800" numCol="1" spcCol="1270" anchor="ctr" anchorCtr="0">
          <a:noAutofit/>
        </a:bodyPr>
        <a:lstStyle/>
        <a:p>
          <a:pPr marL="0" lvl="0" indent="0" algn="ctr" defTabSz="1778000">
            <a:lnSpc>
              <a:spcPct val="90000"/>
            </a:lnSpc>
            <a:spcBef>
              <a:spcPct val="0"/>
            </a:spcBef>
            <a:spcAft>
              <a:spcPct val="35000"/>
            </a:spcAft>
            <a:buNone/>
          </a:pPr>
          <a:r>
            <a:rPr lang="en-GB" sz="4000" kern="1200" dirty="0"/>
            <a:t>Discover</a:t>
          </a:r>
        </a:p>
      </dsp:txBody>
      <dsp:txXfrm>
        <a:off x="575321" y="2974998"/>
        <a:ext cx="2132651" cy="817448"/>
      </dsp:txXfrm>
    </dsp:sp>
    <dsp:sp modelId="{23482D0C-B529-CD43-ADB0-19EF530CD859}">
      <dsp:nvSpPr>
        <dsp:cNvPr id="0" name=""/>
        <dsp:cNvSpPr/>
      </dsp:nvSpPr>
      <dsp:spPr>
        <a:xfrm>
          <a:off x="3131711" y="1357661"/>
          <a:ext cx="2740274" cy="202606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t" anchorCtr="0">
          <a:noAutofit/>
        </a:bodyPr>
        <a:lstStyle/>
        <a:p>
          <a:pPr marL="171450" lvl="1" indent="-171450" algn="l" defTabSz="711200">
            <a:lnSpc>
              <a:spcPct val="90000"/>
            </a:lnSpc>
            <a:spcBef>
              <a:spcPct val="0"/>
            </a:spcBef>
            <a:spcAft>
              <a:spcPct val="15000"/>
            </a:spcAft>
            <a:buChar char="•"/>
          </a:pPr>
          <a:r>
            <a:rPr lang="en-GB" sz="1600" kern="1200" dirty="0"/>
            <a:t>Define innovation ambitions and technical needs </a:t>
          </a:r>
        </a:p>
        <a:p>
          <a:pPr marL="171450" lvl="1" indent="-171450" algn="l" defTabSz="711200">
            <a:lnSpc>
              <a:spcPct val="90000"/>
            </a:lnSpc>
            <a:spcBef>
              <a:spcPct val="0"/>
            </a:spcBef>
            <a:spcAft>
              <a:spcPct val="15000"/>
            </a:spcAft>
            <a:buChar char="•"/>
          </a:pPr>
          <a:r>
            <a:rPr lang="en-GB" sz="1600" kern="1200" dirty="0"/>
            <a:t>Discuss expertise contributed by partners</a:t>
          </a:r>
        </a:p>
        <a:p>
          <a:pPr marL="171450" lvl="1" indent="-171450" algn="l" defTabSz="711200">
            <a:lnSpc>
              <a:spcPct val="90000"/>
            </a:lnSpc>
            <a:spcBef>
              <a:spcPct val="0"/>
            </a:spcBef>
            <a:spcAft>
              <a:spcPct val="15000"/>
            </a:spcAft>
            <a:buChar char="•"/>
          </a:pPr>
          <a:r>
            <a:rPr lang="en-GB" sz="1600" kern="1200" dirty="0"/>
            <a:t>Timeline, resources, IP</a:t>
          </a:r>
        </a:p>
      </dsp:txBody>
      <dsp:txXfrm>
        <a:off x="3178336" y="1838442"/>
        <a:ext cx="2647024" cy="1498655"/>
      </dsp:txXfrm>
    </dsp:sp>
    <dsp:sp modelId="{763BF81D-8D24-2945-81A8-FB5556F300A9}">
      <dsp:nvSpPr>
        <dsp:cNvPr id="0" name=""/>
        <dsp:cNvSpPr/>
      </dsp:nvSpPr>
      <dsp:spPr>
        <a:xfrm>
          <a:off x="4636218" y="117187"/>
          <a:ext cx="3009078" cy="3009078"/>
        </a:xfrm>
        <a:prstGeom prst="circularArrow">
          <a:avLst>
            <a:gd name="adj1" fmla="val 2780"/>
            <a:gd name="adj2" fmla="val 339085"/>
            <a:gd name="adj3" fmla="val 19485404"/>
            <a:gd name="adj4" fmla="val 12575511"/>
            <a:gd name="adj5" fmla="val 324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755A7B8-C421-324E-AAEF-1E154D7D9478}">
      <dsp:nvSpPr>
        <dsp:cNvPr id="0" name=""/>
        <dsp:cNvSpPr/>
      </dsp:nvSpPr>
      <dsp:spPr>
        <a:xfrm>
          <a:off x="3819499" y="923504"/>
          <a:ext cx="2183515" cy="86831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50800" rIns="76200" bIns="50800" numCol="1" spcCol="1270" anchor="ctr" anchorCtr="0">
          <a:noAutofit/>
        </a:bodyPr>
        <a:lstStyle/>
        <a:p>
          <a:pPr marL="0" lvl="0" indent="0" algn="ctr" defTabSz="1778000">
            <a:lnSpc>
              <a:spcPct val="90000"/>
            </a:lnSpc>
            <a:spcBef>
              <a:spcPct val="0"/>
            </a:spcBef>
            <a:spcAft>
              <a:spcPct val="35000"/>
            </a:spcAft>
            <a:buNone/>
          </a:pPr>
          <a:r>
            <a:rPr lang="en-GB" sz="4000" kern="1200" dirty="0"/>
            <a:t>Shape</a:t>
          </a:r>
        </a:p>
      </dsp:txBody>
      <dsp:txXfrm>
        <a:off x="3844931" y="948936"/>
        <a:ext cx="2132651" cy="817448"/>
      </dsp:txXfrm>
    </dsp:sp>
    <dsp:sp modelId="{144B28CC-178E-CF44-91F2-D363E83FB087}">
      <dsp:nvSpPr>
        <dsp:cNvPr id="0" name=""/>
        <dsp:cNvSpPr/>
      </dsp:nvSpPr>
      <dsp:spPr>
        <a:xfrm>
          <a:off x="6401321" y="1357661"/>
          <a:ext cx="2456455" cy="202606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t" anchorCtr="0">
          <a:noAutofit/>
        </a:bodyPr>
        <a:lstStyle/>
        <a:p>
          <a:pPr marL="171450" lvl="1" indent="-171450" algn="l" defTabSz="711200">
            <a:lnSpc>
              <a:spcPct val="90000"/>
            </a:lnSpc>
            <a:spcBef>
              <a:spcPct val="0"/>
            </a:spcBef>
            <a:spcAft>
              <a:spcPct val="15000"/>
            </a:spcAft>
            <a:buChar char="•"/>
          </a:pPr>
          <a:r>
            <a:rPr lang="en-GB" sz="1600" kern="1200" dirty="0"/>
            <a:t>Formalize partnership:</a:t>
          </a:r>
        </a:p>
        <a:p>
          <a:pPr marL="171450" lvl="1" indent="-171450" algn="l" defTabSz="711200">
            <a:lnSpc>
              <a:spcPct val="90000"/>
            </a:lnSpc>
            <a:spcBef>
              <a:spcPct val="0"/>
            </a:spcBef>
            <a:spcAft>
              <a:spcPct val="15000"/>
            </a:spcAft>
            <a:buNone/>
          </a:pPr>
          <a:br>
            <a:rPr lang="en-GB" sz="1600" kern="1200" dirty="0"/>
          </a:br>
          <a:r>
            <a:rPr lang="en-GB" sz="1600" kern="1200" dirty="0"/>
            <a:t>- Collaborative R&amp;D</a:t>
          </a:r>
          <a:br>
            <a:rPr lang="en-GB" sz="1600" kern="1200" dirty="0"/>
          </a:br>
          <a:r>
            <a:rPr lang="en-GB" sz="1600" kern="1200" dirty="0"/>
            <a:t>- License</a:t>
          </a:r>
          <a:br>
            <a:rPr lang="en-GB" sz="1600" kern="1200" dirty="0"/>
          </a:br>
          <a:r>
            <a:rPr lang="en-GB" sz="1600" kern="1200" dirty="0"/>
            <a:t>- Consultancy</a:t>
          </a:r>
          <a:br>
            <a:rPr lang="en-GB" sz="1600" kern="1200" dirty="0"/>
          </a:br>
          <a:r>
            <a:rPr lang="en-GB" sz="1600" kern="1200" dirty="0"/>
            <a:t>- Contract Research</a:t>
          </a:r>
        </a:p>
      </dsp:txBody>
      <dsp:txXfrm>
        <a:off x="6447946" y="1404286"/>
        <a:ext cx="2363205" cy="1498655"/>
      </dsp:txXfrm>
    </dsp:sp>
    <dsp:sp modelId="{7269F3E8-575C-F047-BA12-93FA0B5FE8D9}">
      <dsp:nvSpPr>
        <dsp:cNvPr id="0" name=""/>
        <dsp:cNvSpPr/>
      </dsp:nvSpPr>
      <dsp:spPr>
        <a:xfrm>
          <a:off x="6947200" y="2949566"/>
          <a:ext cx="2183515" cy="86831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50800" rIns="76200" bIns="50800" numCol="1" spcCol="1270" anchor="ctr" anchorCtr="0">
          <a:noAutofit/>
        </a:bodyPr>
        <a:lstStyle/>
        <a:p>
          <a:pPr marL="0" lvl="0" indent="0" algn="ctr" defTabSz="1778000">
            <a:lnSpc>
              <a:spcPct val="90000"/>
            </a:lnSpc>
            <a:spcBef>
              <a:spcPct val="0"/>
            </a:spcBef>
            <a:spcAft>
              <a:spcPct val="35000"/>
            </a:spcAft>
            <a:buNone/>
          </a:pPr>
          <a:r>
            <a:rPr lang="en-GB" sz="4000" kern="1200" dirty="0"/>
            <a:t>Execute</a:t>
          </a:r>
        </a:p>
      </dsp:txBody>
      <dsp:txXfrm>
        <a:off x="6972632" y="2974998"/>
        <a:ext cx="2132651" cy="817448"/>
      </dsp:txXfrm>
    </dsp:sp>
  </dsp:spTree>
</dsp:drawing>
</file>

<file path=ppt/diagrams/layout1.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2C7E2F-BA7B-0749-B123-03CFF78731D1}" type="datetimeFigureOut">
              <a:rPr lang="fr-FR" smtClean="0"/>
              <a:t>29/09/2025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549E03-5E61-9344-9F2B-A7AC2BD1FB60}" type="slidenum">
              <a:rPr lang="fr-FR" smtClean="0"/>
              <a:t>‹#›</a:t>
            </a:fld>
            <a:endParaRPr lang="fr-FR"/>
          </a:p>
        </p:txBody>
      </p:sp>
    </p:spTree>
    <p:extLst>
      <p:ext uri="{BB962C8B-B14F-4D97-AF65-F5344CB8AC3E}">
        <p14:creationId xmlns:p14="http://schemas.microsoft.com/office/powerpoint/2010/main" val="5884752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C549E03-5E61-9344-9F2B-A7AC2BD1FB60}" type="slidenum">
              <a:rPr lang="fr-FR" smtClean="0"/>
              <a:t>1</a:t>
            </a:fld>
            <a:endParaRPr lang="fr-FR" dirty="0"/>
          </a:p>
        </p:txBody>
      </p:sp>
    </p:spTree>
    <p:extLst>
      <p:ext uri="{BB962C8B-B14F-4D97-AF65-F5344CB8AC3E}">
        <p14:creationId xmlns:p14="http://schemas.microsoft.com/office/powerpoint/2010/main" val="13407608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Shape 174"/>
          <p:cNvSpPr>
            <a:spLocks noGrp="1" noRot="1" noChangeAspect="1"/>
          </p:cNvSpPr>
          <p:nvPr>
            <p:ph type="sldImg"/>
          </p:nvPr>
        </p:nvSpPr>
        <p:spPr>
          <a:xfrm>
            <a:off x="381000" y="685800"/>
            <a:ext cx="6096000" cy="3429000"/>
          </a:xfrm>
          <a:prstGeom prst="rect">
            <a:avLst/>
          </a:prstGeom>
        </p:spPr>
        <p:txBody>
          <a:bodyPr/>
          <a:lstStyle/>
          <a:p>
            <a:endParaRPr/>
          </a:p>
        </p:txBody>
      </p:sp>
      <p:sp>
        <p:nvSpPr>
          <p:cNvPr id="175" name="Shape 175"/>
          <p:cNvSpPr>
            <a:spLocks noGrp="1"/>
          </p:cNvSpPr>
          <p:nvPr>
            <p:ph type="body" sz="quarter" idx="1"/>
          </p:nvPr>
        </p:nvSpPr>
        <p:spPr>
          <a:prstGeom prst="rect">
            <a:avLst/>
          </a:prstGeom>
        </p:spPr>
        <p:txBody>
          <a:bodyPr/>
          <a:lstStyle/>
          <a:p>
            <a:r>
              <a:rPr lang="en-GB" sz="2200" b="0" i="0" u="none" strike="noStrike" dirty="0">
                <a:effectLst/>
                <a:latin typeface="Helvetica Neue"/>
                <a:ea typeface="Helvetica Neue"/>
                <a:cs typeface="Helvetica Neue"/>
                <a:sym typeface="Helvetica Neue"/>
              </a:rPr>
              <a:t>For a long time, it was thought that </a:t>
            </a:r>
            <a:r>
              <a:rPr lang="en-GB" sz="2200" b="0" i="1" u="none" strike="noStrike" dirty="0">
                <a:effectLst/>
                <a:latin typeface="Helvetica Neue"/>
                <a:ea typeface="Helvetica Neue"/>
                <a:cs typeface="Helvetica Neue"/>
                <a:sym typeface="Helvetica Neue"/>
              </a:rPr>
              <a:t>The Madonna and Child</a:t>
            </a:r>
            <a:r>
              <a:rPr lang="en-GB" sz="2200" b="0" i="0" u="none" strike="noStrike" dirty="0">
                <a:effectLst/>
                <a:latin typeface="Helvetica Neue"/>
                <a:ea typeface="Helvetica Neue"/>
                <a:cs typeface="Helvetica Neue"/>
                <a:sym typeface="Helvetica Neue"/>
              </a:rPr>
              <a:t>, a painting on canvas from a private collection, was not created directly by the master himself. Property of Popes and later part of Napoleon's war treasure, the painting changed hands several times before arriving in Prague during the 1930’s. Due to its history and numerous inconclusive examinations, its authenticity was questioned for a long time. It has now been attributed to Raphael by a group of independent experts. One of the technologies that provided them with key information, was a robotic x-ray scanner using CERN-designed chips.</a:t>
            </a:r>
            <a:endParaRPr dirty="0"/>
          </a:p>
        </p:txBody>
      </p:sp>
    </p:spTree>
    <p:extLst>
      <p:ext uri="{BB962C8B-B14F-4D97-AF65-F5344CB8AC3E}">
        <p14:creationId xmlns:p14="http://schemas.microsoft.com/office/powerpoint/2010/main" val="15670270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2542140-4772-5741-BF95-E5288E8C69C7}" type="slidenum">
              <a:rPr lang="en-US" smtClean="0"/>
              <a:t>17</a:t>
            </a:fld>
            <a:endParaRPr lang="en-US"/>
          </a:p>
        </p:txBody>
      </p:sp>
    </p:spTree>
    <p:extLst>
      <p:ext uri="{BB962C8B-B14F-4D97-AF65-F5344CB8AC3E}">
        <p14:creationId xmlns:p14="http://schemas.microsoft.com/office/powerpoint/2010/main" val="14630497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2542140-4772-5741-BF95-E5288E8C69C7}" type="slidenum">
              <a:rPr lang="en-US" smtClean="0"/>
              <a:t>18</a:t>
            </a:fld>
            <a:endParaRPr lang="en-US"/>
          </a:p>
        </p:txBody>
      </p:sp>
    </p:spTree>
    <p:extLst>
      <p:ext uri="{BB962C8B-B14F-4D97-AF65-F5344CB8AC3E}">
        <p14:creationId xmlns:p14="http://schemas.microsoft.com/office/powerpoint/2010/main" val="37569419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a:p>
        </p:txBody>
      </p:sp>
      <p:sp>
        <p:nvSpPr>
          <p:cNvPr id="4" name="Slide Number Placeholder 3"/>
          <p:cNvSpPr>
            <a:spLocks noGrp="1"/>
          </p:cNvSpPr>
          <p:nvPr>
            <p:ph type="sldNum" sz="quarter" idx="5"/>
          </p:nvPr>
        </p:nvSpPr>
        <p:spPr/>
        <p:txBody>
          <a:bodyPr/>
          <a:lstStyle/>
          <a:p>
            <a:fld id="{BC549E03-5E61-9344-9F2B-A7AC2BD1FB60}" type="slidenum">
              <a:rPr lang="fr-FR" smtClean="0"/>
              <a:t>20</a:t>
            </a:fld>
            <a:endParaRPr lang="fr-FR" dirty="0"/>
          </a:p>
        </p:txBody>
      </p:sp>
    </p:spTree>
    <p:extLst>
      <p:ext uri="{BB962C8B-B14F-4D97-AF65-F5344CB8AC3E}">
        <p14:creationId xmlns:p14="http://schemas.microsoft.com/office/powerpoint/2010/main" val="33350474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C549E03-5E61-9344-9F2B-A7AC2BD1FB60}" type="slidenum">
              <a:rPr lang="fr-FR" smtClean="0"/>
              <a:t>2</a:t>
            </a:fld>
            <a:endParaRPr lang="fr-FR"/>
          </a:p>
        </p:txBody>
      </p:sp>
    </p:spTree>
    <p:extLst>
      <p:ext uri="{BB962C8B-B14F-4D97-AF65-F5344CB8AC3E}">
        <p14:creationId xmlns:p14="http://schemas.microsoft.com/office/powerpoint/2010/main" val="30688797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kern="1200" dirty="0">
                <a:solidFill>
                  <a:schemeClr val="tx1"/>
                </a:solidFill>
                <a:effectLst/>
                <a:latin typeface="+mn-lt"/>
                <a:ea typeface="+mn-ea"/>
                <a:cs typeface="+mn-cs"/>
              </a:rPr>
              <a:t>This slide introduces the four pillars that underpin CERN’s mission:</a:t>
            </a:r>
            <a:endParaRPr lang="en-US" sz="1200" kern="1200" dirty="0">
              <a:solidFill>
                <a:schemeClr val="tx1"/>
              </a:solidFill>
              <a:effectLst/>
              <a:latin typeface="+mn-lt"/>
              <a:ea typeface="+mn-ea"/>
              <a:cs typeface="+mn-cs"/>
            </a:endParaRPr>
          </a:p>
          <a:p>
            <a:pPr lvl="0"/>
            <a:r>
              <a:rPr lang="en-GB" sz="1200" b="1" kern="1200" dirty="0">
                <a:solidFill>
                  <a:schemeClr val="tx1"/>
                </a:solidFill>
                <a:effectLst/>
                <a:latin typeface="+mn-lt"/>
                <a:ea typeface="+mn-ea"/>
                <a:cs typeface="+mn-cs"/>
              </a:rPr>
              <a:t>Research: </a:t>
            </a:r>
            <a:r>
              <a:rPr lang="en-GB" sz="1200" kern="1200" dirty="0">
                <a:solidFill>
                  <a:schemeClr val="tx1"/>
                </a:solidFill>
                <a:effectLst/>
                <a:latin typeface="+mn-lt"/>
                <a:ea typeface="+mn-ea"/>
                <a:cs typeface="+mn-cs"/>
              </a:rPr>
              <a:t>To perform world-class research in experimental and theoretical particle physics; and to provide the particle physics community a range of accelerators that enable that research</a:t>
            </a:r>
            <a:endParaRPr lang="en-US" sz="1200" kern="1200" dirty="0">
              <a:solidFill>
                <a:schemeClr val="tx1"/>
              </a:solidFill>
              <a:effectLst/>
              <a:latin typeface="+mn-lt"/>
              <a:ea typeface="+mn-ea"/>
              <a:cs typeface="+mn-cs"/>
            </a:endParaRPr>
          </a:p>
          <a:p>
            <a:pPr lvl="0"/>
            <a:r>
              <a:rPr lang="en-GB" sz="1200" b="1" kern="1200" dirty="0">
                <a:solidFill>
                  <a:schemeClr val="tx1"/>
                </a:solidFill>
                <a:effectLst/>
                <a:latin typeface="+mn-lt"/>
                <a:ea typeface="+mn-ea"/>
                <a:cs typeface="+mn-cs"/>
              </a:rPr>
              <a:t>Collaboration:</a:t>
            </a:r>
            <a:r>
              <a:rPr lang="en-GB" sz="1200" kern="1200" dirty="0">
                <a:solidFill>
                  <a:schemeClr val="tx1"/>
                </a:solidFill>
                <a:effectLst/>
                <a:latin typeface="+mn-lt"/>
                <a:ea typeface="+mn-ea"/>
                <a:cs typeface="+mn-cs"/>
              </a:rPr>
              <a:t> To unite people from all over the world in the common goal of advancing the frontiers of human knowledge, in a spirit of equal collaboration and openness </a:t>
            </a:r>
            <a:endParaRPr lang="en-US" sz="1200" kern="1200" dirty="0">
              <a:solidFill>
                <a:schemeClr val="tx1"/>
              </a:solidFill>
              <a:effectLst/>
              <a:latin typeface="+mn-lt"/>
              <a:ea typeface="+mn-ea"/>
              <a:cs typeface="+mn-cs"/>
            </a:endParaRPr>
          </a:p>
          <a:p>
            <a:pPr lvl="0"/>
            <a:r>
              <a:rPr lang="en-GB" sz="1200" b="1" kern="1200" dirty="0">
                <a:solidFill>
                  <a:schemeClr val="tx1"/>
                </a:solidFill>
                <a:effectLst/>
                <a:latin typeface="+mn-lt"/>
                <a:ea typeface="+mn-ea"/>
                <a:cs typeface="+mn-cs"/>
              </a:rPr>
              <a:t>Innovation: </a:t>
            </a:r>
            <a:r>
              <a:rPr lang="en-GB" sz="1200" kern="1200" dirty="0">
                <a:solidFill>
                  <a:schemeClr val="tx1"/>
                </a:solidFill>
                <a:effectLst/>
                <a:latin typeface="+mn-lt"/>
                <a:ea typeface="+mn-ea"/>
                <a:cs typeface="+mn-cs"/>
              </a:rPr>
              <a:t>To push the technology underpinning accelerators, detectors and computing, to drive innovation in order to transfer knowledge to other scientific and technological areas, for the benefit of society</a:t>
            </a:r>
            <a:endParaRPr lang="en-US" sz="1200" kern="1200" dirty="0">
              <a:solidFill>
                <a:schemeClr val="tx1"/>
              </a:solidFill>
              <a:effectLst/>
              <a:latin typeface="+mn-lt"/>
              <a:ea typeface="+mn-ea"/>
              <a:cs typeface="+mn-cs"/>
            </a:endParaRPr>
          </a:p>
          <a:p>
            <a:pPr lvl="0"/>
            <a:r>
              <a:rPr lang="en-GB" sz="1200" b="1" kern="1200" dirty="0">
                <a:solidFill>
                  <a:schemeClr val="tx1"/>
                </a:solidFill>
                <a:effectLst/>
                <a:latin typeface="+mn-lt"/>
                <a:ea typeface="+mn-ea"/>
                <a:cs typeface="+mn-cs"/>
              </a:rPr>
              <a:t>Education and Training: </a:t>
            </a:r>
            <a:r>
              <a:rPr lang="en-GB" sz="1200" kern="1200" dirty="0">
                <a:solidFill>
                  <a:schemeClr val="tx1"/>
                </a:solidFill>
                <a:effectLst/>
                <a:latin typeface="+mn-lt"/>
                <a:ea typeface="+mn-ea"/>
                <a:cs typeface="+mn-cs"/>
              </a:rPr>
              <a:t>To train future physicists and engineers, to promote careers in science and engineering, and to foster citizens’ engagement in particle physics and in fundamental research.</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FROM THIS POINT FORWARD, THE PRESENTATION IS DIVIDED INTO FOUR SECTIONS: ONE SECTION PER PILLAR </a:t>
            </a:r>
            <a:endParaRPr lang="en-US"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C549E03-5E61-9344-9F2B-A7AC2BD1FB60}" type="slidenum">
              <a:rPr lang="fr-FR" smtClean="0"/>
              <a:t>3</a:t>
            </a:fld>
            <a:endParaRPr lang="fr-FR"/>
          </a:p>
        </p:txBody>
      </p:sp>
    </p:spTree>
    <p:extLst>
      <p:ext uri="{BB962C8B-B14F-4D97-AF65-F5344CB8AC3E}">
        <p14:creationId xmlns:p14="http://schemas.microsoft.com/office/powerpoint/2010/main" val="19675566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This slide presents the three technological fields that allow CERN to answer the questions presented earlier.</a:t>
            </a:r>
          </a:p>
          <a:p>
            <a:r>
              <a:rPr lang="en-US" sz="1200" kern="1200" dirty="0">
                <a:solidFill>
                  <a:schemeClr val="tx1"/>
                </a:solidFill>
                <a:effectLst/>
                <a:latin typeface="+mn-lt"/>
                <a:ea typeface="+mn-ea"/>
                <a:cs typeface="+mn-cs"/>
              </a:rPr>
              <a:t>The following slides focus on each of these fields, so here the speaker may give a 1-2 sentence description of each.</a:t>
            </a:r>
          </a:p>
          <a:p>
            <a:r>
              <a:rPr lang="en-US" sz="1200" kern="1200" dirty="0">
                <a:solidFill>
                  <a:schemeClr val="tx1"/>
                </a:solidFill>
                <a:effectLst/>
                <a:latin typeface="+mn-lt"/>
                <a:ea typeface="+mn-ea"/>
                <a:cs typeface="+mn-cs"/>
              </a:rPr>
              <a:t>For example:</a:t>
            </a:r>
          </a:p>
          <a:p>
            <a:pPr lvl="0"/>
            <a:r>
              <a:rPr lang="en-US" sz="1200" kern="1200" dirty="0">
                <a:solidFill>
                  <a:schemeClr val="tx1"/>
                </a:solidFill>
                <a:effectLst/>
                <a:latin typeface="+mn-lt"/>
                <a:ea typeface="+mn-ea"/>
                <a:cs typeface="+mn-cs"/>
              </a:rPr>
              <a:t>Accelerators - We build and maintain a range of particle accelerator facilities, where particles are accelerated to almost the speed of light</a:t>
            </a:r>
          </a:p>
          <a:p>
            <a:pPr lvl="0"/>
            <a:r>
              <a:rPr lang="en-US" sz="1200" kern="1200" dirty="0">
                <a:solidFill>
                  <a:schemeClr val="tx1"/>
                </a:solidFill>
                <a:effectLst/>
                <a:latin typeface="+mn-lt"/>
                <a:ea typeface="+mn-ea"/>
                <a:cs typeface="+mn-cs"/>
              </a:rPr>
              <a:t>Detectors – built by consortia of physicists and engineers from across the globe, this is where collisions occur and where new, hitherto unknown particles may be formed, and new interactions between particles identified.</a:t>
            </a:r>
          </a:p>
          <a:p>
            <a:pPr lvl="0"/>
            <a:r>
              <a:rPr lang="en-US" sz="1200" kern="1200" dirty="0">
                <a:solidFill>
                  <a:schemeClr val="tx1"/>
                </a:solidFill>
                <a:effectLst/>
                <a:latin typeface="+mn-lt"/>
                <a:ea typeface="+mn-ea"/>
                <a:cs typeface="+mn-cs"/>
              </a:rPr>
              <a:t>Computing – experiments at CERN generate enormous amounts of data. This data is collected at CERN and sent around the world to be processed and stored.	</a:t>
            </a: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C549E03-5E61-9344-9F2B-A7AC2BD1FB60}" type="slidenum">
              <a:rPr lang="fr-FR" smtClean="0"/>
              <a:t>4</a:t>
            </a:fld>
            <a:endParaRPr lang="fr-FR"/>
          </a:p>
        </p:txBody>
      </p:sp>
    </p:spTree>
    <p:extLst>
      <p:ext uri="{BB962C8B-B14F-4D97-AF65-F5344CB8AC3E}">
        <p14:creationId xmlns:p14="http://schemas.microsoft.com/office/powerpoint/2010/main" val="20438168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kern="1200" dirty="0">
                <a:solidFill>
                  <a:schemeClr val="tx1"/>
                </a:solidFill>
                <a:effectLst/>
                <a:latin typeface="+mn-lt"/>
                <a:ea typeface="+mn-ea"/>
                <a:cs typeface="+mn-cs"/>
              </a:rPr>
              <a:t>The LHC is CERN’s flagship accelerator.</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Possible additional information to complement what is on the slide (TIME PERMITTING):</a:t>
            </a:r>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It is the world’s largest and most powerful particle accelerator</a:t>
            </a:r>
          </a:p>
          <a:p>
            <a:pPr lvl="0"/>
            <a:r>
              <a:rPr lang="en-GB" sz="1200" kern="1200" dirty="0">
                <a:solidFill>
                  <a:schemeClr val="tx1"/>
                </a:solidFill>
                <a:effectLst/>
                <a:latin typeface="+mn-lt"/>
                <a:ea typeface="+mn-ea"/>
                <a:cs typeface="+mn-cs"/>
              </a:rPr>
              <a:t>Protons (and lead ions) circulate in two beams, which travel in opposite directions in two separate beam pipes</a:t>
            </a:r>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Protons are accelerated to 99.9999991% the speed of light (11 245 turns/second)</a:t>
            </a:r>
          </a:p>
          <a:p>
            <a:pPr lvl="0"/>
            <a:r>
              <a:rPr lang="en-GB" sz="1200" kern="1200" dirty="0">
                <a:solidFill>
                  <a:schemeClr val="tx1"/>
                </a:solidFill>
                <a:effectLst/>
                <a:latin typeface="+mn-lt"/>
                <a:ea typeface="+mn-ea"/>
                <a:cs typeface="+mn-cs"/>
              </a:rPr>
              <a:t>The beam pipes are under ultrahigh vacuum, to avoid collisions between the particles and gas molecules. The vacuum in the beam pipes is 10</a:t>
            </a:r>
            <a:r>
              <a:rPr lang="en-GB" sz="1200" kern="1200" baseline="30000" dirty="0">
                <a:solidFill>
                  <a:schemeClr val="tx1"/>
                </a:solidFill>
                <a:effectLst/>
                <a:latin typeface="+mn-lt"/>
                <a:ea typeface="+mn-ea"/>
                <a:cs typeface="+mn-cs"/>
              </a:rPr>
              <a:t>-13</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atm</a:t>
            </a:r>
            <a:r>
              <a:rPr lang="en-GB" sz="1200" kern="1200" dirty="0">
                <a:solidFill>
                  <a:schemeClr val="tx1"/>
                </a:solidFill>
                <a:effectLst/>
                <a:latin typeface="+mn-lt"/>
                <a:ea typeface="+mn-ea"/>
                <a:cs typeface="+mn-cs"/>
              </a:rPr>
              <a:t> – similar to the atmosphere on the moon (10</a:t>
            </a:r>
            <a:r>
              <a:rPr lang="en-GB" sz="1200" kern="1200" baseline="30000" dirty="0">
                <a:solidFill>
                  <a:schemeClr val="tx1"/>
                </a:solidFill>
                <a:effectLst/>
                <a:latin typeface="+mn-lt"/>
                <a:ea typeface="+mn-ea"/>
                <a:cs typeface="+mn-cs"/>
              </a:rPr>
              <a:t>-15</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atm</a:t>
            </a:r>
            <a:r>
              <a:rPr lang="en-GB" sz="1200" kern="1200" dirty="0">
                <a:solidFill>
                  <a:schemeClr val="tx1"/>
                </a:solidFill>
                <a:effectLst/>
                <a:latin typeface="+mn-lt"/>
                <a:ea typeface="+mn-ea"/>
                <a:cs typeface="+mn-cs"/>
              </a:rPr>
              <a:t>)</a:t>
            </a:r>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It is one of the coldest places in the Universe (1.9K; -271.3°C) </a:t>
            </a:r>
          </a:p>
          <a:p>
            <a:pPr lvl="0"/>
            <a:r>
              <a:rPr lang="en-GB" sz="1200" kern="1200" dirty="0">
                <a:solidFill>
                  <a:schemeClr val="tx1"/>
                </a:solidFill>
                <a:effectLst/>
                <a:latin typeface="+mn-lt"/>
                <a:ea typeface="+mn-ea"/>
                <a:cs typeface="+mn-cs"/>
              </a:rPr>
              <a:t>Superconducting magnets are used to focus the beam (quadrupole magnets) and bend the beam around the circular accelerator (dipole magnets)</a:t>
            </a:r>
            <a:endParaRPr lang="en-US"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The LHC is built in the same tunnel where CERN’s previous flagship accelerator was located – LEP, which accelerated electrons</a:t>
            </a:r>
            <a:r>
              <a:rPr lang="en-US" sz="1200" kern="1200" dirty="0">
                <a:solidFill>
                  <a:schemeClr val="tx1"/>
                </a:solidFill>
                <a:effectLst/>
                <a:latin typeface="+mn-lt"/>
                <a:ea typeface="+mn-ea"/>
                <a:cs typeface="+mn-cs"/>
              </a:rPr>
              <a:t>	</a:t>
            </a:r>
          </a:p>
          <a:p>
            <a:pPr lvl="0"/>
            <a:endParaRPr lang="en-US" sz="1200" kern="1200" noProof="0" dirty="0">
              <a:solidFill>
                <a:schemeClr val="tx1"/>
              </a:solidFill>
              <a:effectLst/>
              <a:latin typeface="+mn-lt"/>
              <a:ea typeface="+mn-ea"/>
              <a:cs typeface="+mn-cs"/>
            </a:endParaRPr>
          </a:p>
          <a:p>
            <a:pPr lvl="0"/>
            <a:endParaRPr lang="en-US" sz="1200" kern="1200" noProof="0" dirty="0">
              <a:solidFill>
                <a:schemeClr val="tx1"/>
              </a:solidFill>
              <a:effectLst/>
              <a:latin typeface="+mn-lt"/>
              <a:ea typeface="+mn-ea"/>
              <a:cs typeface="+mn-cs"/>
            </a:endParaRPr>
          </a:p>
          <a:p>
            <a:pPr lvl="0"/>
            <a:r>
              <a:rPr lang="en-US" sz="1200" kern="1200" noProof="0" dirty="0">
                <a:solidFill>
                  <a:schemeClr val="tx1"/>
                </a:solidFill>
                <a:effectLst/>
                <a:latin typeface="+mn-lt"/>
                <a:ea typeface="+mn-ea"/>
                <a:cs typeface="+mn-cs"/>
              </a:rPr>
              <a:t>Collaboration between CERN and European industry</a:t>
            </a:r>
            <a:endParaRPr lang="en-GB" u="sng" noProof="0" dirty="0"/>
          </a:p>
        </p:txBody>
      </p:sp>
      <p:sp>
        <p:nvSpPr>
          <p:cNvPr id="4" name="Espace réservé du numéro de diapositive 3"/>
          <p:cNvSpPr>
            <a:spLocks noGrp="1"/>
          </p:cNvSpPr>
          <p:nvPr>
            <p:ph type="sldNum" sz="quarter" idx="10"/>
          </p:nvPr>
        </p:nvSpPr>
        <p:spPr/>
        <p:txBody>
          <a:bodyPr/>
          <a:lstStyle/>
          <a:p>
            <a:fld id="{BC549E03-5E61-9344-9F2B-A7AC2BD1FB60}" type="slidenum">
              <a:rPr lang="fr-FR" smtClean="0"/>
              <a:t>5</a:t>
            </a:fld>
            <a:endParaRPr lang="fr-FR"/>
          </a:p>
        </p:txBody>
      </p:sp>
    </p:spTree>
    <p:extLst>
      <p:ext uri="{BB962C8B-B14F-4D97-AF65-F5344CB8AC3E}">
        <p14:creationId xmlns:p14="http://schemas.microsoft.com/office/powerpoint/2010/main" val="41428430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This slide allows the speaker to describe the accelerator complex and the four main LHC detectors.</a:t>
            </a:r>
          </a:p>
          <a:p>
            <a:r>
              <a:rPr lang="en-US" sz="1200" kern="1200" dirty="0">
                <a:solidFill>
                  <a:schemeClr val="tx1"/>
                </a:solidFill>
                <a:effectLst/>
                <a:latin typeface="+mn-lt"/>
                <a:ea typeface="+mn-ea"/>
                <a:cs typeface="+mn-cs"/>
              </a:rPr>
              <a:t>About the accelerator complex (OPTIONAL)</a:t>
            </a:r>
          </a:p>
          <a:p>
            <a:pPr lvl="0"/>
            <a:r>
              <a:rPr lang="en-GB" sz="1200" kern="1200" dirty="0">
                <a:solidFill>
                  <a:schemeClr val="tx1"/>
                </a:solidFill>
                <a:effectLst/>
                <a:latin typeface="+mn-lt"/>
                <a:ea typeface="+mn-ea"/>
                <a:cs typeface="+mn-cs"/>
              </a:rPr>
              <a:t>The LHC is the last in a chain of particle accelerators, which gradually accelerate particles at increasing energy until they enter the LHC </a:t>
            </a:r>
            <a:endParaRPr lang="en-US"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Particles collide at four points on the LHC, where detectors register the collisions.</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(ON CLICK)</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About the four detectors, the speaker may give a 1-2 sentence description of the </a:t>
            </a:r>
            <a:r>
              <a:rPr lang="en-US" sz="1200" kern="1200" dirty="0">
                <a:solidFill>
                  <a:schemeClr val="tx1"/>
                </a:solidFill>
                <a:effectLst/>
                <a:latin typeface="+mn-lt"/>
                <a:ea typeface="+mn-ea"/>
                <a:cs typeface="+mn-cs"/>
              </a:rPr>
              <a:t>goal of each detector (TIME PERMITTING):</a:t>
            </a:r>
          </a:p>
          <a:p>
            <a:pPr lvl="0"/>
            <a:r>
              <a:rPr lang="en-US" sz="1200" kern="1200" dirty="0">
                <a:solidFill>
                  <a:schemeClr val="tx1"/>
                </a:solidFill>
                <a:effectLst/>
                <a:latin typeface="+mn-lt"/>
                <a:ea typeface="+mn-ea"/>
                <a:cs typeface="+mn-cs"/>
              </a:rPr>
              <a:t>ATLAS – is a general-purpose detector, designed to carry out research ranging from precise measurements of the Higgs boson to searches for new physics beyond the Standard Model, similar to CMS. It is the largest collider-detector ever built (44m in length and 25m in diameter). </a:t>
            </a:r>
          </a:p>
          <a:p>
            <a:pPr lvl="0"/>
            <a:r>
              <a:rPr lang="en-US" sz="1200" kern="1200" dirty="0">
                <a:solidFill>
                  <a:schemeClr val="tx1"/>
                </a:solidFill>
                <a:effectLst/>
                <a:latin typeface="+mn-lt"/>
                <a:ea typeface="+mn-ea"/>
                <a:cs typeface="+mn-cs"/>
              </a:rPr>
              <a:t>CMS - is a general-purpose detector, similar to ATLAS. It is one of the detectors, with ATLAS, where evidence for the Higgs boson was discovered and announced in 2012. It is the heaviest collider-detector (12.5 </a:t>
            </a:r>
            <a:r>
              <a:rPr lang="en-US" sz="1200" kern="1200" dirty="0" err="1">
                <a:solidFill>
                  <a:schemeClr val="tx1"/>
                </a:solidFill>
                <a:effectLst/>
                <a:latin typeface="+mn-lt"/>
                <a:ea typeface="+mn-ea"/>
                <a:cs typeface="+mn-cs"/>
              </a:rPr>
              <a:t>tonnes</a:t>
            </a:r>
            <a:r>
              <a:rPr lang="en-US" sz="1200" kern="1200" dirty="0">
                <a:solidFill>
                  <a:schemeClr val="tx1"/>
                </a:solidFill>
                <a:effectLst/>
                <a:latin typeface="+mn-lt"/>
                <a:ea typeface="+mn-ea"/>
                <a:cs typeface="+mn-cs"/>
              </a:rPr>
              <a:t>). </a:t>
            </a:r>
          </a:p>
          <a:p>
            <a:pPr lvl="0"/>
            <a:r>
              <a:rPr lang="en-US" sz="1200" kern="1200" dirty="0">
                <a:solidFill>
                  <a:schemeClr val="tx1"/>
                </a:solidFill>
                <a:effectLst/>
                <a:latin typeface="+mn-lt"/>
                <a:ea typeface="+mn-ea"/>
                <a:cs typeface="+mn-cs"/>
              </a:rPr>
              <a:t>ALICE – studies the properties of the so-called quark-gluon plasma, a state of matter that probably existed just after the Big Bang, before protons and neutrons were formed. </a:t>
            </a:r>
          </a:p>
          <a:p>
            <a:pPr lvl="0"/>
            <a:r>
              <a:rPr lang="en-US" sz="1200" kern="1200" dirty="0" err="1">
                <a:solidFill>
                  <a:schemeClr val="tx1"/>
                </a:solidFill>
                <a:effectLst/>
                <a:latin typeface="+mn-lt"/>
                <a:ea typeface="+mn-ea"/>
                <a:cs typeface="+mn-cs"/>
              </a:rPr>
              <a:t>LHCb</a:t>
            </a:r>
            <a:r>
              <a:rPr lang="en-US" sz="1200" kern="1200" dirty="0">
                <a:solidFill>
                  <a:schemeClr val="tx1"/>
                </a:solidFill>
                <a:effectLst/>
                <a:latin typeface="+mn-lt"/>
                <a:ea typeface="+mn-ea"/>
                <a:cs typeface="+mn-cs"/>
              </a:rPr>
              <a:t> – studies the asymmetry between matter and antimatter in interactions of particles containing the so-called b quark. This may help understand why our Universe is made up of only matter.</a:t>
            </a:r>
          </a:p>
        </p:txBody>
      </p:sp>
      <p:sp>
        <p:nvSpPr>
          <p:cNvPr id="4" name="Slide Number Placeholder 3"/>
          <p:cNvSpPr>
            <a:spLocks noGrp="1"/>
          </p:cNvSpPr>
          <p:nvPr>
            <p:ph type="sldNum" sz="quarter" idx="10"/>
          </p:nvPr>
        </p:nvSpPr>
        <p:spPr/>
        <p:txBody>
          <a:bodyPr/>
          <a:lstStyle/>
          <a:p>
            <a:fld id="{BC549E03-5E61-9344-9F2B-A7AC2BD1FB60}" type="slidenum">
              <a:rPr lang="fr-FR" smtClean="0"/>
              <a:t>6</a:t>
            </a:fld>
            <a:endParaRPr lang="fr-FR"/>
          </a:p>
        </p:txBody>
      </p:sp>
    </p:spTree>
    <p:extLst>
      <p:ext uri="{BB962C8B-B14F-4D97-AF65-F5344CB8AC3E}">
        <p14:creationId xmlns:p14="http://schemas.microsoft.com/office/powerpoint/2010/main" val="37261283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This is the title slide for the section on “Innovation” (Knowledge Transfer).</a:t>
            </a:r>
          </a:p>
          <a:p>
            <a:r>
              <a:rPr lang="en-US" sz="1200" kern="1200" dirty="0">
                <a:solidFill>
                  <a:schemeClr val="tx1"/>
                </a:solidFill>
                <a:effectLst/>
                <a:latin typeface="+mn-lt"/>
                <a:ea typeface="+mn-ea"/>
                <a:cs typeface="+mn-cs"/>
              </a:rPr>
              <a:t>It should be shown for just enough time for the speaker to place it in the context of the four pillars mentioned at the start of the presentation (as a form of ”signposting”)</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(THIS SECTION HAS 3 SLIDES) </a:t>
            </a:r>
          </a:p>
        </p:txBody>
      </p:sp>
      <p:sp>
        <p:nvSpPr>
          <p:cNvPr id="4" name="Slide Number Placeholder 3"/>
          <p:cNvSpPr>
            <a:spLocks noGrp="1"/>
          </p:cNvSpPr>
          <p:nvPr>
            <p:ph type="sldNum" sz="quarter" idx="10"/>
          </p:nvPr>
        </p:nvSpPr>
        <p:spPr/>
        <p:txBody>
          <a:bodyPr/>
          <a:lstStyle/>
          <a:p>
            <a:fld id="{BC549E03-5E61-9344-9F2B-A7AC2BD1FB60}" type="slidenum">
              <a:rPr lang="fr-FR" smtClean="0"/>
              <a:t>9</a:t>
            </a:fld>
            <a:endParaRPr lang="fr-FR"/>
          </a:p>
        </p:txBody>
      </p:sp>
    </p:spTree>
    <p:extLst>
      <p:ext uri="{BB962C8B-B14F-4D97-AF65-F5344CB8AC3E}">
        <p14:creationId xmlns:p14="http://schemas.microsoft.com/office/powerpoint/2010/main" val="10316626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a:p>
        </p:txBody>
      </p:sp>
      <p:sp>
        <p:nvSpPr>
          <p:cNvPr id="4" name="Slide Number Placeholder 3"/>
          <p:cNvSpPr>
            <a:spLocks noGrp="1"/>
          </p:cNvSpPr>
          <p:nvPr>
            <p:ph type="sldNum" sz="quarter" idx="5"/>
          </p:nvPr>
        </p:nvSpPr>
        <p:spPr/>
        <p:txBody>
          <a:bodyPr/>
          <a:lstStyle/>
          <a:p>
            <a:fld id="{BC549E03-5E61-9344-9F2B-A7AC2BD1FB60}" type="slidenum">
              <a:rPr lang="fr-FR" smtClean="0"/>
              <a:t>11</a:t>
            </a:fld>
            <a:endParaRPr lang="fr-FR"/>
          </a:p>
        </p:txBody>
      </p:sp>
    </p:spTree>
    <p:extLst>
      <p:ext uri="{BB962C8B-B14F-4D97-AF65-F5344CB8AC3E}">
        <p14:creationId xmlns:p14="http://schemas.microsoft.com/office/powerpoint/2010/main" val="9970535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a:p>
        </p:txBody>
      </p:sp>
      <p:sp>
        <p:nvSpPr>
          <p:cNvPr id="4" name="Slide Number Placeholder 3"/>
          <p:cNvSpPr>
            <a:spLocks noGrp="1"/>
          </p:cNvSpPr>
          <p:nvPr>
            <p:ph type="sldNum" sz="quarter" idx="5"/>
          </p:nvPr>
        </p:nvSpPr>
        <p:spPr/>
        <p:txBody>
          <a:bodyPr/>
          <a:lstStyle/>
          <a:p>
            <a:fld id="{BC549E03-5E61-9344-9F2B-A7AC2BD1FB60}" type="slidenum">
              <a:rPr lang="fr-FR" smtClean="0"/>
              <a:t>13</a:t>
            </a:fld>
            <a:endParaRPr lang="fr-FR"/>
          </a:p>
        </p:txBody>
      </p:sp>
    </p:spTree>
    <p:extLst>
      <p:ext uri="{BB962C8B-B14F-4D97-AF65-F5344CB8AC3E}">
        <p14:creationId xmlns:p14="http://schemas.microsoft.com/office/powerpoint/2010/main" val="5017213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tiff"/><Relationship Id="rId1" Type="http://schemas.openxmlformats.org/officeDocument/2006/relationships/slideMaster" Target="../slideMasters/slideMaster7.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1742"/>
            <a:ext cx="1517702" cy="239688"/>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5067" y="6441742"/>
            <a:ext cx="200932" cy="239688"/>
          </a:xfrm>
          <a:prstGeom prst="rect">
            <a:avLst/>
          </a:prstGeom>
        </p:spPr>
        <p:txBody>
          <a:bodyPr/>
          <a:lstStyle/>
          <a:p>
            <a:fld id="{490AA3F6-1618-3548-975A-DD1A2939A246}" type="slidenum">
              <a:rPr lang="fr-FR" smtClean="0"/>
              <a:t>‹#›</a:t>
            </a:fld>
            <a:endParaRPr lang="fr-FR"/>
          </a:p>
        </p:txBody>
      </p:sp>
      <p:sp>
        <p:nvSpPr>
          <p:cNvPr id="9"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0" name="Rectangle 9"/>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3052002"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2" name="Rectangle 11"/>
          <p:cNvSpPr/>
          <p:nvPr userDrawn="1"/>
        </p:nvSpPr>
        <p:spPr>
          <a:xfrm>
            <a:off x="6104004"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9142399" y="0"/>
            <a:ext cx="3045600" cy="216000"/>
          </a:xfrm>
          <a:prstGeom prst="rect">
            <a:avLst/>
          </a:prstGeom>
          <a:solidFill>
            <a:srgbClr val="62C5D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8158344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1742"/>
            <a:ext cx="1517702" cy="239688"/>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5067" y="6441742"/>
            <a:ext cx="200932" cy="239688"/>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8" name="Espace réservé pour une image  8"/>
          <p:cNvSpPr>
            <a:spLocks noGrp="1"/>
          </p:cNvSpPr>
          <p:nvPr>
            <p:ph type="pic" sz="quarter" idx="14"/>
          </p:nvPr>
        </p:nvSpPr>
        <p:spPr>
          <a:xfrm>
            <a:off x="8232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9" name="Espace réservé pour une image  8"/>
          <p:cNvSpPr>
            <a:spLocks noGrp="1"/>
          </p:cNvSpPr>
          <p:nvPr>
            <p:ph type="pic" sz="quarter" idx="15"/>
          </p:nvPr>
        </p:nvSpPr>
        <p:spPr>
          <a:xfrm>
            <a:off x="4116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20" name="Espace réservé du contenu 2"/>
          <p:cNvSpPr>
            <a:spLocks noGrp="1"/>
          </p:cNvSpPr>
          <p:nvPr>
            <p:ph idx="1"/>
          </p:nvPr>
        </p:nvSpPr>
        <p:spPr>
          <a:xfrm>
            <a:off x="696000" y="1767565"/>
            <a:ext cx="10800000" cy="1050063"/>
          </a:xfrm>
        </p:spPr>
        <p:txBody>
          <a:bodyPr/>
          <a:lstStyle/>
          <a:p>
            <a:pPr lvl="0"/>
            <a:r>
              <a:rPr lang="fr-FR"/>
              <a:t>Cliquez pour modifier les styles du texte du masque</a:t>
            </a:r>
          </a:p>
        </p:txBody>
      </p:sp>
    </p:spTree>
    <p:extLst>
      <p:ext uri="{BB962C8B-B14F-4D97-AF65-F5344CB8AC3E}">
        <p14:creationId xmlns:p14="http://schemas.microsoft.com/office/powerpoint/2010/main" val="184717193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F1171F8D-94D0-8042-B25E-254CD16BCBE1}" type="datetime3">
              <a:rPr lang="en-US" smtClean="0"/>
              <a:t>29 September 2025</a:t>
            </a:fld>
            <a:endParaRPr lang="fr-FR"/>
          </a:p>
        </p:txBody>
      </p:sp>
      <p:sp>
        <p:nvSpPr>
          <p:cNvPr id="5" name="Espace réservé du pied de page 4"/>
          <p:cNvSpPr>
            <a:spLocks noGrp="1"/>
          </p:cNvSpPr>
          <p:nvPr>
            <p:ph type="ftr" sz="quarter" idx="11"/>
          </p:nvPr>
        </p:nvSpPr>
        <p:spPr/>
        <p:txBody>
          <a:bodyPr/>
          <a:lstStyle/>
          <a:p>
            <a:r>
              <a:rPr lang="fr-FR"/>
              <a:t>Presentation - Country</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3744833764"/>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C5CFE525-3F0F-9C4C-B34D-2E9D673B08E1}" type="datetime3">
              <a:rPr lang="en-US" smtClean="0"/>
              <a:t>29 September 2025</a:t>
            </a:fld>
            <a:endParaRPr lang="fr-FR"/>
          </a:p>
        </p:txBody>
      </p:sp>
      <p:sp>
        <p:nvSpPr>
          <p:cNvPr id="5" name="Espace réservé du pied de page 4"/>
          <p:cNvSpPr>
            <a:spLocks noGrp="1"/>
          </p:cNvSpPr>
          <p:nvPr>
            <p:ph type="ftr" sz="quarter" idx="11"/>
          </p:nvPr>
        </p:nvSpPr>
        <p:spPr/>
        <p:txBody>
          <a:bodyPr/>
          <a:lstStyle/>
          <a:p>
            <a:r>
              <a:rPr lang="fr-FR"/>
              <a:t>Presentation - Country</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extLst>
      <p:ext uri="{BB962C8B-B14F-4D97-AF65-F5344CB8AC3E}">
        <p14:creationId xmlns:p14="http://schemas.microsoft.com/office/powerpoint/2010/main" val="1648173173"/>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5295C911-BED9-1B49-9FBC-EED6E1A8B4B9}" type="datetime3">
              <a:rPr lang="en-US" smtClean="0"/>
              <a:t>29 September 2025</a:t>
            </a:fld>
            <a:endParaRPr lang="fr-FR"/>
          </a:p>
        </p:txBody>
      </p:sp>
      <p:sp>
        <p:nvSpPr>
          <p:cNvPr id="5" name="Espace réservé du pied de page 4"/>
          <p:cNvSpPr>
            <a:spLocks noGrp="1"/>
          </p:cNvSpPr>
          <p:nvPr>
            <p:ph type="ftr" sz="quarter" idx="11"/>
          </p:nvPr>
        </p:nvSpPr>
        <p:spPr/>
        <p:txBody>
          <a:bodyPr/>
          <a:lstStyle/>
          <a:p>
            <a:r>
              <a:rPr lang="fr-FR"/>
              <a:t>Presentation - Country</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733766617"/>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9393D5D9-80BE-6A42-A59E-377E76EC257C}" type="datetime3">
              <a:rPr lang="en-US" smtClean="0"/>
              <a:t>29 September 2025</a:t>
            </a:fld>
            <a:endParaRPr lang="fr-FR"/>
          </a:p>
        </p:txBody>
      </p:sp>
      <p:sp>
        <p:nvSpPr>
          <p:cNvPr id="5" name="Espace réservé du pied de page 4"/>
          <p:cNvSpPr>
            <a:spLocks noGrp="1"/>
          </p:cNvSpPr>
          <p:nvPr>
            <p:ph type="ftr" sz="quarter" idx="11"/>
          </p:nvPr>
        </p:nvSpPr>
        <p:spPr/>
        <p:txBody>
          <a:bodyPr/>
          <a:lstStyle/>
          <a:p>
            <a:r>
              <a:rPr lang="fr-FR"/>
              <a:t>Presentation - Country</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3626596150"/>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8A2C5541-F682-6140-94A2-22691FD50968}" type="datetime3">
              <a:rPr lang="en-US" smtClean="0"/>
              <a:t>29 September 2025</a:t>
            </a:fld>
            <a:endParaRPr lang="fr-FR"/>
          </a:p>
        </p:txBody>
      </p:sp>
      <p:sp>
        <p:nvSpPr>
          <p:cNvPr id="5" name="Espace réservé du pied de page 4"/>
          <p:cNvSpPr>
            <a:spLocks noGrp="1"/>
          </p:cNvSpPr>
          <p:nvPr>
            <p:ph type="ftr" sz="quarter" idx="11"/>
          </p:nvPr>
        </p:nvSpPr>
        <p:spPr/>
        <p:txBody>
          <a:bodyPr/>
          <a:lstStyle/>
          <a:p>
            <a:r>
              <a:rPr lang="fr-FR"/>
              <a:t>Presentation - Country</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64077580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fld id="{A978872C-95A6-E34A-A57E-E1D00AE73075}" type="datetime3">
              <a:rPr lang="en-US" smtClean="0"/>
              <a:t>29 September 2025</a:t>
            </a:fld>
            <a:endParaRPr lang="fr-FR"/>
          </a:p>
        </p:txBody>
      </p:sp>
      <p:sp>
        <p:nvSpPr>
          <p:cNvPr id="6" name="Espace réservé du pied de page 5"/>
          <p:cNvSpPr>
            <a:spLocks noGrp="1"/>
          </p:cNvSpPr>
          <p:nvPr>
            <p:ph type="ftr" sz="quarter" idx="11"/>
          </p:nvPr>
        </p:nvSpPr>
        <p:spPr/>
        <p:txBody>
          <a:bodyPr/>
          <a:lstStyle/>
          <a:p>
            <a:r>
              <a:rPr lang="fr-FR"/>
              <a:t>Presentation - Country</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3916530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1742"/>
            <a:ext cx="1517702" cy="239688"/>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5067" y="6441742"/>
            <a:ext cx="200932" cy="239688"/>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1742"/>
            <a:ext cx="1517702" cy="239688"/>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5067" y="6441742"/>
            <a:ext cx="200932" cy="239688"/>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1742"/>
            <a:ext cx="1517702" cy="239688"/>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5067" y="6441742"/>
            <a:ext cx="200932" cy="239688"/>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46422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696000" y="1825625"/>
            <a:ext cx="53238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199" y="1825625"/>
            <a:ext cx="5323799"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a:xfrm>
            <a:off x="9666000" y="6441742"/>
            <a:ext cx="1517702" cy="239688"/>
          </a:xfrm>
          <a:prstGeom prst="rect">
            <a:avLst/>
          </a:prstGeom>
        </p:spPr>
        <p:txBody>
          <a:bodyPr/>
          <a:lstStyle/>
          <a:p>
            <a:r>
              <a:rPr lang="en-US"/>
              <a:t>10 May 2022</a:t>
            </a:r>
            <a:endParaRPr lang="fr-FR"/>
          </a:p>
        </p:txBody>
      </p:sp>
      <p:sp>
        <p:nvSpPr>
          <p:cNvPr id="6" name="Espace réservé du pied de page 5"/>
          <p:cNvSpPr>
            <a:spLocks noGrp="1"/>
          </p:cNvSpPr>
          <p:nvPr>
            <p:ph type="ftr" sz="quarter" idx="11"/>
          </p:nvPr>
        </p:nvSpPr>
        <p:spPr>
          <a:xfrm>
            <a:off x="1241360" y="6441742"/>
            <a:ext cx="4117760" cy="239688"/>
          </a:xfrm>
          <a:prstGeom prst="rect">
            <a:avLst/>
          </a:prstGeom>
        </p:spPr>
        <p:txBody>
          <a:bodyPr/>
          <a:lstStyle/>
          <a:p>
            <a:r>
              <a:rPr lang="fr-FR"/>
              <a:t>Presentation - Finland</a:t>
            </a:r>
          </a:p>
        </p:txBody>
      </p:sp>
      <p:sp>
        <p:nvSpPr>
          <p:cNvPr id="7" name="Espace réservé du numéro de diapositive 6"/>
          <p:cNvSpPr>
            <a:spLocks noGrp="1"/>
          </p:cNvSpPr>
          <p:nvPr>
            <p:ph type="sldNum" sz="quarter" idx="12"/>
          </p:nvPr>
        </p:nvSpPr>
        <p:spPr>
          <a:xfrm>
            <a:off x="11295067" y="6441742"/>
            <a:ext cx="200932" cy="239688"/>
          </a:xfrm>
          <a:prstGeom prst="rect">
            <a:avLst/>
          </a:prstGeom>
        </p:spPr>
        <p:txBody>
          <a:bodyPr/>
          <a:lstStyle/>
          <a:p>
            <a:fld id="{490AA3F6-1618-3548-975A-DD1A2939A246}" type="slidenum">
              <a:rPr lang="fr-FR" smtClean="0"/>
              <a:t>‹#›</a:t>
            </a:fld>
            <a:endParaRPr lang="fr-F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C5CFE525-3F0F-9C4C-B34D-2E9D673B08E1}" type="datetime3">
              <a:rPr lang="en-US" smtClean="0"/>
              <a:t>29 September 2025</a:t>
            </a:fld>
            <a:endParaRPr lang="fr-FR"/>
          </a:p>
        </p:txBody>
      </p:sp>
      <p:sp>
        <p:nvSpPr>
          <p:cNvPr id="5" name="Espace réservé du pied de page 4"/>
          <p:cNvSpPr>
            <a:spLocks noGrp="1"/>
          </p:cNvSpPr>
          <p:nvPr>
            <p:ph type="ftr" sz="quarter" idx="11"/>
          </p:nvPr>
        </p:nvSpPr>
        <p:spPr/>
        <p:txBody>
          <a:bodyPr/>
          <a:lstStyle/>
          <a:p>
            <a:r>
              <a:rPr lang="fr-FR"/>
              <a:t>Presentation - Country</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extLst>
      <p:ext uri="{BB962C8B-B14F-4D97-AF65-F5344CB8AC3E}">
        <p14:creationId xmlns:p14="http://schemas.microsoft.com/office/powerpoint/2010/main" val="16147219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1"/>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1"/>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1"/>
          </a:xfrm>
          <a:prstGeom prst="rect">
            <a:avLst/>
          </a:prstGeom>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8" name="Rectangle 7"/>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9" name="Rectangle 8"/>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0" name="Rectangle 9"/>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a:xfrm>
            <a:off x="9666000" y="6440400"/>
            <a:ext cx="1517702" cy="246511"/>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1"/>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1"/>
          </a:xfrm>
          <a:prstGeom prst="rect">
            <a:avLst/>
          </a:prstGeom>
        </p:spPr>
        <p:txBody>
          <a:bodyPr/>
          <a:lstStyle/>
          <a:p>
            <a:fld id="{490AA3F6-1618-3548-975A-DD1A2939A246}" type="slidenum">
              <a:rPr lang="fr-FR" smtClean="0"/>
              <a:t>‹#›</a:t>
            </a:fld>
            <a:endParaRPr lang="fr-F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1"/>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1"/>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1"/>
          </a:xfrm>
          <a:prstGeom prst="rect">
            <a:avLst/>
          </a:prstGeom>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1"/>
          </a:xfrm>
          <a:prstGeom prst="rect">
            <a:avLst/>
          </a:prstGeom>
        </p:spPr>
        <p:txBody>
          <a:bodyPr/>
          <a:lstStyle/>
          <a:p>
            <a:r>
              <a:rPr lang="en-US"/>
              <a:t>10 May 2022</a:t>
            </a:r>
            <a:endParaRPr lang="fr-FR"/>
          </a:p>
        </p:txBody>
      </p:sp>
      <p:sp>
        <p:nvSpPr>
          <p:cNvPr id="6" name="Espace réservé du numéro de diapositive 5"/>
          <p:cNvSpPr>
            <a:spLocks noGrp="1"/>
          </p:cNvSpPr>
          <p:nvPr>
            <p:ph type="sldNum" sz="quarter" idx="12"/>
          </p:nvPr>
        </p:nvSpPr>
        <p:spPr>
          <a:xfrm>
            <a:off x="11296800" y="6440400"/>
            <a:ext cx="215082" cy="246511"/>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9" name="Espace réservé du pied de page 4">
            <a:extLst>
              <a:ext uri="{FF2B5EF4-FFF2-40B4-BE49-F238E27FC236}">
                <a16:creationId xmlns:a16="http://schemas.microsoft.com/office/drawing/2014/main" id="{D2BBBEFE-B9E9-3043-9213-A2A6A52F39DC}"/>
              </a:ext>
            </a:extLst>
          </p:cNvPr>
          <p:cNvSpPr>
            <a:spLocks noGrp="1"/>
          </p:cNvSpPr>
          <p:nvPr>
            <p:ph type="ftr" sz="quarter" idx="11"/>
          </p:nvPr>
        </p:nvSpPr>
        <p:spPr>
          <a:xfrm>
            <a:off x="1236040" y="6318000"/>
            <a:ext cx="4114800" cy="365125"/>
          </a:xfrm>
          <a:prstGeom prst="rect">
            <a:avLst/>
          </a:prstGeom>
        </p:spPr>
        <p:txBody>
          <a:bodyPr/>
          <a:lstStyle/>
          <a:p>
            <a:r>
              <a:rPr lang="fr-FR"/>
              <a:t>Presentation - Finland</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lvl1pPr>
              <a:defRPr>
                <a:solidFill>
                  <a:schemeClr val="tx2"/>
                </a:solidFill>
              </a:defRPr>
            </a:lvl1pPr>
            <a:lvl2pPr>
              <a:defRPr>
                <a:solidFill>
                  <a:schemeClr val="tx2"/>
                </a:solidFill>
              </a:defRPr>
            </a:lvl2pPr>
            <a:lvl3pPr>
              <a:defRPr>
                <a:solidFill>
                  <a:schemeClr val="tx2"/>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6" name="Espace réservé du numéro de diapositive 5"/>
          <p:cNvSpPr>
            <a:spLocks noGrp="1"/>
          </p:cNvSpPr>
          <p:nvPr>
            <p:ph type="sldNum" sz="quarter" idx="12"/>
          </p:nvPr>
        </p:nvSpPr>
        <p:spPr>
          <a:xfrm>
            <a:off x="11290299" y="6316305"/>
            <a:ext cx="205699" cy="365125"/>
          </a:xfrm>
          <a:prstGeom prst="rect">
            <a:avLst/>
          </a:prstGeom>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46363792"/>
      </p:ext>
    </p:extLst>
  </p:cSld>
  <p:clrMapOvr>
    <a:masterClrMapping/>
  </p:clrMapOvr>
  <p:extLst>
    <p:ext uri="{DCECCB84-F9BA-43D5-87BE-67443E8EF086}">
      <p15:sldGuideLst xmlns:p15="http://schemas.microsoft.com/office/powerpoint/2012/main">
        <p15:guide id="1" orient="horz" pos="30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1"/>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1"/>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1"/>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a:xfrm>
            <a:off x="9666000" y="6440400"/>
            <a:ext cx="1517702" cy="246511"/>
          </a:xfrm>
          <a:prstGeom prst="rect">
            <a:avLst/>
          </a:prstGeom>
        </p:spPr>
        <p:txBody>
          <a:bodyPr/>
          <a:lstStyle/>
          <a:p>
            <a:pPr>
              <a:defRPr/>
            </a:pPr>
            <a:r>
              <a:rPr lang="en-US"/>
              <a:t>10 May 2022</a:t>
            </a:r>
          </a:p>
        </p:txBody>
      </p:sp>
      <p:sp>
        <p:nvSpPr>
          <p:cNvPr id="8" name="Footer Placeholder 5"/>
          <p:cNvSpPr>
            <a:spLocks noGrp="1"/>
          </p:cNvSpPr>
          <p:nvPr>
            <p:ph type="ftr" sz="quarter" idx="18"/>
          </p:nvPr>
        </p:nvSpPr>
        <p:spPr bwMode="auto">
          <a:xfrm>
            <a:off x="1242000" y="6440400"/>
            <a:ext cx="4114800" cy="246511"/>
          </a:xfrm>
          <a:prstGeom prst="rect">
            <a:avLst/>
          </a:prstGeom>
        </p:spPr>
        <p:txBody>
          <a:bodyPr/>
          <a:lstStyle/>
          <a:p>
            <a:pPr>
              <a:defRPr/>
            </a:pPr>
            <a:r>
              <a:rPr lang="en-US"/>
              <a:t>Presentation - Finland</a:t>
            </a:r>
          </a:p>
        </p:txBody>
      </p:sp>
      <p:sp>
        <p:nvSpPr>
          <p:cNvPr id="9" name="Slide Number Placeholder 13"/>
          <p:cNvSpPr>
            <a:spLocks noGrp="1"/>
          </p:cNvSpPr>
          <p:nvPr>
            <p:ph type="sldNum" sz="quarter" idx="19"/>
          </p:nvPr>
        </p:nvSpPr>
        <p:spPr bwMode="auto">
          <a:xfrm>
            <a:off x="11296800" y="6440400"/>
            <a:ext cx="215082" cy="246511"/>
          </a:xfrm>
          <a:prstGeom prst="rect">
            <a:avLst/>
          </a:prstGeom>
        </p:spPr>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6590112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1"/>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1"/>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1"/>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426165107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a:xfrm>
            <a:off x="9666000" y="6440400"/>
            <a:ext cx="1517702" cy="246511"/>
          </a:xfrm>
          <a:prstGeom prst="rect">
            <a:avLst/>
          </a:prstGeom>
        </p:spPr>
        <p:txBody>
          <a:bodyPr/>
          <a:lstStyle/>
          <a:p>
            <a:pPr>
              <a:defRPr/>
            </a:pPr>
            <a:r>
              <a:rPr lang="en-US"/>
              <a:t>10 May 2022</a:t>
            </a:r>
          </a:p>
        </p:txBody>
      </p:sp>
      <p:sp>
        <p:nvSpPr>
          <p:cNvPr id="9" name="Footer Placeholder 3"/>
          <p:cNvSpPr>
            <a:spLocks noGrp="1"/>
          </p:cNvSpPr>
          <p:nvPr>
            <p:ph type="ftr" sz="quarter" idx="17"/>
          </p:nvPr>
        </p:nvSpPr>
        <p:spPr bwMode="auto">
          <a:xfrm>
            <a:off x="1242000" y="6440400"/>
            <a:ext cx="4114800" cy="246511"/>
          </a:xfrm>
          <a:prstGeom prst="rect">
            <a:avLst/>
          </a:prstGeom>
        </p:spPr>
        <p:txBody>
          <a:bodyPr/>
          <a:lstStyle/>
          <a:p>
            <a:pPr>
              <a:defRPr/>
            </a:pPr>
            <a:r>
              <a:rPr lang="en-US"/>
              <a:t>Presentation - Finland</a:t>
            </a:r>
          </a:p>
        </p:txBody>
      </p:sp>
      <p:sp>
        <p:nvSpPr>
          <p:cNvPr id="10" name="Slide Number Placeholder 4"/>
          <p:cNvSpPr>
            <a:spLocks noGrp="1"/>
          </p:cNvSpPr>
          <p:nvPr>
            <p:ph type="sldNum" sz="quarter" idx="18"/>
          </p:nvPr>
        </p:nvSpPr>
        <p:spPr bwMode="auto">
          <a:xfrm>
            <a:off x="11296800" y="6440400"/>
            <a:ext cx="215082" cy="246511"/>
          </a:xfrm>
          <a:prstGeom prst="rect">
            <a:avLst/>
          </a:prstGeom>
        </p:spPr>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100762033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1"/>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1"/>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1"/>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1"/>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1"/>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1"/>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1"/>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1"/>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1"/>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1"/>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1"/>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1"/>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1"/>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1"/>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1"/>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a:xfrm>
            <a:off x="9666000" y="6440400"/>
            <a:ext cx="1517702" cy="246511"/>
          </a:xfrm>
          <a:prstGeom prst="rect">
            <a:avLst/>
          </a:prstGeom>
        </p:spPr>
        <p:txBody>
          <a:bodyPr/>
          <a:lstStyle/>
          <a:p>
            <a:r>
              <a:rPr lang="en-US"/>
              <a:t>10 May 2022</a:t>
            </a:r>
            <a:endParaRPr lang="fr-FR"/>
          </a:p>
        </p:txBody>
      </p:sp>
      <p:sp>
        <p:nvSpPr>
          <p:cNvPr id="6" name="Espace réservé du pied de page 5"/>
          <p:cNvSpPr>
            <a:spLocks noGrp="1"/>
          </p:cNvSpPr>
          <p:nvPr>
            <p:ph type="ftr" sz="quarter" idx="11"/>
          </p:nvPr>
        </p:nvSpPr>
        <p:spPr>
          <a:xfrm>
            <a:off x="1242000" y="6440400"/>
            <a:ext cx="4114800" cy="246511"/>
          </a:xfrm>
          <a:prstGeom prst="rect">
            <a:avLst/>
          </a:prstGeom>
        </p:spPr>
        <p:txBody>
          <a:bodyPr/>
          <a:lstStyle/>
          <a:p>
            <a:r>
              <a:rPr lang="fr-FR"/>
              <a:t>Presentation - Finland</a:t>
            </a:r>
          </a:p>
        </p:txBody>
      </p:sp>
      <p:sp>
        <p:nvSpPr>
          <p:cNvPr id="7" name="Espace réservé du numéro de diapositive 6"/>
          <p:cNvSpPr>
            <a:spLocks noGrp="1"/>
          </p:cNvSpPr>
          <p:nvPr>
            <p:ph type="sldNum" sz="quarter" idx="12"/>
          </p:nvPr>
        </p:nvSpPr>
        <p:spPr>
          <a:xfrm>
            <a:off x="11296800" y="6440400"/>
            <a:ext cx="215082" cy="246511"/>
          </a:xfrm>
          <a:prstGeom prst="rect">
            <a:avLst/>
          </a:prstGeom>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13950264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1742"/>
            <a:ext cx="1517702" cy="239688"/>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5067" y="6441742"/>
            <a:ext cx="200932" cy="239688"/>
          </a:xfrm>
          <a:prstGeom prst="rect">
            <a:avLst/>
          </a:prstGeom>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32864"/>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32864"/>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a:xfrm>
            <a:off x="9666000" y="6440400"/>
            <a:ext cx="1517702" cy="232864"/>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32864"/>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32864"/>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32864"/>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5" name="Date Placeholder 4">
            <a:extLst>
              <a:ext uri="{FF2B5EF4-FFF2-40B4-BE49-F238E27FC236}">
                <a16:creationId xmlns:a16="http://schemas.microsoft.com/office/drawing/2014/main" id="{4185A6A7-4071-D74D-A904-31FE0066D90A}"/>
              </a:ext>
            </a:extLst>
          </p:cNvPr>
          <p:cNvSpPr>
            <a:spLocks noGrp="1"/>
          </p:cNvSpPr>
          <p:nvPr>
            <p:ph type="dt" sz="half" idx="15"/>
          </p:nvPr>
        </p:nvSpPr>
        <p:spPr>
          <a:xfrm>
            <a:off x="9666000" y="6440400"/>
            <a:ext cx="1517702" cy="232864"/>
          </a:xfrm>
          <a:prstGeom prst="rect">
            <a:avLst/>
          </a:prstGeom>
        </p:spPr>
        <p:txBody>
          <a:bodyPr/>
          <a:lstStyle/>
          <a:p>
            <a:r>
              <a:rPr lang="en-US"/>
              <a:t>10 May 2022</a:t>
            </a:r>
            <a:endParaRPr lang="fr-FR"/>
          </a:p>
        </p:txBody>
      </p:sp>
      <p:sp>
        <p:nvSpPr>
          <p:cNvPr id="8" name="Footer Placeholder 7">
            <a:extLst>
              <a:ext uri="{FF2B5EF4-FFF2-40B4-BE49-F238E27FC236}">
                <a16:creationId xmlns:a16="http://schemas.microsoft.com/office/drawing/2014/main" id="{D606B605-BD5F-4947-9467-44D69F7E82E5}"/>
              </a:ext>
            </a:extLst>
          </p:cNvPr>
          <p:cNvSpPr>
            <a:spLocks noGrp="1"/>
          </p:cNvSpPr>
          <p:nvPr>
            <p:ph type="ftr" sz="quarter" idx="16"/>
          </p:nvPr>
        </p:nvSpPr>
        <p:spPr>
          <a:xfrm>
            <a:off x="1242000" y="6440400"/>
            <a:ext cx="4114800" cy="232864"/>
          </a:xfrm>
          <a:prstGeom prst="rect">
            <a:avLst/>
          </a:prstGeom>
        </p:spPr>
        <p:txBody>
          <a:bodyPr/>
          <a:lstStyle/>
          <a:p>
            <a:r>
              <a:rPr lang="fr-FR"/>
              <a:t>Presentation - Finland</a:t>
            </a:r>
          </a:p>
        </p:txBody>
      </p:sp>
      <p:sp>
        <p:nvSpPr>
          <p:cNvPr id="9" name="Slide Number Placeholder 8">
            <a:extLst>
              <a:ext uri="{FF2B5EF4-FFF2-40B4-BE49-F238E27FC236}">
                <a16:creationId xmlns:a16="http://schemas.microsoft.com/office/drawing/2014/main" id="{0ACC1FB1-639C-324B-8006-D4DA7DB89C99}"/>
              </a:ext>
            </a:extLst>
          </p:cNvPr>
          <p:cNvSpPr>
            <a:spLocks noGrp="1"/>
          </p:cNvSpPr>
          <p:nvPr>
            <p:ph type="sldNum" sz="quarter" idx="17"/>
          </p:nvPr>
        </p:nvSpPr>
        <p:spPr>
          <a:xfrm>
            <a:off x="11296800" y="6440400"/>
            <a:ext cx="155940" cy="232864"/>
          </a:xfrm>
          <a:prstGeom prst="rect">
            <a:avLst/>
          </a:prstGeom>
        </p:spPr>
        <p:txBody>
          <a:bodyPr/>
          <a:lstStyle/>
          <a:p>
            <a:fld id="{490AA3F6-1618-3548-975A-DD1A2939A246}" type="slidenum">
              <a:rPr lang="fr-FR" smtClean="0"/>
              <a:pPr/>
              <a:t>‹#›</a:t>
            </a:fld>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32864"/>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32864"/>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a:xfrm>
            <a:off x="9666000" y="6440400"/>
            <a:ext cx="1517702" cy="232864"/>
          </a:xfrm>
          <a:prstGeom prst="rect">
            <a:avLst/>
          </a:prstGeom>
        </p:spPr>
        <p:txBody>
          <a:bodyPr/>
          <a:lstStyle/>
          <a:p>
            <a:pPr>
              <a:defRPr/>
            </a:pPr>
            <a:r>
              <a:rPr lang="en-US"/>
              <a:t>10 May 2022</a:t>
            </a:r>
          </a:p>
        </p:txBody>
      </p:sp>
      <p:sp>
        <p:nvSpPr>
          <p:cNvPr id="8" name="Footer Placeholder 5"/>
          <p:cNvSpPr>
            <a:spLocks noGrp="1"/>
          </p:cNvSpPr>
          <p:nvPr>
            <p:ph type="ftr" sz="quarter" idx="18"/>
          </p:nvPr>
        </p:nvSpPr>
        <p:spPr bwMode="auto">
          <a:xfrm>
            <a:off x="1242000" y="6440400"/>
            <a:ext cx="4114800" cy="232864"/>
          </a:xfrm>
          <a:prstGeom prst="rect">
            <a:avLst/>
          </a:prstGeom>
        </p:spPr>
        <p:txBody>
          <a:bodyPr/>
          <a:lstStyle/>
          <a:p>
            <a:pPr>
              <a:defRPr/>
            </a:pPr>
            <a:r>
              <a:rPr lang="en-US"/>
              <a:t>Presentation - Finland</a:t>
            </a:r>
          </a:p>
        </p:txBody>
      </p:sp>
      <p:sp>
        <p:nvSpPr>
          <p:cNvPr id="9" name="Slide Number Placeholder 13"/>
          <p:cNvSpPr>
            <a:spLocks noGrp="1"/>
          </p:cNvSpPr>
          <p:nvPr>
            <p:ph type="sldNum" sz="quarter" idx="19"/>
          </p:nvPr>
        </p:nvSpPr>
        <p:spPr bwMode="auto">
          <a:xfrm>
            <a:off x="11296800" y="6440400"/>
            <a:ext cx="155940" cy="232864"/>
          </a:xfrm>
          <a:prstGeom prst="rect">
            <a:avLst/>
          </a:prstGeom>
        </p:spPr>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14761563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32864"/>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32864"/>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76228917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a:xfrm>
            <a:off x="9666000" y="6440400"/>
            <a:ext cx="1517702" cy="232864"/>
          </a:xfrm>
          <a:prstGeom prst="rect">
            <a:avLst/>
          </a:prstGeom>
        </p:spPr>
        <p:txBody>
          <a:bodyPr/>
          <a:lstStyle/>
          <a:p>
            <a:pPr>
              <a:defRPr/>
            </a:pPr>
            <a:r>
              <a:rPr lang="en-US"/>
              <a:t>10 May 2022</a:t>
            </a:r>
          </a:p>
        </p:txBody>
      </p:sp>
      <p:sp>
        <p:nvSpPr>
          <p:cNvPr id="9" name="Footer Placeholder 3"/>
          <p:cNvSpPr>
            <a:spLocks noGrp="1"/>
          </p:cNvSpPr>
          <p:nvPr>
            <p:ph type="ftr" sz="quarter" idx="17"/>
          </p:nvPr>
        </p:nvSpPr>
        <p:spPr bwMode="auto">
          <a:xfrm>
            <a:off x="1242000" y="6440400"/>
            <a:ext cx="4114800" cy="232864"/>
          </a:xfrm>
          <a:prstGeom prst="rect">
            <a:avLst/>
          </a:prstGeom>
        </p:spPr>
        <p:txBody>
          <a:bodyPr/>
          <a:lstStyle/>
          <a:p>
            <a:pPr>
              <a:defRPr/>
            </a:pPr>
            <a:r>
              <a:rPr lang="en-US"/>
              <a:t>Presentation - Finland</a:t>
            </a:r>
          </a:p>
        </p:txBody>
      </p:sp>
      <p:sp>
        <p:nvSpPr>
          <p:cNvPr id="10" name="Slide Number Placeholder 4"/>
          <p:cNvSpPr>
            <a:spLocks noGrp="1"/>
          </p:cNvSpPr>
          <p:nvPr>
            <p:ph type="sldNum" sz="quarter" idx="18"/>
          </p:nvPr>
        </p:nvSpPr>
        <p:spPr bwMode="auto">
          <a:xfrm>
            <a:off x="11296800" y="6440400"/>
            <a:ext cx="155940" cy="232864"/>
          </a:xfrm>
          <a:prstGeom prst="rect">
            <a:avLst/>
          </a:prstGeom>
        </p:spPr>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44780280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32864"/>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32864"/>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32864"/>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32864"/>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1742"/>
            <a:ext cx="1517702" cy="239688"/>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5067" y="6441742"/>
            <a:ext cx="200932" cy="239688"/>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32864"/>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32864"/>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32864"/>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32864"/>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32864"/>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32864"/>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a:xfrm>
            <a:off x="9666000" y="6440400"/>
            <a:ext cx="1517702" cy="232864"/>
          </a:xfrm>
          <a:prstGeom prst="rect">
            <a:avLst/>
          </a:prstGeom>
        </p:spPr>
        <p:txBody>
          <a:bodyPr/>
          <a:lstStyle/>
          <a:p>
            <a:r>
              <a:rPr lang="en-US"/>
              <a:t>10 May 2022</a:t>
            </a:r>
            <a:endParaRPr lang="fr-FR"/>
          </a:p>
        </p:txBody>
      </p:sp>
      <p:sp>
        <p:nvSpPr>
          <p:cNvPr id="6" name="Espace réservé du pied de page 5"/>
          <p:cNvSpPr>
            <a:spLocks noGrp="1"/>
          </p:cNvSpPr>
          <p:nvPr>
            <p:ph type="ftr" sz="quarter" idx="11"/>
          </p:nvPr>
        </p:nvSpPr>
        <p:spPr>
          <a:xfrm>
            <a:off x="1242000" y="6440400"/>
            <a:ext cx="4114800" cy="232864"/>
          </a:xfrm>
          <a:prstGeom prst="rect">
            <a:avLst/>
          </a:prstGeom>
        </p:spPr>
        <p:txBody>
          <a:bodyPr/>
          <a:lstStyle/>
          <a:p>
            <a:r>
              <a:rPr lang="fr-FR"/>
              <a:t>Presentation - Finland</a:t>
            </a:r>
          </a:p>
        </p:txBody>
      </p:sp>
      <p:sp>
        <p:nvSpPr>
          <p:cNvPr id="7" name="Espace réservé du numéro de diapositive 6"/>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85920" cy="246512"/>
          </a:xfrm>
          <a:prstGeom prst="rect">
            <a:avLst/>
          </a:prstGeom>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85920" cy="246512"/>
          </a:xfrm>
          <a:prstGeom prst="rect">
            <a:avLst/>
          </a:prstGeom>
        </p:spPr>
        <p:txBody>
          <a:bodyPr/>
          <a:lstStyle/>
          <a:p>
            <a:fld id="{490AA3F6-1618-3548-975A-DD1A2939A246}" type="slidenum">
              <a:rPr lang="fr-FR" smtClean="0"/>
              <a:t>‹#›</a:t>
            </a:fld>
            <a:endParaRPr lang="fr-F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85920" cy="246512"/>
          </a:xfrm>
          <a:prstGeom prst="rect">
            <a:avLst/>
          </a:prstGeom>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6" name="Espace réservé du numéro de diapositive 5"/>
          <p:cNvSpPr>
            <a:spLocks noGrp="1"/>
          </p:cNvSpPr>
          <p:nvPr>
            <p:ph type="sldNum" sz="quarter" idx="12"/>
          </p:nvPr>
        </p:nvSpPr>
        <p:spPr>
          <a:xfrm>
            <a:off x="11296800" y="6440400"/>
            <a:ext cx="185920"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2" name="Footer Placeholder 1">
            <a:extLst>
              <a:ext uri="{FF2B5EF4-FFF2-40B4-BE49-F238E27FC236}">
                <a16:creationId xmlns:a16="http://schemas.microsoft.com/office/drawing/2014/main" id="{FF73FB4B-1E08-B845-8B0D-C1E57F607BF4}"/>
              </a:ext>
            </a:extLst>
          </p:cNvPr>
          <p:cNvSpPr>
            <a:spLocks noGrp="1"/>
          </p:cNvSpPr>
          <p:nvPr>
            <p:ph type="ftr" sz="quarter" idx="15"/>
          </p:nvPr>
        </p:nvSpPr>
        <p:spPr>
          <a:xfrm>
            <a:off x="1242000" y="6440400"/>
            <a:ext cx="4114800" cy="246512"/>
          </a:xfrm>
          <a:prstGeom prst="rect">
            <a:avLst/>
          </a:prstGeom>
        </p:spPr>
        <p:txBody>
          <a:bodyPr/>
          <a:lstStyle/>
          <a:p>
            <a:r>
              <a:rPr lang="fr-FR"/>
              <a:t>Presentation - Finland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85920"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a:xfrm>
            <a:off x="9666000" y="6440400"/>
            <a:ext cx="1517702" cy="246512"/>
          </a:xfrm>
          <a:prstGeom prst="rect">
            <a:avLst/>
          </a:prstGeom>
        </p:spPr>
        <p:txBody>
          <a:bodyPr/>
          <a:lstStyle/>
          <a:p>
            <a:pPr>
              <a:defRPr/>
            </a:pPr>
            <a:r>
              <a:rPr lang="en-US"/>
              <a:t>10 May 2022</a:t>
            </a:r>
          </a:p>
        </p:txBody>
      </p:sp>
      <p:sp>
        <p:nvSpPr>
          <p:cNvPr id="8" name="Footer Placeholder 5"/>
          <p:cNvSpPr>
            <a:spLocks noGrp="1"/>
          </p:cNvSpPr>
          <p:nvPr>
            <p:ph type="ftr" sz="quarter" idx="18"/>
          </p:nvPr>
        </p:nvSpPr>
        <p:spPr bwMode="auto">
          <a:xfrm>
            <a:off x="1242000" y="6440400"/>
            <a:ext cx="4114800" cy="246512"/>
          </a:xfrm>
          <a:prstGeom prst="rect">
            <a:avLst/>
          </a:prstGeom>
        </p:spPr>
        <p:txBody>
          <a:bodyPr/>
          <a:lstStyle/>
          <a:p>
            <a:pPr>
              <a:defRPr/>
            </a:pPr>
            <a:r>
              <a:rPr lang="en-US"/>
              <a:t>Presentation - Finland</a:t>
            </a:r>
          </a:p>
        </p:txBody>
      </p:sp>
      <p:sp>
        <p:nvSpPr>
          <p:cNvPr id="9" name="Slide Number Placeholder 13"/>
          <p:cNvSpPr>
            <a:spLocks noGrp="1"/>
          </p:cNvSpPr>
          <p:nvPr>
            <p:ph type="sldNum" sz="quarter" idx="19"/>
          </p:nvPr>
        </p:nvSpPr>
        <p:spPr bwMode="auto">
          <a:xfrm>
            <a:off x="11296800" y="6440400"/>
            <a:ext cx="185920" cy="246512"/>
          </a:xfrm>
          <a:prstGeom prst="rect">
            <a:avLst/>
          </a:prstGeom>
        </p:spPr>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3177424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1742"/>
            <a:ext cx="1517702" cy="239688"/>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5067" y="6441742"/>
            <a:ext cx="200932" cy="239688"/>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6000" y="251991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85920"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1"/>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1"/>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20518066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a:xfrm>
            <a:off x="9666000" y="6440400"/>
            <a:ext cx="1517702" cy="246512"/>
          </a:xfrm>
          <a:prstGeom prst="rect">
            <a:avLst/>
          </a:prstGeom>
        </p:spPr>
        <p:txBody>
          <a:bodyPr/>
          <a:lstStyle/>
          <a:p>
            <a:pPr>
              <a:defRPr/>
            </a:pPr>
            <a:r>
              <a:rPr lang="en-US"/>
              <a:t>10 May 2022</a:t>
            </a:r>
          </a:p>
        </p:txBody>
      </p:sp>
      <p:sp>
        <p:nvSpPr>
          <p:cNvPr id="9" name="Footer Placeholder 3"/>
          <p:cNvSpPr>
            <a:spLocks noGrp="1"/>
          </p:cNvSpPr>
          <p:nvPr>
            <p:ph type="ftr" sz="quarter" idx="17"/>
          </p:nvPr>
        </p:nvSpPr>
        <p:spPr bwMode="auto">
          <a:xfrm>
            <a:off x="1242000" y="6440400"/>
            <a:ext cx="4114800" cy="246512"/>
          </a:xfrm>
          <a:prstGeom prst="rect">
            <a:avLst/>
          </a:prstGeom>
        </p:spPr>
        <p:txBody>
          <a:bodyPr/>
          <a:lstStyle/>
          <a:p>
            <a:pPr>
              <a:defRPr/>
            </a:pPr>
            <a:r>
              <a:rPr lang="en-US"/>
              <a:t>Presentation - Finland</a:t>
            </a:r>
          </a:p>
        </p:txBody>
      </p:sp>
      <p:sp>
        <p:nvSpPr>
          <p:cNvPr id="10" name="Slide Number Placeholder 4"/>
          <p:cNvSpPr>
            <a:spLocks noGrp="1"/>
          </p:cNvSpPr>
          <p:nvPr>
            <p:ph type="sldNum" sz="quarter" idx="18"/>
          </p:nvPr>
        </p:nvSpPr>
        <p:spPr bwMode="auto">
          <a:xfrm>
            <a:off x="11296800" y="6440400"/>
            <a:ext cx="185920" cy="246512"/>
          </a:xfrm>
          <a:prstGeom prst="rect">
            <a:avLst/>
          </a:prstGeom>
        </p:spPr>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204453009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85920"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85920"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85920"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85920"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85920"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6" name="Espace réservé du pied de page 5"/>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7" name="Espace réservé du numéro de diapositive 6"/>
          <p:cNvSpPr>
            <a:spLocks noGrp="1"/>
          </p:cNvSpPr>
          <p:nvPr>
            <p:ph type="sldNum" sz="quarter" idx="12"/>
          </p:nvPr>
        </p:nvSpPr>
        <p:spPr>
          <a:xfrm>
            <a:off x="11296800" y="6440400"/>
            <a:ext cx="185920" cy="246512"/>
          </a:xfrm>
          <a:prstGeom prst="rect">
            <a:avLst/>
          </a:prstGeom>
        </p:spPr>
        <p:txBody>
          <a:bodyPr/>
          <a:lstStyle/>
          <a:p>
            <a:fld id="{490AA3F6-1618-3548-975A-DD1A2939A246}" type="slidenum">
              <a:rPr lang="fr-FR" smtClean="0"/>
              <a:t>‹#›</a:t>
            </a:fld>
            <a:endParaRPr lang="fr-F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666000" y="6440400"/>
            <a:ext cx="1517702" cy="246512"/>
          </a:xfrm>
          <a:prstGeom prst="rect">
            <a:avLst/>
          </a:prstGeom>
        </p:spPr>
        <p:txBody>
          <a:bodyPr/>
          <a:lstStyle/>
          <a:p>
            <a:fld id="{F233B707-FBE1-0741-9749-D0F1DB33A781}" type="datetimeFigureOut">
              <a:rPr lang="en-US" smtClean="0"/>
              <a:t>9/29/25</a:t>
            </a:fld>
            <a:endParaRPr lang="en-US"/>
          </a:p>
        </p:txBody>
      </p:sp>
      <p:sp>
        <p:nvSpPr>
          <p:cNvPr id="3" name="Footer Placeholder 2"/>
          <p:cNvSpPr>
            <a:spLocks noGrp="1"/>
          </p:cNvSpPr>
          <p:nvPr>
            <p:ph type="ftr" sz="quarter" idx="11"/>
          </p:nvPr>
        </p:nvSpPr>
        <p:spPr>
          <a:xfrm>
            <a:off x="1242000" y="6440400"/>
            <a:ext cx="4114800" cy="246512"/>
          </a:xfrm>
          <a:prstGeom prst="rect">
            <a:avLst/>
          </a:prstGeom>
        </p:spPr>
        <p:txBody>
          <a:bodyPr/>
          <a:lstStyle/>
          <a:p>
            <a:endParaRPr lang="en-US"/>
          </a:p>
        </p:txBody>
      </p:sp>
      <p:sp>
        <p:nvSpPr>
          <p:cNvPr id="4" name="Slide Number Placeholder 3"/>
          <p:cNvSpPr>
            <a:spLocks noGrp="1"/>
          </p:cNvSpPr>
          <p:nvPr>
            <p:ph type="sldNum" sz="quarter" idx="12"/>
          </p:nvPr>
        </p:nvSpPr>
        <p:spPr>
          <a:xfrm>
            <a:off x="11296800" y="6440400"/>
            <a:ext cx="185920" cy="246512"/>
          </a:xfrm>
          <a:prstGeom prst="rect">
            <a:avLst/>
          </a:prstGeom>
        </p:spPr>
        <p:txBody>
          <a:bodyPr/>
          <a:lstStyle/>
          <a:p>
            <a:fld id="{6A1FF7AA-8DD0-9446-A4A9-BCB6D9CE9EAD}" type="slidenum">
              <a:rPr lang="en-US" smtClean="0"/>
              <a:t>‹#›</a:t>
            </a:fld>
            <a:endParaRPr lang="en-US"/>
          </a:p>
        </p:txBody>
      </p:sp>
    </p:spTree>
    <p:extLst>
      <p:ext uri="{BB962C8B-B14F-4D97-AF65-F5344CB8AC3E}">
        <p14:creationId xmlns:p14="http://schemas.microsoft.com/office/powerpoint/2010/main" val="243093900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Espace réservé pour une image  4"/>
          <p:cNvSpPr>
            <a:spLocks noGrp="1"/>
          </p:cNvSpPr>
          <p:nvPr>
            <p:ph type="pic" sz="quarter" idx="10" hasCustomPrompt="1"/>
          </p:nvPr>
        </p:nvSpPr>
        <p:spPr>
          <a:xfrm>
            <a:off x="1329267" y="6210302"/>
            <a:ext cx="10249472" cy="552451"/>
          </a:xfrm>
        </p:spPr>
        <p:txBody>
          <a:bodyPr/>
          <a:lstStyle/>
          <a:p>
            <a:r>
              <a:rPr lang="fr-FR"/>
              <a:t>LOGO</a:t>
            </a:r>
          </a:p>
        </p:txBody>
      </p:sp>
    </p:spTree>
    <p:extLst>
      <p:ext uri="{BB962C8B-B14F-4D97-AF65-F5344CB8AC3E}">
        <p14:creationId xmlns:p14="http://schemas.microsoft.com/office/powerpoint/2010/main" val="1640432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a:xfrm>
            <a:off x="9666000" y="6441742"/>
            <a:ext cx="1517702" cy="239688"/>
          </a:xfrm>
          <a:prstGeom prst="rect">
            <a:avLst/>
          </a:prstGeom>
        </p:spPr>
        <p:txBody>
          <a:bodyPr/>
          <a:lstStyle/>
          <a:p>
            <a:pPr>
              <a:defRPr/>
            </a:pPr>
            <a:r>
              <a:rPr lang="en-US"/>
              <a:t>10 May 2022</a:t>
            </a:r>
          </a:p>
        </p:txBody>
      </p:sp>
      <p:sp>
        <p:nvSpPr>
          <p:cNvPr id="8" name="Footer Placeholder 5"/>
          <p:cNvSpPr>
            <a:spLocks noGrp="1"/>
          </p:cNvSpPr>
          <p:nvPr>
            <p:ph type="ftr" sz="quarter" idx="18"/>
          </p:nvPr>
        </p:nvSpPr>
        <p:spPr bwMode="auto">
          <a:xfrm>
            <a:off x="1241360" y="6441742"/>
            <a:ext cx="4117760" cy="239688"/>
          </a:xfrm>
          <a:prstGeom prst="rect">
            <a:avLst/>
          </a:prstGeom>
        </p:spPr>
        <p:txBody>
          <a:bodyPr/>
          <a:lstStyle/>
          <a:p>
            <a:pPr>
              <a:defRPr/>
            </a:pPr>
            <a:r>
              <a:rPr lang="en-US"/>
              <a:t>Presentation - Finland</a:t>
            </a:r>
          </a:p>
        </p:txBody>
      </p:sp>
      <p:sp>
        <p:nvSpPr>
          <p:cNvPr id="9" name="Slide Number Placeholder 13"/>
          <p:cNvSpPr>
            <a:spLocks noGrp="1"/>
          </p:cNvSpPr>
          <p:nvPr>
            <p:ph type="sldNum" sz="quarter" idx="19"/>
          </p:nvPr>
        </p:nvSpPr>
        <p:spPr bwMode="auto">
          <a:xfrm>
            <a:off x="11295067" y="6441742"/>
            <a:ext cx="200932" cy="239688"/>
          </a:xfrm>
          <a:prstGeom prst="rect">
            <a:avLst/>
          </a:prstGeom>
        </p:spPr>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93200821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2"/>
          </a:xfrm>
          <a:prstGeom prst="rect">
            <a:avLst/>
          </a:prstGeom>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2"/>
          </a:xfrm>
          <a:prstGeom prst="rect">
            <a:avLst/>
          </a:prstGeom>
        </p:spPr>
        <p:txBody>
          <a:bodyPr/>
          <a:lstStyle/>
          <a:p>
            <a:fld id="{490AA3F6-1618-3548-975A-DD1A2939A246}" type="slidenum">
              <a:rPr lang="fr-FR" smtClean="0"/>
              <a:t>‹#›</a:t>
            </a:fld>
            <a:endParaRPr lang="fr-F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2"/>
          </a:xfrm>
          <a:prstGeom prst="rect">
            <a:avLst/>
          </a:prstGeom>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6" name="Espace réservé du numéro de diapositive 5"/>
          <p:cNvSpPr>
            <a:spLocks noGrp="1"/>
          </p:cNvSpPr>
          <p:nvPr>
            <p:ph type="sldNum" sz="quarter" idx="12"/>
          </p:nvPr>
        </p:nvSpPr>
        <p:spPr>
          <a:xfrm>
            <a:off x="11296800" y="6440400"/>
            <a:ext cx="215082"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2" name="Footer Placeholder 1">
            <a:extLst>
              <a:ext uri="{FF2B5EF4-FFF2-40B4-BE49-F238E27FC236}">
                <a16:creationId xmlns:a16="http://schemas.microsoft.com/office/drawing/2014/main" id="{6D763D40-7FDE-2B45-8E46-6B00123FF1E6}"/>
              </a:ext>
            </a:extLst>
          </p:cNvPr>
          <p:cNvSpPr>
            <a:spLocks noGrp="1"/>
          </p:cNvSpPr>
          <p:nvPr>
            <p:ph type="ftr" sz="quarter" idx="15"/>
          </p:nvPr>
        </p:nvSpPr>
        <p:spPr>
          <a:xfrm>
            <a:off x="1242000" y="6440400"/>
            <a:ext cx="4114800" cy="246512"/>
          </a:xfrm>
          <a:prstGeom prst="rect">
            <a:avLst/>
          </a:prstGeom>
        </p:spPr>
        <p:txBody>
          <a:bodyPr/>
          <a:lstStyle/>
          <a:p>
            <a:r>
              <a:rPr lang="fr-FR"/>
              <a:t>Presentation - Finland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a:xfrm>
            <a:off x="9666000" y="6440400"/>
            <a:ext cx="1517702" cy="246512"/>
          </a:xfrm>
          <a:prstGeom prst="rect">
            <a:avLst/>
          </a:prstGeom>
        </p:spPr>
        <p:txBody>
          <a:bodyPr/>
          <a:lstStyle/>
          <a:p>
            <a:pPr>
              <a:defRPr/>
            </a:pPr>
            <a:r>
              <a:rPr lang="en-US"/>
              <a:t>10 May 2022</a:t>
            </a:r>
          </a:p>
        </p:txBody>
      </p:sp>
      <p:sp>
        <p:nvSpPr>
          <p:cNvPr id="8" name="Footer Placeholder 5"/>
          <p:cNvSpPr>
            <a:spLocks noGrp="1"/>
          </p:cNvSpPr>
          <p:nvPr>
            <p:ph type="ftr" sz="quarter" idx="18"/>
          </p:nvPr>
        </p:nvSpPr>
        <p:spPr bwMode="auto">
          <a:xfrm>
            <a:off x="1242000" y="6440400"/>
            <a:ext cx="4114800" cy="246512"/>
          </a:xfrm>
          <a:prstGeom prst="rect">
            <a:avLst/>
          </a:prstGeom>
        </p:spPr>
        <p:txBody>
          <a:bodyPr/>
          <a:lstStyle/>
          <a:p>
            <a:pPr>
              <a:defRPr/>
            </a:pPr>
            <a:r>
              <a:rPr lang="en-US"/>
              <a:t>Presentation - Finland</a:t>
            </a:r>
          </a:p>
        </p:txBody>
      </p:sp>
      <p:sp>
        <p:nvSpPr>
          <p:cNvPr id="9" name="Slide Number Placeholder 13"/>
          <p:cNvSpPr>
            <a:spLocks noGrp="1"/>
          </p:cNvSpPr>
          <p:nvPr>
            <p:ph type="sldNum" sz="quarter" idx="19"/>
          </p:nvPr>
        </p:nvSpPr>
        <p:spPr bwMode="auto">
          <a:xfrm>
            <a:off x="11296800" y="6440400"/>
            <a:ext cx="215082" cy="246512"/>
          </a:xfrm>
          <a:prstGeom prst="rect">
            <a:avLst/>
          </a:prstGeom>
        </p:spPr>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46091909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00414822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a:xfrm>
            <a:off x="9666000" y="6440400"/>
            <a:ext cx="1517702" cy="246512"/>
          </a:xfrm>
          <a:prstGeom prst="rect">
            <a:avLst/>
          </a:prstGeom>
        </p:spPr>
        <p:txBody>
          <a:bodyPr/>
          <a:lstStyle/>
          <a:p>
            <a:pPr>
              <a:defRPr/>
            </a:pPr>
            <a:r>
              <a:rPr lang="en-US"/>
              <a:t>10 May 2022</a:t>
            </a:r>
          </a:p>
        </p:txBody>
      </p:sp>
      <p:sp>
        <p:nvSpPr>
          <p:cNvPr id="9" name="Footer Placeholder 3"/>
          <p:cNvSpPr>
            <a:spLocks noGrp="1"/>
          </p:cNvSpPr>
          <p:nvPr>
            <p:ph type="ftr" sz="quarter" idx="17"/>
          </p:nvPr>
        </p:nvSpPr>
        <p:spPr bwMode="auto">
          <a:xfrm>
            <a:off x="1242000" y="6440400"/>
            <a:ext cx="4114800" cy="246512"/>
          </a:xfrm>
          <a:prstGeom prst="rect">
            <a:avLst/>
          </a:prstGeom>
        </p:spPr>
        <p:txBody>
          <a:bodyPr/>
          <a:lstStyle/>
          <a:p>
            <a:pPr>
              <a:defRPr/>
            </a:pPr>
            <a:r>
              <a:rPr lang="en-US"/>
              <a:t>Presentation - Finland</a:t>
            </a:r>
          </a:p>
        </p:txBody>
      </p:sp>
      <p:sp>
        <p:nvSpPr>
          <p:cNvPr id="10" name="Slide Number Placeholder 4"/>
          <p:cNvSpPr>
            <a:spLocks noGrp="1"/>
          </p:cNvSpPr>
          <p:nvPr>
            <p:ph type="sldNum" sz="quarter" idx="18"/>
          </p:nvPr>
        </p:nvSpPr>
        <p:spPr bwMode="auto">
          <a:xfrm>
            <a:off x="11296800" y="6440400"/>
            <a:ext cx="215082" cy="246512"/>
          </a:xfrm>
          <a:prstGeom prst="rect">
            <a:avLst/>
          </a:prstGeom>
        </p:spPr>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72275843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1742"/>
            <a:ext cx="1517702" cy="239688"/>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5067" y="6441742"/>
            <a:ext cx="200932" cy="239688"/>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tx1"/>
          </a:solidFill>
        </p:spPr>
        <p:txBody>
          <a:bodyPr lIns="72000" anchor="ctr" anchorCtr="0"/>
          <a:lstStyle>
            <a:lvl1pPr algn="ctr">
              <a:buFontTx/>
              <a:buNone/>
              <a:defRPr sz="2100">
                <a:solidFill>
                  <a:schemeClr val="bg1"/>
                </a:solidFill>
              </a:defRPr>
            </a:lvl1pPr>
            <a:lvl2pPr marL="457200" indent="0" algn="ctr">
              <a:buFontTx/>
              <a:buNone/>
              <a:defRPr sz="1800">
                <a:solidFill>
                  <a:schemeClr val="bg1"/>
                </a:solidFill>
              </a:defRPr>
            </a:lvl2pPr>
            <a:lvl3pPr marL="914400" indent="0" algn="ctr">
              <a:buFontTx/>
              <a:buNone/>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272826963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6" name="Espace réservé du pied de page 5"/>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7" name="Espace réservé du numéro de diapositive 6"/>
          <p:cNvSpPr>
            <a:spLocks noGrp="1"/>
          </p:cNvSpPr>
          <p:nvPr>
            <p:ph type="sldNum" sz="quarter" idx="12"/>
          </p:nvPr>
        </p:nvSpPr>
        <p:spPr>
          <a:xfrm>
            <a:off x="11296800" y="6440400"/>
            <a:ext cx="215082" cy="246512"/>
          </a:xfrm>
          <a:prstGeom prst="rect">
            <a:avLst/>
          </a:prstGeom>
        </p:spPr>
        <p:txBody>
          <a:bodyPr/>
          <a:lstStyle/>
          <a:p>
            <a:fld id="{490AA3F6-1618-3548-975A-DD1A2939A246}" type="slidenum">
              <a:rPr lang="fr-FR" smtClean="0"/>
              <a:t>‹#›</a:t>
            </a:fld>
            <a:endParaRPr lang="fr-F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1098322"/>
            <a:ext cx="12192000" cy="5759677"/>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a:extLst>
              <a:ext uri="{FF2B5EF4-FFF2-40B4-BE49-F238E27FC236}">
                <a16:creationId xmlns:a16="http://schemas.microsoft.com/office/drawing/2014/main" id="{D48B442B-F251-F94D-9A39-29D02FBA59DB}"/>
              </a:ext>
            </a:extLst>
          </p:cNvPr>
          <p:cNvSpPr/>
          <p:nvPr userDrawn="1"/>
        </p:nvSpPr>
        <p:spPr>
          <a:xfrm>
            <a:off x="-4800" y="-61993"/>
            <a:ext cx="12196800" cy="116031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51003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a:xfrm>
            <a:off x="696000" y="2526885"/>
            <a:ext cx="10800000" cy="3642990"/>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18505431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a:xfrm>
            <a:off x="6226342" y="2742575"/>
            <a:ext cx="5269658" cy="3279146"/>
          </a:xfrm>
        </p:spPr>
        <p:txBody>
          <a:bodyPr/>
          <a:lstStyle>
            <a:lvl1pPr>
              <a:defRPr sz="1800" b="1">
                <a:solidFill>
                  <a:schemeClr val="tx1"/>
                </a:solidFill>
              </a:defRPr>
            </a:lvl1pPr>
            <a:lvl2pPr>
              <a:defRPr sz="1600" b="1">
                <a:solidFill>
                  <a:schemeClr val="tx1"/>
                </a:solidFill>
              </a:defRPr>
            </a:lvl2pPr>
            <a:lvl3pPr>
              <a:defRPr sz="1300" b="1">
                <a:solidFill>
                  <a:schemeClr val="tx1"/>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
        <p:nvSpPr>
          <p:cNvPr id="7" name="Espace réservé pour une image  8">
            <a:extLst>
              <a:ext uri="{FF2B5EF4-FFF2-40B4-BE49-F238E27FC236}">
                <a16:creationId xmlns:a16="http://schemas.microsoft.com/office/drawing/2014/main" id="{8D9D5C23-B91D-A944-B62D-342CDA222210}"/>
              </a:ext>
            </a:extLst>
          </p:cNvPr>
          <p:cNvSpPr>
            <a:spLocks noGrp="1"/>
          </p:cNvSpPr>
          <p:nvPr>
            <p:ph type="pic" sz="quarter" idx="13"/>
          </p:nvPr>
        </p:nvSpPr>
        <p:spPr>
          <a:xfrm>
            <a:off x="0" y="2742575"/>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31773450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1092630"/>
            <a:ext cx="12192000" cy="5765369"/>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1372871"/>
            <a:ext cx="3413760" cy="1371601"/>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3440623"/>
            <a:ext cx="3413760" cy="2721225"/>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2678070020"/>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1092630"/>
            <a:ext cx="6089176" cy="5765369"/>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2" name="Footer Placeholder 1">
            <a:extLst>
              <a:ext uri="{FF2B5EF4-FFF2-40B4-BE49-F238E27FC236}">
                <a16:creationId xmlns:a16="http://schemas.microsoft.com/office/drawing/2014/main" id="{6D763D40-7FDE-2B45-8E46-6B00123FF1E6}"/>
              </a:ext>
            </a:extLst>
          </p:cNvPr>
          <p:cNvSpPr>
            <a:spLocks noGrp="1"/>
          </p:cNvSpPr>
          <p:nvPr>
            <p:ph type="ftr" sz="quarter" idx="15"/>
          </p:nvPr>
        </p:nvSpPr>
        <p:spPr>
          <a:xfrm>
            <a:off x="1242000" y="6440400"/>
            <a:ext cx="4114800" cy="246512"/>
          </a:xfrm>
          <a:prstGeom prst="rect">
            <a:avLst/>
          </a:prstGeom>
        </p:spPr>
        <p:txBody>
          <a:bodyPr/>
          <a:lstStyle/>
          <a:p>
            <a:r>
              <a:rPr lang="fr-FR"/>
              <a:t>Presentation - Finland</a:t>
            </a:r>
          </a:p>
        </p:txBody>
      </p:sp>
      <p:sp>
        <p:nvSpPr>
          <p:cNvPr id="9" name="Text Placeholder 8">
            <a:extLst>
              <a:ext uri="{FF2B5EF4-FFF2-40B4-BE49-F238E27FC236}">
                <a16:creationId xmlns:a16="http://schemas.microsoft.com/office/drawing/2014/main" id="{81ECC47B-9127-F645-94CC-F0D394F06627}"/>
              </a:ext>
            </a:extLst>
          </p:cNvPr>
          <p:cNvSpPr>
            <a:spLocks noGrp="1"/>
          </p:cNvSpPr>
          <p:nvPr>
            <p:ph type="body" sz="quarter" idx="16"/>
          </p:nvPr>
        </p:nvSpPr>
        <p:spPr>
          <a:xfrm>
            <a:off x="695325" y="2431312"/>
            <a:ext cx="5148263" cy="39377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3969530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675" y="1173217"/>
            <a:ext cx="10800000" cy="135138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495957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a:xfrm>
            <a:off x="9666000" y="6441742"/>
            <a:ext cx="1517702" cy="239688"/>
          </a:xfrm>
          <a:prstGeom prst="rect">
            <a:avLst/>
          </a:prstGeom>
        </p:spPr>
        <p:txBody>
          <a:bodyPr/>
          <a:lstStyle/>
          <a:p>
            <a:pPr>
              <a:defRPr/>
            </a:pPr>
            <a:r>
              <a:rPr lang="en-US"/>
              <a:t>10 May 2022</a:t>
            </a:r>
          </a:p>
        </p:txBody>
      </p:sp>
      <p:sp>
        <p:nvSpPr>
          <p:cNvPr id="9" name="Footer Placeholder 3"/>
          <p:cNvSpPr>
            <a:spLocks noGrp="1"/>
          </p:cNvSpPr>
          <p:nvPr>
            <p:ph type="ftr" sz="quarter" idx="17"/>
          </p:nvPr>
        </p:nvSpPr>
        <p:spPr bwMode="auto">
          <a:xfrm>
            <a:off x="1241360" y="6441742"/>
            <a:ext cx="4117760" cy="239688"/>
          </a:xfrm>
          <a:prstGeom prst="rect">
            <a:avLst/>
          </a:prstGeom>
        </p:spPr>
        <p:txBody>
          <a:bodyPr/>
          <a:lstStyle/>
          <a:p>
            <a:pPr>
              <a:defRPr/>
            </a:pPr>
            <a:r>
              <a:rPr lang="en-US"/>
              <a:t>Presentation - Finland</a:t>
            </a:r>
          </a:p>
        </p:txBody>
      </p:sp>
      <p:sp>
        <p:nvSpPr>
          <p:cNvPr id="10" name="Slide Number Placeholder 4"/>
          <p:cNvSpPr>
            <a:spLocks noGrp="1"/>
          </p:cNvSpPr>
          <p:nvPr>
            <p:ph type="sldNum" sz="quarter" idx="18"/>
          </p:nvPr>
        </p:nvSpPr>
        <p:spPr bwMode="auto">
          <a:xfrm>
            <a:off x="11295067" y="6441742"/>
            <a:ext cx="200932" cy="239688"/>
          </a:xfrm>
          <a:prstGeom prst="rect">
            <a:avLst/>
          </a:prstGeom>
        </p:spPr>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18814695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1_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
        <p:nvSpPr>
          <p:cNvPr id="12" name="Espace réservé du titre 1">
            <a:extLst>
              <a:ext uri="{FF2B5EF4-FFF2-40B4-BE49-F238E27FC236}">
                <a16:creationId xmlns:a16="http://schemas.microsoft.com/office/drawing/2014/main" id="{1627A34D-A379-D94B-B442-61EC9FEF42A3}"/>
              </a:ext>
            </a:extLst>
          </p:cNvPr>
          <p:cNvSpPr>
            <a:spLocks noGrp="1"/>
          </p:cNvSpPr>
          <p:nvPr>
            <p:ph type="title"/>
          </p:nvPr>
        </p:nvSpPr>
        <p:spPr>
          <a:xfrm>
            <a:off x="697602" y="1173600"/>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18" name="Text Placeholder 2">
            <a:extLst>
              <a:ext uri="{FF2B5EF4-FFF2-40B4-BE49-F238E27FC236}">
                <a16:creationId xmlns:a16="http://schemas.microsoft.com/office/drawing/2014/main" id="{B765250B-5A14-214B-ABC1-A4475517167B}"/>
              </a:ext>
            </a:extLst>
          </p:cNvPr>
          <p:cNvSpPr>
            <a:spLocks noGrp="1"/>
          </p:cNvSpPr>
          <p:nvPr>
            <p:ph type="body" idx="15"/>
          </p:nvPr>
        </p:nvSpPr>
        <p:spPr bwMode="auto">
          <a:xfrm>
            <a:off x="4116386" y="2310860"/>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9" name="Picture Placeholder 10">
            <a:extLst>
              <a:ext uri="{FF2B5EF4-FFF2-40B4-BE49-F238E27FC236}">
                <a16:creationId xmlns:a16="http://schemas.microsoft.com/office/drawing/2014/main" id="{DFA427B4-6DBD-6E44-A1CC-8CF7E57C6BB1}"/>
              </a:ext>
            </a:extLst>
          </p:cNvPr>
          <p:cNvSpPr>
            <a:spLocks noGrp="1"/>
          </p:cNvSpPr>
          <p:nvPr>
            <p:ph type="pic" sz="quarter" idx="16" hasCustomPrompt="1"/>
          </p:nvPr>
        </p:nvSpPr>
        <p:spPr bwMode="auto">
          <a:xfrm>
            <a:off x="4116386" y="3607010"/>
            <a:ext cx="3959225" cy="2767664"/>
          </a:xfrm>
          <a:prstGeom prst="rect">
            <a:avLst/>
          </a:prstGeom>
          <a:noFill/>
        </p:spPr>
        <p:txBody>
          <a:bodyPr anchor="ctr"/>
          <a:lstStyle>
            <a:lvl1pPr algn="ctr">
              <a:defRPr/>
            </a:lvl1pPr>
          </a:lstStyle>
          <a:p>
            <a:pPr>
              <a:defRPr/>
            </a:pPr>
            <a:r>
              <a:rPr lang="en-US"/>
              <a:t>Drag and Drop picture</a:t>
            </a:r>
            <a:endParaRPr/>
          </a:p>
        </p:txBody>
      </p:sp>
      <p:sp>
        <p:nvSpPr>
          <p:cNvPr id="20" name="Text Placeholder 2">
            <a:extLst>
              <a:ext uri="{FF2B5EF4-FFF2-40B4-BE49-F238E27FC236}">
                <a16:creationId xmlns:a16="http://schemas.microsoft.com/office/drawing/2014/main" id="{AE8B12F7-5111-3246-AB24-A00B235732F3}"/>
              </a:ext>
            </a:extLst>
          </p:cNvPr>
          <p:cNvSpPr>
            <a:spLocks noGrp="1"/>
          </p:cNvSpPr>
          <p:nvPr>
            <p:ph type="body" idx="20"/>
          </p:nvPr>
        </p:nvSpPr>
        <p:spPr bwMode="auto">
          <a:xfrm>
            <a:off x="3275" y="5078524"/>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21" name="Picture Placeholder 10">
            <a:extLst>
              <a:ext uri="{FF2B5EF4-FFF2-40B4-BE49-F238E27FC236}">
                <a16:creationId xmlns:a16="http://schemas.microsoft.com/office/drawing/2014/main" id="{3363AF7E-C027-C14C-A1A2-B32B96B4E4F8}"/>
              </a:ext>
            </a:extLst>
          </p:cNvPr>
          <p:cNvSpPr>
            <a:spLocks noGrp="1"/>
          </p:cNvSpPr>
          <p:nvPr>
            <p:ph type="pic" sz="quarter" idx="21" hasCustomPrompt="1"/>
          </p:nvPr>
        </p:nvSpPr>
        <p:spPr bwMode="auto">
          <a:xfrm>
            <a:off x="4050" y="2310860"/>
            <a:ext cx="3959225" cy="2767813"/>
          </a:xfrm>
          <a:prstGeom prst="rect">
            <a:avLst/>
          </a:prstGeom>
          <a:noFill/>
        </p:spPr>
        <p:txBody>
          <a:bodyPr anchor="ctr"/>
          <a:lstStyle>
            <a:lvl1pPr algn="ctr">
              <a:defRPr/>
            </a:lvl1pPr>
          </a:lstStyle>
          <a:p>
            <a:pPr>
              <a:defRPr/>
            </a:pPr>
            <a:r>
              <a:rPr lang="en-US"/>
              <a:t>Drag and Drop picture</a:t>
            </a:r>
            <a:endParaRPr/>
          </a:p>
        </p:txBody>
      </p:sp>
      <p:sp>
        <p:nvSpPr>
          <p:cNvPr id="22" name="Text Placeholder 2">
            <a:extLst>
              <a:ext uri="{FF2B5EF4-FFF2-40B4-BE49-F238E27FC236}">
                <a16:creationId xmlns:a16="http://schemas.microsoft.com/office/drawing/2014/main" id="{641E4348-5CF9-934B-934C-D4762C8F9258}"/>
              </a:ext>
            </a:extLst>
          </p:cNvPr>
          <p:cNvSpPr>
            <a:spLocks noGrp="1"/>
          </p:cNvSpPr>
          <p:nvPr>
            <p:ph type="body" idx="22"/>
          </p:nvPr>
        </p:nvSpPr>
        <p:spPr bwMode="auto">
          <a:xfrm>
            <a:off x="8232388" y="5078524"/>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23" name="Picture Placeholder 10">
            <a:extLst>
              <a:ext uri="{FF2B5EF4-FFF2-40B4-BE49-F238E27FC236}">
                <a16:creationId xmlns:a16="http://schemas.microsoft.com/office/drawing/2014/main" id="{E9FE0D2B-2408-E54F-99D5-7E0ECC1178FF}"/>
              </a:ext>
            </a:extLst>
          </p:cNvPr>
          <p:cNvSpPr>
            <a:spLocks noGrp="1"/>
          </p:cNvSpPr>
          <p:nvPr>
            <p:ph type="pic" sz="quarter" idx="23" hasCustomPrompt="1"/>
          </p:nvPr>
        </p:nvSpPr>
        <p:spPr bwMode="auto">
          <a:xfrm>
            <a:off x="8232388" y="2310860"/>
            <a:ext cx="3959225" cy="2767813"/>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46381221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4800" y="1173600"/>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394940"/>
            <a:ext cx="12192000"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720854"/>
            <a:ext cx="3416525" cy="1560510"/>
          </a:xfrm>
          <a:solidFill>
            <a:schemeClr val="tx1"/>
          </a:solidFill>
        </p:spPr>
        <p:txBody>
          <a:bodyPr lIns="72000" anchor="ctr" anchorCtr="0">
            <a:normAutofit/>
          </a:bodyPr>
          <a:lstStyle>
            <a:lvl1pPr algn="ctr">
              <a:defRPr sz="16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720853"/>
            <a:ext cx="3377036" cy="1560511"/>
          </a:xfrm>
          <a:solidFill>
            <a:schemeClr val="tx1"/>
          </a:solidFill>
        </p:spPr>
        <p:txBody>
          <a:bodyPr lIns="72000" anchor="ctr" anchorCtr="0">
            <a:normAutofit/>
          </a:bodyPr>
          <a:lstStyle>
            <a:lvl1pPr algn="ctr">
              <a:defRPr sz="16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720854"/>
            <a:ext cx="3411672" cy="1560510"/>
          </a:xfrm>
          <a:solidFill>
            <a:schemeClr val="tx1"/>
          </a:solidFill>
        </p:spPr>
        <p:txBody>
          <a:bodyPr lIns="72000" anchor="ctr" anchorCtr="0">
            <a:normAutofit/>
          </a:bodyPr>
          <a:lstStyle>
            <a:lvl1pPr algn="ctr">
              <a:defRPr sz="16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17832861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120960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2329992"/>
            <a:ext cx="10801351" cy="2364762"/>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761941"/>
            <a:ext cx="3415859"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764339"/>
            <a:ext cx="3376378"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a:xfrm>
            <a:off x="9666000" y="6440400"/>
            <a:ext cx="1517702" cy="246512"/>
          </a:xfrm>
          <a:prstGeom prst="rect">
            <a:avLst/>
          </a:prstGeom>
        </p:spPr>
        <p:txBody>
          <a:bodyPr/>
          <a:lstStyle/>
          <a:p>
            <a:pPr>
              <a:defRPr/>
            </a:pPr>
            <a:r>
              <a:rPr lang="en-US"/>
              <a:t>10 May 2022</a:t>
            </a:r>
          </a:p>
        </p:txBody>
      </p:sp>
      <p:sp>
        <p:nvSpPr>
          <p:cNvPr id="9" name="Footer Placeholder 3"/>
          <p:cNvSpPr>
            <a:spLocks noGrp="1"/>
          </p:cNvSpPr>
          <p:nvPr>
            <p:ph type="ftr" sz="quarter" idx="17"/>
          </p:nvPr>
        </p:nvSpPr>
        <p:spPr bwMode="auto">
          <a:xfrm>
            <a:off x="1242000" y="6440400"/>
            <a:ext cx="4114800" cy="246512"/>
          </a:xfrm>
          <a:prstGeom prst="rect">
            <a:avLst/>
          </a:prstGeom>
        </p:spPr>
        <p:txBody>
          <a:bodyPr/>
          <a:lstStyle/>
          <a:p>
            <a:pPr>
              <a:defRPr/>
            </a:pPr>
            <a:r>
              <a:rPr lang="en-US"/>
              <a:t>Presentation - Finland</a:t>
            </a:r>
          </a:p>
        </p:txBody>
      </p:sp>
      <p:sp>
        <p:nvSpPr>
          <p:cNvPr id="10" name="Slide Number Placeholder 4"/>
          <p:cNvSpPr>
            <a:spLocks noGrp="1"/>
          </p:cNvSpPr>
          <p:nvPr>
            <p:ph type="sldNum" sz="quarter" idx="18"/>
          </p:nvPr>
        </p:nvSpPr>
        <p:spPr bwMode="auto">
          <a:xfrm>
            <a:off x="11296800" y="6440400"/>
            <a:ext cx="224761" cy="246512"/>
          </a:xfrm>
          <a:prstGeom prst="rect">
            <a:avLst/>
          </a:prstGeom>
        </p:spPr>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764339"/>
            <a:ext cx="3411007"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284377203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441532"/>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441532"/>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70348648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2" name="Espace réservé du titre 1">
            <a:extLst>
              <a:ext uri="{FF2B5EF4-FFF2-40B4-BE49-F238E27FC236}">
                <a16:creationId xmlns:a16="http://schemas.microsoft.com/office/drawing/2014/main" id="{1627A34D-A379-D94B-B442-61EC9FEF42A3}"/>
              </a:ext>
            </a:extLst>
          </p:cNvPr>
          <p:cNvSpPr>
            <a:spLocks noGrp="1"/>
          </p:cNvSpPr>
          <p:nvPr>
            <p:ph type="title"/>
          </p:nvPr>
        </p:nvSpPr>
        <p:spPr>
          <a:xfrm>
            <a:off x="697602" y="1173600"/>
            <a:ext cx="10800000" cy="1116849"/>
          </a:xfrm>
          <a:prstGeom prst="rect">
            <a:avLst/>
          </a:prstGeom>
        </p:spPr>
        <p:txBody>
          <a:bodyPr vert="horz" lIns="0" tIns="0" rIns="0" bIns="0" rtlCol="0" anchor="t" anchorCtr="0">
            <a:normAutofit/>
          </a:bodyPr>
          <a:lstStyle/>
          <a:p>
            <a:r>
              <a:rPr lang="fr-FR" dirty="0"/>
              <a:t>Cliquez et modifiez le titre</a:t>
            </a:r>
          </a:p>
        </p:txBody>
      </p:sp>
    </p:spTree>
    <p:extLst>
      <p:ext uri="{BB962C8B-B14F-4D97-AF65-F5344CB8AC3E}">
        <p14:creationId xmlns:p14="http://schemas.microsoft.com/office/powerpoint/2010/main" val="96530855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991890"/>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4309915"/>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309915"/>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2231754"/>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2231754"/>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33423282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2755771"/>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357690588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923015"/>
          </a:xfrm>
        </p:spPr>
        <p:txBody>
          <a:bodyPr/>
          <a:lstStyle/>
          <a:p>
            <a:r>
              <a:rPr lang="fr-FR"/>
              <a:t>Cliquez et modifiez le titre</a:t>
            </a:r>
          </a:p>
        </p:txBody>
      </p:sp>
      <p:sp>
        <p:nvSpPr>
          <p:cNvPr id="8" name="Espace réservé pour une image  8"/>
          <p:cNvSpPr>
            <a:spLocks noGrp="1"/>
          </p:cNvSpPr>
          <p:nvPr>
            <p:ph type="pic" sz="quarter" idx="13"/>
          </p:nvPr>
        </p:nvSpPr>
        <p:spPr>
          <a:xfrm>
            <a:off x="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2390153"/>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37947406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sz="half" idx="1" hasCustomPrompt="1"/>
          </p:nvPr>
        </p:nvSpPr>
        <p:spPr>
          <a:xfrm>
            <a:off x="919566" y="2766447"/>
            <a:ext cx="5100234" cy="3410516"/>
          </a:xfrm>
        </p:spPr>
        <p:txBody>
          <a:bodyPr>
            <a:normAutofit/>
          </a:bodyPr>
          <a:lstStyle>
            <a:lvl1pPr>
              <a:defRPr sz="2100"/>
            </a:lvl1pPr>
            <a:lvl2pPr>
              <a:defRPr sz="2100"/>
            </a:lvl2pPr>
            <a:lvl3pPr>
              <a:defRPr sz="2100"/>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253566" y="2766447"/>
            <a:ext cx="5100234" cy="3410516"/>
          </a:xfrm>
        </p:spPr>
        <p:txBody>
          <a:bodyPr>
            <a:normAutofit/>
          </a:bodyPr>
          <a:lstStyle>
            <a:lvl1pPr>
              <a:defRPr sz="2100"/>
            </a:lvl1pPr>
            <a:lvl2pPr>
              <a:defRPr sz="2100"/>
            </a:lvl2pPr>
            <a:lvl3pPr>
              <a:defRPr sz="2100"/>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6" name="Espace réservé du pied de page 5"/>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7" name="Espace réservé du numéro de diapositive 6"/>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371359851"/>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userDrawn="1">
  <p:cSld name="Regular Slide with Page Number">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798A9442-6C30-E349-90FB-069BFEF1BFF3}"/>
              </a:ext>
            </a:extLst>
          </p:cNvPr>
          <p:cNvSpPr/>
          <p:nvPr userDrawn="1"/>
        </p:nvSpPr>
        <p:spPr bwMode="auto">
          <a:xfrm>
            <a:off x="0" y="6217920"/>
            <a:ext cx="12192000" cy="640080"/>
          </a:xfrm>
          <a:prstGeom prst="rect">
            <a:avLst/>
          </a:prstGeom>
          <a:solidFill>
            <a:srgbClr val="305D96"/>
          </a:solid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endParaRPr lang="en-US" sz="1687" dirty="0">
              <a:solidFill>
                <a:srgbClr val="FFFFFF"/>
              </a:solidFill>
            </a:endParaRPr>
          </a:p>
        </p:txBody>
      </p:sp>
      <p:pic>
        <p:nvPicPr>
          <p:cNvPr id="14" name="Picture 13">
            <a:extLst>
              <a:ext uri="{FF2B5EF4-FFF2-40B4-BE49-F238E27FC236}">
                <a16:creationId xmlns:a16="http://schemas.microsoft.com/office/drawing/2014/main" id="{20ACB22C-2B8B-6F44-91E9-82D1DA8ADD1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0" y="6181728"/>
            <a:ext cx="2606722" cy="676272"/>
          </a:xfrm>
          <a:prstGeom prst="rect">
            <a:avLst/>
          </a:prstGeom>
        </p:spPr>
      </p:pic>
      <p:sp>
        <p:nvSpPr>
          <p:cNvPr id="25" name="Content Placeholder 2"/>
          <p:cNvSpPr>
            <a:spLocks noGrp="1"/>
          </p:cNvSpPr>
          <p:nvPr>
            <p:ph idx="1"/>
          </p:nvPr>
        </p:nvSpPr>
        <p:spPr>
          <a:xfrm>
            <a:off x="752660" y="1196752"/>
            <a:ext cx="10623928" cy="5181600"/>
          </a:xfrm>
          <a:prstGeom prst="rect">
            <a:avLst/>
          </a:prstGeom>
        </p:spPr>
        <p:txBody>
          <a:bodyPr/>
          <a:lstStyle>
            <a:lvl1pPr marL="0" indent="0">
              <a:spcBef>
                <a:spcPts val="600"/>
              </a:spcBef>
              <a:buFontTx/>
              <a:buNone/>
              <a:defRPr sz="2000">
                <a:latin typeface="+mn-lt"/>
              </a:defRPr>
            </a:lvl1pPr>
            <a:lvl2pPr marL="457189" indent="0">
              <a:buFontTx/>
              <a:buNone/>
              <a:defRPr sz="1800">
                <a:latin typeface="+mn-lt"/>
              </a:defRPr>
            </a:lvl2pPr>
            <a:lvl3pPr marL="914377" indent="0">
              <a:buFontTx/>
              <a:buNone/>
              <a:defRPr sz="1800">
                <a:latin typeface="+mn-lt"/>
              </a:defRPr>
            </a:lvl3pPr>
            <a:lvl4pPr marL="1371566" indent="0">
              <a:buFontTx/>
              <a:buNone/>
              <a:defRPr sz="1600">
                <a:latin typeface="+mn-lt"/>
              </a:defRPr>
            </a:lvl4pPr>
            <a:lvl5pPr marL="1828754" indent="0">
              <a:buFontTx/>
              <a:buNone/>
              <a:defRPr sz="1600">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Title 2"/>
          <p:cNvSpPr>
            <a:spLocks noGrp="1" noChangeArrowheads="1"/>
          </p:cNvSpPr>
          <p:nvPr>
            <p:ph type="title"/>
          </p:nvPr>
        </p:nvSpPr>
        <p:spPr bwMode="auto">
          <a:xfrm>
            <a:off x="1871531" y="1"/>
            <a:ext cx="8736971" cy="944563"/>
          </a:xfrm>
          <a:prstGeom prst="rect">
            <a:avLst/>
          </a:prstGeom>
          <a:noFill/>
          <a:ln w="9525">
            <a:noFill/>
            <a:miter lim="800000"/>
            <a:headEnd/>
            <a:tailEnd/>
          </a:ln>
          <a:effectLst/>
        </p:spPr>
        <p:txBody>
          <a:bodyPr anchor="ctr"/>
          <a:lstStyle>
            <a:lvl1pPr>
              <a:defRPr sz="2800" b="1">
                <a:effectLst/>
                <a:latin typeface="+mn-lt"/>
              </a:defRPr>
            </a:lvl1pPr>
          </a:lstStyle>
          <a:p>
            <a:pPr lvl="0"/>
            <a:r>
              <a:rPr lang="en-US" dirty="0"/>
              <a:t>Click to edit Master title style</a:t>
            </a:r>
          </a:p>
        </p:txBody>
      </p:sp>
      <p:grpSp>
        <p:nvGrpSpPr>
          <p:cNvPr id="11" name="Group 10"/>
          <p:cNvGrpSpPr/>
          <p:nvPr userDrawn="1"/>
        </p:nvGrpSpPr>
        <p:grpSpPr>
          <a:xfrm>
            <a:off x="0" y="-1847"/>
            <a:ext cx="1440000" cy="960000"/>
            <a:chOff x="76200" y="75900"/>
            <a:chExt cx="1245910" cy="840088"/>
          </a:xfrm>
        </p:grpSpPr>
        <p:grpSp>
          <p:nvGrpSpPr>
            <p:cNvPr id="16" name="Group 15"/>
            <p:cNvGrpSpPr/>
            <p:nvPr userDrawn="1"/>
          </p:nvGrpSpPr>
          <p:grpSpPr>
            <a:xfrm>
              <a:off x="76200" y="76073"/>
              <a:ext cx="404660" cy="839915"/>
              <a:chOff x="76200" y="76073"/>
              <a:chExt cx="404660" cy="839915"/>
            </a:xfrm>
          </p:grpSpPr>
          <p:pic>
            <p:nvPicPr>
              <p:cNvPr id="18" name="Picture 17" descr="CERN logo"/>
              <p:cNvPicPr>
                <a:picLocks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76200" y="511664"/>
                <a:ext cx="404660" cy="404324"/>
              </a:xfrm>
              <a:prstGeom prst="rect">
                <a:avLst/>
              </a:prstGeom>
              <a:noFill/>
              <a:ln w="9525">
                <a:noFill/>
                <a:miter lim="800000"/>
                <a:headEnd/>
                <a:tailEnd/>
              </a:ln>
            </p:spPr>
          </p:pic>
          <p:pic>
            <p:nvPicPr>
              <p:cNvPr id="19" name="Picture 18" descr="medipixlogo"/>
              <p:cNvPicPr>
                <a:picLocks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76200" y="76073"/>
                <a:ext cx="404660" cy="404324"/>
              </a:xfrm>
              <a:prstGeom prst="rect">
                <a:avLst/>
              </a:prstGeom>
              <a:noFill/>
              <a:ln w="9525">
                <a:noFill/>
                <a:miter lim="800000"/>
                <a:headEnd/>
                <a:tailEnd/>
              </a:ln>
            </p:spPr>
          </p:pic>
        </p:grpSp>
        <p:pic>
          <p:nvPicPr>
            <p:cNvPr id="17" name="Picture 2"/>
            <p:cNvPicPr>
              <a:picLocks noChangeArrowheads="1"/>
            </p:cNvPicPr>
            <p:nvPr userDrawn="1"/>
          </p:nvPicPr>
          <p:blipFill>
            <a:blip r:embed="rId5" cstate="screen">
              <a:extLst>
                <a:ext uri="{28A0092B-C50C-407E-A947-70E740481C1C}">
                  <a14:useLocalDpi xmlns:a14="http://schemas.microsoft.com/office/drawing/2010/main"/>
                </a:ext>
              </a:extLst>
            </a:blip>
            <a:srcRect/>
            <a:stretch>
              <a:fillRect/>
            </a:stretch>
          </p:blipFill>
          <p:spPr bwMode="auto">
            <a:xfrm>
              <a:off x="544510" y="75900"/>
              <a:ext cx="777600" cy="838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sp>
        <p:nvSpPr>
          <p:cNvPr id="10" name="Slide Number">
            <a:extLst>
              <a:ext uri="{FF2B5EF4-FFF2-40B4-BE49-F238E27FC236}">
                <a16:creationId xmlns:a16="http://schemas.microsoft.com/office/drawing/2014/main" id="{8C40552F-A06F-9942-8F1D-09D751D7280D}"/>
              </a:ext>
            </a:extLst>
          </p:cNvPr>
          <p:cNvSpPr txBox="1">
            <a:spLocks noGrp="1"/>
          </p:cNvSpPr>
          <p:nvPr>
            <p:ph type="sldNum" sz="quarter" idx="2"/>
          </p:nvPr>
        </p:nvSpPr>
        <p:spPr>
          <a:xfrm>
            <a:off x="11722743" y="6389265"/>
            <a:ext cx="317395" cy="297389"/>
          </a:xfrm>
          <a:prstGeom prst="rect">
            <a:avLst/>
          </a:prstGeom>
          <a:ln w="12700">
            <a:miter lim="400000"/>
          </a:ln>
        </p:spPr>
        <p:txBody>
          <a:bodyPr wrap="none" lIns="50800" tIns="50800" rIns="50800" bIns="50800">
            <a:spAutoFit/>
          </a:bodyPr>
          <a:lstStyle>
            <a:lvl1pPr>
              <a:defRPr sz="1266">
                <a:solidFill>
                  <a:schemeClr val="bg1"/>
                </a:solidFill>
              </a:defRPr>
            </a:lvl1pPr>
          </a:lstStyle>
          <a:p>
            <a:fld id="{86CB4B4D-7CA3-9044-876B-883B54F8677D}" type="slidenum">
              <a:rPr lang="en-FR" smtClean="0"/>
              <a:pPr/>
              <a:t>‹#›</a:t>
            </a:fld>
            <a:endParaRPr lang="en-FR" dirty="0"/>
          </a:p>
        </p:txBody>
      </p:sp>
      <p:sp>
        <p:nvSpPr>
          <p:cNvPr id="15" name="Footer Placeholder 6">
            <a:extLst>
              <a:ext uri="{FF2B5EF4-FFF2-40B4-BE49-F238E27FC236}">
                <a16:creationId xmlns:a16="http://schemas.microsoft.com/office/drawing/2014/main" id="{85D2FC7F-6C7B-6544-BB85-A45ED6D0B567}"/>
              </a:ext>
            </a:extLst>
          </p:cNvPr>
          <p:cNvSpPr>
            <a:spLocks noGrp="1"/>
          </p:cNvSpPr>
          <p:nvPr>
            <p:ph type="ftr" sz="quarter" idx="3"/>
          </p:nvPr>
        </p:nvSpPr>
        <p:spPr>
          <a:xfrm>
            <a:off x="7456081" y="6355396"/>
            <a:ext cx="4114800" cy="365125"/>
          </a:xfrm>
          <a:prstGeom prst="rect">
            <a:avLst/>
          </a:prstGeom>
        </p:spPr>
        <p:txBody>
          <a:bodyPr vert="horz" lIns="91440" tIns="45720" rIns="91440" bIns="45720" rtlCol="0" anchor="ctr"/>
          <a:lstStyle>
            <a:lvl1pPr algn="r">
              <a:defRPr sz="1050">
                <a:solidFill>
                  <a:schemeClr val="bg1"/>
                </a:solidFill>
              </a:defRPr>
            </a:lvl1pPr>
          </a:lstStyle>
          <a:p>
            <a:r>
              <a:rPr lang="en-GB"/>
              <a:t>Manuela.Cirilli@cern.ch</a:t>
            </a:r>
            <a:endParaRPr lang="en-FR" dirty="0"/>
          </a:p>
        </p:txBody>
      </p:sp>
    </p:spTree>
    <p:extLst>
      <p:ext uri="{BB962C8B-B14F-4D97-AF65-F5344CB8AC3E}">
        <p14:creationId xmlns:p14="http://schemas.microsoft.com/office/powerpoint/2010/main" val="854264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1742"/>
            <a:ext cx="1517702" cy="239688"/>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5067" y="6441742"/>
            <a:ext cx="200932" cy="239688"/>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298408" y="3580806"/>
            <a:ext cx="5000625" cy="2652117"/>
          </a:xfrm>
          <a:prstGeom prst="rect">
            <a:avLst/>
          </a:prstGeom>
        </p:spPr>
        <p:txBody>
          <a:bodyPr lIns="91439" tIns="45719" rIns="91439" bIns="45719" anchor="t">
            <a:noAutofit/>
          </a:bodyPr>
          <a:lstStyle/>
          <a:p>
            <a:endParaRPr/>
          </a:p>
        </p:txBody>
      </p:sp>
      <p:sp>
        <p:nvSpPr>
          <p:cNvPr id="84" name="Image"/>
          <p:cNvSpPr>
            <a:spLocks noGrp="1"/>
          </p:cNvSpPr>
          <p:nvPr>
            <p:ph type="pic" sz="quarter" idx="14"/>
          </p:nvPr>
        </p:nvSpPr>
        <p:spPr>
          <a:xfrm>
            <a:off x="6304237" y="625079"/>
            <a:ext cx="5000625" cy="2652117"/>
          </a:xfrm>
          <a:prstGeom prst="rect">
            <a:avLst/>
          </a:prstGeom>
        </p:spPr>
        <p:txBody>
          <a:bodyPr lIns="91439" tIns="45719" rIns="91439" bIns="45719" anchor="t">
            <a:noAutofit/>
          </a:bodyPr>
          <a:lstStyle/>
          <a:p>
            <a:endParaRPr/>
          </a:p>
        </p:txBody>
      </p:sp>
      <p:sp>
        <p:nvSpPr>
          <p:cNvPr id="85" name="Image"/>
          <p:cNvSpPr>
            <a:spLocks noGrp="1"/>
          </p:cNvSpPr>
          <p:nvPr>
            <p:ph type="pic" sz="half" idx="15"/>
          </p:nvPr>
        </p:nvSpPr>
        <p:spPr>
          <a:xfrm>
            <a:off x="892969" y="625078"/>
            <a:ext cx="5000625" cy="5607844"/>
          </a:xfrm>
          <a:prstGeom prst="rect">
            <a:avLst/>
          </a:prstGeom>
        </p:spPr>
        <p:txBody>
          <a:bodyPr lIns="91439" tIns="45719" rIns="91439" bIns="45719" anchor="t">
            <a:noAutofit/>
          </a:bodyPr>
          <a:lstStyle/>
          <a:p>
            <a:endParaRPr/>
          </a:p>
        </p:txBody>
      </p:sp>
      <p:sp>
        <p:nvSpPr>
          <p:cNvPr id="8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6" name="Footer Placeholder 6">
            <a:extLst>
              <a:ext uri="{FF2B5EF4-FFF2-40B4-BE49-F238E27FC236}">
                <a16:creationId xmlns:a16="http://schemas.microsoft.com/office/drawing/2014/main" id="{4B6CBA0A-48FE-A44F-8FC4-78A44BE6F91E}"/>
              </a:ext>
            </a:extLst>
          </p:cNvPr>
          <p:cNvSpPr>
            <a:spLocks noGrp="1"/>
          </p:cNvSpPr>
          <p:nvPr>
            <p:ph type="ftr" sz="quarter" idx="3"/>
          </p:nvPr>
        </p:nvSpPr>
        <p:spPr>
          <a:xfrm>
            <a:off x="7456081" y="6355396"/>
            <a:ext cx="4114800" cy="365125"/>
          </a:xfrm>
          <a:prstGeom prst="rect">
            <a:avLst/>
          </a:prstGeom>
        </p:spPr>
        <p:txBody>
          <a:bodyPr vert="horz" lIns="91440" tIns="45720" rIns="91440" bIns="45720" rtlCol="0" anchor="ctr"/>
          <a:lstStyle>
            <a:lvl1pPr algn="r">
              <a:defRPr sz="1050">
                <a:solidFill>
                  <a:schemeClr val="bg1"/>
                </a:solidFill>
              </a:defRPr>
            </a:lvl1pPr>
          </a:lstStyle>
          <a:p>
            <a:r>
              <a:rPr lang="en-GB"/>
              <a:t>Manuela.Cirilli@cern.ch</a:t>
            </a:r>
            <a:endParaRPr lang="en-FR" dirty="0"/>
          </a:p>
        </p:txBody>
      </p:sp>
    </p:spTree>
    <p:extLst>
      <p:ext uri="{BB962C8B-B14F-4D97-AF65-F5344CB8AC3E}">
        <p14:creationId xmlns:p14="http://schemas.microsoft.com/office/powerpoint/2010/main" val="3615548569"/>
      </p:ext>
    </p:extLst>
  </p:cSld>
  <p:clrMapOvr>
    <a:masterClrMapping/>
  </p:clrMapOvr>
  <p:transition spd="med"/>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PhAnim="0"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lvl="0">
              <a:defRPr/>
            </a:pPr>
            <a:r>
              <a:rPr lang="en-GB"/>
              <a:t>Click to edit Master text styles</a:t>
            </a:r>
          </a:p>
          <a:p>
            <a:pPr lvl="1">
              <a:defRPr/>
            </a:pPr>
            <a:r>
              <a:rPr lang="en-GB"/>
              <a:t>Second level</a:t>
            </a:r>
          </a:p>
          <a:p>
            <a:pPr lvl="2">
              <a:defRPr/>
            </a:pPr>
            <a:r>
              <a:rPr lang="en-GB"/>
              <a:t>Third level</a:t>
            </a:r>
          </a:p>
          <a:p>
            <a:pPr lvl="3">
              <a:defRPr/>
            </a:pPr>
            <a:r>
              <a:rPr lang="en-GB"/>
              <a:t>Fourth level</a:t>
            </a:r>
          </a:p>
        </p:txBody>
      </p:sp>
      <p:sp>
        <p:nvSpPr>
          <p:cNvPr id="5" name="Title 6"/>
          <p:cNvSpPr>
            <a:spLocks noGrp="1"/>
          </p:cNvSpPr>
          <p:nvPr>
            <p:ph type="title"/>
          </p:nvPr>
        </p:nvSpPr>
        <p:spPr bwMode="auto"/>
        <p:txBody>
          <a:bodyPr/>
          <a:lstStyle/>
          <a:p>
            <a:pPr>
              <a:defRPr/>
            </a:pPr>
            <a:r>
              <a:rPr lang="en-GB"/>
              <a:t>Click to edit Master title style</a:t>
            </a:r>
            <a:endParaRPr lang="en-US"/>
          </a:p>
        </p:txBody>
      </p:sp>
      <p:sp>
        <p:nvSpPr>
          <p:cNvPr id="6" name="Date Placeholder 10"/>
          <p:cNvSpPr>
            <a:spLocks noGrp="1"/>
          </p:cNvSpPr>
          <p:nvPr>
            <p:ph type="dt" sz="half" idx="10"/>
          </p:nvPr>
        </p:nvSpPr>
        <p:spPr bwMode="auto">
          <a:xfrm>
            <a:off x="3248526" y="6408000"/>
            <a:ext cx="867862" cy="365125"/>
          </a:xfrm>
        </p:spPr>
        <p:txBody>
          <a:bodyPr/>
          <a:lstStyle/>
          <a:p>
            <a:pPr>
              <a:defRPr/>
            </a:pPr>
            <a:endParaRPr lang="en-US" dirty="0"/>
          </a:p>
        </p:txBody>
      </p:sp>
      <p:sp>
        <p:nvSpPr>
          <p:cNvPr id="7" name="Footer Placeholder 11"/>
          <p:cNvSpPr>
            <a:spLocks noGrp="1"/>
          </p:cNvSpPr>
          <p:nvPr>
            <p:ph type="ftr" sz="quarter" idx="11"/>
          </p:nvPr>
        </p:nvSpPr>
        <p:spPr bwMode="auto">
          <a:xfrm>
            <a:off x="4259262" y="6408000"/>
            <a:ext cx="6572221" cy="365125"/>
          </a:xfrm>
        </p:spPr>
        <p:txBody>
          <a:bodyPr/>
          <a:lstStyle/>
          <a:p>
            <a:pPr>
              <a:defRPr/>
            </a:pPr>
            <a:r>
              <a:rPr lang="en-US"/>
              <a:t>Manuela.Cirilli@cern.ch</a:t>
            </a:r>
            <a:endParaRPr lang="en-US" dirty="0"/>
          </a:p>
        </p:txBody>
      </p:sp>
      <p:sp>
        <p:nvSpPr>
          <p:cNvPr id="8" name="Slide Number Placeholder 12"/>
          <p:cNvSpPr>
            <a:spLocks noGrp="1"/>
          </p:cNvSpPr>
          <p:nvPr>
            <p:ph type="sldNum" sz="quarter" idx="12"/>
          </p:nvPr>
        </p:nvSpPr>
        <p:spPr bwMode="auto">
          <a:xfrm>
            <a:off x="11064552" y="6408000"/>
            <a:ext cx="681254" cy="365125"/>
          </a:xfrm>
        </p:spPr>
        <p:txBody>
          <a:bodyPr/>
          <a:lstStyle/>
          <a:p>
            <a:pPr>
              <a:defRPr/>
            </a:pPr>
            <a:fld id="{36B5EA5A-BC32-A742-B11B-8E7414D5B535}" type="slidenum">
              <a:rPr lang="en-US"/>
              <a:t>‹#›</a:t>
            </a:fld>
            <a:endParaRPr lang="en-US"/>
          </a:p>
        </p:txBody>
      </p:sp>
      <p:pic>
        <p:nvPicPr>
          <p:cNvPr id="2" name="Picture 1">
            <a:extLst>
              <a:ext uri="{FF2B5EF4-FFF2-40B4-BE49-F238E27FC236}">
                <a16:creationId xmlns:a16="http://schemas.microsoft.com/office/drawing/2014/main" id="{9789E167-C733-C4B9-0340-4A807088D0DD}"/>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065275" y="6359324"/>
            <a:ext cx="1358317" cy="462475"/>
          </a:xfrm>
          <a:prstGeom prst="rect">
            <a:avLst/>
          </a:prstGeom>
          <a:noFill/>
          <a:ln w="9525">
            <a:noFill/>
            <a:miter lim="800000"/>
            <a:headEnd/>
            <a:tailEnd/>
          </a:ln>
        </p:spPr>
      </p:pic>
    </p:spTree>
    <p:extLst>
      <p:ext uri="{BB962C8B-B14F-4D97-AF65-F5344CB8AC3E}">
        <p14:creationId xmlns:p14="http://schemas.microsoft.com/office/powerpoint/2010/main" val="4079400073"/>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8217668B-9ECE-834C-9B32-391A14596AF0}" type="datetime3">
              <a:rPr lang="en-US" smtClean="0"/>
              <a:t>29 September 2025</a:t>
            </a:fld>
            <a:endParaRPr lang="fr-FR"/>
          </a:p>
        </p:txBody>
      </p:sp>
      <p:sp>
        <p:nvSpPr>
          <p:cNvPr id="5" name="Espace réservé du pied de page 4"/>
          <p:cNvSpPr>
            <a:spLocks noGrp="1"/>
          </p:cNvSpPr>
          <p:nvPr>
            <p:ph type="ftr" sz="quarter" idx="11"/>
          </p:nvPr>
        </p:nvSpPr>
        <p:spPr/>
        <p:txBody>
          <a:bodyPr/>
          <a:lstStyle/>
          <a:p>
            <a:r>
              <a:rPr lang="fr-FR"/>
              <a:t>Presentation - Country</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8" name="Rectangle 7"/>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9" name="Rectangle 8"/>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0" name="Rectangle 9"/>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169997133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fld id="{5BF97778-2805-F242-986E-5D054FC2F35D}" type="datetime3">
              <a:rPr lang="en-US" smtClean="0"/>
              <a:t>29 September 2025</a:t>
            </a:fld>
            <a:endParaRPr lang="fr-FR"/>
          </a:p>
        </p:txBody>
      </p:sp>
      <p:sp>
        <p:nvSpPr>
          <p:cNvPr id="5" name="Espace réservé du pied de page 4"/>
          <p:cNvSpPr>
            <a:spLocks noGrp="1"/>
          </p:cNvSpPr>
          <p:nvPr>
            <p:ph type="ftr" sz="quarter" idx="11"/>
          </p:nvPr>
        </p:nvSpPr>
        <p:spPr/>
        <p:txBody>
          <a:bodyPr/>
          <a:lstStyle/>
          <a:p>
            <a:r>
              <a:rPr lang="fr-FR"/>
              <a:t>Presentation - Country</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1418840261"/>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B97B4240-137F-0440-A9D7-2E17177B2A74}" type="datetime3">
              <a:rPr lang="en-US" smtClean="0"/>
              <a:t>29 September 2025</a:t>
            </a:fld>
            <a:endParaRPr lang="fr-FR"/>
          </a:p>
        </p:txBody>
      </p:sp>
      <p:sp>
        <p:nvSpPr>
          <p:cNvPr id="5" name="Espace réservé du pied de page 4"/>
          <p:cNvSpPr>
            <a:spLocks noGrp="1"/>
          </p:cNvSpPr>
          <p:nvPr>
            <p:ph type="ftr" sz="quarter" idx="11"/>
          </p:nvPr>
        </p:nvSpPr>
        <p:spPr/>
        <p:txBody>
          <a:bodyPr/>
          <a:lstStyle/>
          <a:p>
            <a:r>
              <a:rPr lang="fr-FR"/>
              <a:t>Presentation - Country</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2096998257"/>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817822E2-4714-5A4A-BA7C-9EE4ED10DB89}" type="datetime3">
              <a:rPr lang="en-US" smtClean="0"/>
              <a:t>29 September 2025</a:t>
            </a:fld>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9" name="Espace réservé du pied de page 4">
            <a:extLst>
              <a:ext uri="{FF2B5EF4-FFF2-40B4-BE49-F238E27FC236}">
                <a16:creationId xmlns:a16="http://schemas.microsoft.com/office/drawing/2014/main" id="{D2BBBEFE-B9E9-3043-9213-A2A6A52F39DC}"/>
              </a:ext>
            </a:extLst>
          </p:cNvPr>
          <p:cNvSpPr>
            <a:spLocks noGrp="1"/>
          </p:cNvSpPr>
          <p:nvPr>
            <p:ph type="ftr" sz="quarter" idx="11"/>
          </p:nvPr>
        </p:nvSpPr>
        <p:spPr>
          <a:xfrm>
            <a:off x="1236040" y="6318000"/>
            <a:ext cx="4114800" cy="365125"/>
          </a:xfrm>
        </p:spPr>
        <p:txBody>
          <a:bodyPr/>
          <a:lstStyle/>
          <a:p>
            <a:r>
              <a:rPr lang="fr-FR"/>
              <a:t>Presentation - Country</a:t>
            </a:r>
          </a:p>
        </p:txBody>
      </p:sp>
    </p:spTree>
    <p:extLst>
      <p:ext uri="{BB962C8B-B14F-4D97-AF65-F5344CB8AC3E}">
        <p14:creationId xmlns:p14="http://schemas.microsoft.com/office/powerpoint/2010/main" val="240526895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5D9BB440-45AB-9F4C-910E-25F0510BBEE4}" type="datetime3">
              <a:rPr lang="en-US" smtClean="0"/>
              <a:t>29 September 2025</a:t>
            </a:fld>
            <a:endParaRPr lang="fr-FR"/>
          </a:p>
        </p:txBody>
      </p:sp>
      <p:sp>
        <p:nvSpPr>
          <p:cNvPr id="5" name="Espace réservé du pied de page 4"/>
          <p:cNvSpPr>
            <a:spLocks noGrp="1"/>
          </p:cNvSpPr>
          <p:nvPr>
            <p:ph type="ftr" sz="quarter" idx="11"/>
          </p:nvPr>
        </p:nvSpPr>
        <p:spPr/>
        <p:txBody>
          <a:bodyPr/>
          <a:lstStyle/>
          <a:p>
            <a:r>
              <a:rPr lang="fr-FR"/>
              <a:t>Presentation - Country</a:t>
            </a:r>
            <a:endParaRPr lang="fr-FR"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1257896143"/>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fld id="{C39243AE-EC73-1245-A6AF-F069F56DE87B}" type="datetime3">
              <a:rPr lang="en-US" smtClean="0"/>
              <a:t>29 September 2025</a:t>
            </a:fld>
            <a:endParaRPr lang="en-US"/>
          </a:p>
        </p:txBody>
      </p:sp>
      <p:sp>
        <p:nvSpPr>
          <p:cNvPr id="8" name="Footer Placeholder 5"/>
          <p:cNvSpPr>
            <a:spLocks noGrp="1"/>
          </p:cNvSpPr>
          <p:nvPr>
            <p:ph type="ftr" sz="quarter" idx="18"/>
          </p:nvPr>
        </p:nvSpPr>
        <p:spPr bwMode="auto"/>
        <p:txBody>
          <a:bodyPr/>
          <a:lstStyle/>
          <a:p>
            <a:pPr>
              <a:defRPr/>
            </a:pPr>
            <a:r>
              <a:rPr lang="en-US"/>
              <a:t>Presentation - Country</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690448854"/>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F96A3DDD-F136-D042-A36E-6DB562975156}" type="datetime3">
              <a:rPr lang="en-US" smtClean="0"/>
              <a:t>29 September 2025</a:t>
            </a:fld>
            <a:endParaRPr lang="fr-FR"/>
          </a:p>
        </p:txBody>
      </p:sp>
      <p:sp>
        <p:nvSpPr>
          <p:cNvPr id="5" name="Espace réservé du pied de page 4"/>
          <p:cNvSpPr>
            <a:spLocks noGrp="1"/>
          </p:cNvSpPr>
          <p:nvPr>
            <p:ph type="ftr" sz="quarter" idx="11"/>
          </p:nvPr>
        </p:nvSpPr>
        <p:spPr/>
        <p:txBody>
          <a:bodyPr/>
          <a:lstStyle/>
          <a:p>
            <a:r>
              <a:rPr lang="fr-FR"/>
              <a:t>Presentation - Country</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77772752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fld id="{4DBEA225-B0C0-0649-AD7B-417226FE13B5}" type="datetime3">
              <a:rPr lang="en-US" smtClean="0"/>
              <a:t>29 September 2025</a:t>
            </a:fld>
            <a:endParaRPr lang="en-US"/>
          </a:p>
        </p:txBody>
      </p:sp>
      <p:sp>
        <p:nvSpPr>
          <p:cNvPr id="9" name="Footer Placeholder 3"/>
          <p:cNvSpPr>
            <a:spLocks noGrp="1"/>
          </p:cNvSpPr>
          <p:nvPr>
            <p:ph type="ftr" sz="quarter" idx="17"/>
          </p:nvPr>
        </p:nvSpPr>
        <p:spPr bwMode="auto"/>
        <p:txBody>
          <a:bodyPr/>
          <a:lstStyle/>
          <a:p>
            <a:pPr>
              <a:defRPr/>
            </a:pPr>
            <a:r>
              <a:rPr lang="en-US"/>
              <a:t>Presentation - Country</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14404933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theme" Target="../theme/theme2.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5" Type="http://schemas.openxmlformats.org/officeDocument/2006/relationships/theme" Target="../theme/theme3.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1.xml"/><Relationship Id="rId13" Type="http://schemas.openxmlformats.org/officeDocument/2006/relationships/slideLayout" Target="../slideLayouts/slideLayout56.xml"/><Relationship Id="rId3" Type="http://schemas.openxmlformats.org/officeDocument/2006/relationships/slideLayout" Target="../slideLayouts/slideLayout46.xml"/><Relationship Id="rId7" Type="http://schemas.openxmlformats.org/officeDocument/2006/relationships/slideLayout" Target="../slideLayouts/slideLayout50.xml"/><Relationship Id="rId12" Type="http://schemas.openxmlformats.org/officeDocument/2006/relationships/slideLayout" Target="../slideLayouts/slideLayout55.xml"/><Relationship Id="rId17" Type="http://schemas.openxmlformats.org/officeDocument/2006/relationships/theme" Target="../theme/theme4.xml"/><Relationship Id="rId2" Type="http://schemas.openxmlformats.org/officeDocument/2006/relationships/slideLayout" Target="../slideLayouts/slideLayout45.xml"/><Relationship Id="rId16" Type="http://schemas.openxmlformats.org/officeDocument/2006/relationships/slideLayout" Target="../slideLayouts/slideLayout59.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5" Type="http://schemas.openxmlformats.org/officeDocument/2006/relationships/slideLayout" Target="../slideLayouts/slideLayout48.xml"/><Relationship Id="rId15" Type="http://schemas.openxmlformats.org/officeDocument/2006/relationships/slideLayout" Target="../slideLayouts/slideLayout58.xml"/><Relationship Id="rId10" Type="http://schemas.openxmlformats.org/officeDocument/2006/relationships/slideLayout" Target="../slideLayouts/slideLayout53.xml"/><Relationship Id="rId4" Type="http://schemas.openxmlformats.org/officeDocument/2006/relationships/slideLayout" Target="../slideLayouts/slideLayout47.xml"/><Relationship Id="rId9" Type="http://schemas.openxmlformats.org/officeDocument/2006/relationships/slideLayout" Target="../slideLayouts/slideLayout52.xml"/><Relationship Id="rId14" Type="http://schemas.openxmlformats.org/officeDocument/2006/relationships/slideLayout" Target="../slideLayouts/slideLayout5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7.xml"/><Relationship Id="rId13" Type="http://schemas.openxmlformats.org/officeDocument/2006/relationships/slideLayout" Target="../slideLayouts/slideLayout72.xml"/><Relationship Id="rId3" Type="http://schemas.openxmlformats.org/officeDocument/2006/relationships/slideLayout" Target="../slideLayouts/slideLayout62.xml"/><Relationship Id="rId7" Type="http://schemas.openxmlformats.org/officeDocument/2006/relationships/slideLayout" Target="../slideLayouts/slideLayout66.xml"/><Relationship Id="rId12" Type="http://schemas.openxmlformats.org/officeDocument/2006/relationships/slideLayout" Target="../slideLayouts/slideLayout71.xml"/><Relationship Id="rId2" Type="http://schemas.openxmlformats.org/officeDocument/2006/relationships/slideLayout" Target="../slideLayouts/slideLayout61.xml"/><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slideLayout" Target="../slideLayouts/slideLayout70.xml"/><Relationship Id="rId5" Type="http://schemas.openxmlformats.org/officeDocument/2006/relationships/slideLayout" Target="../slideLayouts/slideLayout64.xml"/><Relationship Id="rId15" Type="http://schemas.openxmlformats.org/officeDocument/2006/relationships/theme" Target="../theme/theme5.xml"/><Relationship Id="rId10" Type="http://schemas.openxmlformats.org/officeDocument/2006/relationships/slideLayout" Target="../slideLayouts/slideLayout69.xml"/><Relationship Id="rId4" Type="http://schemas.openxmlformats.org/officeDocument/2006/relationships/slideLayout" Target="../slideLayouts/slideLayout63.xml"/><Relationship Id="rId9" Type="http://schemas.openxmlformats.org/officeDocument/2006/relationships/slideLayout" Target="../slideLayouts/slideLayout68.xml"/><Relationship Id="rId14" Type="http://schemas.openxmlformats.org/officeDocument/2006/relationships/slideLayout" Target="../slideLayouts/slideLayout7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81.xml"/><Relationship Id="rId13" Type="http://schemas.openxmlformats.org/officeDocument/2006/relationships/slideLayout" Target="../slideLayouts/slideLayout86.xml"/><Relationship Id="rId3" Type="http://schemas.openxmlformats.org/officeDocument/2006/relationships/slideLayout" Target="../slideLayouts/slideLayout76.xml"/><Relationship Id="rId7" Type="http://schemas.openxmlformats.org/officeDocument/2006/relationships/slideLayout" Target="../slideLayouts/slideLayout80.xml"/><Relationship Id="rId12" Type="http://schemas.openxmlformats.org/officeDocument/2006/relationships/slideLayout" Target="../slideLayouts/slideLayout85.xml"/><Relationship Id="rId2" Type="http://schemas.openxmlformats.org/officeDocument/2006/relationships/slideLayout" Target="../slideLayouts/slideLayout75.xml"/><Relationship Id="rId16" Type="http://schemas.openxmlformats.org/officeDocument/2006/relationships/theme" Target="../theme/theme6.xml"/><Relationship Id="rId1" Type="http://schemas.openxmlformats.org/officeDocument/2006/relationships/slideLayout" Target="../slideLayouts/slideLayout74.xml"/><Relationship Id="rId6" Type="http://schemas.openxmlformats.org/officeDocument/2006/relationships/slideLayout" Target="../slideLayouts/slideLayout79.xml"/><Relationship Id="rId11" Type="http://schemas.openxmlformats.org/officeDocument/2006/relationships/slideLayout" Target="../slideLayouts/slideLayout84.xml"/><Relationship Id="rId5" Type="http://schemas.openxmlformats.org/officeDocument/2006/relationships/slideLayout" Target="../slideLayouts/slideLayout78.xml"/><Relationship Id="rId15" Type="http://schemas.openxmlformats.org/officeDocument/2006/relationships/slideLayout" Target="../slideLayouts/slideLayout88.xml"/><Relationship Id="rId10" Type="http://schemas.openxmlformats.org/officeDocument/2006/relationships/slideLayout" Target="../slideLayouts/slideLayout83.xml"/><Relationship Id="rId4" Type="http://schemas.openxmlformats.org/officeDocument/2006/relationships/slideLayout" Target="../slideLayouts/slideLayout77.xml"/><Relationship Id="rId9" Type="http://schemas.openxmlformats.org/officeDocument/2006/relationships/slideLayout" Target="../slideLayouts/slideLayout82.xml"/><Relationship Id="rId14" Type="http://schemas.openxmlformats.org/officeDocument/2006/relationships/slideLayout" Target="../slideLayouts/slideLayout87.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91.xml"/><Relationship Id="rId2" Type="http://schemas.openxmlformats.org/officeDocument/2006/relationships/slideLayout" Target="../slideLayouts/slideLayout90.xml"/><Relationship Id="rId1" Type="http://schemas.openxmlformats.org/officeDocument/2006/relationships/slideLayout" Target="../slideLayouts/slideLayout89.xml"/><Relationship Id="rId5" Type="http://schemas.openxmlformats.org/officeDocument/2006/relationships/image" Target="../media/image2.tiff"/><Relationship Id="rId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9.xml"/><Relationship Id="rId13" Type="http://schemas.openxmlformats.org/officeDocument/2006/relationships/slideLayout" Target="../slideLayouts/slideLayout104.xml"/><Relationship Id="rId3" Type="http://schemas.openxmlformats.org/officeDocument/2006/relationships/slideLayout" Target="../slideLayouts/slideLayout94.xml"/><Relationship Id="rId7" Type="http://schemas.openxmlformats.org/officeDocument/2006/relationships/slideLayout" Target="../slideLayouts/slideLayout98.xml"/><Relationship Id="rId12" Type="http://schemas.openxmlformats.org/officeDocument/2006/relationships/slideLayout" Target="../slideLayouts/slideLayout103.xml"/><Relationship Id="rId2" Type="http://schemas.openxmlformats.org/officeDocument/2006/relationships/slideLayout" Target="../slideLayouts/slideLayout93.xml"/><Relationship Id="rId1" Type="http://schemas.openxmlformats.org/officeDocument/2006/relationships/slideLayout" Target="../slideLayouts/slideLayout92.xml"/><Relationship Id="rId6" Type="http://schemas.openxmlformats.org/officeDocument/2006/relationships/slideLayout" Target="../slideLayouts/slideLayout97.xml"/><Relationship Id="rId11" Type="http://schemas.openxmlformats.org/officeDocument/2006/relationships/slideLayout" Target="../slideLayouts/slideLayout102.xml"/><Relationship Id="rId5" Type="http://schemas.openxmlformats.org/officeDocument/2006/relationships/slideLayout" Target="../slideLayouts/slideLayout96.xml"/><Relationship Id="rId15" Type="http://schemas.openxmlformats.org/officeDocument/2006/relationships/theme" Target="../theme/theme8.xml"/><Relationship Id="rId10" Type="http://schemas.openxmlformats.org/officeDocument/2006/relationships/slideLayout" Target="../slideLayouts/slideLayout101.xml"/><Relationship Id="rId4" Type="http://schemas.openxmlformats.org/officeDocument/2006/relationships/slideLayout" Target="../slideLayouts/slideLayout95.xml"/><Relationship Id="rId9" Type="http://schemas.openxmlformats.org/officeDocument/2006/relationships/slideLayout" Target="../slideLayouts/slideLayout100.xml"/><Relationship Id="rId14" Type="http://schemas.openxmlformats.org/officeDocument/2006/relationships/slideLayout" Target="../slideLayouts/slideLayout10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52451"/>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7" name="Rectangle 6"/>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52002"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104004"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rgbClr val="62C5D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6464530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715" r:id="rId3"/>
    <p:sldLayoutId id="2147483718" r:id="rId4"/>
    <p:sldLayoutId id="2147483674" r:id="rId5"/>
    <p:sldLayoutId id="2147483781" r:id="rId6"/>
    <p:sldLayoutId id="2147483782" r:id="rId7"/>
    <p:sldLayoutId id="2147483783" r:id="rId8"/>
    <p:sldLayoutId id="2147483670" r:id="rId9"/>
    <p:sldLayoutId id="2147483651" r:id="rId10"/>
    <p:sldLayoutId id="2147483671" r:id="rId11"/>
    <p:sldLayoutId id="2147483763" r:id="rId12"/>
    <p:sldLayoutId id="2147483796" r:id="rId13"/>
    <p:sldLayoutId id="2147483721" r:id="rId14"/>
    <p:sldLayoutId id="2147483824" r:id="rId15"/>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accent6"/>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accent6"/>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7" name="Rectangle 6"/>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500118189"/>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720" r:id="rId3"/>
    <p:sldLayoutId id="2147483675" r:id="rId4"/>
    <p:sldLayoutId id="2147483719" r:id="rId5"/>
    <p:sldLayoutId id="2147483779" r:id="rId6"/>
    <p:sldLayoutId id="2147483778" r:id="rId7"/>
    <p:sldLayoutId id="2147483780" r:id="rId8"/>
    <p:sldLayoutId id="2147483672" r:id="rId9"/>
    <p:sldLayoutId id="2147483661" r:id="rId10"/>
    <p:sldLayoutId id="2147483673" r:id="rId11"/>
    <p:sldLayoutId id="2147483759" r:id="rId12"/>
    <p:sldLayoutId id="2147483668" r:id="rId13"/>
    <p:sldLayoutId id="2147483652"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userDrawn="1">
          <p15:clr>
            <a:srgbClr val="F26B43"/>
          </p15:clr>
        </p15:guide>
        <p15:guide id="5" orient="horz" pos="30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2007859884"/>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8" r:id="rId5"/>
    <p:sldLayoutId id="2147483784" r:id="rId6"/>
    <p:sldLayoutId id="2147483785" r:id="rId7"/>
    <p:sldLayoutId id="2147483786" r:id="rId8"/>
    <p:sldLayoutId id="2147483729" r:id="rId9"/>
    <p:sldLayoutId id="2147483730" r:id="rId10"/>
    <p:sldLayoutId id="2147483731" r:id="rId11"/>
    <p:sldLayoutId id="2147483760" r:id="rId12"/>
    <p:sldLayoutId id="2147483732" r:id="rId13"/>
    <p:sldLayoutId id="2147483733"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4" pos="7242">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1143771589"/>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1" r:id="rId5"/>
    <p:sldLayoutId id="2147483787" r:id="rId6"/>
    <p:sldLayoutId id="2147483788" r:id="rId7"/>
    <p:sldLayoutId id="2147483789" r:id="rId8"/>
    <p:sldLayoutId id="2147483742" r:id="rId9"/>
    <p:sldLayoutId id="2147483743" r:id="rId10"/>
    <p:sldLayoutId id="2147483744" r:id="rId11"/>
    <p:sldLayoutId id="2147483761" r:id="rId12"/>
    <p:sldLayoutId id="2147483745" r:id="rId13"/>
    <p:sldLayoutId id="2147483746" r:id="rId14"/>
    <p:sldLayoutId id="2147483798" r:id="rId15"/>
    <p:sldLayoutId id="2147483799" r:id="rId16"/>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7680" userDrawn="1">
          <p15:clr>
            <a:srgbClr val="F26B43"/>
          </p15:clr>
        </p15:guide>
        <p15:guide id="3" pos="438">
          <p15:clr>
            <a:srgbClr val="F26B43"/>
          </p15:clr>
        </p15:guide>
        <p15:guide id="4" pos="7242">
          <p15:clr>
            <a:srgbClr val="F26B43"/>
          </p15:clr>
        </p15:guide>
        <p15:guide id="5" orient="horz" pos="300">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1290798349"/>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3" r:id="rId5"/>
    <p:sldLayoutId id="2147483790" r:id="rId6"/>
    <p:sldLayoutId id="2147483791" r:id="rId7"/>
    <p:sldLayoutId id="2147483792" r:id="rId8"/>
    <p:sldLayoutId id="2147483754" r:id="rId9"/>
    <p:sldLayoutId id="2147483755" r:id="rId10"/>
    <p:sldLayoutId id="2147483756" r:id="rId11"/>
    <p:sldLayoutId id="2147483762" r:id="rId12"/>
    <p:sldLayoutId id="2147483757" r:id="rId13"/>
    <p:sldLayoutId id="2147483758"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4" pos="7242">
          <p15:clr>
            <a:srgbClr val="F26B43"/>
          </p15:clr>
        </p15:guide>
        <p15:guide id="5" orient="horz" pos="300">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7602" y="1172744"/>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2475285"/>
            <a:ext cx="10800000" cy="366623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a:extLst>
              <a:ext uri="{FF2B5EF4-FFF2-40B4-BE49-F238E27FC236}">
                <a16:creationId xmlns:a16="http://schemas.microsoft.com/office/drawing/2014/main" id="{F7A05266-FCA9-6A4E-94E3-DD6E0BA84503}"/>
              </a:ext>
            </a:extLst>
          </p:cNvPr>
          <p:cNvSpPr/>
          <p:nvPr userDrawn="1"/>
        </p:nvSpPr>
        <p:spPr>
          <a:xfrm>
            <a:off x="0" y="-8125"/>
            <a:ext cx="12192000" cy="10983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75432460"/>
      </p:ext>
    </p:extLst>
  </p:cSld>
  <p:clrMap bg1="lt1" tx1="dk1" bg2="lt2" tx2="dk2" accent1="accent1" accent2="accent2" accent3="accent3" accent4="accent4" accent5="accent5" accent6="accent6" hlink="hlink" folHlink="folHlink"/>
  <p:sldLayoutIdLst>
    <p:sldLayoutId id="2147483765" r:id="rId1"/>
    <p:sldLayoutId id="2147483766" r:id="rId2"/>
    <p:sldLayoutId id="2147483797" r:id="rId3"/>
    <p:sldLayoutId id="2147483767" r:id="rId4"/>
    <p:sldLayoutId id="2147483768" r:id="rId5"/>
    <p:sldLayoutId id="2147483770" r:id="rId6"/>
    <p:sldLayoutId id="2147483777" r:id="rId7"/>
    <p:sldLayoutId id="2147483794" r:id="rId8"/>
    <p:sldLayoutId id="2147483795" r:id="rId9"/>
    <p:sldLayoutId id="2147483771" r:id="rId10"/>
    <p:sldLayoutId id="2147483772" r:id="rId11"/>
    <p:sldLayoutId id="2147483773" r:id="rId12"/>
    <p:sldLayoutId id="2147483774" r:id="rId13"/>
    <p:sldLayoutId id="2147483775" r:id="rId14"/>
    <p:sldLayoutId id="2147483776" r:id="rId15"/>
  </p:sldLayoutIdLst>
  <p:hf hdr="0"/>
  <p:txStyles>
    <p:titleStyle>
      <a:lvl1pPr algn="ctr" defTabSz="914400" rtl="0" eaLnBrk="1" latinLnBrk="0" hangingPunct="1">
        <a:lnSpc>
          <a:spcPct val="90000"/>
        </a:lnSpc>
        <a:spcBef>
          <a:spcPct val="0"/>
        </a:spcBef>
        <a:buNone/>
        <a:defRPr sz="30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userDrawn="1">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4958" y="1"/>
            <a:ext cx="6544124" cy="965564"/>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normAutofit/>
          </a:bodyPr>
          <a:lstStyle/>
          <a:p>
            <a:r>
              <a:rPr dirty="0"/>
              <a:t>Title Text</a:t>
            </a:r>
          </a:p>
        </p:txBody>
      </p:sp>
      <p:sp>
        <p:nvSpPr>
          <p:cNvPr id="3" name="Body Level One…"/>
          <p:cNvSpPr txBox="1">
            <a:spLocks noGrp="1"/>
          </p:cNvSpPr>
          <p:nvPr>
            <p:ph type="body" idx="1"/>
          </p:nvPr>
        </p:nvSpPr>
        <p:spPr>
          <a:xfrm>
            <a:off x="225703" y="1218902"/>
            <a:ext cx="11497040" cy="479148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5" name="Rectangle 4">
            <a:extLst>
              <a:ext uri="{FF2B5EF4-FFF2-40B4-BE49-F238E27FC236}">
                <a16:creationId xmlns:a16="http://schemas.microsoft.com/office/drawing/2014/main" id="{A828B7C2-B606-E34C-8F3A-E107EAC74289}"/>
              </a:ext>
            </a:extLst>
          </p:cNvPr>
          <p:cNvSpPr/>
          <p:nvPr userDrawn="1"/>
        </p:nvSpPr>
        <p:spPr bwMode="auto">
          <a:xfrm>
            <a:off x="0" y="6217920"/>
            <a:ext cx="12192000" cy="640080"/>
          </a:xfrm>
          <a:prstGeom prst="rect">
            <a:avLst/>
          </a:prstGeom>
          <a:solidFill>
            <a:srgbClr val="305D96"/>
          </a:solid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endParaRPr lang="en-US" sz="1687" dirty="0">
              <a:solidFill>
                <a:srgbClr val="FFFFFF"/>
              </a:solidFill>
            </a:endParaRPr>
          </a:p>
        </p:txBody>
      </p:sp>
      <p:pic>
        <p:nvPicPr>
          <p:cNvPr id="6" name="Picture 5">
            <a:extLst>
              <a:ext uri="{FF2B5EF4-FFF2-40B4-BE49-F238E27FC236}">
                <a16:creationId xmlns:a16="http://schemas.microsoft.com/office/drawing/2014/main" id="{DAAE1F35-C1B5-844D-BF4C-A5462A6EF1F9}"/>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bwMode="auto">
          <a:xfrm>
            <a:off x="0" y="6181728"/>
            <a:ext cx="2606722" cy="676272"/>
          </a:xfrm>
          <a:prstGeom prst="rect">
            <a:avLst/>
          </a:prstGeom>
        </p:spPr>
      </p:pic>
      <p:sp>
        <p:nvSpPr>
          <p:cNvPr id="4" name="Slide Number"/>
          <p:cNvSpPr txBox="1">
            <a:spLocks noGrp="1"/>
          </p:cNvSpPr>
          <p:nvPr>
            <p:ph type="sldNum" sz="quarter" idx="2"/>
          </p:nvPr>
        </p:nvSpPr>
        <p:spPr>
          <a:xfrm>
            <a:off x="11722743" y="6389265"/>
            <a:ext cx="317395" cy="297389"/>
          </a:xfrm>
          <a:prstGeom prst="rect">
            <a:avLst/>
          </a:prstGeom>
          <a:ln w="12700">
            <a:miter lim="400000"/>
          </a:ln>
        </p:spPr>
        <p:txBody>
          <a:bodyPr wrap="none" lIns="50800" tIns="50800" rIns="50800" bIns="50800">
            <a:spAutoFit/>
          </a:bodyPr>
          <a:lstStyle>
            <a:lvl1pPr>
              <a:defRPr sz="1266">
                <a:solidFill>
                  <a:schemeClr val="bg1"/>
                </a:solidFill>
              </a:defRPr>
            </a:lvl1pPr>
          </a:lstStyle>
          <a:p>
            <a:fld id="{86CB4B4D-7CA3-9044-876B-883B54F8677D}" type="slidenum">
              <a:rPr lang="en-FR" smtClean="0"/>
              <a:pPr/>
              <a:t>‹#›</a:t>
            </a:fld>
            <a:endParaRPr lang="en-FR" dirty="0"/>
          </a:p>
        </p:txBody>
      </p:sp>
      <p:sp>
        <p:nvSpPr>
          <p:cNvPr id="7" name="Footer Placeholder 6">
            <a:extLst>
              <a:ext uri="{FF2B5EF4-FFF2-40B4-BE49-F238E27FC236}">
                <a16:creationId xmlns:a16="http://schemas.microsoft.com/office/drawing/2014/main" id="{034AC93C-EDB6-CC4D-BE85-8B01F1D160D3}"/>
              </a:ext>
            </a:extLst>
          </p:cNvPr>
          <p:cNvSpPr>
            <a:spLocks noGrp="1"/>
          </p:cNvSpPr>
          <p:nvPr>
            <p:ph type="ftr" sz="quarter" idx="3"/>
          </p:nvPr>
        </p:nvSpPr>
        <p:spPr>
          <a:xfrm>
            <a:off x="7456081" y="6355396"/>
            <a:ext cx="4114800" cy="365125"/>
          </a:xfrm>
          <a:prstGeom prst="rect">
            <a:avLst/>
          </a:prstGeom>
        </p:spPr>
        <p:txBody>
          <a:bodyPr vert="horz" lIns="91440" tIns="45720" rIns="91440" bIns="45720" rtlCol="0" anchor="ctr"/>
          <a:lstStyle>
            <a:lvl1pPr algn="r">
              <a:defRPr sz="1050">
                <a:solidFill>
                  <a:schemeClr val="bg1"/>
                </a:solidFill>
              </a:defRPr>
            </a:lvl1pPr>
          </a:lstStyle>
          <a:p>
            <a:r>
              <a:rPr lang="en-GB"/>
              <a:t>Manuela.Cirilli@cern.ch</a:t>
            </a:r>
            <a:endParaRPr lang="en-FR" dirty="0"/>
          </a:p>
        </p:txBody>
      </p:sp>
    </p:spTree>
    <p:extLst>
      <p:ext uri="{BB962C8B-B14F-4D97-AF65-F5344CB8AC3E}">
        <p14:creationId xmlns:p14="http://schemas.microsoft.com/office/powerpoint/2010/main" val="3958785599"/>
      </p:ext>
    </p:extLst>
  </p:cSld>
  <p:clrMap bg1="lt1" tx1="dk1" bg2="lt2" tx2="dk2" accent1="accent1" accent2="accent2" accent3="accent3" accent4="accent4" accent5="accent5" accent6="accent6" hlink="hlink" folHlink="folHlink"/>
  <p:sldLayoutIdLst>
    <p:sldLayoutId id="2147483805" r:id="rId1"/>
    <p:sldLayoutId id="2147483807" r:id="rId2"/>
    <p:sldLayoutId id="2147483809" r:id="rId3"/>
  </p:sldLayoutIdLst>
  <p:transition spd="med"/>
  <p:hf hdr="0" dt="0"/>
  <p:txStyles>
    <p:titleStyle>
      <a:lvl1pPr marL="0" marR="0" indent="0" algn="l" defTabSz="410751" rtl="0" latinLnBrk="0">
        <a:lnSpc>
          <a:spcPct val="100000"/>
        </a:lnSpc>
        <a:spcBef>
          <a:spcPts val="0"/>
        </a:spcBef>
        <a:spcAft>
          <a:spcPts val="0"/>
        </a:spcAft>
        <a:buClrTx/>
        <a:buSzTx/>
        <a:buFontTx/>
        <a:buNone/>
        <a:tabLst/>
        <a:defRPr sz="4800" b="1" i="0" u="none" strike="noStrike" cap="none" spc="0" baseline="0">
          <a:ln>
            <a:noFill/>
          </a:ln>
          <a:solidFill>
            <a:srgbClr val="000000"/>
          </a:solidFill>
          <a:uFillTx/>
          <a:latin typeface="Helvetica" pitchFamily="2" charset="0"/>
          <a:ea typeface="+mj-ea"/>
          <a:cs typeface="+mn-cs"/>
          <a:sym typeface="Helvetica Light"/>
        </a:defRPr>
      </a:lvl1pPr>
      <a:lvl2pPr marL="0" marR="0" indent="160729"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2pPr>
      <a:lvl3pPr marL="0" marR="0" indent="321457"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3pPr>
      <a:lvl4pPr marL="0" marR="0" indent="482186"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4pPr>
      <a:lvl5pPr marL="0" marR="0" indent="642915"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5pPr>
      <a:lvl6pPr marL="0" marR="0" indent="803643"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6pPr>
      <a:lvl7pPr marL="0" marR="0" indent="964372"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7pPr>
      <a:lvl8pPr marL="0" marR="0" indent="1125101"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8pPr>
      <a:lvl9pPr marL="0" marR="0" indent="1285829"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9pPr>
    </p:titleStyle>
    <p:bodyStyle>
      <a:lvl1pPr marL="0" marR="0" indent="0" algn="l" defTabSz="410751" rtl="0" latinLnBrk="0">
        <a:lnSpc>
          <a:spcPct val="100000"/>
        </a:lnSpc>
        <a:spcBef>
          <a:spcPts val="2953"/>
        </a:spcBef>
        <a:spcAft>
          <a:spcPts val="0"/>
        </a:spcAft>
        <a:buClrTx/>
        <a:buSzPct val="75000"/>
        <a:buFontTx/>
        <a:buNone/>
        <a:tabLst/>
        <a:defRPr sz="2800" b="0" i="0" u="none" strike="noStrike" cap="none" spc="0" baseline="0">
          <a:ln>
            <a:noFill/>
          </a:ln>
          <a:solidFill>
            <a:srgbClr val="000000"/>
          </a:solidFill>
          <a:uFillTx/>
          <a:latin typeface="+mn-lt"/>
          <a:ea typeface="+mn-ea"/>
          <a:cs typeface="+mn-cs"/>
          <a:sym typeface="Helvetica Light"/>
        </a:defRPr>
      </a:lvl1pPr>
      <a:lvl2pPr marL="312528" marR="0" indent="0" algn="l" defTabSz="410751" rtl="0" latinLnBrk="0">
        <a:lnSpc>
          <a:spcPct val="100000"/>
        </a:lnSpc>
        <a:spcBef>
          <a:spcPts val="2953"/>
        </a:spcBef>
        <a:spcAft>
          <a:spcPts val="0"/>
        </a:spcAft>
        <a:buClrTx/>
        <a:buSzPct val="75000"/>
        <a:buFontTx/>
        <a:buNone/>
        <a:tabLst/>
        <a:defRPr sz="2400" b="0" i="0" u="none" strike="noStrike" cap="none" spc="0" baseline="0">
          <a:ln>
            <a:noFill/>
          </a:ln>
          <a:solidFill>
            <a:srgbClr val="000000"/>
          </a:solidFill>
          <a:uFillTx/>
          <a:latin typeface="+mn-lt"/>
          <a:ea typeface="+mn-ea"/>
          <a:cs typeface="+mn-cs"/>
          <a:sym typeface="Helvetica Light"/>
        </a:defRPr>
      </a:lvl2pPr>
      <a:lvl3pPr marL="625056" marR="0" indent="0" algn="l" defTabSz="410751" rtl="0" latinLnBrk="0">
        <a:lnSpc>
          <a:spcPct val="100000"/>
        </a:lnSpc>
        <a:spcBef>
          <a:spcPts val="2953"/>
        </a:spcBef>
        <a:spcAft>
          <a:spcPts val="0"/>
        </a:spcAft>
        <a:buClrTx/>
        <a:buSzPct val="75000"/>
        <a:buFontTx/>
        <a:buNone/>
        <a:tabLst/>
        <a:defRPr sz="2400" b="0" i="0" u="none" strike="noStrike" cap="none" spc="0" baseline="0">
          <a:ln>
            <a:noFill/>
          </a:ln>
          <a:solidFill>
            <a:srgbClr val="000000"/>
          </a:solidFill>
          <a:uFillTx/>
          <a:latin typeface="+mn-lt"/>
          <a:ea typeface="+mn-ea"/>
          <a:cs typeface="+mn-cs"/>
          <a:sym typeface="Helvetica Light"/>
        </a:defRPr>
      </a:lvl3pPr>
      <a:lvl4pPr marL="937584" marR="0" indent="0" algn="l" defTabSz="410751" rtl="0" latinLnBrk="0">
        <a:lnSpc>
          <a:spcPct val="100000"/>
        </a:lnSpc>
        <a:spcBef>
          <a:spcPts val="2953"/>
        </a:spcBef>
        <a:spcAft>
          <a:spcPts val="0"/>
        </a:spcAft>
        <a:buClrTx/>
        <a:buSzPct val="75000"/>
        <a:buFontTx/>
        <a:buNone/>
        <a:tabLst/>
        <a:defRPr sz="2400" b="0" i="0" u="none" strike="noStrike" cap="none" spc="0" baseline="0">
          <a:ln>
            <a:noFill/>
          </a:ln>
          <a:solidFill>
            <a:srgbClr val="000000"/>
          </a:solidFill>
          <a:uFillTx/>
          <a:latin typeface="+mn-lt"/>
          <a:ea typeface="+mn-ea"/>
          <a:cs typeface="+mn-cs"/>
          <a:sym typeface="Helvetica Light"/>
        </a:defRPr>
      </a:lvl4pPr>
      <a:lvl5pPr marL="1250112" marR="0" indent="0" algn="l" defTabSz="410751" rtl="0" latinLnBrk="0">
        <a:lnSpc>
          <a:spcPct val="100000"/>
        </a:lnSpc>
        <a:spcBef>
          <a:spcPts val="2953"/>
        </a:spcBef>
        <a:spcAft>
          <a:spcPts val="0"/>
        </a:spcAft>
        <a:buClrTx/>
        <a:buSzPct val="75000"/>
        <a:buFontTx/>
        <a:buNone/>
        <a:tabLst/>
        <a:defRPr sz="2400" b="0" i="0" u="none" strike="noStrike" cap="none" spc="0" baseline="0">
          <a:ln>
            <a:noFill/>
          </a:ln>
          <a:solidFill>
            <a:srgbClr val="000000"/>
          </a:solidFill>
          <a:uFillTx/>
          <a:latin typeface="+mn-lt"/>
          <a:ea typeface="+mn-ea"/>
          <a:cs typeface="+mn-cs"/>
          <a:sym typeface="Helvetica Light"/>
        </a:defRPr>
      </a:lvl5pPr>
      <a:lvl6pPr marL="1875168" marR="0" indent="-312528" algn="l" defTabSz="410751" rtl="0" latinLnBrk="0">
        <a:lnSpc>
          <a:spcPct val="100000"/>
        </a:lnSpc>
        <a:spcBef>
          <a:spcPts val="2953"/>
        </a:spcBef>
        <a:spcAft>
          <a:spcPts val="0"/>
        </a:spcAft>
        <a:buClrTx/>
        <a:buSzPct val="75000"/>
        <a:buFontTx/>
        <a:buChar char="•"/>
        <a:tabLst/>
        <a:defRPr sz="2531" b="0" i="0" u="none" strike="noStrike" cap="none" spc="0" baseline="0">
          <a:ln>
            <a:noFill/>
          </a:ln>
          <a:solidFill>
            <a:srgbClr val="000000"/>
          </a:solidFill>
          <a:uFillTx/>
          <a:latin typeface="+mn-lt"/>
          <a:ea typeface="+mn-ea"/>
          <a:cs typeface="+mn-cs"/>
          <a:sym typeface="Helvetica Light"/>
        </a:defRPr>
      </a:lvl6pPr>
      <a:lvl7pPr marL="2187696" marR="0" indent="-312528" algn="l" defTabSz="410751" rtl="0" latinLnBrk="0">
        <a:lnSpc>
          <a:spcPct val="100000"/>
        </a:lnSpc>
        <a:spcBef>
          <a:spcPts val="2953"/>
        </a:spcBef>
        <a:spcAft>
          <a:spcPts val="0"/>
        </a:spcAft>
        <a:buClrTx/>
        <a:buSzPct val="75000"/>
        <a:buFontTx/>
        <a:buChar char="•"/>
        <a:tabLst/>
        <a:defRPr sz="2531" b="0" i="0" u="none" strike="noStrike" cap="none" spc="0" baseline="0">
          <a:ln>
            <a:noFill/>
          </a:ln>
          <a:solidFill>
            <a:srgbClr val="000000"/>
          </a:solidFill>
          <a:uFillTx/>
          <a:latin typeface="+mn-lt"/>
          <a:ea typeface="+mn-ea"/>
          <a:cs typeface="+mn-cs"/>
          <a:sym typeface="Helvetica Light"/>
        </a:defRPr>
      </a:lvl7pPr>
      <a:lvl8pPr marL="2500224" marR="0" indent="-312528" algn="l" defTabSz="410751" rtl="0" latinLnBrk="0">
        <a:lnSpc>
          <a:spcPct val="100000"/>
        </a:lnSpc>
        <a:spcBef>
          <a:spcPts val="2953"/>
        </a:spcBef>
        <a:spcAft>
          <a:spcPts val="0"/>
        </a:spcAft>
        <a:buClrTx/>
        <a:buSzPct val="75000"/>
        <a:buFontTx/>
        <a:buChar char="•"/>
        <a:tabLst/>
        <a:defRPr sz="2531" b="0" i="0" u="none" strike="noStrike" cap="none" spc="0" baseline="0">
          <a:ln>
            <a:noFill/>
          </a:ln>
          <a:solidFill>
            <a:srgbClr val="000000"/>
          </a:solidFill>
          <a:uFillTx/>
          <a:latin typeface="+mn-lt"/>
          <a:ea typeface="+mn-ea"/>
          <a:cs typeface="+mn-cs"/>
          <a:sym typeface="Helvetica Light"/>
        </a:defRPr>
      </a:lvl8pPr>
      <a:lvl9pPr marL="2812752" marR="0" indent="-312528" algn="l" defTabSz="410751" rtl="0" latinLnBrk="0">
        <a:lnSpc>
          <a:spcPct val="100000"/>
        </a:lnSpc>
        <a:spcBef>
          <a:spcPts val="2953"/>
        </a:spcBef>
        <a:spcAft>
          <a:spcPts val="0"/>
        </a:spcAft>
        <a:buClrTx/>
        <a:buSzPct val="75000"/>
        <a:buFontTx/>
        <a:buChar char="•"/>
        <a:tabLst/>
        <a:defRPr sz="2531" b="0" i="0" u="none" strike="noStrike" cap="none" spc="0" baseline="0">
          <a:ln>
            <a:noFill/>
          </a:ln>
          <a:solidFill>
            <a:srgbClr val="000000"/>
          </a:solidFill>
          <a:uFillTx/>
          <a:latin typeface="+mn-lt"/>
          <a:ea typeface="+mn-ea"/>
          <a:cs typeface="+mn-cs"/>
          <a:sym typeface="Helvetica Light"/>
        </a:defRPr>
      </a:lvl9pPr>
    </p:bodyStyle>
    <p:otherStyle>
      <a:lvl1pPr marL="0" marR="0" indent="0"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1pPr>
      <a:lvl2pPr marL="0" marR="0" indent="160729"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2pPr>
      <a:lvl3pPr marL="0" marR="0" indent="321457"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3pPr>
      <a:lvl4pPr marL="0" marR="0" indent="482186"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4pPr>
      <a:lvl5pPr marL="0" marR="0" indent="642915"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5pPr>
      <a:lvl6pPr marL="0" marR="0" indent="803643"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6pPr>
      <a:lvl7pPr marL="0" marR="0" indent="964372"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7pPr>
      <a:lvl8pPr marL="0" marR="0" indent="1125101"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8pPr>
      <a:lvl9pPr marL="0" marR="0" indent="1285829"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1"/>
          </a:xfrm>
          <a:prstGeom prst="rect">
            <a:avLst/>
          </a:prstGeom>
        </p:spPr>
        <p:txBody>
          <a:bodyPr vert="horz" wrap="none" lIns="0" tIns="0" rIns="0" bIns="0" rtlCol="0" anchor="b" anchorCtr="0"/>
          <a:lstStyle>
            <a:lvl1pPr algn="r">
              <a:defRPr sz="800">
                <a:solidFill>
                  <a:schemeClr val="tx1"/>
                </a:solidFill>
              </a:defRPr>
            </a:lvl1pPr>
          </a:lstStyle>
          <a:p>
            <a:fld id="{61F01083-0641-A046-9189-3FBAE1EE00CF}" type="datetime3">
              <a:rPr lang="en-US" smtClean="0"/>
              <a:t>29 September 2025</a:t>
            </a:fld>
            <a:endParaRPr lang="fr-FR"/>
          </a:p>
        </p:txBody>
      </p:sp>
      <p:sp>
        <p:nvSpPr>
          <p:cNvPr id="5" name="Espace réservé du pied de page 4"/>
          <p:cNvSpPr>
            <a:spLocks noGrp="1"/>
          </p:cNvSpPr>
          <p:nvPr>
            <p:ph type="ftr" sz="quarter" idx="3"/>
          </p:nvPr>
        </p:nvSpPr>
        <p:spPr>
          <a:xfrm>
            <a:off x="1242000" y="6440400"/>
            <a:ext cx="4114800" cy="246511"/>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Country</a:t>
            </a:r>
            <a:endParaRPr lang="fr-FR" dirty="0"/>
          </a:p>
        </p:txBody>
      </p:sp>
      <p:sp>
        <p:nvSpPr>
          <p:cNvPr id="6" name="Espace réservé du numéro de diapositive 5"/>
          <p:cNvSpPr>
            <a:spLocks noGrp="1"/>
          </p:cNvSpPr>
          <p:nvPr>
            <p:ph type="sldNum" sz="quarter" idx="4"/>
          </p:nvPr>
        </p:nvSpPr>
        <p:spPr>
          <a:xfrm>
            <a:off x="11296800" y="6440400"/>
            <a:ext cx="215082" cy="246511"/>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4" name="ZoneTexte 15">
            <a:extLst>
              <a:ext uri="{FF2B5EF4-FFF2-40B4-BE49-F238E27FC236}">
                <a16:creationId xmlns:a16="http://schemas.microsoft.com/office/drawing/2014/main" id="{DD78DBB9-3B01-D842-8439-DBF096CF7283}"/>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9BBD5A4-7E5D-9346-BD7B-2829B7FF3682}"/>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B1B3F23D-1F79-434F-819F-04DAA3924950}"/>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368645"/>
      </p:ext>
    </p:extLst>
  </p:cSld>
  <p:clrMap bg1="lt1" tx1="dk1" bg2="lt2" tx2="dk2" accent1="accent1" accent2="accent2" accent3="accent3" accent4="accent4" accent5="accent5" accent6="accent6" hlink="hlink" folHlink="folHlink"/>
  <p:sldLayoutIdLst>
    <p:sldLayoutId id="2147483827" r:id="rId1"/>
    <p:sldLayoutId id="2147483828" r:id="rId2"/>
    <p:sldLayoutId id="2147483829" r:id="rId3"/>
    <p:sldLayoutId id="2147483830" r:id="rId4"/>
    <p:sldLayoutId id="2147483831" r:id="rId5"/>
    <p:sldLayoutId id="2147483832" r:id="rId6"/>
    <p:sldLayoutId id="2147483833" r:id="rId7"/>
    <p:sldLayoutId id="2147483834" r:id="rId8"/>
    <p:sldLayoutId id="2147483835" r:id="rId9"/>
    <p:sldLayoutId id="2147483836" r:id="rId10"/>
    <p:sldLayoutId id="2147483837" r:id="rId11"/>
    <p:sldLayoutId id="2147483838" r:id="rId12"/>
    <p:sldLayoutId id="2147483839" r:id="rId13"/>
    <p:sldLayoutId id="2147483840"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5" orient="horz" pos="30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45.xml"/><Relationship Id="rId4" Type="http://schemas.openxmlformats.org/officeDocument/2006/relationships/image" Target="../media/image29.jpeg"/></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8.xml"/><Relationship Id="rId1" Type="http://schemas.openxmlformats.org/officeDocument/2006/relationships/slideLayout" Target="../slideLayouts/slideLayout45.xml"/></Relationships>
</file>

<file path=ppt/slides/_rels/slide12.xml.rels><?xml version="1.0" encoding="UTF-8" standalone="yes"?>
<Relationships xmlns="http://schemas.openxmlformats.org/package/2006/relationships"><Relationship Id="rId3" Type="http://schemas.openxmlformats.org/officeDocument/2006/relationships/image" Target="../media/image32.tiff"/><Relationship Id="rId2" Type="http://schemas.openxmlformats.org/officeDocument/2006/relationships/image" Target="../media/image31.tiff"/><Relationship Id="rId1" Type="http://schemas.openxmlformats.org/officeDocument/2006/relationships/slideLayout" Target="../slideLayouts/slideLayout59.xml"/></Relationships>
</file>

<file path=ppt/slides/_rels/slide13.xml.rels><?xml version="1.0" encoding="UTF-8" standalone="yes"?>
<Relationships xmlns="http://schemas.openxmlformats.org/package/2006/relationships"><Relationship Id="rId8" Type="http://schemas.openxmlformats.org/officeDocument/2006/relationships/image" Target="../media/image33.emf"/><Relationship Id="rId13" Type="http://schemas.openxmlformats.org/officeDocument/2006/relationships/image" Target="../media/image38.emf"/><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image" Target="../media/image37.emf"/><Relationship Id="rId2" Type="http://schemas.openxmlformats.org/officeDocument/2006/relationships/notesSlide" Target="../notesSlides/notesSlide9.xml"/><Relationship Id="rId1" Type="http://schemas.openxmlformats.org/officeDocument/2006/relationships/slideLayout" Target="../slideLayouts/slideLayout46.xml"/><Relationship Id="rId6" Type="http://schemas.openxmlformats.org/officeDocument/2006/relationships/diagramColors" Target="../diagrams/colors1.xml"/><Relationship Id="rId11" Type="http://schemas.openxmlformats.org/officeDocument/2006/relationships/image" Target="../media/image36.emf"/><Relationship Id="rId5" Type="http://schemas.openxmlformats.org/officeDocument/2006/relationships/diagramQuickStyle" Target="../diagrams/quickStyle1.xml"/><Relationship Id="rId15" Type="http://schemas.openxmlformats.org/officeDocument/2006/relationships/image" Target="../media/image40.emf"/><Relationship Id="rId10" Type="http://schemas.openxmlformats.org/officeDocument/2006/relationships/image" Target="../media/image35.emf"/><Relationship Id="rId4" Type="http://schemas.openxmlformats.org/officeDocument/2006/relationships/diagramLayout" Target="../diagrams/layout1.xml"/><Relationship Id="rId9" Type="http://schemas.openxmlformats.org/officeDocument/2006/relationships/image" Target="../media/image34.emf"/><Relationship Id="rId14" Type="http://schemas.openxmlformats.org/officeDocument/2006/relationships/image" Target="../media/image39.emf"/></Relationships>
</file>

<file path=ppt/slides/_rels/slide1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9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0.xml"/></Relationships>
</file>

<file path=ppt/slides/_rels/slide1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0.xml"/><Relationship Id="rId1" Type="http://schemas.openxmlformats.org/officeDocument/2006/relationships/slideLayout" Target="../slideLayouts/slideLayout58.xml"/></Relationships>
</file>

<file path=ppt/slides/_rels/slide17.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11.xml"/><Relationship Id="rId1" Type="http://schemas.openxmlformats.org/officeDocument/2006/relationships/slideLayout" Target="../slideLayouts/slideLayout59.xml"/></Relationships>
</file>

<file path=ppt/slides/_rels/slide18.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12.xml"/><Relationship Id="rId1" Type="http://schemas.openxmlformats.org/officeDocument/2006/relationships/slideLayout" Target="../slideLayouts/slideLayout59.xml"/></Relationships>
</file>

<file path=ppt/slides/_rels/slide19.xml.rels><?xml version="1.0" encoding="UTF-8" standalone="yes"?>
<Relationships xmlns="http://schemas.openxmlformats.org/package/2006/relationships"><Relationship Id="rId3" Type="http://schemas.openxmlformats.org/officeDocument/2006/relationships/image" Target="../media/image32.tiff"/><Relationship Id="rId2" Type="http://schemas.openxmlformats.org/officeDocument/2006/relationships/image" Target="../media/image45.png"/><Relationship Id="rId1" Type="http://schemas.openxmlformats.org/officeDocument/2006/relationships/slideLayout" Target="../slideLayouts/slideLayout59.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3.xml"/><Relationship Id="rId1" Type="http://schemas.openxmlformats.org/officeDocument/2006/relationships/slideLayout" Target="../slideLayouts/slideLayout4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cernbox.cern.ch/files/link/public/yMzSQluMDeYObti?tiles-size=1&amp;items-per-page=100%7C&amp;view-mode=resource-table" TargetMode="External"/><Relationship Id="rId2" Type="http://schemas.openxmlformats.org/officeDocument/2006/relationships/hyperlink" Target="https://knowledgetransfer.web.cern.ch/technology-portfolio" TargetMode="External"/><Relationship Id="rId1" Type="http://schemas.openxmlformats.org/officeDocument/2006/relationships/slideLayout" Target="../slideLayouts/slideLayout45.xml"/></Relationships>
</file>

<file path=ppt/slides/_rels/slide22.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4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9.png"/><Relationship Id="rId7"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1.png"/><Relationship Id="rId5" Type="http://schemas.microsoft.com/office/2007/relationships/hdphoto" Target="../media/hdphoto1.wdp"/><Relationship Id="rId4" Type="http://schemas.openxmlformats.org/officeDocument/2006/relationships/image" Target="../media/image10.png"/><Relationship Id="rId9"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15.xml"/><Relationship Id="rId5" Type="http://schemas.openxmlformats.org/officeDocument/2006/relationships/image" Target="../media/image17.jpeg"/><Relationship Id="rId4" Type="http://schemas.openxmlformats.org/officeDocument/2006/relationships/image" Target="../media/image16.jpeg"/></Relationships>
</file>

<file path=ppt/slides/_rels/slide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jp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2.jpg"/><Relationship Id="rId5" Type="http://schemas.openxmlformats.org/officeDocument/2006/relationships/image" Target="../media/image21.jpg"/><Relationship Id="rId4" Type="http://schemas.openxmlformats.org/officeDocument/2006/relationships/image" Target="../media/image20.jpg"/></Relationships>
</file>

<file path=ppt/slides/_rels/slide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95.xml"/></Relationships>
</file>

<file path=ppt/slides/_rels/slide9.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505277" y="1854264"/>
            <a:ext cx="3181447" cy="3149473"/>
          </a:xfrm>
          <a:prstGeom prst="rect">
            <a:avLst/>
          </a:prstGeom>
        </p:spPr>
      </p:pic>
    </p:spTree>
    <p:extLst>
      <p:ext uri="{BB962C8B-B14F-4D97-AF65-F5344CB8AC3E}">
        <p14:creationId xmlns:p14="http://schemas.microsoft.com/office/powerpoint/2010/main" val="242196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69248-CC1D-7D42-21FC-057D996D5F09}"/>
              </a:ext>
            </a:extLst>
          </p:cNvPr>
          <p:cNvSpPr>
            <a:spLocks noGrp="1"/>
          </p:cNvSpPr>
          <p:nvPr>
            <p:ph type="title"/>
          </p:nvPr>
        </p:nvSpPr>
        <p:spPr>
          <a:xfrm>
            <a:off x="682720" y="538858"/>
            <a:ext cx="10800000" cy="1116849"/>
          </a:xfrm>
        </p:spPr>
        <p:txBody>
          <a:bodyPr/>
          <a:lstStyle/>
          <a:p>
            <a:r>
              <a:rPr lang="en-CH">
                <a:solidFill>
                  <a:srgbClr val="6E2466"/>
                </a:solidFill>
              </a:rPr>
              <a:t>Some historic examples</a:t>
            </a:r>
          </a:p>
        </p:txBody>
      </p:sp>
      <p:sp>
        <p:nvSpPr>
          <p:cNvPr id="8" name="ZoneTexte 15">
            <a:extLst>
              <a:ext uri="{FF2B5EF4-FFF2-40B4-BE49-F238E27FC236}">
                <a16:creationId xmlns:a16="http://schemas.microsoft.com/office/drawing/2014/main" id="{4F1B69BD-C2C1-89DA-6E28-8A3597A140B4}"/>
              </a:ext>
            </a:extLst>
          </p:cNvPr>
          <p:cNvSpPr txBox="1"/>
          <p:nvPr/>
        </p:nvSpPr>
        <p:spPr>
          <a:xfrm>
            <a:off x="0" y="5303522"/>
            <a:ext cx="3960000" cy="415498"/>
          </a:xfrm>
          <a:prstGeom prst="rect">
            <a:avLst/>
          </a:prstGeom>
          <a:solidFill>
            <a:srgbClr val="6E2466"/>
          </a:solidFill>
        </p:spPr>
        <p:txBody>
          <a:bodyPr wrap="square" rtlCol="0">
            <a:spAutoFit/>
          </a:bodyPr>
          <a:lstStyle/>
          <a:p>
            <a:pPr algn="ctr"/>
            <a:r>
              <a:rPr lang="en-US" sz="2100" dirty="0">
                <a:solidFill>
                  <a:schemeClr val="bg1"/>
                </a:solidFill>
                <a:latin typeface="Arial" charset="0"/>
                <a:ea typeface="Arial" charset="0"/>
                <a:cs typeface="Arial" charset="0"/>
              </a:rPr>
              <a:t>WWW</a:t>
            </a:r>
            <a:endParaRPr lang="fr-FR" sz="2100" dirty="0">
              <a:solidFill>
                <a:schemeClr val="bg1"/>
              </a:solidFill>
              <a:latin typeface="Arial" charset="0"/>
              <a:ea typeface="Arial" charset="0"/>
              <a:cs typeface="Arial" charset="0"/>
            </a:endParaRPr>
          </a:p>
        </p:txBody>
      </p:sp>
      <p:pic>
        <p:nvPicPr>
          <p:cNvPr id="14" name="Picture 2" descr="https://mediastream.cern.ch/MediaArchive/Photo/Public/1994/9407011/9407011_31/9407011_31-A4-at-144-dpi.jpg">
            <a:extLst>
              <a:ext uri="{FF2B5EF4-FFF2-40B4-BE49-F238E27FC236}">
                <a16:creationId xmlns:a16="http://schemas.microsoft.com/office/drawing/2014/main" id="{795A7DAD-9A8A-E30D-E153-B108DEA391F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7133" t="7512" r="7005" b="7512"/>
          <a:stretch/>
        </p:blipFill>
        <p:spPr bwMode="auto">
          <a:xfrm>
            <a:off x="0" y="2039547"/>
            <a:ext cx="3960000" cy="3279146"/>
          </a:xfrm>
          <a:prstGeom prst="rect">
            <a:avLst/>
          </a:prstGeom>
          <a:solidFill>
            <a:schemeClr val="accent3"/>
          </a:solidFill>
        </p:spPr>
      </p:pic>
      <p:sp>
        <p:nvSpPr>
          <p:cNvPr id="9" name="ZoneTexte 16">
            <a:extLst>
              <a:ext uri="{FF2B5EF4-FFF2-40B4-BE49-F238E27FC236}">
                <a16:creationId xmlns:a16="http://schemas.microsoft.com/office/drawing/2014/main" id="{1C360DBF-471F-FC11-C675-704A2B4DEC39}"/>
              </a:ext>
            </a:extLst>
          </p:cNvPr>
          <p:cNvSpPr txBox="1"/>
          <p:nvPr/>
        </p:nvSpPr>
        <p:spPr>
          <a:xfrm>
            <a:off x="4116000" y="5303522"/>
            <a:ext cx="3960000" cy="415498"/>
          </a:xfrm>
          <a:prstGeom prst="rect">
            <a:avLst/>
          </a:prstGeom>
          <a:solidFill>
            <a:srgbClr val="6E2466"/>
          </a:solidFill>
        </p:spPr>
        <p:txBody>
          <a:bodyPr wrap="square" rtlCol="0">
            <a:spAutoFit/>
          </a:bodyPr>
          <a:lstStyle/>
          <a:p>
            <a:pPr algn="ctr"/>
            <a:r>
              <a:rPr lang="en-US" sz="2100">
                <a:solidFill>
                  <a:schemeClr val="bg1"/>
                </a:solidFill>
                <a:latin typeface="Arial" charset="0"/>
                <a:ea typeface="Arial" charset="0"/>
                <a:cs typeface="Arial" charset="0"/>
              </a:rPr>
              <a:t>TRACKERBALL</a:t>
            </a:r>
            <a:endParaRPr lang="fr-FR" sz="2100">
              <a:solidFill>
                <a:schemeClr val="bg1"/>
              </a:solidFill>
              <a:latin typeface="Arial" charset="0"/>
              <a:ea typeface="Arial" charset="0"/>
              <a:cs typeface="Arial" charset="0"/>
            </a:endParaRPr>
          </a:p>
        </p:txBody>
      </p:sp>
      <p:pic>
        <p:nvPicPr>
          <p:cNvPr id="15" name="Picture 14" descr="62417_650_550_0_0_0_0.jpg">
            <a:extLst>
              <a:ext uri="{FF2B5EF4-FFF2-40B4-BE49-F238E27FC236}">
                <a16:creationId xmlns:a16="http://schemas.microsoft.com/office/drawing/2014/main" id="{41DBF27F-C381-5046-2129-7DD2D2D9B781}"/>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8068" t="-275" r="18371"/>
          <a:stretch/>
        </p:blipFill>
        <p:spPr>
          <a:xfrm>
            <a:off x="4115999" y="2039547"/>
            <a:ext cx="3960001" cy="3279146"/>
          </a:xfrm>
          <a:prstGeom prst="rect">
            <a:avLst/>
          </a:prstGeom>
        </p:spPr>
      </p:pic>
      <p:sp>
        <p:nvSpPr>
          <p:cNvPr id="10" name="ZoneTexte 17">
            <a:extLst>
              <a:ext uri="{FF2B5EF4-FFF2-40B4-BE49-F238E27FC236}">
                <a16:creationId xmlns:a16="http://schemas.microsoft.com/office/drawing/2014/main" id="{96241536-AD17-24B6-D8D6-3E22B911CF38}"/>
              </a:ext>
            </a:extLst>
          </p:cNvPr>
          <p:cNvSpPr txBox="1"/>
          <p:nvPr/>
        </p:nvSpPr>
        <p:spPr>
          <a:xfrm>
            <a:off x="8232000" y="5303522"/>
            <a:ext cx="3960000" cy="415498"/>
          </a:xfrm>
          <a:prstGeom prst="rect">
            <a:avLst/>
          </a:prstGeom>
          <a:solidFill>
            <a:srgbClr val="6E2466"/>
          </a:solidFill>
        </p:spPr>
        <p:txBody>
          <a:bodyPr wrap="square" rtlCol="0">
            <a:spAutoFit/>
          </a:bodyPr>
          <a:lstStyle/>
          <a:p>
            <a:pPr algn="ctr"/>
            <a:r>
              <a:rPr lang="en-US" sz="2100">
                <a:solidFill>
                  <a:schemeClr val="bg1"/>
                </a:solidFill>
                <a:latin typeface="Arial" charset="0"/>
                <a:ea typeface="Arial" charset="0"/>
                <a:cs typeface="Arial" charset="0"/>
              </a:rPr>
              <a:t>TOUCHSCREEN</a:t>
            </a:r>
            <a:endParaRPr lang="fr-FR" sz="2100">
              <a:solidFill>
                <a:schemeClr val="bg1"/>
              </a:solidFill>
              <a:latin typeface="Arial" charset="0"/>
              <a:ea typeface="Arial" charset="0"/>
              <a:cs typeface="Arial" charset="0"/>
            </a:endParaRPr>
          </a:p>
        </p:txBody>
      </p:sp>
      <p:pic>
        <p:nvPicPr>
          <p:cNvPr id="16" name="Picture 2" descr="https://cds.cern.ch/record/917909/files/7704500X.jpg?subformat=icon-1440">
            <a:extLst>
              <a:ext uri="{FF2B5EF4-FFF2-40B4-BE49-F238E27FC236}">
                <a16:creationId xmlns:a16="http://schemas.microsoft.com/office/drawing/2014/main" id="{F562E487-12BB-78FD-B6C5-197560F9210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1591" r="12232"/>
          <a:stretch/>
        </p:blipFill>
        <p:spPr bwMode="auto">
          <a:xfrm>
            <a:off x="8231998" y="2039547"/>
            <a:ext cx="3960001" cy="32791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7737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Diagram&#10;&#10;Description automatically generated">
            <a:extLst>
              <a:ext uri="{FF2B5EF4-FFF2-40B4-BE49-F238E27FC236}">
                <a16:creationId xmlns:a16="http://schemas.microsoft.com/office/drawing/2014/main" id="{5230BAC3-8AEF-DE29-B4B0-3A18FCBCBF87}"/>
              </a:ext>
            </a:extLst>
          </p:cNvPr>
          <p:cNvPicPr>
            <a:picLocks noChangeAspect="1"/>
          </p:cNvPicPr>
          <p:nvPr/>
        </p:nvPicPr>
        <p:blipFill>
          <a:blip r:embed="rId3"/>
          <a:stretch>
            <a:fillRect/>
          </a:stretch>
        </p:blipFill>
        <p:spPr>
          <a:xfrm>
            <a:off x="978277" y="830503"/>
            <a:ext cx="10186688" cy="5730012"/>
          </a:xfrm>
          <a:prstGeom prst="rect">
            <a:avLst/>
          </a:prstGeom>
        </p:spPr>
      </p:pic>
      <p:sp>
        <p:nvSpPr>
          <p:cNvPr id="2" name="Title 1">
            <a:extLst>
              <a:ext uri="{FF2B5EF4-FFF2-40B4-BE49-F238E27FC236}">
                <a16:creationId xmlns:a16="http://schemas.microsoft.com/office/drawing/2014/main" id="{78A93503-CC04-FD59-7AEF-DD87F4C837F9}"/>
              </a:ext>
            </a:extLst>
          </p:cNvPr>
          <p:cNvSpPr>
            <a:spLocks noGrp="1"/>
          </p:cNvSpPr>
          <p:nvPr>
            <p:ph type="title"/>
          </p:nvPr>
        </p:nvSpPr>
        <p:spPr>
          <a:xfrm>
            <a:off x="696000" y="465591"/>
            <a:ext cx="10800000" cy="645579"/>
          </a:xfrm>
        </p:spPr>
        <p:txBody>
          <a:bodyPr/>
          <a:lstStyle/>
          <a:p>
            <a:r>
              <a:rPr lang="en-CH" dirty="0">
                <a:solidFill>
                  <a:srgbClr val="6E2466"/>
                </a:solidFill>
              </a:rPr>
              <a:t>Our toolbox to accelerate innovation</a:t>
            </a:r>
          </a:p>
        </p:txBody>
      </p:sp>
    </p:spTree>
    <p:extLst>
      <p:ext uri="{BB962C8B-B14F-4D97-AF65-F5344CB8AC3E}">
        <p14:creationId xmlns:p14="http://schemas.microsoft.com/office/powerpoint/2010/main" val="3863364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8E8F448-C7EB-5B4A-9981-C4F70BEBBBD3}"/>
              </a:ext>
            </a:extLst>
          </p:cNvPr>
          <p:cNvPicPr>
            <a:picLocks noChangeAspect="1"/>
          </p:cNvPicPr>
          <p:nvPr/>
        </p:nvPicPr>
        <p:blipFill>
          <a:blip r:embed="rId2">
            <a:alphaModFix amt="20000"/>
          </a:blip>
          <a:stretch>
            <a:fillRect/>
          </a:stretch>
        </p:blipFill>
        <p:spPr>
          <a:xfrm>
            <a:off x="1638436" y="105"/>
            <a:ext cx="8915128" cy="6857791"/>
          </a:xfrm>
          <a:prstGeom prst="rect">
            <a:avLst/>
          </a:prstGeom>
        </p:spPr>
      </p:pic>
      <p:sp>
        <p:nvSpPr>
          <p:cNvPr id="8" name="Title 7"/>
          <p:cNvSpPr>
            <a:spLocks noGrp="1"/>
          </p:cNvSpPr>
          <p:nvPr>
            <p:ph type="title"/>
          </p:nvPr>
        </p:nvSpPr>
        <p:spPr>
          <a:xfrm>
            <a:off x="170336" y="403674"/>
            <a:ext cx="10515279" cy="1325522"/>
          </a:xfrm>
        </p:spPr>
        <p:txBody>
          <a:bodyPr>
            <a:normAutofit/>
          </a:bodyPr>
          <a:lstStyle/>
          <a:p>
            <a:r>
              <a:rPr lang="en-US" b="1" dirty="0">
                <a:latin typeface="Helvetica" pitchFamily="2" charset="0"/>
              </a:rPr>
              <a:t>Knowledge Transfer Channels</a:t>
            </a:r>
            <a:endParaRPr lang="en-GB" b="1" dirty="0">
              <a:latin typeface="Helvetica" pitchFamily="2" charset="0"/>
            </a:endParaRPr>
          </a:p>
        </p:txBody>
      </p:sp>
      <p:sp>
        <p:nvSpPr>
          <p:cNvPr id="9" name="Content Placeholder 8"/>
          <p:cNvSpPr>
            <a:spLocks noGrp="1"/>
          </p:cNvSpPr>
          <p:nvPr>
            <p:ph idx="1"/>
          </p:nvPr>
        </p:nvSpPr>
        <p:spPr>
          <a:xfrm>
            <a:off x="187" y="1897985"/>
            <a:ext cx="12085614" cy="4531570"/>
          </a:xfrm>
        </p:spPr>
        <p:txBody>
          <a:bodyPr>
            <a:normAutofit/>
          </a:bodyPr>
          <a:lstStyle/>
          <a:p>
            <a:pPr marL="36572" indent="0">
              <a:buNone/>
            </a:pPr>
            <a:r>
              <a:rPr lang="en-US" sz="3094" dirty="0">
                <a:latin typeface="Helvetica Light" panose="020B0403020202020204" pitchFamily="34" charset="0"/>
              </a:rPr>
              <a:t>Dedicated actions to </a:t>
            </a:r>
            <a:r>
              <a:rPr lang="en-US" sz="3094" b="1" dirty="0">
                <a:latin typeface="Helvetica" pitchFamily="2" charset="0"/>
              </a:rPr>
              <a:t>foster the transfer of technologies and know-how </a:t>
            </a:r>
            <a:r>
              <a:rPr lang="en-US" sz="3094" dirty="0">
                <a:latin typeface="Helvetica Light" panose="020B0403020202020204" pitchFamily="34" charset="0"/>
              </a:rPr>
              <a:t>to other fields than particle physics </a:t>
            </a:r>
            <a:br>
              <a:rPr lang="en-US" sz="3094" dirty="0">
                <a:latin typeface="Helvetica Light" panose="020B0403020202020204" pitchFamily="34" charset="0"/>
              </a:rPr>
            </a:br>
            <a:r>
              <a:rPr lang="en-US" dirty="0">
                <a:latin typeface="Helvetica Light" panose="020B0403020202020204" pitchFamily="34" charset="0"/>
              </a:rPr>
              <a:t>(very often with the involvement of industry)</a:t>
            </a:r>
          </a:p>
          <a:p>
            <a:pPr marL="36572" indent="0">
              <a:buNone/>
            </a:pPr>
            <a:endParaRPr lang="en-US" sz="3094" dirty="0">
              <a:latin typeface="Helvetica Light" panose="020B0403020202020204" pitchFamily="34" charset="0"/>
            </a:endParaRPr>
          </a:p>
          <a:p>
            <a:pPr marL="36572" indent="0">
              <a:buNone/>
            </a:pPr>
            <a:r>
              <a:rPr lang="en-US" sz="3094" dirty="0">
                <a:latin typeface="Helvetica Light" panose="020B0403020202020204" pitchFamily="34" charset="0"/>
              </a:rPr>
              <a:t>Technology-intensive </a:t>
            </a:r>
            <a:r>
              <a:rPr lang="en-US" sz="3094" b="1" dirty="0">
                <a:latin typeface="Helvetica" pitchFamily="2" charset="0"/>
              </a:rPr>
              <a:t>procurement contracts</a:t>
            </a:r>
          </a:p>
          <a:p>
            <a:pPr marL="36572" indent="0">
              <a:buNone/>
            </a:pPr>
            <a:endParaRPr lang="en-US" sz="3094" dirty="0">
              <a:latin typeface="Helvetica Light" panose="020B0403020202020204" pitchFamily="34" charset="0"/>
            </a:endParaRPr>
          </a:p>
          <a:p>
            <a:pPr marL="36572" indent="0">
              <a:buNone/>
            </a:pPr>
            <a:r>
              <a:rPr lang="en-US" sz="3094" b="1" dirty="0">
                <a:latin typeface="Helvetica" pitchFamily="2" charset="0"/>
              </a:rPr>
              <a:t>People</a:t>
            </a:r>
            <a:br>
              <a:rPr lang="en-US" sz="3094" dirty="0">
                <a:latin typeface="Helvetica Light" panose="020B0403020202020204" pitchFamily="34" charset="0"/>
              </a:rPr>
            </a:br>
            <a:r>
              <a:rPr lang="en-US" dirty="0">
                <a:latin typeface="Helvetica Light" panose="020B0403020202020204" pitchFamily="34" charset="0"/>
              </a:rPr>
              <a:t>(very hard to quantify but extremely impactful for particle physics)</a:t>
            </a:r>
          </a:p>
          <a:p>
            <a:pPr marL="36572" indent="0">
              <a:buNone/>
            </a:pPr>
            <a:endParaRPr lang="en-US" sz="3094" dirty="0">
              <a:latin typeface="Helvetica Light" panose="020B0403020202020204" pitchFamily="34" charset="0"/>
            </a:endParaRPr>
          </a:p>
        </p:txBody>
      </p:sp>
      <p:pic>
        <p:nvPicPr>
          <p:cNvPr id="6" name="Picture 5">
            <a:extLst>
              <a:ext uri="{FF2B5EF4-FFF2-40B4-BE49-F238E27FC236}">
                <a16:creationId xmlns:a16="http://schemas.microsoft.com/office/drawing/2014/main" id="{B53B87F6-38C7-2F4D-9AED-8E9680D66DF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6" y="6217835"/>
            <a:ext cx="2606642" cy="676251"/>
          </a:xfrm>
          <a:prstGeom prst="rect">
            <a:avLst/>
          </a:prstGeom>
        </p:spPr>
      </p:pic>
      <p:sp>
        <p:nvSpPr>
          <p:cNvPr id="10" name="Slide Number Placeholder 3">
            <a:extLst>
              <a:ext uri="{FF2B5EF4-FFF2-40B4-BE49-F238E27FC236}">
                <a16:creationId xmlns:a16="http://schemas.microsoft.com/office/drawing/2014/main" id="{EAE36126-28F4-EA48-AE2A-C4A8CED774F8}"/>
              </a:ext>
            </a:extLst>
          </p:cNvPr>
          <p:cNvSpPr txBox="1">
            <a:spLocks/>
          </p:cNvSpPr>
          <p:nvPr/>
        </p:nvSpPr>
        <p:spPr>
          <a:xfrm>
            <a:off x="11508230" y="6436300"/>
            <a:ext cx="431980" cy="421596"/>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a:lstStyle>
          <a:p>
            <a:pPr defTabSz="410751"/>
            <a:fld id="{86CB4B4D-7CA3-9044-876B-883B54F8677D}" type="slidenum">
              <a:rPr lang="en-FR" sz="1687" kern="0">
                <a:solidFill>
                  <a:srgbClr val="FFFFFF"/>
                </a:solidFill>
                <a:latin typeface="Helvetica Light"/>
              </a:rPr>
              <a:pPr defTabSz="410751"/>
              <a:t>12</a:t>
            </a:fld>
            <a:endParaRPr lang="en-FR" sz="2531" kern="0" dirty="0">
              <a:solidFill>
                <a:srgbClr val="FFFFFF"/>
              </a:solidFill>
              <a:latin typeface="Helvetica Light"/>
            </a:endParaRPr>
          </a:p>
        </p:txBody>
      </p:sp>
    </p:spTree>
    <p:extLst>
      <p:ext uri="{BB962C8B-B14F-4D97-AF65-F5344CB8AC3E}">
        <p14:creationId xmlns:p14="http://schemas.microsoft.com/office/powerpoint/2010/main" val="42158646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a:extLst>
              <a:ext uri="{FF2B5EF4-FFF2-40B4-BE49-F238E27FC236}">
                <a16:creationId xmlns:a16="http://schemas.microsoft.com/office/drawing/2014/main" id="{64CB2063-ED9B-F471-2813-80E8BC7106B9}"/>
              </a:ext>
            </a:extLst>
          </p:cNvPr>
          <p:cNvGraphicFramePr/>
          <p:nvPr>
            <p:extLst>
              <p:ext uri="{D42A27DB-BD31-4B8C-83A1-F6EECF244321}">
                <p14:modId xmlns:p14="http://schemas.microsoft.com/office/powerpoint/2010/main" val="2846825771"/>
              </p:ext>
            </p:extLst>
          </p:nvPr>
        </p:nvGraphicFramePr>
        <p:xfrm>
          <a:off x="2474153" y="517236"/>
          <a:ext cx="7602720" cy="55998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51" name="Group 50">
            <a:extLst>
              <a:ext uri="{FF2B5EF4-FFF2-40B4-BE49-F238E27FC236}">
                <a16:creationId xmlns:a16="http://schemas.microsoft.com/office/drawing/2014/main" id="{073676A2-87BF-3627-C7CF-02F856E87161}"/>
              </a:ext>
            </a:extLst>
          </p:cNvPr>
          <p:cNvGrpSpPr/>
          <p:nvPr/>
        </p:nvGrpSpPr>
        <p:grpSpPr>
          <a:xfrm>
            <a:off x="-360504" y="373135"/>
            <a:ext cx="2147587" cy="6437364"/>
            <a:chOff x="549717" y="1063179"/>
            <a:chExt cx="1741055" cy="4988467"/>
          </a:xfrm>
        </p:grpSpPr>
        <p:pic>
          <p:nvPicPr>
            <p:cNvPr id="25" name="Picture 24">
              <a:extLst>
                <a:ext uri="{FF2B5EF4-FFF2-40B4-BE49-F238E27FC236}">
                  <a16:creationId xmlns:a16="http://schemas.microsoft.com/office/drawing/2014/main" id="{7117A264-71BB-DF58-AB4A-D6243E16C69F}"/>
                </a:ext>
              </a:extLst>
            </p:cNvPr>
            <p:cNvPicPr>
              <a:picLocks noChangeAspect="1"/>
            </p:cNvPicPr>
            <p:nvPr/>
          </p:nvPicPr>
          <p:blipFill>
            <a:blip r:embed="rId8"/>
            <a:stretch>
              <a:fillRect/>
            </a:stretch>
          </p:blipFill>
          <p:spPr>
            <a:xfrm>
              <a:off x="549717" y="1063179"/>
              <a:ext cx="1741055" cy="1646190"/>
            </a:xfrm>
            <a:prstGeom prst="rect">
              <a:avLst/>
            </a:prstGeom>
          </p:spPr>
        </p:pic>
        <p:pic>
          <p:nvPicPr>
            <p:cNvPr id="28" name="Picture 27">
              <a:extLst>
                <a:ext uri="{FF2B5EF4-FFF2-40B4-BE49-F238E27FC236}">
                  <a16:creationId xmlns:a16="http://schemas.microsoft.com/office/drawing/2014/main" id="{D9442A3C-365A-76A4-1F68-C4A76C676274}"/>
                </a:ext>
              </a:extLst>
            </p:cNvPr>
            <p:cNvPicPr>
              <a:picLocks noChangeAspect="1"/>
            </p:cNvPicPr>
            <p:nvPr/>
          </p:nvPicPr>
          <p:blipFill>
            <a:blip r:embed="rId9"/>
            <a:stretch>
              <a:fillRect/>
            </a:stretch>
          </p:blipFill>
          <p:spPr>
            <a:xfrm>
              <a:off x="549717" y="2744437"/>
              <a:ext cx="1741054" cy="1646189"/>
            </a:xfrm>
            <a:prstGeom prst="rect">
              <a:avLst/>
            </a:prstGeom>
          </p:spPr>
        </p:pic>
        <p:pic>
          <p:nvPicPr>
            <p:cNvPr id="31" name="Picture 30">
              <a:extLst>
                <a:ext uri="{FF2B5EF4-FFF2-40B4-BE49-F238E27FC236}">
                  <a16:creationId xmlns:a16="http://schemas.microsoft.com/office/drawing/2014/main" id="{9D38E5B0-AFAC-EEBF-3761-96E524E3DA31}"/>
                </a:ext>
              </a:extLst>
            </p:cNvPr>
            <p:cNvPicPr>
              <a:picLocks noChangeAspect="1"/>
            </p:cNvPicPr>
            <p:nvPr/>
          </p:nvPicPr>
          <p:blipFill>
            <a:blip r:embed="rId10"/>
            <a:stretch>
              <a:fillRect/>
            </a:stretch>
          </p:blipFill>
          <p:spPr>
            <a:xfrm>
              <a:off x="549717" y="4405456"/>
              <a:ext cx="1741055" cy="1646190"/>
            </a:xfrm>
            <a:prstGeom prst="rect">
              <a:avLst/>
            </a:prstGeom>
          </p:spPr>
        </p:pic>
      </p:grpSp>
      <p:grpSp>
        <p:nvGrpSpPr>
          <p:cNvPr id="50" name="Group 49">
            <a:extLst>
              <a:ext uri="{FF2B5EF4-FFF2-40B4-BE49-F238E27FC236}">
                <a16:creationId xmlns:a16="http://schemas.microsoft.com/office/drawing/2014/main" id="{A3A7DEC7-3676-1360-1557-EA703FEA6950}"/>
              </a:ext>
            </a:extLst>
          </p:cNvPr>
          <p:cNvGrpSpPr/>
          <p:nvPr/>
        </p:nvGrpSpPr>
        <p:grpSpPr>
          <a:xfrm>
            <a:off x="10404917" y="249382"/>
            <a:ext cx="2113564" cy="6561118"/>
            <a:chOff x="10723417" y="296882"/>
            <a:chExt cx="1771314" cy="6561118"/>
          </a:xfrm>
        </p:grpSpPr>
        <p:pic>
          <p:nvPicPr>
            <p:cNvPr id="34" name="Picture 33">
              <a:extLst>
                <a:ext uri="{FF2B5EF4-FFF2-40B4-BE49-F238E27FC236}">
                  <a16:creationId xmlns:a16="http://schemas.microsoft.com/office/drawing/2014/main" id="{CAAD399D-FE09-9401-4EBB-1CCE387FA381}"/>
                </a:ext>
              </a:extLst>
            </p:cNvPr>
            <p:cNvPicPr>
              <a:picLocks noChangeAspect="1"/>
            </p:cNvPicPr>
            <p:nvPr/>
          </p:nvPicPr>
          <p:blipFill>
            <a:blip r:embed="rId11"/>
            <a:stretch>
              <a:fillRect/>
            </a:stretch>
          </p:blipFill>
          <p:spPr>
            <a:xfrm>
              <a:off x="10909478" y="408274"/>
              <a:ext cx="1282522" cy="1309809"/>
            </a:xfrm>
            <a:prstGeom prst="rect">
              <a:avLst/>
            </a:prstGeom>
          </p:spPr>
        </p:pic>
        <p:pic>
          <p:nvPicPr>
            <p:cNvPr id="37" name="Picture 36">
              <a:extLst>
                <a:ext uri="{FF2B5EF4-FFF2-40B4-BE49-F238E27FC236}">
                  <a16:creationId xmlns:a16="http://schemas.microsoft.com/office/drawing/2014/main" id="{5EDA6487-6808-9931-F8B9-F0BFCD498DB5}"/>
                </a:ext>
              </a:extLst>
            </p:cNvPr>
            <p:cNvPicPr>
              <a:picLocks noChangeAspect="1"/>
            </p:cNvPicPr>
            <p:nvPr/>
          </p:nvPicPr>
          <p:blipFill>
            <a:blip r:embed="rId12"/>
            <a:stretch>
              <a:fillRect/>
            </a:stretch>
          </p:blipFill>
          <p:spPr>
            <a:xfrm>
              <a:off x="10909478" y="1724573"/>
              <a:ext cx="1282522" cy="1275877"/>
            </a:xfrm>
            <a:prstGeom prst="rect">
              <a:avLst/>
            </a:prstGeom>
          </p:spPr>
        </p:pic>
        <p:pic>
          <p:nvPicPr>
            <p:cNvPr id="40" name="Picture 39">
              <a:extLst>
                <a:ext uri="{FF2B5EF4-FFF2-40B4-BE49-F238E27FC236}">
                  <a16:creationId xmlns:a16="http://schemas.microsoft.com/office/drawing/2014/main" id="{2C90B142-469D-8F5E-FE6B-D967CBD4AE3B}"/>
                </a:ext>
              </a:extLst>
            </p:cNvPr>
            <p:cNvPicPr>
              <a:picLocks noChangeAspect="1"/>
            </p:cNvPicPr>
            <p:nvPr/>
          </p:nvPicPr>
          <p:blipFill>
            <a:blip r:embed="rId13"/>
            <a:stretch>
              <a:fillRect/>
            </a:stretch>
          </p:blipFill>
          <p:spPr>
            <a:xfrm>
              <a:off x="10920016" y="3004487"/>
              <a:ext cx="1517703" cy="1318547"/>
            </a:xfrm>
            <a:prstGeom prst="rect">
              <a:avLst/>
            </a:prstGeom>
          </p:spPr>
        </p:pic>
        <p:pic>
          <p:nvPicPr>
            <p:cNvPr id="43" name="Picture 42">
              <a:extLst>
                <a:ext uri="{FF2B5EF4-FFF2-40B4-BE49-F238E27FC236}">
                  <a16:creationId xmlns:a16="http://schemas.microsoft.com/office/drawing/2014/main" id="{C74CCBB5-CF68-2189-0665-65C20CB559DC}"/>
                </a:ext>
              </a:extLst>
            </p:cNvPr>
            <p:cNvPicPr>
              <a:picLocks noChangeAspect="1"/>
            </p:cNvPicPr>
            <p:nvPr/>
          </p:nvPicPr>
          <p:blipFill>
            <a:blip r:embed="rId14"/>
            <a:stretch>
              <a:fillRect/>
            </a:stretch>
          </p:blipFill>
          <p:spPr>
            <a:xfrm>
              <a:off x="10863003" y="4326994"/>
              <a:ext cx="1375471" cy="1282444"/>
            </a:xfrm>
            <a:prstGeom prst="rect">
              <a:avLst/>
            </a:prstGeom>
          </p:spPr>
        </p:pic>
        <p:pic>
          <p:nvPicPr>
            <p:cNvPr id="47" name="Picture 46">
              <a:extLst>
                <a:ext uri="{FF2B5EF4-FFF2-40B4-BE49-F238E27FC236}">
                  <a16:creationId xmlns:a16="http://schemas.microsoft.com/office/drawing/2014/main" id="{6100B19D-C7FD-0F85-B30F-FF04BE8D88CC}"/>
                </a:ext>
              </a:extLst>
            </p:cNvPr>
            <p:cNvPicPr>
              <a:picLocks noChangeAspect="1"/>
            </p:cNvPicPr>
            <p:nvPr/>
          </p:nvPicPr>
          <p:blipFill>
            <a:blip r:embed="rId15"/>
            <a:stretch>
              <a:fillRect/>
            </a:stretch>
          </p:blipFill>
          <p:spPr>
            <a:xfrm>
              <a:off x="10920016" y="5609808"/>
              <a:ext cx="1261443" cy="1235830"/>
            </a:xfrm>
            <a:prstGeom prst="rect">
              <a:avLst/>
            </a:prstGeom>
          </p:spPr>
        </p:pic>
        <p:sp>
          <p:nvSpPr>
            <p:cNvPr id="48" name="Rectangle 47">
              <a:extLst>
                <a:ext uri="{FF2B5EF4-FFF2-40B4-BE49-F238E27FC236}">
                  <a16:creationId xmlns:a16="http://schemas.microsoft.com/office/drawing/2014/main" id="{4D60CF5A-1DC0-66DE-2C24-C66A3AC257E9}"/>
                </a:ext>
              </a:extLst>
            </p:cNvPr>
            <p:cNvSpPr/>
            <p:nvPr/>
          </p:nvSpPr>
          <p:spPr>
            <a:xfrm>
              <a:off x="10723417" y="296883"/>
              <a:ext cx="232224" cy="6561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9" name="Rectangle 48">
              <a:extLst>
                <a:ext uri="{FF2B5EF4-FFF2-40B4-BE49-F238E27FC236}">
                  <a16:creationId xmlns:a16="http://schemas.microsoft.com/office/drawing/2014/main" id="{9D0BCFCB-63D2-115D-F95E-5712C101EE33}"/>
                </a:ext>
              </a:extLst>
            </p:cNvPr>
            <p:cNvSpPr/>
            <p:nvPr/>
          </p:nvSpPr>
          <p:spPr>
            <a:xfrm>
              <a:off x="12157708" y="296882"/>
              <a:ext cx="337023" cy="6561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sp>
        <p:nvSpPr>
          <p:cNvPr id="52" name="Rectangle 51">
            <a:extLst>
              <a:ext uri="{FF2B5EF4-FFF2-40B4-BE49-F238E27FC236}">
                <a16:creationId xmlns:a16="http://schemas.microsoft.com/office/drawing/2014/main" id="{166D677C-EEBA-29C4-9D6F-3835BF276C87}"/>
              </a:ext>
            </a:extLst>
          </p:cNvPr>
          <p:cNvSpPr/>
          <p:nvPr/>
        </p:nvSpPr>
        <p:spPr>
          <a:xfrm>
            <a:off x="1431108" y="332509"/>
            <a:ext cx="821034" cy="65611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53" name="Rectangle 52">
            <a:extLst>
              <a:ext uri="{FF2B5EF4-FFF2-40B4-BE49-F238E27FC236}">
                <a16:creationId xmlns:a16="http://schemas.microsoft.com/office/drawing/2014/main" id="{5CBE1D34-A444-5A6B-A6E3-9F8D4BA9D69E}"/>
              </a:ext>
            </a:extLst>
          </p:cNvPr>
          <p:cNvSpPr/>
          <p:nvPr/>
        </p:nvSpPr>
        <p:spPr>
          <a:xfrm>
            <a:off x="-552356" y="249383"/>
            <a:ext cx="552356" cy="65611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3" name="Title 1">
            <a:extLst>
              <a:ext uri="{FF2B5EF4-FFF2-40B4-BE49-F238E27FC236}">
                <a16:creationId xmlns:a16="http://schemas.microsoft.com/office/drawing/2014/main" id="{2943A84C-5B6C-A170-2EB4-981EE05CA64B}"/>
              </a:ext>
            </a:extLst>
          </p:cNvPr>
          <p:cNvSpPr>
            <a:spLocks noGrp="1"/>
          </p:cNvSpPr>
          <p:nvPr>
            <p:ph type="title"/>
          </p:nvPr>
        </p:nvSpPr>
        <p:spPr>
          <a:xfrm>
            <a:off x="1898087" y="418083"/>
            <a:ext cx="8617835" cy="645579"/>
          </a:xfrm>
        </p:spPr>
        <p:txBody>
          <a:bodyPr/>
          <a:lstStyle/>
          <a:p>
            <a:r>
              <a:rPr lang="en-CH" dirty="0">
                <a:solidFill>
                  <a:srgbClr val="6E2466"/>
                </a:solidFill>
              </a:rPr>
              <a:t>Bridging the gap</a:t>
            </a:r>
          </a:p>
        </p:txBody>
      </p:sp>
      <p:sp>
        <p:nvSpPr>
          <p:cNvPr id="54" name="Oval 53">
            <a:extLst>
              <a:ext uri="{FF2B5EF4-FFF2-40B4-BE49-F238E27FC236}">
                <a16:creationId xmlns:a16="http://schemas.microsoft.com/office/drawing/2014/main" id="{06AB361A-2396-A17E-20F0-7D986D880FA0}"/>
              </a:ext>
            </a:extLst>
          </p:cNvPr>
          <p:cNvSpPr/>
          <p:nvPr/>
        </p:nvSpPr>
        <p:spPr>
          <a:xfrm>
            <a:off x="-3369835" y="230341"/>
            <a:ext cx="7789342" cy="6663284"/>
          </a:xfrm>
          <a:prstGeom prst="ellipse">
            <a:avLst/>
          </a:prstGeom>
          <a:solidFill>
            <a:srgbClr val="1B426B">
              <a:alpha val="6285"/>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55" name="Oval 54">
            <a:extLst>
              <a:ext uri="{FF2B5EF4-FFF2-40B4-BE49-F238E27FC236}">
                <a16:creationId xmlns:a16="http://schemas.microsoft.com/office/drawing/2014/main" id="{312AABDC-4551-3BBA-D661-546DA6B1AEC0}"/>
              </a:ext>
            </a:extLst>
          </p:cNvPr>
          <p:cNvSpPr/>
          <p:nvPr/>
        </p:nvSpPr>
        <p:spPr>
          <a:xfrm>
            <a:off x="7878419" y="230341"/>
            <a:ext cx="7789342" cy="6663284"/>
          </a:xfrm>
          <a:prstGeom prst="ellipse">
            <a:avLst/>
          </a:prstGeom>
          <a:solidFill>
            <a:srgbClr val="6E2466">
              <a:alpha val="6285"/>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nvGrpSpPr>
          <p:cNvPr id="62" name="Group 61">
            <a:extLst>
              <a:ext uri="{FF2B5EF4-FFF2-40B4-BE49-F238E27FC236}">
                <a16:creationId xmlns:a16="http://schemas.microsoft.com/office/drawing/2014/main" id="{70E18DCF-4BAC-2142-FAB3-B1ECA168D303}"/>
              </a:ext>
            </a:extLst>
          </p:cNvPr>
          <p:cNvGrpSpPr/>
          <p:nvPr/>
        </p:nvGrpSpPr>
        <p:grpSpPr>
          <a:xfrm>
            <a:off x="3824261" y="3059549"/>
            <a:ext cx="4927904" cy="940781"/>
            <a:chOff x="3695094" y="5808373"/>
            <a:chExt cx="4927904" cy="940781"/>
          </a:xfrm>
        </p:grpSpPr>
        <p:grpSp>
          <p:nvGrpSpPr>
            <p:cNvPr id="56" name="Group 55">
              <a:extLst>
                <a:ext uri="{FF2B5EF4-FFF2-40B4-BE49-F238E27FC236}">
                  <a16:creationId xmlns:a16="http://schemas.microsoft.com/office/drawing/2014/main" id="{322C5464-BE4D-AFF3-4055-2AB68AE380E4}"/>
                </a:ext>
              </a:extLst>
            </p:cNvPr>
            <p:cNvGrpSpPr/>
            <p:nvPr/>
          </p:nvGrpSpPr>
          <p:grpSpPr>
            <a:xfrm>
              <a:off x="6607038" y="5808373"/>
              <a:ext cx="2015960" cy="940781"/>
              <a:chOff x="4249351" y="2419152"/>
              <a:chExt cx="2015960" cy="940781"/>
            </a:xfrm>
          </p:grpSpPr>
          <p:sp>
            <p:nvSpPr>
              <p:cNvPr id="60" name="Rounded Rectangle 59">
                <a:extLst>
                  <a:ext uri="{FF2B5EF4-FFF2-40B4-BE49-F238E27FC236}">
                    <a16:creationId xmlns:a16="http://schemas.microsoft.com/office/drawing/2014/main" id="{DE206263-E9BE-A60C-E18F-34E67D250EA2}"/>
                  </a:ext>
                </a:extLst>
              </p:cNvPr>
              <p:cNvSpPr/>
              <p:nvPr/>
            </p:nvSpPr>
            <p:spPr>
              <a:xfrm>
                <a:off x="4249351" y="2419152"/>
                <a:ext cx="2015960" cy="940781"/>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GB"/>
              </a:p>
            </p:txBody>
          </p:sp>
          <p:sp>
            <p:nvSpPr>
              <p:cNvPr id="61" name="Rounded Rectangle 4">
                <a:extLst>
                  <a:ext uri="{FF2B5EF4-FFF2-40B4-BE49-F238E27FC236}">
                    <a16:creationId xmlns:a16="http://schemas.microsoft.com/office/drawing/2014/main" id="{CDA5E111-50C3-6F95-5BAC-7D63F69C79B5}"/>
                  </a:ext>
                </a:extLst>
              </p:cNvPr>
              <p:cNvSpPr txBox="1"/>
              <p:nvPr/>
            </p:nvSpPr>
            <p:spPr>
              <a:xfrm>
                <a:off x="4295276" y="2465077"/>
                <a:ext cx="1924110" cy="84893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a:t>Create value propositions</a:t>
                </a:r>
              </a:p>
            </p:txBody>
          </p:sp>
        </p:grpSp>
        <p:grpSp>
          <p:nvGrpSpPr>
            <p:cNvPr id="57" name="Group 56">
              <a:extLst>
                <a:ext uri="{FF2B5EF4-FFF2-40B4-BE49-F238E27FC236}">
                  <a16:creationId xmlns:a16="http://schemas.microsoft.com/office/drawing/2014/main" id="{ED260712-4C09-67C9-5112-1593F117AFE5}"/>
                </a:ext>
              </a:extLst>
            </p:cNvPr>
            <p:cNvGrpSpPr/>
            <p:nvPr/>
          </p:nvGrpSpPr>
          <p:grpSpPr>
            <a:xfrm>
              <a:off x="3695094" y="5808373"/>
              <a:ext cx="2015960" cy="940781"/>
              <a:chOff x="1337407" y="2419152"/>
              <a:chExt cx="2015960" cy="940781"/>
            </a:xfrm>
          </p:grpSpPr>
          <p:sp>
            <p:nvSpPr>
              <p:cNvPr id="58" name="Rounded Rectangle 57">
                <a:extLst>
                  <a:ext uri="{FF2B5EF4-FFF2-40B4-BE49-F238E27FC236}">
                    <a16:creationId xmlns:a16="http://schemas.microsoft.com/office/drawing/2014/main" id="{4D07958F-DA5A-B1BC-76B3-B1239FBBFC1B}"/>
                  </a:ext>
                </a:extLst>
              </p:cNvPr>
              <p:cNvSpPr/>
              <p:nvPr/>
            </p:nvSpPr>
            <p:spPr>
              <a:xfrm>
                <a:off x="1337407" y="2419152"/>
                <a:ext cx="2015960" cy="940781"/>
              </a:xfrm>
              <a:prstGeom prst="roundRect">
                <a:avLst/>
              </a:prstGeom>
              <a:solidFill>
                <a:srgbClr val="1B436B"/>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n-GB"/>
              </a:p>
            </p:txBody>
          </p:sp>
          <p:sp>
            <p:nvSpPr>
              <p:cNvPr id="59" name="Rounded Rectangle 6">
                <a:extLst>
                  <a:ext uri="{FF2B5EF4-FFF2-40B4-BE49-F238E27FC236}">
                    <a16:creationId xmlns:a16="http://schemas.microsoft.com/office/drawing/2014/main" id="{FA850F82-4618-B52F-8ADF-5E26D1374737}"/>
                  </a:ext>
                </a:extLst>
              </p:cNvPr>
              <p:cNvSpPr txBox="1"/>
              <p:nvPr/>
            </p:nvSpPr>
            <p:spPr>
              <a:xfrm>
                <a:off x="1383332" y="2465077"/>
                <a:ext cx="1924110" cy="84893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a:t>Create tech and IP dossiers</a:t>
                </a:r>
              </a:p>
            </p:txBody>
          </p:sp>
        </p:grpSp>
      </p:grpSp>
      <p:grpSp>
        <p:nvGrpSpPr>
          <p:cNvPr id="69" name="Group 68">
            <a:extLst>
              <a:ext uri="{FF2B5EF4-FFF2-40B4-BE49-F238E27FC236}">
                <a16:creationId xmlns:a16="http://schemas.microsoft.com/office/drawing/2014/main" id="{D3DFD138-1F87-CBA7-DF0B-66D9D156792B}"/>
              </a:ext>
            </a:extLst>
          </p:cNvPr>
          <p:cNvGrpSpPr/>
          <p:nvPr/>
        </p:nvGrpSpPr>
        <p:grpSpPr>
          <a:xfrm>
            <a:off x="3797967" y="2082381"/>
            <a:ext cx="4927904" cy="940781"/>
            <a:chOff x="3632048" y="2958609"/>
            <a:chExt cx="4927904" cy="940781"/>
          </a:xfrm>
        </p:grpSpPr>
        <p:grpSp>
          <p:nvGrpSpPr>
            <p:cNvPr id="63" name="Group 62">
              <a:extLst>
                <a:ext uri="{FF2B5EF4-FFF2-40B4-BE49-F238E27FC236}">
                  <a16:creationId xmlns:a16="http://schemas.microsoft.com/office/drawing/2014/main" id="{7E9B3F7C-C3B3-C0FE-3DE9-F3304390BB25}"/>
                </a:ext>
              </a:extLst>
            </p:cNvPr>
            <p:cNvGrpSpPr/>
            <p:nvPr/>
          </p:nvGrpSpPr>
          <p:grpSpPr>
            <a:xfrm>
              <a:off x="6543992" y="2958609"/>
              <a:ext cx="2015960" cy="940781"/>
              <a:chOff x="4249351" y="1411172"/>
              <a:chExt cx="2015960" cy="940781"/>
            </a:xfrm>
          </p:grpSpPr>
          <p:sp>
            <p:nvSpPr>
              <p:cNvPr id="67" name="Rounded Rectangle 66">
                <a:extLst>
                  <a:ext uri="{FF2B5EF4-FFF2-40B4-BE49-F238E27FC236}">
                    <a16:creationId xmlns:a16="http://schemas.microsoft.com/office/drawing/2014/main" id="{0E0AF985-0AB5-C031-11EF-C884F52BCFE8}"/>
                  </a:ext>
                </a:extLst>
              </p:cNvPr>
              <p:cNvSpPr/>
              <p:nvPr/>
            </p:nvSpPr>
            <p:spPr>
              <a:xfrm>
                <a:off x="4249351" y="1411172"/>
                <a:ext cx="2015960" cy="940781"/>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GB"/>
              </a:p>
            </p:txBody>
          </p:sp>
          <p:sp>
            <p:nvSpPr>
              <p:cNvPr id="68" name="Rounded Rectangle 4">
                <a:extLst>
                  <a:ext uri="{FF2B5EF4-FFF2-40B4-BE49-F238E27FC236}">
                    <a16:creationId xmlns:a16="http://schemas.microsoft.com/office/drawing/2014/main" id="{03F3954F-733E-EA12-D0B4-283CEC46ADD3}"/>
                  </a:ext>
                </a:extLst>
              </p:cNvPr>
              <p:cNvSpPr txBox="1"/>
              <p:nvPr/>
            </p:nvSpPr>
            <p:spPr>
              <a:xfrm>
                <a:off x="4295276" y="1457097"/>
                <a:ext cx="1924110" cy="84893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a:t>Mobilize innovation partners</a:t>
                </a:r>
              </a:p>
            </p:txBody>
          </p:sp>
        </p:grpSp>
        <p:grpSp>
          <p:nvGrpSpPr>
            <p:cNvPr id="64" name="Group 63">
              <a:extLst>
                <a:ext uri="{FF2B5EF4-FFF2-40B4-BE49-F238E27FC236}">
                  <a16:creationId xmlns:a16="http://schemas.microsoft.com/office/drawing/2014/main" id="{0752D367-0239-377D-0395-AE1E995E0EE0}"/>
                </a:ext>
              </a:extLst>
            </p:cNvPr>
            <p:cNvGrpSpPr/>
            <p:nvPr/>
          </p:nvGrpSpPr>
          <p:grpSpPr>
            <a:xfrm>
              <a:off x="3632048" y="2958609"/>
              <a:ext cx="2015960" cy="940781"/>
              <a:chOff x="1337407" y="1411172"/>
              <a:chExt cx="2015960" cy="940781"/>
            </a:xfrm>
          </p:grpSpPr>
          <p:sp>
            <p:nvSpPr>
              <p:cNvPr id="65" name="Rounded Rectangle 64">
                <a:extLst>
                  <a:ext uri="{FF2B5EF4-FFF2-40B4-BE49-F238E27FC236}">
                    <a16:creationId xmlns:a16="http://schemas.microsoft.com/office/drawing/2014/main" id="{1EE6B32F-FF6D-F487-76E9-B76D1F7BB91F}"/>
                  </a:ext>
                </a:extLst>
              </p:cNvPr>
              <p:cNvSpPr/>
              <p:nvPr/>
            </p:nvSpPr>
            <p:spPr>
              <a:xfrm>
                <a:off x="1337407" y="1411172"/>
                <a:ext cx="2015960" cy="940781"/>
              </a:xfrm>
              <a:prstGeom prst="roundRect">
                <a:avLst/>
              </a:prstGeom>
              <a:solidFill>
                <a:srgbClr val="1B436B"/>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n-GB"/>
              </a:p>
            </p:txBody>
          </p:sp>
          <p:sp>
            <p:nvSpPr>
              <p:cNvPr id="66" name="Rounded Rectangle 6">
                <a:extLst>
                  <a:ext uri="{FF2B5EF4-FFF2-40B4-BE49-F238E27FC236}">
                    <a16:creationId xmlns:a16="http://schemas.microsoft.com/office/drawing/2014/main" id="{CAC7A1A3-4FAF-5E68-2B75-875C0F21DB19}"/>
                  </a:ext>
                </a:extLst>
              </p:cNvPr>
              <p:cNvSpPr txBox="1"/>
              <p:nvPr/>
            </p:nvSpPr>
            <p:spPr>
              <a:xfrm>
                <a:off x="1383332" y="1457097"/>
                <a:ext cx="1924110" cy="84893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a:t>Mobilize tech experts</a:t>
                </a:r>
              </a:p>
            </p:txBody>
          </p:sp>
        </p:grpSp>
      </p:grpSp>
    </p:spTree>
    <p:extLst>
      <p:ext uri="{BB962C8B-B14F-4D97-AF65-F5344CB8AC3E}">
        <p14:creationId xmlns:p14="http://schemas.microsoft.com/office/powerpoint/2010/main" val="4186237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62"/>
                                        </p:tgtEl>
                                        <p:attrNameLst>
                                          <p:attrName>style.visibility</p:attrName>
                                        </p:attrNameLst>
                                      </p:cBhvr>
                                      <p:to>
                                        <p:strVal val="visible"/>
                                      </p:to>
                                    </p:set>
                                    <p:animEffect transition="in" filter="fade">
                                      <p:cBhvr>
                                        <p:cTn id="13" dur="500"/>
                                        <p:tgtEl>
                                          <p:spTgt spid="6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69"/>
                                        </p:tgtEl>
                                        <p:attrNameLst>
                                          <p:attrName>style.visibility</p:attrName>
                                        </p:attrNameLst>
                                      </p:cBhvr>
                                      <p:to>
                                        <p:strVal val="visible"/>
                                      </p:to>
                                    </p:set>
                                    <p:animEffect transition="in" filter="fade">
                                      <p:cBhvr>
                                        <p:cTn id="18"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Shape 149">
            <a:extLst>
              <a:ext uri="{FF2B5EF4-FFF2-40B4-BE49-F238E27FC236}">
                <a16:creationId xmlns:a16="http://schemas.microsoft.com/office/drawing/2014/main" id="{039DCA93-7E87-374F-A784-295F82092541}"/>
              </a:ext>
            </a:extLst>
          </p:cNvPr>
          <p:cNvSpPr/>
          <p:nvPr/>
        </p:nvSpPr>
        <p:spPr bwMode="auto">
          <a:xfrm>
            <a:off x="202760" y="165581"/>
            <a:ext cx="5341392" cy="2306159"/>
          </a:xfrm>
          <a:prstGeom prst="rect">
            <a:avLst/>
          </a:prstGeom>
          <a:ln w="12700">
            <a:miter lim="400000"/>
          </a:ln>
          <a:extLst>
            <a:ext uri="{C572A759-6A51-4108-AA02-DFA0A04FC94B}">
              <ma14:wrappingTextBoxFlag xmlns:ma14="http://schemas.microsoft.com/office/mac/drawingml/2011/main" xmlns="" val="1"/>
            </a:ext>
          </a:extLst>
        </p:spPr>
        <p:txBody>
          <a:bodyPr wrap="square" lIns="44648" tIns="44648" rIns="44648" bIns="44648" anchor="ctr">
            <a:spAutoFit/>
          </a:bodyPr>
          <a:lstStyle>
            <a:lvl1pPr>
              <a:defRPr sz="8000"/>
            </a:lvl1pPr>
          </a:lstStyle>
          <a:p>
            <a:pPr marL="0" marR="0" lvl="0" indent="0" algn="l" defTabSz="410751" rtl="0" eaLnBrk="1" fontAlgn="auto" latinLnBrk="0" hangingPunct="0">
              <a:lnSpc>
                <a:spcPct val="100000"/>
              </a:lnSpc>
              <a:spcBef>
                <a:spcPts val="0"/>
              </a:spcBef>
              <a:spcAft>
                <a:spcPts val="0"/>
              </a:spcAft>
              <a:buClrTx/>
              <a:buSzTx/>
              <a:buFontTx/>
              <a:buNone/>
              <a:tabLst/>
              <a:defRPr/>
            </a:pPr>
            <a:r>
              <a:rPr kumimoji="0" lang="en-GB" sz="3600" b="1" i="0" u="none" strike="noStrike" kern="0" cap="none" spc="0" normalizeH="0" baseline="0" noProof="0" dirty="0">
                <a:ln>
                  <a:noFill/>
                </a:ln>
                <a:solidFill>
                  <a:srgbClr val="000000"/>
                </a:solidFill>
                <a:effectLst/>
                <a:uLnTx/>
                <a:uFillTx/>
                <a:latin typeface="Helvetica" pitchFamily="2" charset="0"/>
                <a:ea typeface="Helvetica Neue" charset="0"/>
                <a:cs typeface="Helvetica Neue" charset="0"/>
                <a:sym typeface="Helvetica Light"/>
              </a:rPr>
              <a:t>From CERN technologies </a:t>
            </a:r>
          </a:p>
          <a:p>
            <a:pPr marL="0" marR="0" lvl="0" indent="0" algn="l" defTabSz="410751" rtl="0" eaLnBrk="1" fontAlgn="auto" latinLnBrk="0" hangingPunct="0">
              <a:lnSpc>
                <a:spcPct val="100000"/>
              </a:lnSpc>
              <a:spcBef>
                <a:spcPts val="0"/>
              </a:spcBef>
              <a:spcAft>
                <a:spcPts val="0"/>
              </a:spcAft>
              <a:buClrTx/>
              <a:buSzTx/>
              <a:buFontTx/>
              <a:buNone/>
              <a:tabLst/>
              <a:defRPr/>
            </a:pPr>
            <a:r>
              <a:rPr kumimoji="0" lang="en-GB" sz="3600" b="1" i="0" u="none" strike="noStrike" kern="0" cap="none" spc="0" normalizeH="0" baseline="0" noProof="0" dirty="0">
                <a:ln>
                  <a:noFill/>
                </a:ln>
                <a:solidFill>
                  <a:srgbClr val="000000"/>
                </a:solidFill>
                <a:effectLst/>
                <a:uLnTx/>
                <a:uFillTx/>
                <a:latin typeface="Helvetica" pitchFamily="2" charset="0"/>
                <a:ea typeface="Helvetica Neue" charset="0"/>
                <a:cs typeface="Helvetica Neue" charset="0"/>
                <a:sym typeface="Helvetica Light"/>
              </a:rPr>
              <a:t>to medical and biomedical applications </a:t>
            </a:r>
            <a:endParaRPr kumimoji="0" sz="3600" b="1" i="0" u="none" strike="noStrike" kern="0" cap="none" spc="0" normalizeH="0" baseline="0" noProof="0" dirty="0">
              <a:ln>
                <a:noFill/>
              </a:ln>
              <a:solidFill>
                <a:srgbClr val="000000"/>
              </a:solidFill>
              <a:effectLst/>
              <a:uLnTx/>
              <a:uFillTx/>
              <a:latin typeface="Helvetica" pitchFamily="2" charset="0"/>
              <a:ea typeface="Helvetica Neue" charset="0"/>
              <a:cs typeface="Helvetica Neue" charset="0"/>
              <a:sym typeface="Helvetica Light"/>
            </a:endParaRPr>
          </a:p>
        </p:txBody>
      </p:sp>
      <p:cxnSp>
        <p:nvCxnSpPr>
          <p:cNvPr id="29" name="Straight Connector 28">
            <a:extLst>
              <a:ext uri="{FF2B5EF4-FFF2-40B4-BE49-F238E27FC236}">
                <a16:creationId xmlns:a16="http://schemas.microsoft.com/office/drawing/2014/main" id="{4B8026F2-3439-BC4E-BA3C-E0534BCA38E8}"/>
              </a:ext>
            </a:extLst>
          </p:cNvPr>
          <p:cNvCxnSpPr/>
          <p:nvPr/>
        </p:nvCxnSpPr>
        <p:spPr bwMode="auto">
          <a:xfrm>
            <a:off x="279762" y="2601873"/>
            <a:ext cx="720000" cy="0"/>
          </a:xfrm>
          <a:prstGeom prst="line">
            <a:avLst/>
          </a:prstGeom>
          <a:ln>
            <a:solidFill>
              <a:srgbClr val="305D96"/>
            </a:solidFill>
          </a:ln>
        </p:spPr>
        <p:style>
          <a:lnRef idx="3">
            <a:schemeClr val="dk1"/>
          </a:lnRef>
          <a:fillRef idx="0">
            <a:schemeClr val="dk1"/>
          </a:fillRef>
          <a:effectRef idx="2">
            <a:schemeClr val="dk1"/>
          </a:effectRef>
          <a:fontRef idx="minor">
            <a:schemeClr val="tx1"/>
          </a:fontRef>
        </p:style>
      </p:cxnSp>
      <p:pic>
        <p:nvPicPr>
          <p:cNvPr id="12" name="Picture 11">
            <a:extLst>
              <a:ext uri="{FF2B5EF4-FFF2-40B4-BE49-F238E27FC236}">
                <a16:creationId xmlns:a16="http://schemas.microsoft.com/office/drawing/2014/main" id="{9EE95A86-0B29-A24E-94FE-BA78074FAFE4}"/>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304632" y="37912"/>
            <a:ext cx="5013066" cy="6051379"/>
          </a:xfrm>
          <a:prstGeom prst="rect">
            <a:avLst/>
          </a:prstGeom>
        </p:spPr>
      </p:pic>
      <p:sp>
        <p:nvSpPr>
          <p:cNvPr id="3" name="TextBox 2">
            <a:extLst>
              <a:ext uri="{FF2B5EF4-FFF2-40B4-BE49-F238E27FC236}">
                <a16:creationId xmlns:a16="http://schemas.microsoft.com/office/drawing/2014/main" id="{FF1501FA-DB06-8758-2E58-FC098DF55DA6}"/>
              </a:ext>
            </a:extLst>
          </p:cNvPr>
          <p:cNvSpPr txBox="1"/>
          <p:nvPr/>
        </p:nvSpPr>
        <p:spPr>
          <a:xfrm>
            <a:off x="202760" y="4373517"/>
            <a:ext cx="6041719" cy="17030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lvl="0" indent="0" algn="l" defTabSz="584200" rtl="0" eaLnBrk="1" fontAlgn="auto" latinLnBrk="0" hangingPunct="0">
              <a:lnSpc>
                <a:spcPct val="100000"/>
              </a:lnSpc>
              <a:spcBef>
                <a:spcPts val="0"/>
              </a:spcBef>
              <a:spcAft>
                <a:spcPts val="0"/>
              </a:spcAft>
              <a:buClrTx/>
              <a:buSzTx/>
              <a:buFontTx/>
              <a:buNone/>
              <a:tabLst/>
              <a:defRPr/>
            </a:pPr>
            <a:r>
              <a:rPr kumimoji="0" lang="en-FR" sz="2800" b="0" i="0" u="none" strike="noStrike" kern="0" cap="none" spc="0" normalizeH="0" baseline="0" noProof="0" dirty="0">
                <a:ln>
                  <a:noFill/>
                </a:ln>
                <a:solidFill>
                  <a:srgbClr val="000000"/>
                </a:solidFill>
                <a:effectLst/>
                <a:uLnTx/>
                <a:uFillTx/>
                <a:latin typeface="Helvetica Light"/>
                <a:ea typeface="+mn-ea"/>
                <a:cs typeface="+mn-cs"/>
                <a:sym typeface="Helvetica Light"/>
              </a:rPr>
              <a:t>Updated June 2023</a:t>
            </a:r>
          </a:p>
          <a:p>
            <a:pPr marL="0" marR="0" lvl="0" indent="0" algn="l" defTabSz="584200" rtl="0" eaLnBrk="1" fontAlgn="auto" latinLnBrk="0" hangingPunct="0">
              <a:lnSpc>
                <a:spcPct val="100000"/>
              </a:lnSpc>
              <a:spcBef>
                <a:spcPts val="0"/>
              </a:spcBef>
              <a:spcAft>
                <a:spcPts val="0"/>
              </a:spcAft>
              <a:buClrTx/>
              <a:buSzTx/>
              <a:buFontTx/>
              <a:buNone/>
              <a:tabLst/>
              <a:defRPr/>
            </a:pPr>
            <a:endParaRPr kumimoji="0" lang="en-FR" sz="2800" b="0" i="0" u="none" strike="noStrike" kern="0" cap="none" spc="0" normalizeH="0" baseline="0" noProof="0" dirty="0">
              <a:ln>
                <a:noFill/>
              </a:ln>
              <a:solidFill>
                <a:srgbClr val="000000"/>
              </a:solidFill>
              <a:effectLst/>
              <a:uLnTx/>
              <a:uFillTx/>
              <a:latin typeface="Helvetica Light"/>
              <a:sym typeface="Helvetica Light"/>
            </a:endParaRPr>
          </a:p>
          <a:p>
            <a:pPr marL="0" marR="0" lvl="0" indent="0" algn="l" defTabSz="584200" rtl="0" eaLnBrk="1" fontAlgn="auto" latinLnBrk="0" hangingPunct="0">
              <a:lnSpc>
                <a:spcPct val="100000"/>
              </a:lnSpc>
              <a:spcBef>
                <a:spcPts val="0"/>
              </a:spcBef>
              <a:spcAft>
                <a:spcPts val="0"/>
              </a:spcAft>
              <a:buClrTx/>
              <a:buSzTx/>
              <a:buFontTx/>
              <a:buNone/>
              <a:tabLst/>
              <a:defRPr/>
            </a:pPr>
            <a:endParaRPr kumimoji="0" lang="en-FR" sz="2800" b="0" i="0" u="none" strike="noStrike" kern="0" cap="none" spc="0" normalizeH="0" baseline="0" noProof="0" dirty="0">
              <a:ln>
                <a:noFill/>
              </a:ln>
              <a:solidFill>
                <a:srgbClr val="000000"/>
              </a:solidFill>
              <a:effectLst/>
              <a:uLnTx/>
              <a:uFillTx/>
              <a:latin typeface="Helvetica Light"/>
              <a:ea typeface="+mn-ea"/>
              <a:cs typeface="+mn-cs"/>
              <a:sym typeface="Helvetica Light"/>
            </a:endParaRPr>
          </a:p>
          <a:p>
            <a:pPr marL="0" marR="0" lvl="0" indent="0" algn="l" defTabSz="584200" rtl="0" eaLnBrk="1" fontAlgn="auto" latinLnBrk="0" hangingPunct="0">
              <a:lnSpc>
                <a:spcPct val="100000"/>
              </a:lnSpc>
              <a:spcBef>
                <a:spcPts val="0"/>
              </a:spcBef>
              <a:spcAft>
                <a:spcPts val="0"/>
              </a:spcAft>
              <a:buClrTx/>
              <a:buSzTx/>
              <a:buFontTx/>
              <a:buNone/>
              <a:tabLst/>
              <a:defRPr/>
            </a:pPr>
            <a:r>
              <a:rPr kumimoji="0" lang="en-GB" sz="2000" b="0" i="0" u="none" strike="noStrike" kern="0" cap="none" spc="0" normalizeH="0" baseline="0" noProof="0" dirty="0">
                <a:ln>
                  <a:noFill/>
                </a:ln>
                <a:solidFill>
                  <a:srgbClr val="000000"/>
                </a:solidFill>
                <a:effectLst/>
                <a:uLnTx/>
                <a:uFillTx/>
                <a:latin typeface="Helvetica Light"/>
                <a:ea typeface="+mn-ea"/>
                <a:cs typeface="+mn-cs"/>
                <a:sym typeface="Helvetica Light"/>
              </a:rPr>
              <a:t>https://</a:t>
            </a:r>
            <a:r>
              <a:rPr kumimoji="0" lang="en-GB" sz="2000" b="0" i="0" u="none" strike="noStrike" kern="0" cap="none" spc="0" normalizeH="0" baseline="0" noProof="0" dirty="0" err="1">
                <a:ln>
                  <a:noFill/>
                </a:ln>
                <a:solidFill>
                  <a:srgbClr val="000000"/>
                </a:solidFill>
                <a:effectLst/>
                <a:uLnTx/>
                <a:uFillTx/>
                <a:latin typeface="Helvetica Light"/>
                <a:ea typeface="+mn-ea"/>
                <a:cs typeface="+mn-cs"/>
                <a:sym typeface="Helvetica Light"/>
              </a:rPr>
              <a:t>cds.cern.ch</a:t>
            </a:r>
            <a:r>
              <a:rPr kumimoji="0" lang="en-GB" sz="2000" b="0" i="0" u="none" strike="noStrike" kern="0" cap="none" spc="0" normalizeH="0" baseline="0" noProof="0" dirty="0">
                <a:ln>
                  <a:noFill/>
                </a:ln>
                <a:solidFill>
                  <a:srgbClr val="000000"/>
                </a:solidFill>
                <a:effectLst/>
                <a:uLnTx/>
                <a:uFillTx/>
                <a:latin typeface="Helvetica Light"/>
                <a:ea typeface="+mn-ea"/>
                <a:cs typeface="+mn-cs"/>
                <a:sym typeface="Helvetica Light"/>
              </a:rPr>
              <a:t>/record/2864317/files/</a:t>
            </a:r>
            <a:r>
              <a:rPr kumimoji="0" lang="en-GB" sz="2000" b="0" i="0" u="none" strike="noStrike" kern="0" cap="none" spc="0" normalizeH="0" baseline="0" noProof="0" dirty="0" err="1">
                <a:ln>
                  <a:noFill/>
                </a:ln>
                <a:solidFill>
                  <a:srgbClr val="000000"/>
                </a:solidFill>
                <a:effectLst/>
                <a:uLnTx/>
                <a:uFillTx/>
                <a:latin typeface="Helvetica Light"/>
                <a:ea typeface="+mn-ea"/>
                <a:cs typeface="+mn-cs"/>
                <a:sym typeface="Helvetica Light"/>
              </a:rPr>
              <a:t>English.pdf</a:t>
            </a:r>
            <a:endParaRPr kumimoji="0" lang="en-FR" sz="2000" b="0" i="0" u="none" strike="noStrike" kern="0" cap="none" spc="0" normalizeH="0" baseline="0" noProof="0" dirty="0">
              <a:ln>
                <a:noFill/>
              </a:ln>
              <a:solidFill>
                <a:srgbClr val="000000"/>
              </a:solidFill>
              <a:effectLst/>
              <a:uLnTx/>
              <a:uFillTx/>
              <a:latin typeface="Helvetica Light"/>
              <a:ea typeface="+mn-ea"/>
              <a:cs typeface="+mn-cs"/>
              <a:sym typeface="Helvetica Light"/>
            </a:endParaRPr>
          </a:p>
        </p:txBody>
      </p:sp>
      <p:sp>
        <p:nvSpPr>
          <p:cNvPr id="4" name="Slide Number Placeholder 3">
            <a:extLst>
              <a:ext uri="{FF2B5EF4-FFF2-40B4-BE49-F238E27FC236}">
                <a16:creationId xmlns:a16="http://schemas.microsoft.com/office/drawing/2014/main" id="{E8531345-093C-E033-1A09-2EBA1780CC1A}"/>
              </a:ext>
            </a:extLst>
          </p:cNvPr>
          <p:cNvSpPr>
            <a:spLocks noGrp="1"/>
          </p:cNvSpPr>
          <p:nvPr>
            <p:ph type="sldNum" sz="quarter" idx="2"/>
          </p:nvPr>
        </p:nvSpPr>
        <p:spPr/>
        <p:txBody>
          <a:bodyPr/>
          <a:lstStyle/>
          <a:p>
            <a:pPr marL="0" marR="0" lvl="0" indent="0" algn="ctr" defTabSz="410751" rtl="0" eaLnBrk="1" fontAlgn="auto" latinLnBrk="0" hangingPunct="0">
              <a:lnSpc>
                <a:spcPct val="100000"/>
              </a:lnSpc>
              <a:spcBef>
                <a:spcPts val="0"/>
              </a:spcBef>
              <a:spcAft>
                <a:spcPts val="0"/>
              </a:spcAft>
              <a:buClrTx/>
              <a:buSzTx/>
              <a:buFontTx/>
              <a:buNone/>
              <a:tabLst/>
              <a:defRPr/>
            </a:pPr>
            <a:fld id="{86CB4B4D-7CA3-9044-876B-883B54F8677D}" type="slidenum">
              <a:rPr kumimoji="0" lang="en-FR" sz="1266" b="0" i="0" u="none" strike="noStrike" kern="0" cap="none" spc="0" normalizeH="0" baseline="0" noProof="0" smtClean="0">
                <a:ln>
                  <a:noFill/>
                </a:ln>
                <a:solidFill>
                  <a:srgbClr val="FFFFFF"/>
                </a:solidFill>
                <a:effectLst/>
                <a:uLnTx/>
                <a:uFillTx/>
                <a:latin typeface="Helvetica Light"/>
                <a:sym typeface="Helvetica Light"/>
              </a:rPr>
              <a:pPr marL="0" marR="0" lvl="0" indent="0" algn="ctr" defTabSz="410751" rtl="0" eaLnBrk="1" fontAlgn="auto" latinLnBrk="0" hangingPunct="0">
                <a:lnSpc>
                  <a:spcPct val="100000"/>
                </a:lnSpc>
                <a:spcBef>
                  <a:spcPts val="0"/>
                </a:spcBef>
                <a:spcAft>
                  <a:spcPts val="0"/>
                </a:spcAft>
                <a:buClrTx/>
                <a:buSzTx/>
                <a:buFontTx/>
                <a:buNone/>
                <a:tabLst/>
                <a:defRPr/>
              </a:pPr>
              <a:t>14</a:t>
            </a:fld>
            <a:endParaRPr kumimoji="0" lang="en-FR" sz="1266" b="0" i="0" u="none" strike="noStrike" kern="0" cap="none" spc="0" normalizeH="0" baseline="0" noProof="0">
              <a:ln>
                <a:noFill/>
              </a:ln>
              <a:solidFill>
                <a:srgbClr val="FFFFFF"/>
              </a:solidFill>
              <a:effectLst/>
              <a:uLnTx/>
              <a:uFillTx/>
              <a:latin typeface="Helvetica Light"/>
              <a:sym typeface="Helvetica Light"/>
            </a:endParaRPr>
          </a:p>
        </p:txBody>
      </p:sp>
    </p:spTree>
    <p:extLst>
      <p:ext uri="{BB962C8B-B14F-4D97-AF65-F5344CB8AC3E}">
        <p14:creationId xmlns:p14="http://schemas.microsoft.com/office/powerpoint/2010/main" val="360604677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FD1611CD-CFF3-EB46-96E0-677E1902F6A4}"/>
              </a:ext>
            </a:extLst>
          </p:cNvPr>
          <p:cNvSpPr/>
          <p:nvPr/>
        </p:nvSpPr>
        <p:spPr bwMode="auto">
          <a:xfrm>
            <a:off x="-96873" y="371812"/>
            <a:ext cx="7913135" cy="707886"/>
          </a:xfrm>
          <a:prstGeom prst="rect">
            <a:avLst/>
          </a:prstGeom>
        </p:spPr>
        <p:txBody>
          <a:bodyPr wrap="square">
            <a:spAutoFit/>
          </a:bodyPr>
          <a:lstStyle/>
          <a:p>
            <a:pPr marL="0" marR="0" lvl="0" indent="0" algn="ctr" defTabSz="410751" rtl="0" eaLnBrk="1" fontAlgn="auto" latinLnBrk="0" hangingPunct="0">
              <a:lnSpc>
                <a:spcPct val="100000"/>
              </a:lnSpc>
              <a:spcBef>
                <a:spcPts val="0"/>
              </a:spcBef>
              <a:spcAft>
                <a:spcPts val="0"/>
              </a:spcAft>
              <a:buClrTx/>
              <a:buSzTx/>
              <a:buFontTx/>
              <a:buNone/>
              <a:tabLst/>
              <a:defRPr/>
            </a:pPr>
            <a:r>
              <a:rPr kumimoji="0" lang="en-GB" sz="4000" b="1" i="0" u="none" strike="noStrike" kern="0" cap="none" spc="0" normalizeH="0" baseline="0" noProof="0" dirty="0">
                <a:ln>
                  <a:noFill/>
                </a:ln>
                <a:solidFill>
                  <a:srgbClr val="6BA9E8"/>
                </a:solidFill>
                <a:effectLst/>
                <a:uLnTx/>
                <a:uFillTx/>
                <a:latin typeface="Helvetica Light"/>
                <a:sym typeface="Helvetica Light"/>
              </a:rPr>
              <a:t>ICT for medical applications</a:t>
            </a:r>
          </a:p>
        </p:txBody>
      </p:sp>
      <p:sp>
        <p:nvSpPr>
          <p:cNvPr id="31" name="Rectangle 30">
            <a:extLst>
              <a:ext uri="{FF2B5EF4-FFF2-40B4-BE49-F238E27FC236}">
                <a16:creationId xmlns:a16="http://schemas.microsoft.com/office/drawing/2014/main" id="{0A22AC40-90E0-1A4D-9582-5F7A35485631}"/>
              </a:ext>
            </a:extLst>
          </p:cNvPr>
          <p:cNvSpPr/>
          <p:nvPr/>
        </p:nvSpPr>
        <p:spPr bwMode="auto">
          <a:xfrm>
            <a:off x="3413483" y="3988004"/>
            <a:ext cx="8401659" cy="707886"/>
          </a:xfrm>
          <a:prstGeom prst="rect">
            <a:avLst/>
          </a:prstGeom>
        </p:spPr>
        <p:txBody>
          <a:bodyPr wrap="none">
            <a:spAutoFit/>
          </a:bodyPr>
          <a:lstStyle/>
          <a:p>
            <a:pPr marL="0" marR="0" lvl="0" indent="0" algn="ctr" defTabSz="410751" rtl="0" eaLnBrk="1" fontAlgn="auto" latinLnBrk="0" hangingPunct="0">
              <a:lnSpc>
                <a:spcPct val="100000"/>
              </a:lnSpc>
              <a:spcBef>
                <a:spcPts val="0"/>
              </a:spcBef>
              <a:spcAft>
                <a:spcPts val="0"/>
              </a:spcAft>
              <a:buClrTx/>
              <a:buSzTx/>
              <a:buFontTx/>
              <a:buNone/>
              <a:tabLst/>
              <a:defRPr/>
            </a:pPr>
            <a:r>
              <a:rPr kumimoji="0" lang="en-GB" sz="4000" b="1" i="0" u="none" strike="noStrike" kern="0" cap="none" spc="0" normalizeH="0" baseline="0" noProof="0" dirty="0">
                <a:ln>
                  <a:noFill/>
                </a:ln>
                <a:solidFill>
                  <a:srgbClr val="41C0C3"/>
                </a:solidFill>
                <a:effectLst/>
                <a:uLnTx/>
                <a:uFillTx/>
                <a:latin typeface="Helvetica Light"/>
                <a:sym typeface="Helvetica Light"/>
              </a:rPr>
              <a:t>Radiation Monitoring and Dosimetry</a:t>
            </a:r>
          </a:p>
        </p:txBody>
      </p:sp>
      <p:sp>
        <p:nvSpPr>
          <p:cNvPr id="32" name="Rectangle 31">
            <a:extLst>
              <a:ext uri="{FF2B5EF4-FFF2-40B4-BE49-F238E27FC236}">
                <a16:creationId xmlns:a16="http://schemas.microsoft.com/office/drawing/2014/main" id="{01D3874A-FCC0-AC4E-9BD3-6A18AFA79FBB}"/>
              </a:ext>
            </a:extLst>
          </p:cNvPr>
          <p:cNvSpPr/>
          <p:nvPr/>
        </p:nvSpPr>
        <p:spPr bwMode="auto">
          <a:xfrm>
            <a:off x="1040484" y="2095177"/>
            <a:ext cx="4036682" cy="707886"/>
          </a:xfrm>
          <a:prstGeom prst="rect">
            <a:avLst/>
          </a:prstGeom>
        </p:spPr>
        <p:txBody>
          <a:bodyPr wrap="none">
            <a:spAutoFit/>
          </a:bodyPr>
          <a:lstStyle/>
          <a:p>
            <a:pPr marL="0" marR="0" lvl="0" indent="0" algn="ctr" defTabSz="410751" rtl="0" eaLnBrk="1" fontAlgn="auto" latinLnBrk="0" hangingPunct="0">
              <a:lnSpc>
                <a:spcPct val="100000"/>
              </a:lnSpc>
              <a:spcBef>
                <a:spcPts val="0"/>
              </a:spcBef>
              <a:spcAft>
                <a:spcPts val="0"/>
              </a:spcAft>
              <a:buClrTx/>
              <a:buSzTx/>
              <a:buFontTx/>
              <a:buNone/>
              <a:tabLst/>
              <a:defRPr/>
            </a:pPr>
            <a:r>
              <a:rPr kumimoji="0" lang="en-GB" sz="4000" b="1" i="0" u="none" strike="noStrike" kern="0" cap="none" spc="0" normalizeH="0" baseline="0" noProof="0" dirty="0">
                <a:ln>
                  <a:noFill/>
                </a:ln>
                <a:solidFill>
                  <a:srgbClr val="41C0C3"/>
                </a:solidFill>
                <a:effectLst/>
                <a:uLnTx/>
                <a:uFillTx/>
                <a:latin typeface="Helvetica Light"/>
                <a:sym typeface="Helvetica Light"/>
              </a:rPr>
              <a:t>Medical Imaging</a:t>
            </a:r>
          </a:p>
        </p:txBody>
      </p:sp>
      <p:sp>
        <p:nvSpPr>
          <p:cNvPr id="33" name="Rectangle 32">
            <a:extLst>
              <a:ext uri="{FF2B5EF4-FFF2-40B4-BE49-F238E27FC236}">
                <a16:creationId xmlns:a16="http://schemas.microsoft.com/office/drawing/2014/main" id="{F74CF9B3-1161-E748-B0F7-51E49747683C}"/>
              </a:ext>
            </a:extLst>
          </p:cNvPr>
          <p:cNvSpPr/>
          <p:nvPr/>
        </p:nvSpPr>
        <p:spPr bwMode="auto">
          <a:xfrm>
            <a:off x="5389812" y="2849989"/>
            <a:ext cx="3267241" cy="707886"/>
          </a:xfrm>
          <a:prstGeom prst="rect">
            <a:avLst/>
          </a:prstGeom>
        </p:spPr>
        <p:txBody>
          <a:bodyPr wrap="none">
            <a:spAutoFit/>
          </a:bodyPr>
          <a:lstStyle/>
          <a:p>
            <a:pPr marL="0" marR="0" lvl="0" indent="0" algn="ctr" defTabSz="410751" rtl="0" eaLnBrk="1" fontAlgn="auto" latinLnBrk="0" hangingPunct="0">
              <a:lnSpc>
                <a:spcPct val="100000"/>
              </a:lnSpc>
              <a:spcBef>
                <a:spcPts val="0"/>
              </a:spcBef>
              <a:spcAft>
                <a:spcPts val="0"/>
              </a:spcAft>
              <a:buClrTx/>
              <a:buSzTx/>
              <a:buFontTx/>
              <a:buNone/>
              <a:tabLst/>
              <a:defRPr/>
            </a:pPr>
            <a:r>
              <a:rPr kumimoji="0" lang="en-GB" sz="4000" b="1" i="0" u="none" strike="noStrike" kern="0" cap="none" spc="0" normalizeH="0" baseline="0" noProof="0" dirty="0">
                <a:ln>
                  <a:noFill/>
                </a:ln>
                <a:solidFill>
                  <a:srgbClr val="6BA9E8"/>
                </a:solidFill>
                <a:effectLst/>
                <a:uLnTx/>
                <a:uFillTx/>
                <a:latin typeface="Helvetica Light"/>
                <a:sym typeface="Helvetica Light"/>
              </a:rPr>
              <a:t>Radiotherapy</a:t>
            </a:r>
          </a:p>
        </p:txBody>
      </p:sp>
      <p:sp>
        <p:nvSpPr>
          <p:cNvPr id="34" name="Rectangle 33">
            <a:extLst>
              <a:ext uri="{FF2B5EF4-FFF2-40B4-BE49-F238E27FC236}">
                <a16:creationId xmlns:a16="http://schemas.microsoft.com/office/drawing/2014/main" id="{9AFDF20C-DFB2-E34E-9D69-09F99832FC81}"/>
              </a:ext>
            </a:extLst>
          </p:cNvPr>
          <p:cNvSpPr/>
          <p:nvPr/>
        </p:nvSpPr>
        <p:spPr bwMode="auto">
          <a:xfrm>
            <a:off x="7023432" y="1265400"/>
            <a:ext cx="4235455" cy="707886"/>
          </a:xfrm>
          <a:prstGeom prst="rect">
            <a:avLst/>
          </a:prstGeom>
        </p:spPr>
        <p:txBody>
          <a:bodyPr wrap="none">
            <a:spAutoFit/>
          </a:bodyPr>
          <a:lstStyle/>
          <a:p>
            <a:pPr marL="0" marR="0" lvl="0" indent="0" algn="ctr" defTabSz="410751" rtl="0" eaLnBrk="1" fontAlgn="auto" latinLnBrk="0" hangingPunct="0">
              <a:lnSpc>
                <a:spcPct val="100000"/>
              </a:lnSpc>
              <a:spcBef>
                <a:spcPts val="0"/>
              </a:spcBef>
              <a:spcAft>
                <a:spcPts val="0"/>
              </a:spcAft>
              <a:buClrTx/>
              <a:buSzTx/>
              <a:buFontTx/>
              <a:buNone/>
              <a:tabLst/>
              <a:defRPr/>
            </a:pPr>
            <a:r>
              <a:rPr kumimoji="0" lang="en-GB" sz="4000" b="1" i="0" u="none" strike="noStrike" kern="0" cap="none" spc="0" normalizeH="0" baseline="0" noProof="0" dirty="0">
                <a:ln>
                  <a:noFill/>
                </a:ln>
                <a:solidFill>
                  <a:srgbClr val="305D96"/>
                </a:solidFill>
                <a:effectLst/>
                <a:uLnTx/>
                <a:uFillTx/>
                <a:latin typeface="Helvetica Light"/>
                <a:sym typeface="Helvetica Light"/>
              </a:rPr>
              <a:t>Nuclear Medicine</a:t>
            </a:r>
          </a:p>
        </p:txBody>
      </p:sp>
      <p:sp>
        <p:nvSpPr>
          <p:cNvPr id="35" name="Rectangle 34">
            <a:extLst>
              <a:ext uri="{FF2B5EF4-FFF2-40B4-BE49-F238E27FC236}">
                <a16:creationId xmlns:a16="http://schemas.microsoft.com/office/drawing/2014/main" id="{F1F0E753-D233-7344-A08A-FF2E4C63D767}"/>
              </a:ext>
            </a:extLst>
          </p:cNvPr>
          <p:cNvSpPr/>
          <p:nvPr/>
        </p:nvSpPr>
        <p:spPr bwMode="auto">
          <a:xfrm>
            <a:off x="-1092530" y="4864707"/>
            <a:ext cx="7913135" cy="707886"/>
          </a:xfrm>
          <a:prstGeom prst="rect">
            <a:avLst/>
          </a:prstGeom>
        </p:spPr>
        <p:txBody>
          <a:bodyPr wrap="square">
            <a:spAutoFit/>
          </a:bodyPr>
          <a:lstStyle/>
          <a:p>
            <a:pPr marL="0" marR="0" lvl="0" indent="0" algn="ctr" defTabSz="410751" rtl="0" eaLnBrk="1" fontAlgn="auto" latinLnBrk="0" hangingPunct="0">
              <a:lnSpc>
                <a:spcPct val="100000"/>
              </a:lnSpc>
              <a:spcBef>
                <a:spcPts val="0"/>
              </a:spcBef>
              <a:spcAft>
                <a:spcPts val="0"/>
              </a:spcAft>
              <a:buClrTx/>
              <a:buSzTx/>
              <a:buFontTx/>
              <a:buNone/>
              <a:tabLst/>
              <a:defRPr/>
            </a:pPr>
            <a:r>
              <a:rPr kumimoji="0" lang="en-GB" sz="4000" b="1" i="0" u="none" strike="noStrike" kern="0" cap="none" spc="0" normalizeH="0" baseline="0" noProof="0" dirty="0">
                <a:ln>
                  <a:noFill/>
                </a:ln>
                <a:solidFill>
                  <a:srgbClr val="305D96"/>
                </a:solidFill>
                <a:effectLst/>
                <a:uLnTx/>
                <a:uFillTx/>
                <a:latin typeface="Helvetica Light"/>
                <a:sym typeface="Helvetica Light"/>
              </a:rPr>
              <a:t>Robotics</a:t>
            </a:r>
          </a:p>
        </p:txBody>
      </p:sp>
      <p:sp>
        <p:nvSpPr>
          <p:cNvPr id="2" name="Rectangle 1">
            <a:extLst>
              <a:ext uri="{FF2B5EF4-FFF2-40B4-BE49-F238E27FC236}">
                <a16:creationId xmlns:a16="http://schemas.microsoft.com/office/drawing/2014/main" id="{2937CCE9-4233-52D3-E986-B61067CA25DE}"/>
              </a:ext>
            </a:extLst>
          </p:cNvPr>
          <p:cNvSpPr/>
          <p:nvPr/>
        </p:nvSpPr>
        <p:spPr bwMode="auto">
          <a:xfrm>
            <a:off x="3657746" y="5572593"/>
            <a:ext cx="7913135" cy="707886"/>
          </a:xfrm>
          <a:prstGeom prst="rect">
            <a:avLst/>
          </a:prstGeom>
        </p:spPr>
        <p:txBody>
          <a:bodyPr wrap="square">
            <a:spAutoFit/>
          </a:bodyPr>
          <a:lstStyle/>
          <a:p>
            <a:pPr marL="0" marR="0" lvl="0" indent="0" algn="ctr" defTabSz="410751" rtl="0" eaLnBrk="1" fontAlgn="auto" latinLnBrk="0" hangingPunct="0">
              <a:lnSpc>
                <a:spcPct val="100000"/>
              </a:lnSpc>
              <a:spcBef>
                <a:spcPts val="0"/>
              </a:spcBef>
              <a:spcAft>
                <a:spcPts val="0"/>
              </a:spcAft>
              <a:buClrTx/>
              <a:buSzTx/>
              <a:buFontTx/>
              <a:buNone/>
              <a:tabLst/>
              <a:defRPr/>
            </a:pPr>
            <a:r>
              <a:rPr kumimoji="0" lang="en-GB" sz="4000" b="1" i="0" u="none" strike="noStrike" kern="0" cap="none" spc="0" normalizeH="0" baseline="0" noProof="0" dirty="0">
                <a:ln>
                  <a:noFill/>
                </a:ln>
                <a:solidFill>
                  <a:srgbClr val="6BA9E8"/>
                </a:solidFill>
                <a:effectLst/>
                <a:uLnTx/>
                <a:uFillTx/>
                <a:latin typeface="Helvetica Light"/>
                <a:sym typeface="Helvetica Light"/>
              </a:rPr>
              <a:t>Medical devices</a:t>
            </a:r>
          </a:p>
        </p:txBody>
      </p:sp>
      <p:sp>
        <p:nvSpPr>
          <p:cNvPr id="4" name="Slide Number Placeholder 3">
            <a:extLst>
              <a:ext uri="{FF2B5EF4-FFF2-40B4-BE49-F238E27FC236}">
                <a16:creationId xmlns:a16="http://schemas.microsoft.com/office/drawing/2014/main" id="{96081E0D-8B38-CB69-0FE9-28AF1C0E0F75}"/>
              </a:ext>
            </a:extLst>
          </p:cNvPr>
          <p:cNvSpPr>
            <a:spLocks noGrp="1"/>
          </p:cNvSpPr>
          <p:nvPr>
            <p:ph type="sldNum" sz="quarter" idx="2"/>
          </p:nvPr>
        </p:nvSpPr>
        <p:spPr/>
        <p:txBody>
          <a:bodyPr/>
          <a:lstStyle/>
          <a:p>
            <a:pPr marL="0" marR="0" lvl="0" indent="0" algn="ctr" defTabSz="410751" rtl="0" eaLnBrk="1" fontAlgn="auto" latinLnBrk="0" hangingPunct="0">
              <a:lnSpc>
                <a:spcPct val="100000"/>
              </a:lnSpc>
              <a:spcBef>
                <a:spcPts val="0"/>
              </a:spcBef>
              <a:spcAft>
                <a:spcPts val="0"/>
              </a:spcAft>
              <a:buClrTx/>
              <a:buSzTx/>
              <a:buFontTx/>
              <a:buNone/>
              <a:tabLst/>
              <a:defRPr/>
            </a:pPr>
            <a:fld id="{86CB4B4D-7CA3-9044-876B-883B54F8677D}" type="slidenum">
              <a:rPr kumimoji="0" lang="en-FR" sz="1266" b="0" i="0" u="none" strike="noStrike" kern="0" cap="none" spc="0" normalizeH="0" baseline="0" noProof="0" smtClean="0">
                <a:ln>
                  <a:noFill/>
                </a:ln>
                <a:solidFill>
                  <a:srgbClr val="FFFFFF"/>
                </a:solidFill>
                <a:effectLst/>
                <a:uLnTx/>
                <a:uFillTx/>
                <a:latin typeface="Helvetica Light"/>
                <a:sym typeface="Helvetica Light"/>
              </a:rPr>
              <a:pPr marL="0" marR="0" lvl="0" indent="0" algn="ctr" defTabSz="410751" rtl="0" eaLnBrk="1" fontAlgn="auto" latinLnBrk="0" hangingPunct="0">
                <a:lnSpc>
                  <a:spcPct val="100000"/>
                </a:lnSpc>
                <a:spcBef>
                  <a:spcPts val="0"/>
                </a:spcBef>
                <a:spcAft>
                  <a:spcPts val="0"/>
                </a:spcAft>
                <a:buClrTx/>
                <a:buSzTx/>
                <a:buFontTx/>
                <a:buNone/>
                <a:tabLst/>
                <a:defRPr/>
              </a:pPr>
              <a:t>15</a:t>
            </a:fld>
            <a:endParaRPr kumimoji="0" lang="en-FR" sz="1266" b="0" i="0" u="none" strike="noStrike" kern="0" cap="none" spc="0" normalizeH="0" baseline="0" noProof="0">
              <a:ln>
                <a:noFill/>
              </a:ln>
              <a:solidFill>
                <a:srgbClr val="FFFFFF"/>
              </a:solidFill>
              <a:effectLst/>
              <a:uLnTx/>
              <a:uFillTx/>
              <a:latin typeface="Helvetica Light"/>
              <a:sym typeface="Helvetica Light"/>
            </a:endParaRPr>
          </a:p>
        </p:txBody>
      </p:sp>
    </p:spTree>
    <p:extLst>
      <p:ext uri="{BB962C8B-B14F-4D97-AF65-F5344CB8AC3E}">
        <p14:creationId xmlns:p14="http://schemas.microsoft.com/office/powerpoint/2010/main" val="1154578632"/>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2" name="Picture 2">
            <a:extLst>
              <a:ext uri="{FF2B5EF4-FFF2-40B4-BE49-F238E27FC236}">
                <a16:creationId xmlns:a16="http://schemas.microsoft.com/office/drawing/2014/main" id="{CD538588-8830-B647-8C79-D7E40BAD9F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
            <a:ext cx="12192000" cy="6857896"/>
          </a:xfrm>
          <a:prstGeom prst="rect">
            <a:avLst/>
          </a:prstGeom>
          <a:noFill/>
          <a:extLst>
            <a:ext uri="{909E8E84-426E-40DD-AFC4-6F175D3DCCD1}">
              <a14:hiddenFill xmlns:a14="http://schemas.microsoft.com/office/drawing/2010/main">
                <a:solidFill>
                  <a:srgbClr val="FFFFFF"/>
                </a:solidFill>
              </a14:hiddenFill>
            </a:ext>
          </a:extLst>
        </p:spPr>
      </p:pic>
      <p:sp>
        <p:nvSpPr>
          <p:cNvPr id="173" name="Shape 173"/>
          <p:cNvSpPr>
            <a:spLocks noGrp="1"/>
          </p:cNvSpPr>
          <p:nvPr>
            <p:ph type="title" idx="4294967295"/>
          </p:nvPr>
        </p:nvSpPr>
        <p:spPr>
          <a:xfrm>
            <a:off x="179197" y="5416952"/>
            <a:ext cx="5499911" cy="1304212"/>
          </a:xfrm>
          <a:prstGeom prst="rect">
            <a:avLst/>
          </a:prstGeom>
          <a:solidFill>
            <a:srgbClr val="DCDEE0"/>
          </a:solidFill>
        </p:spPr>
        <p:txBody>
          <a:bodyPr anchor="b">
            <a:normAutofit/>
          </a:bodyPr>
          <a:lstStyle/>
          <a:p>
            <a:pPr algn="l" defTabSz="221806">
              <a:defRPr sz="4320"/>
            </a:pPr>
            <a:r>
              <a:rPr lang="en-US" sz="2800" b="1" dirty="0" err="1"/>
              <a:t>InsightArt</a:t>
            </a:r>
            <a:br>
              <a:rPr lang="en-US" sz="2800" dirty="0"/>
            </a:br>
            <a:r>
              <a:rPr lang="en-US" sz="2800" dirty="0"/>
              <a:t>Start-up using </a:t>
            </a:r>
            <a:r>
              <a:rPr lang="en-US" sz="2800" dirty="0" err="1"/>
              <a:t>Medipix</a:t>
            </a:r>
            <a:endParaRPr sz="2800" dirty="0"/>
          </a:p>
          <a:p>
            <a:pPr algn="l" defTabSz="221806">
              <a:defRPr sz="4320"/>
            </a:pPr>
            <a:r>
              <a:rPr sz="2800" dirty="0"/>
              <a:t>X-ray eyes for cultural heritage</a:t>
            </a:r>
          </a:p>
        </p:txBody>
      </p:sp>
      <p:sp>
        <p:nvSpPr>
          <p:cNvPr id="2" name="Slide Number Placeholder 1">
            <a:extLst>
              <a:ext uri="{FF2B5EF4-FFF2-40B4-BE49-F238E27FC236}">
                <a16:creationId xmlns:a16="http://schemas.microsoft.com/office/drawing/2014/main" id="{841BDE00-9E93-E94A-9BA9-32F373939D16}"/>
              </a:ext>
            </a:extLst>
          </p:cNvPr>
          <p:cNvSpPr>
            <a:spLocks noGrp="1"/>
          </p:cNvSpPr>
          <p:nvPr>
            <p:ph type="sldNum" sz="quarter" idx="2"/>
          </p:nvPr>
        </p:nvSpPr>
        <p:spPr>
          <a:xfrm>
            <a:off x="16571780" y="9153979"/>
            <a:ext cx="410370" cy="379591"/>
          </a:xfrm>
          <a:prstGeom prst="rect">
            <a:avLst/>
          </a:prstGeom>
          <a:ln w="12700">
            <a:miter lim="400000"/>
          </a:ln>
        </p:spPr>
        <p:txBody>
          <a:bodyPr wrap="none" lIns="50800" tIns="50800" rIns="50800" bIns="5080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a:lstStyle>
          <a:p>
            <a:fld id="{86CB4B4D-7CA3-9044-876B-883B54F8677D}" type="slidenum">
              <a:rPr lang="en-CH" smtClean="0"/>
              <a:pPr/>
              <a:t>16</a:t>
            </a:fld>
            <a:endParaRPr lang="en-FR"/>
          </a:p>
        </p:txBody>
      </p:sp>
    </p:spTree>
    <p:extLst>
      <p:ext uri="{BB962C8B-B14F-4D97-AF65-F5344CB8AC3E}">
        <p14:creationId xmlns:p14="http://schemas.microsoft.com/office/powerpoint/2010/main" val="2178689465"/>
      </p:ext>
    </p:extLst>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69106"/>
          </a:xfrm>
          <a:prstGeom prst="rect">
            <a:avLst/>
          </a:prstGeom>
        </p:spPr>
      </p:pic>
      <p:sp>
        <p:nvSpPr>
          <p:cNvPr id="7" name="Shape 159"/>
          <p:cNvSpPr>
            <a:spLocks noGrp="1"/>
          </p:cNvSpPr>
          <p:nvPr>
            <p:ph type="title" idx="4294967295"/>
          </p:nvPr>
        </p:nvSpPr>
        <p:spPr>
          <a:xfrm>
            <a:off x="2479949" y="4826000"/>
            <a:ext cx="9712051" cy="1349439"/>
          </a:xfrm>
          <a:prstGeom prst="rect">
            <a:avLst/>
          </a:prstGeom>
          <a:solidFill>
            <a:srgbClr val="C0BFCB"/>
          </a:solidFill>
        </p:spPr>
        <p:txBody>
          <a:bodyPr vert="horz" lIns="0" tIns="0" rIns="0" bIns="0" rtlCol="0" anchor="b" anchorCtr="0">
            <a:noAutofit/>
          </a:bodyPr>
          <a:lstStyle/>
          <a:p>
            <a:pPr defTabSz="213590"/>
            <a:r>
              <a:rPr lang="en-US" sz="3200" err="1">
                <a:solidFill>
                  <a:schemeClr val="bg1"/>
                </a:solidFill>
              </a:rPr>
              <a:t>Bundesdruckerei</a:t>
            </a:r>
            <a:r>
              <a:rPr lang="en-US" sz="3200">
                <a:solidFill>
                  <a:schemeClr val="bg1"/>
                </a:solidFill>
              </a:rPr>
              <a:t> (Berlin) works with CERN on next generation ideas for identity management </a:t>
            </a:r>
            <a:br>
              <a:rPr lang="en-US" sz="3200">
                <a:solidFill>
                  <a:schemeClr val="bg1"/>
                </a:solidFill>
              </a:rPr>
            </a:br>
            <a:r>
              <a:rPr lang="en-US" sz="3200">
                <a:solidFill>
                  <a:schemeClr val="bg1"/>
                </a:solidFill>
              </a:rPr>
              <a:t>and cryptography and data handling.</a:t>
            </a:r>
            <a:endParaRPr sz="3200">
              <a:solidFill>
                <a:schemeClr val="bg1"/>
              </a:solidFill>
            </a:endParaRPr>
          </a:p>
        </p:txBody>
      </p:sp>
      <p:grpSp>
        <p:nvGrpSpPr>
          <p:cNvPr id="4" name="Group 3">
            <a:extLst>
              <a:ext uri="{FF2B5EF4-FFF2-40B4-BE49-F238E27FC236}">
                <a16:creationId xmlns:a16="http://schemas.microsoft.com/office/drawing/2014/main" id="{DF128DB5-904A-EE48-AD59-8B978DCC327A}"/>
              </a:ext>
            </a:extLst>
          </p:cNvPr>
          <p:cNvGrpSpPr/>
          <p:nvPr/>
        </p:nvGrpSpPr>
        <p:grpSpPr>
          <a:xfrm>
            <a:off x="0" y="511376"/>
            <a:ext cx="2479949" cy="576000"/>
            <a:chOff x="2831266" y="1159075"/>
            <a:chExt cx="2479949" cy="576000"/>
          </a:xfrm>
        </p:grpSpPr>
        <p:sp>
          <p:nvSpPr>
            <p:cNvPr id="10" name="Rectangle 9">
              <a:extLst>
                <a:ext uri="{FF2B5EF4-FFF2-40B4-BE49-F238E27FC236}">
                  <a16:creationId xmlns:a16="http://schemas.microsoft.com/office/drawing/2014/main" id="{8F6943DD-4405-1A4C-AB57-A56B1FC67C3C}"/>
                </a:ext>
              </a:extLst>
            </p:cNvPr>
            <p:cNvSpPr/>
            <p:nvPr/>
          </p:nvSpPr>
          <p:spPr>
            <a:xfrm>
              <a:off x="2831266" y="1159075"/>
              <a:ext cx="2479949" cy="576000"/>
            </a:xfrm>
            <a:prstGeom prst="rect">
              <a:avLst/>
            </a:prstGeom>
          </p:spPr>
          <p:style>
            <a:lnRef idx="2">
              <a:schemeClr val="accent3">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a:lstStyle/>
            <a:p>
              <a:endParaRPr lang="en-GB"/>
            </a:p>
          </p:txBody>
        </p:sp>
        <p:sp>
          <p:nvSpPr>
            <p:cNvPr id="11" name="TextBox 10">
              <a:extLst>
                <a:ext uri="{FF2B5EF4-FFF2-40B4-BE49-F238E27FC236}">
                  <a16:creationId xmlns:a16="http://schemas.microsoft.com/office/drawing/2014/main" id="{9182C2D1-4C17-0140-9FB0-9AB0353B0AF4}"/>
                </a:ext>
              </a:extLst>
            </p:cNvPr>
            <p:cNvSpPr txBox="1"/>
            <p:nvPr/>
          </p:nvSpPr>
          <p:spPr>
            <a:xfrm>
              <a:off x="2831266" y="1159075"/>
              <a:ext cx="2479949" cy="5760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kern="1200"/>
                <a:t>Consultancy</a:t>
              </a:r>
            </a:p>
          </p:txBody>
        </p:sp>
      </p:grpSp>
    </p:spTree>
    <p:extLst>
      <p:ext uri="{BB962C8B-B14F-4D97-AF65-F5344CB8AC3E}">
        <p14:creationId xmlns:p14="http://schemas.microsoft.com/office/powerpoint/2010/main" val="1374972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hape 159"/>
          <p:cNvSpPr>
            <a:spLocks noGrp="1"/>
          </p:cNvSpPr>
          <p:nvPr>
            <p:ph type="title" idx="4294967295"/>
          </p:nvPr>
        </p:nvSpPr>
        <p:spPr>
          <a:xfrm>
            <a:off x="1" y="496819"/>
            <a:ext cx="5400674" cy="1926754"/>
          </a:xfrm>
          <a:prstGeom prst="rect">
            <a:avLst/>
          </a:prstGeom>
          <a:solidFill>
            <a:srgbClr val="DCDEE0"/>
          </a:solidFill>
        </p:spPr>
        <p:txBody>
          <a:bodyPr vert="horz" lIns="91440" tIns="45720" rIns="91440" bIns="45720" rtlCol="0" anchor="b">
            <a:noAutofit/>
          </a:bodyPr>
          <a:lstStyle/>
          <a:p>
            <a:pPr defTabSz="213590"/>
            <a:r>
              <a:rPr lang="en-GB" sz="3200">
                <a:latin typeface="Raleway" charset="0"/>
                <a:ea typeface="Raleway" charset="0"/>
                <a:cs typeface="Raleway" charset="0"/>
              </a:rPr>
              <a:t>ZENSEACT (Volvo Cars Company) teams up with CERN on fast machine learning using FPGAs.</a:t>
            </a:r>
            <a:endParaRPr sz="3200">
              <a:latin typeface="Raleway" charset="0"/>
              <a:ea typeface="Raleway" charset="0"/>
              <a:cs typeface="Raleway" charset="0"/>
            </a:endParaRPr>
          </a:p>
        </p:txBody>
      </p:sp>
      <p:grpSp>
        <p:nvGrpSpPr>
          <p:cNvPr id="4" name="Group 3">
            <a:extLst>
              <a:ext uri="{FF2B5EF4-FFF2-40B4-BE49-F238E27FC236}">
                <a16:creationId xmlns:a16="http://schemas.microsoft.com/office/drawing/2014/main" id="{7E83BA71-CFD7-7D4A-820D-DC0C1F021B14}"/>
              </a:ext>
            </a:extLst>
          </p:cNvPr>
          <p:cNvGrpSpPr/>
          <p:nvPr/>
        </p:nvGrpSpPr>
        <p:grpSpPr>
          <a:xfrm>
            <a:off x="9712050" y="496819"/>
            <a:ext cx="2479949" cy="576000"/>
            <a:chOff x="8485551" y="1159075"/>
            <a:chExt cx="2479949" cy="576000"/>
          </a:xfrm>
        </p:grpSpPr>
        <p:sp>
          <p:nvSpPr>
            <p:cNvPr id="9" name="Rectangle 8">
              <a:extLst>
                <a:ext uri="{FF2B5EF4-FFF2-40B4-BE49-F238E27FC236}">
                  <a16:creationId xmlns:a16="http://schemas.microsoft.com/office/drawing/2014/main" id="{9C8041F5-AB57-8B43-99F0-4C350DB82BA6}"/>
                </a:ext>
              </a:extLst>
            </p:cNvPr>
            <p:cNvSpPr/>
            <p:nvPr/>
          </p:nvSpPr>
          <p:spPr>
            <a:xfrm>
              <a:off x="8485551" y="1159075"/>
              <a:ext cx="2479949" cy="576000"/>
            </a:xfrm>
            <a:prstGeom prst="rect">
              <a:avLst/>
            </a:prstGeom>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a:lstStyle/>
            <a:p>
              <a:endParaRPr lang="en-GB"/>
            </a:p>
          </p:txBody>
        </p:sp>
        <p:sp>
          <p:nvSpPr>
            <p:cNvPr id="10" name="TextBox 9">
              <a:extLst>
                <a:ext uri="{FF2B5EF4-FFF2-40B4-BE49-F238E27FC236}">
                  <a16:creationId xmlns:a16="http://schemas.microsoft.com/office/drawing/2014/main" id="{3F38B1D6-DB60-9748-8506-079CB78C7D2B}"/>
                </a:ext>
              </a:extLst>
            </p:cNvPr>
            <p:cNvSpPr txBox="1"/>
            <p:nvPr/>
          </p:nvSpPr>
          <p:spPr>
            <a:xfrm>
              <a:off x="8485551" y="1159075"/>
              <a:ext cx="2479949" cy="5760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kern="1200"/>
                <a:t>Collaborative R&amp;D</a:t>
              </a:r>
            </a:p>
          </p:txBody>
        </p:sp>
      </p:grpSp>
      <p:pic>
        <p:nvPicPr>
          <p:cNvPr id="7" name="Picture Placeholder 2">
            <a:extLst>
              <a:ext uri="{FF2B5EF4-FFF2-40B4-BE49-F238E27FC236}">
                <a16:creationId xmlns:a16="http://schemas.microsoft.com/office/drawing/2014/main" id="{0C91439A-9818-57DB-6BE8-4E17994E0618}"/>
              </a:ext>
            </a:extLst>
          </p:cNvPr>
          <p:cNvPicPr>
            <a:picLocks noChangeAspect="1"/>
          </p:cNvPicPr>
          <p:nvPr/>
        </p:nvPicPr>
        <p:blipFill>
          <a:blip r:embed="rId3" cstate="hqprint">
            <a:extLst>
              <a:ext uri="{28A0092B-C50C-407E-A947-70E740481C1C}">
                <a14:useLocalDpi xmlns:a14="http://schemas.microsoft.com/office/drawing/2010/main"/>
              </a:ext>
            </a:extLst>
          </a:blip>
          <a:srcRect/>
          <a:stretch>
            <a:fillRect/>
          </a:stretch>
        </p:blipFill>
        <p:spPr>
          <a:xfrm>
            <a:off x="0" y="208724"/>
            <a:ext cx="12192000" cy="6649276"/>
          </a:xfrm>
          <a:prstGeom prst="rect">
            <a:avLst/>
          </a:prstGeom>
        </p:spPr>
      </p:pic>
      <p:sp>
        <p:nvSpPr>
          <p:cNvPr id="12" name="Shape 159">
            <a:extLst>
              <a:ext uri="{FF2B5EF4-FFF2-40B4-BE49-F238E27FC236}">
                <a16:creationId xmlns:a16="http://schemas.microsoft.com/office/drawing/2014/main" id="{792A953D-C065-AEF8-B321-32A407470BD6}"/>
              </a:ext>
            </a:extLst>
          </p:cNvPr>
          <p:cNvSpPr txBox="1">
            <a:spLocks/>
          </p:cNvSpPr>
          <p:nvPr/>
        </p:nvSpPr>
        <p:spPr>
          <a:xfrm>
            <a:off x="0" y="4787900"/>
            <a:ext cx="5854701" cy="1458981"/>
          </a:xfrm>
          <a:prstGeom prst="rect">
            <a:avLst/>
          </a:prstGeom>
          <a:solidFill>
            <a:srgbClr val="C0BFCB"/>
          </a:solidFill>
        </p:spPr>
        <p:txBody>
          <a:bodyPr vert="horz" lIns="0" tIns="0" rIns="0" bIns="0" rtlCol="0" anchor="b" anchorCtr="0">
            <a:noAutofit/>
          </a:bodyPr>
          <a:lstStyle>
            <a:defPPr>
              <a:defRPr lang="fr-FR"/>
            </a:defPPr>
            <a:lvl1pPr algn="ctr" defTabSz="213590">
              <a:lnSpc>
                <a:spcPct val="90000"/>
              </a:lnSpc>
              <a:spcBef>
                <a:spcPct val="0"/>
              </a:spcBef>
              <a:buNone/>
              <a:defRPr sz="3200">
                <a:solidFill>
                  <a:schemeClr val="bg1"/>
                </a:solidFill>
                <a:latin typeface="+mj-lt"/>
                <a:ea typeface="Raleway" charset="0"/>
                <a:cs typeface="Raleway" charset="0"/>
              </a:defRPr>
            </a:lvl1pPr>
          </a:lstStyle>
          <a:p>
            <a:r>
              <a:rPr lang="en-GB"/>
              <a:t>CERN and ABB team up on reducing electricity in cooling and ventilation.</a:t>
            </a:r>
          </a:p>
        </p:txBody>
      </p:sp>
      <p:grpSp>
        <p:nvGrpSpPr>
          <p:cNvPr id="13" name="Group 12">
            <a:extLst>
              <a:ext uri="{FF2B5EF4-FFF2-40B4-BE49-F238E27FC236}">
                <a16:creationId xmlns:a16="http://schemas.microsoft.com/office/drawing/2014/main" id="{D1681A38-5FD4-6A15-890D-9DA1E73145DA}"/>
              </a:ext>
            </a:extLst>
          </p:cNvPr>
          <p:cNvGrpSpPr/>
          <p:nvPr/>
        </p:nvGrpSpPr>
        <p:grpSpPr>
          <a:xfrm>
            <a:off x="9864450" y="649219"/>
            <a:ext cx="2479949" cy="576000"/>
            <a:chOff x="8485551" y="1159075"/>
            <a:chExt cx="2479949" cy="576000"/>
          </a:xfrm>
        </p:grpSpPr>
        <p:sp>
          <p:nvSpPr>
            <p:cNvPr id="14" name="Rectangle 13">
              <a:extLst>
                <a:ext uri="{FF2B5EF4-FFF2-40B4-BE49-F238E27FC236}">
                  <a16:creationId xmlns:a16="http://schemas.microsoft.com/office/drawing/2014/main" id="{4F0F3138-A3A3-0997-5C47-5016B6824162}"/>
                </a:ext>
              </a:extLst>
            </p:cNvPr>
            <p:cNvSpPr/>
            <p:nvPr/>
          </p:nvSpPr>
          <p:spPr>
            <a:xfrm>
              <a:off x="8485551" y="1159075"/>
              <a:ext cx="2479949" cy="576000"/>
            </a:xfrm>
            <a:prstGeom prst="rect">
              <a:avLst/>
            </a:prstGeom>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a:lstStyle/>
            <a:p>
              <a:endParaRPr lang="en-GB"/>
            </a:p>
          </p:txBody>
        </p:sp>
        <p:sp>
          <p:nvSpPr>
            <p:cNvPr id="15" name="TextBox 14">
              <a:extLst>
                <a:ext uri="{FF2B5EF4-FFF2-40B4-BE49-F238E27FC236}">
                  <a16:creationId xmlns:a16="http://schemas.microsoft.com/office/drawing/2014/main" id="{D1DF50EF-0174-7716-73A9-C3A2E647F5FC}"/>
                </a:ext>
              </a:extLst>
            </p:cNvPr>
            <p:cNvSpPr txBox="1"/>
            <p:nvPr/>
          </p:nvSpPr>
          <p:spPr>
            <a:xfrm>
              <a:off x="8485551" y="1159075"/>
              <a:ext cx="2479949" cy="5760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kern="1200"/>
                <a:t>Collaborative R&amp;D</a:t>
              </a:r>
            </a:p>
          </p:txBody>
        </p:sp>
      </p:grpSp>
    </p:spTree>
    <p:extLst>
      <p:ext uri="{BB962C8B-B14F-4D97-AF65-F5344CB8AC3E}">
        <p14:creationId xmlns:p14="http://schemas.microsoft.com/office/powerpoint/2010/main" val="150337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NASApng.png">
            <a:extLst>
              <a:ext uri="{FF2B5EF4-FFF2-40B4-BE49-F238E27FC236}">
                <a16:creationId xmlns:a16="http://schemas.microsoft.com/office/drawing/2014/main" id="{DDF996CE-CB4F-4043-865F-630063B5D17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 y="105"/>
            <a:ext cx="12192000" cy="6857791"/>
          </a:xfrm>
          <a:prstGeom prst="rect">
            <a:avLst/>
          </a:prstGeom>
        </p:spPr>
      </p:pic>
      <p:sp>
        <p:nvSpPr>
          <p:cNvPr id="4" name="Rectangle 3">
            <a:extLst>
              <a:ext uri="{FF2B5EF4-FFF2-40B4-BE49-F238E27FC236}">
                <a16:creationId xmlns:a16="http://schemas.microsoft.com/office/drawing/2014/main" id="{B084F944-E8A4-3D42-BB9F-3751B0D14A31}"/>
              </a:ext>
            </a:extLst>
          </p:cNvPr>
          <p:cNvSpPr/>
          <p:nvPr/>
        </p:nvSpPr>
        <p:spPr>
          <a:xfrm rot="16200000">
            <a:off x="-2832858" y="2990917"/>
            <a:ext cx="6094326" cy="287130"/>
          </a:xfrm>
          <a:prstGeom prst="rect">
            <a:avLst/>
          </a:prstGeom>
        </p:spPr>
        <p:txBody>
          <a:bodyPr>
            <a:spAutoFit/>
          </a:bodyPr>
          <a:lstStyle/>
          <a:p>
            <a:r>
              <a:rPr lang="en-GB" sz="1266" dirty="0">
                <a:solidFill>
                  <a:schemeClr val="bg2"/>
                </a:solidFill>
              </a:rPr>
              <a:t>Courtesy of NASA, photo ref. no. iss036e006175</a:t>
            </a:r>
            <a:endParaRPr lang="fr-FR" sz="1266" dirty="0">
              <a:solidFill>
                <a:schemeClr val="bg2"/>
              </a:solidFill>
            </a:endParaRPr>
          </a:p>
        </p:txBody>
      </p:sp>
      <p:sp>
        <p:nvSpPr>
          <p:cNvPr id="6" name="Shape 159">
            <a:extLst>
              <a:ext uri="{FF2B5EF4-FFF2-40B4-BE49-F238E27FC236}">
                <a16:creationId xmlns:a16="http://schemas.microsoft.com/office/drawing/2014/main" id="{6EE61507-E6B5-AB48-8A2B-CACA53ADADA4}"/>
              </a:ext>
            </a:extLst>
          </p:cNvPr>
          <p:cNvSpPr txBox="1">
            <a:spLocks/>
          </p:cNvSpPr>
          <p:nvPr/>
        </p:nvSpPr>
        <p:spPr>
          <a:xfrm>
            <a:off x="8181446" y="288649"/>
            <a:ext cx="3796249" cy="1002195"/>
          </a:xfrm>
          <a:prstGeom prst="rect">
            <a:avLst/>
          </a:prstGeom>
          <a:solidFill>
            <a:srgbClr val="DCDEE0"/>
          </a:solidFill>
          <a:ln w="12700">
            <a:miter lim="400000"/>
          </a:ln>
          <a:extLst>
            <a:ext uri="{C572A759-6A51-4108-AA02-DFA0A04FC94B}">
              <ma14:wrappingTextBoxFlag xmlns="" xmlns:ma14="http://schemas.microsoft.com/office/mac/drawingml/2011/main" val="1"/>
            </a:ext>
          </a:extLst>
        </p:spPr>
        <p:txBody>
          <a:bodyPr lIns="35718" tIns="35718" rIns="35718" bIns="35718" anchor="ctr">
            <a:noAutofit/>
          </a:bodyPr>
          <a:lstStyle>
            <a:lvl1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9pPr>
          </a:lstStyle>
          <a:p>
            <a:pPr algn="r" defTabSz="213590">
              <a:defRPr sz="4160"/>
            </a:pPr>
            <a:r>
              <a:rPr lang="fr-FR" sz="3375" dirty="0" err="1"/>
              <a:t>Timepix</a:t>
            </a:r>
            <a:r>
              <a:rPr lang="fr-FR" sz="3375" dirty="0"/>
              <a:t> on the ISS</a:t>
            </a:r>
            <a:endParaRPr lang="fr-FR" sz="2812" dirty="0"/>
          </a:p>
        </p:txBody>
      </p:sp>
      <p:pic>
        <p:nvPicPr>
          <p:cNvPr id="5" name="Picture 4">
            <a:extLst>
              <a:ext uri="{FF2B5EF4-FFF2-40B4-BE49-F238E27FC236}">
                <a16:creationId xmlns:a16="http://schemas.microsoft.com/office/drawing/2014/main" id="{3FBAFC86-3018-134D-84CF-08CE4313BD0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6" y="6217835"/>
            <a:ext cx="2606642" cy="676251"/>
          </a:xfrm>
          <a:prstGeom prst="rect">
            <a:avLst/>
          </a:prstGeom>
        </p:spPr>
      </p:pic>
    </p:spTree>
    <p:extLst>
      <p:ext uri="{BB962C8B-B14F-4D97-AF65-F5344CB8AC3E}">
        <p14:creationId xmlns:p14="http://schemas.microsoft.com/office/powerpoint/2010/main" val="34485462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24DC279-DF51-8A49-91E7-DDFB39387D94}"/>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0" y="221895"/>
            <a:ext cx="12192000" cy="4223103"/>
          </a:xfrm>
          <a:prstGeom prst="rect">
            <a:avLst/>
          </a:prstGeom>
        </p:spPr>
      </p:pic>
      <p:sp>
        <p:nvSpPr>
          <p:cNvPr id="12" name="ZoneTexte 11"/>
          <p:cNvSpPr txBox="1"/>
          <p:nvPr/>
        </p:nvSpPr>
        <p:spPr>
          <a:xfrm>
            <a:off x="350115" y="4750389"/>
            <a:ext cx="11145883" cy="1261884"/>
          </a:xfrm>
          <a:prstGeom prst="rect">
            <a:avLst/>
          </a:prstGeom>
          <a:noFill/>
        </p:spPr>
        <p:txBody>
          <a:bodyPr wrap="square" rtlCol="0">
            <a:spAutoFit/>
          </a:bodyPr>
          <a:lstStyle/>
          <a:p>
            <a:pPr algn="ctr"/>
            <a:r>
              <a:rPr lang="en-GB" sz="3600" dirty="0"/>
              <a:t>General Overview of CERN KT activities</a:t>
            </a:r>
          </a:p>
          <a:p>
            <a:pPr algn="ctr"/>
            <a:endParaRPr lang="en-US" sz="2000" dirty="0">
              <a:solidFill>
                <a:schemeClr val="tx2">
                  <a:lumMod val="90000"/>
                  <a:lumOff val="10000"/>
                </a:schemeClr>
              </a:solidFill>
            </a:endParaRPr>
          </a:p>
          <a:p>
            <a:pPr algn="ctr"/>
            <a:r>
              <a:rPr lang="en-US" sz="2000" dirty="0">
                <a:solidFill>
                  <a:schemeClr val="tx2">
                    <a:lumMod val="90000"/>
                    <a:lumOff val="10000"/>
                  </a:schemeClr>
                </a:solidFill>
              </a:rPr>
              <a:t>Giovanni </a:t>
            </a:r>
            <a:r>
              <a:rPr lang="en-US" sz="2000" dirty="0" err="1">
                <a:solidFill>
                  <a:schemeClr val="tx2">
                    <a:lumMod val="90000"/>
                    <a:lumOff val="10000"/>
                  </a:schemeClr>
                </a:solidFill>
              </a:rPr>
              <a:t>Anelli</a:t>
            </a:r>
            <a:r>
              <a:rPr lang="en-US" sz="2000" dirty="0">
                <a:solidFill>
                  <a:schemeClr val="tx2">
                    <a:lumMod val="90000"/>
                    <a:lumOff val="10000"/>
                  </a:schemeClr>
                </a:solidFill>
              </a:rPr>
              <a:t>, Head of Knowledge Transfer Group, CERN</a:t>
            </a:r>
          </a:p>
        </p:txBody>
      </p:sp>
    </p:spTree>
    <p:extLst>
      <p:ext uri="{BB962C8B-B14F-4D97-AF65-F5344CB8AC3E}">
        <p14:creationId xmlns:p14="http://schemas.microsoft.com/office/powerpoint/2010/main" val="2505837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EC0EFE-678C-C2AD-B5F6-ED3439F4AA2D}"/>
              </a:ext>
            </a:extLst>
          </p:cNvPr>
          <p:cNvSpPr>
            <a:spLocks noGrp="1"/>
          </p:cNvSpPr>
          <p:nvPr>
            <p:ph type="title"/>
          </p:nvPr>
        </p:nvSpPr>
        <p:spPr>
          <a:xfrm>
            <a:off x="347999" y="511993"/>
            <a:ext cx="11495999" cy="1116849"/>
          </a:xfrm>
        </p:spPr>
        <p:txBody>
          <a:bodyPr>
            <a:normAutofit/>
          </a:bodyPr>
          <a:lstStyle/>
          <a:p>
            <a:r>
              <a:rPr lang="en-GB" dirty="0">
                <a:solidFill>
                  <a:srgbClr val="6E2466"/>
                </a:solidFill>
              </a:rPr>
              <a:t>Shaping innovation partnerships</a:t>
            </a:r>
          </a:p>
        </p:txBody>
      </p:sp>
      <p:graphicFrame>
        <p:nvGraphicFramePr>
          <p:cNvPr id="44" name="Diagram 43">
            <a:extLst>
              <a:ext uri="{FF2B5EF4-FFF2-40B4-BE49-F238E27FC236}">
                <a16:creationId xmlns:a16="http://schemas.microsoft.com/office/drawing/2014/main" id="{DF2897E9-2E2A-0401-B428-0E1A2949366F}"/>
              </a:ext>
            </a:extLst>
          </p:cNvPr>
          <p:cNvGraphicFramePr/>
          <p:nvPr/>
        </p:nvGraphicFramePr>
        <p:xfrm>
          <a:off x="1528636" y="1192188"/>
          <a:ext cx="9134727" cy="47413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668069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7EC8F2-8972-D541-4EED-9BCF7DECD88D}"/>
              </a:ext>
            </a:extLst>
          </p:cNvPr>
          <p:cNvSpPr>
            <a:spLocks noGrp="1"/>
          </p:cNvSpPr>
          <p:nvPr>
            <p:ph type="title"/>
          </p:nvPr>
        </p:nvSpPr>
        <p:spPr/>
        <p:txBody>
          <a:bodyPr/>
          <a:lstStyle/>
          <a:p>
            <a:r>
              <a:rPr lang="en-GB" dirty="0"/>
              <a:t>Much more to discover</a:t>
            </a:r>
          </a:p>
        </p:txBody>
      </p:sp>
      <p:sp>
        <p:nvSpPr>
          <p:cNvPr id="3" name="Content Placeholder 2">
            <a:extLst>
              <a:ext uri="{FF2B5EF4-FFF2-40B4-BE49-F238E27FC236}">
                <a16:creationId xmlns:a16="http://schemas.microsoft.com/office/drawing/2014/main" id="{4EB16318-3726-1FBD-24F6-9BE55AFF3B37}"/>
              </a:ext>
            </a:extLst>
          </p:cNvPr>
          <p:cNvSpPr>
            <a:spLocks noGrp="1"/>
          </p:cNvSpPr>
          <p:nvPr>
            <p:ph idx="1"/>
          </p:nvPr>
        </p:nvSpPr>
        <p:spPr/>
        <p:txBody>
          <a:bodyPr/>
          <a:lstStyle/>
          <a:p>
            <a:endParaRPr lang="en-GB" dirty="0"/>
          </a:p>
          <a:p>
            <a:r>
              <a:rPr lang="en-GB" dirty="0">
                <a:hlinkClick r:id="rId2"/>
              </a:rPr>
              <a:t>https://knowledgetransfer.web.cern.ch/technology-portfolio</a:t>
            </a:r>
            <a:endParaRPr lang="en-GB" dirty="0"/>
          </a:p>
          <a:p>
            <a:endParaRPr lang="en-GB" dirty="0"/>
          </a:p>
          <a:p>
            <a:endParaRPr lang="en-GB" dirty="0"/>
          </a:p>
          <a:p>
            <a:r>
              <a:rPr lang="en-GB" dirty="0"/>
              <a:t>Browse our value propositions</a:t>
            </a:r>
          </a:p>
          <a:p>
            <a:r>
              <a:rPr lang="en-GB" dirty="0">
                <a:hlinkClick r:id="rId3"/>
              </a:rPr>
              <a:t>https://cernbox.cern.ch/files/link/public/yMzSQluMDeYObti?tiles-size=1&amp;items-per-page=100%7C&amp;view-mode=resource-table</a:t>
            </a:r>
            <a:endParaRPr lang="en-GB" dirty="0"/>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41757700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35670D-F98D-4153-61DF-6BDB721FA23C}"/>
              </a:ext>
            </a:extLst>
          </p:cNvPr>
          <p:cNvSpPr>
            <a:spLocks noGrp="1"/>
          </p:cNvSpPr>
          <p:nvPr>
            <p:ph type="title"/>
          </p:nvPr>
        </p:nvSpPr>
        <p:spPr/>
        <p:txBody>
          <a:bodyPr/>
          <a:lstStyle/>
          <a:p>
            <a:r>
              <a:rPr lang="en-GB" dirty="0"/>
              <a:t>Who to contact in Türkiye</a:t>
            </a:r>
          </a:p>
        </p:txBody>
      </p:sp>
      <p:pic>
        <p:nvPicPr>
          <p:cNvPr id="9" name="Picture 8" descr="A screenshot of a forum&#10;&#10;AI-generated content may be incorrect.">
            <a:extLst>
              <a:ext uri="{FF2B5EF4-FFF2-40B4-BE49-F238E27FC236}">
                <a16:creationId xmlns:a16="http://schemas.microsoft.com/office/drawing/2014/main" id="{3879DF85-F5C4-D02F-AC50-2858B360AA1E}"/>
              </a:ext>
            </a:extLst>
          </p:cNvPr>
          <p:cNvPicPr>
            <a:picLocks noChangeAspect="1"/>
          </p:cNvPicPr>
          <p:nvPr/>
        </p:nvPicPr>
        <p:blipFill>
          <a:blip r:embed="rId2"/>
          <a:stretch>
            <a:fillRect/>
          </a:stretch>
        </p:blipFill>
        <p:spPr>
          <a:xfrm>
            <a:off x="3216875" y="1101789"/>
            <a:ext cx="5758249" cy="5588889"/>
          </a:xfrm>
          <a:prstGeom prst="rect">
            <a:avLst/>
          </a:prstGeom>
        </p:spPr>
      </p:pic>
    </p:spTree>
    <p:extLst>
      <p:ext uri="{BB962C8B-B14F-4D97-AF65-F5344CB8AC3E}">
        <p14:creationId xmlns:p14="http://schemas.microsoft.com/office/powerpoint/2010/main" val="21568354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C214DE9-15A3-CA6E-BD02-90738942A42D}"/>
              </a:ext>
            </a:extLst>
          </p:cNvPr>
          <p:cNvSpPr txBox="1"/>
          <p:nvPr/>
        </p:nvSpPr>
        <p:spPr>
          <a:xfrm>
            <a:off x="4082005" y="2141317"/>
            <a:ext cx="4027989" cy="2308324"/>
          </a:xfrm>
          <a:prstGeom prst="rect">
            <a:avLst/>
          </a:prstGeom>
          <a:noFill/>
        </p:spPr>
        <p:txBody>
          <a:bodyPr wrap="square" rtlCol="0">
            <a:spAutoFit/>
          </a:bodyPr>
          <a:lstStyle/>
          <a:p>
            <a:pPr algn="ctr"/>
            <a:r>
              <a:rPr lang="en-GB" sz="4800" dirty="0"/>
              <a:t>Many thanks for your attention!</a:t>
            </a:r>
          </a:p>
        </p:txBody>
      </p:sp>
    </p:spTree>
    <p:extLst>
      <p:ext uri="{BB962C8B-B14F-4D97-AF65-F5344CB8AC3E}">
        <p14:creationId xmlns:p14="http://schemas.microsoft.com/office/powerpoint/2010/main" val="34742598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259797D0-DBA3-4B43-BAED-3D875F20C451}"/>
              </a:ext>
            </a:extLst>
          </p:cNvPr>
          <p:cNvCxnSpPr/>
          <p:nvPr/>
        </p:nvCxnSpPr>
        <p:spPr>
          <a:xfrm flipH="1">
            <a:off x="4592464" y="5179792"/>
            <a:ext cx="2331624" cy="0"/>
          </a:xfrm>
          <a:prstGeom prst="line">
            <a:avLst/>
          </a:prstGeom>
          <a:ln w="9525">
            <a:tailEnd type="ova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ED285677-4191-8140-9547-9D055EAC6085}"/>
              </a:ext>
            </a:extLst>
          </p:cNvPr>
          <p:cNvCxnSpPr>
            <a:cxnSpLocks/>
          </p:cNvCxnSpPr>
          <p:nvPr/>
        </p:nvCxnSpPr>
        <p:spPr>
          <a:xfrm>
            <a:off x="5758276" y="2281145"/>
            <a:ext cx="1840499" cy="0"/>
          </a:xfrm>
          <a:prstGeom prst="line">
            <a:avLst/>
          </a:prstGeom>
          <a:ln w="9525">
            <a:solidFill>
              <a:schemeClr val="accent3"/>
            </a:solidFill>
            <a:prstDash val="solid"/>
            <a:tailEnd type="ova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4AAD893-2C38-2043-A20A-2999C2DA792D}"/>
              </a:ext>
            </a:extLst>
          </p:cNvPr>
          <p:cNvCxnSpPr/>
          <p:nvPr/>
        </p:nvCxnSpPr>
        <p:spPr>
          <a:xfrm flipH="1">
            <a:off x="3133838" y="3699203"/>
            <a:ext cx="2331624" cy="0"/>
          </a:xfrm>
          <a:prstGeom prst="line">
            <a:avLst/>
          </a:prstGeom>
          <a:ln w="9525">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title"/>
          </p:nvPr>
        </p:nvSpPr>
        <p:spPr>
          <a:xfrm>
            <a:off x="696000" y="465591"/>
            <a:ext cx="10800000" cy="731609"/>
          </a:xfrm>
        </p:spPr>
        <p:txBody>
          <a:bodyPr/>
          <a:lstStyle/>
          <a:p>
            <a:r>
              <a:rPr lang="en-US" dirty="0"/>
              <a:t>Four pillars underpin CERN’s mission</a:t>
            </a:r>
            <a:endParaRPr lang="fr-FR" dirty="0"/>
          </a:p>
        </p:txBody>
      </p:sp>
      <p:pic>
        <p:nvPicPr>
          <p:cNvPr id="15" name="Picture 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416861" y="6063500"/>
            <a:ext cx="3607689" cy="498495"/>
          </a:xfrm>
          <a:prstGeom prst="rect">
            <a:avLst/>
          </a:prstGeom>
        </p:spPr>
      </p:pic>
      <p:sp>
        <p:nvSpPr>
          <p:cNvPr id="28" name="ZoneTexte 20">
            <a:extLst>
              <a:ext uri="{FF2B5EF4-FFF2-40B4-BE49-F238E27FC236}">
                <a16:creationId xmlns:a16="http://schemas.microsoft.com/office/drawing/2014/main" id="{B6449E9F-A066-894F-9700-FC85C49627B5}"/>
              </a:ext>
            </a:extLst>
          </p:cNvPr>
          <p:cNvSpPr txBox="1"/>
          <p:nvPr/>
        </p:nvSpPr>
        <p:spPr>
          <a:xfrm>
            <a:off x="7434088" y="2092169"/>
            <a:ext cx="1546125" cy="369332"/>
          </a:xfrm>
          <a:prstGeom prst="rect">
            <a:avLst/>
          </a:prstGeom>
          <a:noFill/>
        </p:spPr>
        <p:txBody>
          <a:bodyPr wrap="square" rIns="0" rtlCol="0">
            <a:spAutoFit/>
          </a:bodyPr>
          <a:lstStyle/>
          <a:p>
            <a:pPr algn="r"/>
            <a:r>
              <a:rPr lang="en-US" dirty="0">
                <a:solidFill>
                  <a:schemeClr val="accent3"/>
                </a:solidFill>
                <a:latin typeface="Arial" charset="0"/>
                <a:ea typeface="Arial" charset="0"/>
                <a:cs typeface="Arial" charset="0"/>
              </a:rPr>
              <a:t>RESEARCH</a:t>
            </a:r>
            <a:endParaRPr lang="fr-FR" dirty="0">
              <a:solidFill>
                <a:schemeClr val="accent3"/>
              </a:solidFill>
              <a:latin typeface="Arial" charset="0"/>
              <a:ea typeface="Arial" charset="0"/>
              <a:cs typeface="Arial" charset="0"/>
            </a:endParaRPr>
          </a:p>
        </p:txBody>
      </p:sp>
      <p:sp>
        <p:nvSpPr>
          <p:cNvPr id="29" name="ZoneTexte 22">
            <a:extLst>
              <a:ext uri="{FF2B5EF4-FFF2-40B4-BE49-F238E27FC236}">
                <a16:creationId xmlns:a16="http://schemas.microsoft.com/office/drawing/2014/main" id="{67537D8C-961F-3E47-B9BE-98C876CA126D}"/>
              </a:ext>
            </a:extLst>
          </p:cNvPr>
          <p:cNvSpPr txBox="1"/>
          <p:nvPr/>
        </p:nvSpPr>
        <p:spPr>
          <a:xfrm>
            <a:off x="1641583" y="3371206"/>
            <a:ext cx="1570829" cy="646331"/>
          </a:xfrm>
          <a:prstGeom prst="rect">
            <a:avLst/>
          </a:prstGeom>
          <a:noFill/>
        </p:spPr>
        <p:txBody>
          <a:bodyPr wrap="square" lIns="0" rtlCol="0">
            <a:spAutoFit/>
          </a:bodyPr>
          <a:lstStyle/>
          <a:p>
            <a:r>
              <a:rPr lang="en-US" dirty="0">
                <a:solidFill>
                  <a:schemeClr val="accent4"/>
                </a:solidFill>
                <a:latin typeface="Arial" charset="0"/>
                <a:ea typeface="Arial" charset="0"/>
                <a:cs typeface="Arial" charset="0"/>
              </a:rPr>
              <a:t>EDUCATION </a:t>
            </a:r>
            <a:br>
              <a:rPr lang="en-US" dirty="0">
                <a:solidFill>
                  <a:schemeClr val="accent4"/>
                </a:solidFill>
                <a:latin typeface="Arial" charset="0"/>
                <a:ea typeface="Arial" charset="0"/>
                <a:cs typeface="Arial" charset="0"/>
              </a:rPr>
            </a:br>
            <a:r>
              <a:rPr lang="en-US" dirty="0">
                <a:solidFill>
                  <a:schemeClr val="accent4"/>
                </a:solidFill>
                <a:latin typeface="Arial" charset="0"/>
                <a:ea typeface="Arial" charset="0"/>
                <a:cs typeface="Arial" charset="0"/>
              </a:rPr>
              <a:t>&amp; TRAINING</a:t>
            </a:r>
            <a:endParaRPr lang="fr-FR" dirty="0">
              <a:solidFill>
                <a:schemeClr val="accent4"/>
              </a:solidFill>
              <a:latin typeface="Arial" charset="0"/>
              <a:ea typeface="Arial" charset="0"/>
              <a:cs typeface="Arial" charset="0"/>
            </a:endParaRPr>
          </a:p>
        </p:txBody>
      </p:sp>
      <p:sp>
        <p:nvSpPr>
          <p:cNvPr id="30" name="ZoneTexte 23">
            <a:extLst>
              <a:ext uri="{FF2B5EF4-FFF2-40B4-BE49-F238E27FC236}">
                <a16:creationId xmlns:a16="http://schemas.microsoft.com/office/drawing/2014/main" id="{0C5BECD1-7B1B-4C43-A6EE-A0DE663074B1}"/>
              </a:ext>
            </a:extLst>
          </p:cNvPr>
          <p:cNvSpPr txBox="1"/>
          <p:nvPr/>
        </p:nvSpPr>
        <p:spPr>
          <a:xfrm>
            <a:off x="2895546" y="4881020"/>
            <a:ext cx="1707324" cy="946293"/>
          </a:xfrm>
          <a:prstGeom prst="rect">
            <a:avLst/>
          </a:prstGeom>
          <a:noFill/>
        </p:spPr>
        <p:txBody>
          <a:bodyPr wrap="square" lIns="0" rtlCol="0">
            <a:spAutoFit/>
          </a:bodyPr>
          <a:lstStyle/>
          <a:p>
            <a:r>
              <a:rPr lang="en-US" dirty="0">
                <a:solidFill>
                  <a:schemeClr val="accent1"/>
                </a:solidFill>
                <a:latin typeface="Arial" charset="0"/>
                <a:ea typeface="Arial" charset="0"/>
                <a:cs typeface="Arial" charset="0"/>
              </a:rPr>
              <a:t>TECHNOLOGY </a:t>
            </a:r>
            <a:br>
              <a:rPr lang="en-US" dirty="0">
                <a:solidFill>
                  <a:schemeClr val="accent1"/>
                </a:solidFill>
                <a:latin typeface="Arial" charset="0"/>
                <a:ea typeface="Arial" charset="0"/>
                <a:cs typeface="Arial" charset="0"/>
              </a:rPr>
            </a:br>
            <a:r>
              <a:rPr lang="en-US" dirty="0">
                <a:solidFill>
                  <a:schemeClr val="accent1"/>
                </a:solidFill>
                <a:latin typeface="Arial" charset="0"/>
                <a:ea typeface="Arial" charset="0"/>
                <a:cs typeface="Arial" charset="0"/>
              </a:rPr>
              <a:t>&amp; INNOVATION</a:t>
            </a:r>
            <a:endParaRPr lang="fr-FR" dirty="0">
              <a:solidFill>
                <a:schemeClr val="accent1"/>
              </a:solidFill>
              <a:latin typeface="Arial" charset="0"/>
              <a:ea typeface="Arial" charset="0"/>
              <a:cs typeface="Arial" charset="0"/>
            </a:endParaRPr>
          </a:p>
        </p:txBody>
      </p:sp>
      <p:sp>
        <p:nvSpPr>
          <p:cNvPr id="31" name="ZoneTexte 21">
            <a:extLst>
              <a:ext uri="{FF2B5EF4-FFF2-40B4-BE49-F238E27FC236}">
                <a16:creationId xmlns:a16="http://schemas.microsoft.com/office/drawing/2014/main" id="{F141B71B-A18E-1A4B-ACD7-BC94BB0EDCFF}"/>
              </a:ext>
            </a:extLst>
          </p:cNvPr>
          <p:cNvSpPr txBox="1"/>
          <p:nvPr/>
        </p:nvSpPr>
        <p:spPr>
          <a:xfrm>
            <a:off x="8469431" y="3508941"/>
            <a:ext cx="2355664" cy="369332"/>
          </a:xfrm>
          <a:prstGeom prst="rect">
            <a:avLst/>
          </a:prstGeom>
          <a:noFill/>
        </p:spPr>
        <p:txBody>
          <a:bodyPr wrap="square" rIns="0" rtlCol="0">
            <a:spAutoFit/>
          </a:bodyPr>
          <a:lstStyle/>
          <a:p>
            <a:pPr algn="r"/>
            <a:r>
              <a:rPr lang="en-US" dirty="0">
                <a:solidFill>
                  <a:schemeClr val="accent2"/>
                </a:solidFill>
                <a:latin typeface="Arial" charset="0"/>
                <a:ea typeface="Arial" charset="0"/>
                <a:cs typeface="Arial" charset="0"/>
              </a:rPr>
              <a:t>COLLABORATION</a:t>
            </a:r>
            <a:endParaRPr lang="fr-FR" dirty="0">
              <a:solidFill>
                <a:schemeClr val="accent2"/>
              </a:solidFill>
              <a:latin typeface="Arial" charset="0"/>
              <a:ea typeface="Arial" charset="0"/>
              <a:cs typeface="Arial" charset="0"/>
            </a:endParaRPr>
          </a:p>
        </p:txBody>
      </p:sp>
      <p:sp>
        <p:nvSpPr>
          <p:cNvPr id="17" name="Oval 14"/>
          <p:cNvSpPr/>
          <p:nvPr/>
        </p:nvSpPr>
        <p:spPr>
          <a:xfrm>
            <a:off x="5920882" y="2438250"/>
            <a:ext cx="2472266" cy="247226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Calibri" panose="020F0502020204030204" pitchFamily="34" charset="0"/>
            </a:endParaRPr>
          </a:p>
        </p:txBody>
      </p:sp>
      <p:pic>
        <p:nvPicPr>
          <p:cNvPr id="34" name="Picture Placeholder 20">
            <a:extLst>
              <a:ext uri="{FF2B5EF4-FFF2-40B4-BE49-F238E27FC236}">
                <a16:creationId xmlns:a16="http://schemas.microsoft.com/office/drawing/2014/main" id="{B88D3680-513A-ED44-81CC-2F3CD6AD7092}"/>
              </a:ext>
            </a:extLst>
          </p:cNvPr>
          <p:cNvPicPr>
            <a:picLocks noChangeAspect="1"/>
          </p:cNvPicPr>
          <p:nvPr/>
        </p:nvPicPr>
        <p:blipFill rotWithShape="1">
          <a:blip r:embed="rId4" cstate="hqprint">
            <a:extLst>
              <a:ext uri="{BEBA8EAE-BF5A-486C-A8C5-ECC9F3942E4B}">
                <a14:imgProps xmlns:a14="http://schemas.microsoft.com/office/drawing/2010/main">
                  <a14:imgLayer r:embed="rId5">
                    <a14:imgEffect>
                      <a14:brightnessContrast bright="1000" contrast="2000"/>
                    </a14:imgEffect>
                  </a14:imgLayer>
                </a14:imgProps>
              </a:ext>
              <a:ext uri="{28A0092B-C50C-407E-A947-70E740481C1C}">
                <a14:useLocalDpi xmlns:a14="http://schemas.microsoft.com/office/drawing/2010/main"/>
              </a:ext>
            </a:extLst>
          </a:blip>
          <a:srcRect t="-434"/>
          <a:stretch/>
        </p:blipFill>
        <p:spPr>
          <a:xfrm>
            <a:off x="6112145" y="2630383"/>
            <a:ext cx="2089740" cy="2088000"/>
          </a:xfrm>
          <a:prstGeom prst="ellipse">
            <a:avLst/>
          </a:prstGeom>
        </p:spPr>
      </p:pic>
      <p:sp>
        <p:nvSpPr>
          <p:cNvPr id="18" name="Oval 15"/>
          <p:cNvSpPr/>
          <p:nvPr/>
        </p:nvSpPr>
        <p:spPr>
          <a:xfrm>
            <a:off x="4961822" y="3699203"/>
            <a:ext cx="2472266" cy="2472266"/>
          </a:xfrm>
          <a:prstGeom prst="ellipse">
            <a:avLst/>
          </a:prstGeom>
          <a:solidFill>
            <a:srgbClr val="6E2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pic>
        <p:nvPicPr>
          <p:cNvPr id="16" name="Picture 15">
            <a:extLst>
              <a:ext uri="{FF2B5EF4-FFF2-40B4-BE49-F238E27FC236}">
                <a16:creationId xmlns:a16="http://schemas.microsoft.com/office/drawing/2014/main" id="{1313CFE0-2011-1348-B5C3-8F7AEF480F59}"/>
              </a:ext>
            </a:extLst>
          </p:cNvPr>
          <p:cNvPicPr>
            <a:picLocks noChangeAspect="1"/>
          </p:cNvPicPr>
          <p:nvPr/>
        </p:nvPicPr>
        <p:blipFill>
          <a:blip r:embed="rId6"/>
          <a:stretch>
            <a:fillRect/>
          </a:stretch>
        </p:blipFill>
        <p:spPr>
          <a:xfrm>
            <a:off x="5144955" y="3882336"/>
            <a:ext cx="2106000" cy="2106000"/>
          </a:xfrm>
          <a:prstGeom prst="rect">
            <a:avLst/>
          </a:prstGeom>
        </p:spPr>
      </p:pic>
      <p:sp>
        <p:nvSpPr>
          <p:cNvPr id="19" name="Oval 16"/>
          <p:cNvSpPr/>
          <p:nvPr/>
        </p:nvSpPr>
        <p:spPr>
          <a:xfrm>
            <a:off x="3477283" y="2430919"/>
            <a:ext cx="2472266" cy="2472266"/>
          </a:xfrm>
          <a:prstGeom prst="ellipse">
            <a:avLst/>
          </a:prstGeom>
          <a:solidFill>
            <a:srgbClr val="62C5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pic>
        <p:nvPicPr>
          <p:cNvPr id="22" name="Picture 21">
            <a:extLst>
              <a:ext uri="{FF2B5EF4-FFF2-40B4-BE49-F238E27FC236}">
                <a16:creationId xmlns:a16="http://schemas.microsoft.com/office/drawing/2014/main" id="{B3C4ACD2-2821-8947-9240-A3C4CC26C92E}"/>
              </a:ext>
            </a:extLst>
          </p:cNvPr>
          <p:cNvPicPr>
            <a:picLocks noChangeAspect="1"/>
          </p:cNvPicPr>
          <p:nvPr/>
        </p:nvPicPr>
        <p:blipFill>
          <a:blip r:embed="rId7"/>
          <a:stretch>
            <a:fillRect/>
          </a:stretch>
        </p:blipFill>
        <p:spPr>
          <a:xfrm>
            <a:off x="3660416" y="2614052"/>
            <a:ext cx="2106000" cy="2106000"/>
          </a:xfrm>
          <a:prstGeom prst="rect">
            <a:avLst/>
          </a:prstGeom>
        </p:spPr>
      </p:pic>
      <p:sp>
        <p:nvSpPr>
          <p:cNvPr id="20" name="Freeform 5"/>
          <p:cNvSpPr>
            <a:spLocks/>
          </p:cNvSpPr>
          <p:nvPr/>
        </p:nvSpPr>
        <p:spPr bwMode="auto">
          <a:xfrm>
            <a:off x="4732822" y="1213710"/>
            <a:ext cx="2511014" cy="2514933"/>
          </a:xfrm>
          <a:custGeom>
            <a:avLst/>
            <a:gdLst>
              <a:gd name="T0" fmla="*/ 0 w 756"/>
              <a:gd name="T1" fmla="*/ 378 h 756"/>
              <a:gd name="T2" fmla="*/ 378 w 756"/>
              <a:gd name="T3" fmla="*/ 0 h 756"/>
              <a:gd name="T4" fmla="*/ 756 w 756"/>
              <a:gd name="T5" fmla="*/ 370 h 756"/>
              <a:gd name="T6" fmla="*/ 746 w 756"/>
              <a:gd name="T7" fmla="*/ 370 h 756"/>
              <a:gd name="T8" fmla="*/ 368 w 756"/>
              <a:gd name="T9" fmla="*/ 748 h 756"/>
              <a:gd name="T10" fmla="*/ 368 w 756"/>
              <a:gd name="T11" fmla="*/ 756 h 756"/>
              <a:gd name="T12" fmla="*/ 0 w 756"/>
              <a:gd name="T13" fmla="*/ 378 h 756"/>
            </a:gdLst>
            <a:ahLst/>
            <a:cxnLst>
              <a:cxn ang="0">
                <a:pos x="T0" y="T1"/>
              </a:cxn>
              <a:cxn ang="0">
                <a:pos x="T2" y="T3"/>
              </a:cxn>
              <a:cxn ang="0">
                <a:pos x="T4" y="T5"/>
              </a:cxn>
              <a:cxn ang="0">
                <a:pos x="T6" y="T7"/>
              </a:cxn>
              <a:cxn ang="0">
                <a:pos x="T8" y="T9"/>
              </a:cxn>
              <a:cxn ang="0">
                <a:pos x="T10" y="T11"/>
              </a:cxn>
              <a:cxn ang="0">
                <a:pos x="T12" y="T13"/>
              </a:cxn>
            </a:cxnLst>
            <a:rect l="0" t="0" r="r" b="b"/>
            <a:pathLst>
              <a:path w="756" h="756">
                <a:moveTo>
                  <a:pt x="0" y="378"/>
                </a:moveTo>
                <a:cubicBezTo>
                  <a:pt x="0" y="169"/>
                  <a:pt x="169" y="0"/>
                  <a:pt x="378" y="0"/>
                </a:cubicBezTo>
                <a:cubicBezTo>
                  <a:pt x="584" y="0"/>
                  <a:pt x="752" y="165"/>
                  <a:pt x="756" y="370"/>
                </a:cubicBezTo>
                <a:cubicBezTo>
                  <a:pt x="753" y="370"/>
                  <a:pt x="749" y="370"/>
                  <a:pt x="746" y="370"/>
                </a:cubicBezTo>
                <a:cubicBezTo>
                  <a:pt x="537" y="370"/>
                  <a:pt x="368" y="540"/>
                  <a:pt x="368" y="748"/>
                </a:cubicBezTo>
                <a:cubicBezTo>
                  <a:pt x="368" y="751"/>
                  <a:pt x="368" y="753"/>
                  <a:pt x="368" y="756"/>
                </a:cubicBezTo>
                <a:cubicBezTo>
                  <a:pt x="164" y="751"/>
                  <a:pt x="0" y="583"/>
                  <a:pt x="0" y="378"/>
                </a:cubicBezTo>
                <a:close/>
              </a:path>
            </a:pathLst>
          </a:custGeom>
          <a:solidFill>
            <a:srgbClr val="1C44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cxnSp>
        <p:nvCxnSpPr>
          <p:cNvPr id="24" name="Straight Connector 23">
            <a:extLst>
              <a:ext uri="{FF2B5EF4-FFF2-40B4-BE49-F238E27FC236}">
                <a16:creationId xmlns:a16="http://schemas.microsoft.com/office/drawing/2014/main" id="{384558CF-9EE1-0D43-B2CE-F7A71CE2DE50}"/>
              </a:ext>
            </a:extLst>
          </p:cNvPr>
          <p:cNvCxnSpPr>
            <a:cxnSpLocks/>
          </p:cNvCxnSpPr>
          <p:nvPr/>
        </p:nvCxnSpPr>
        <p:spPr>
          <a:xfrm>
            <a:off x="8298425" y="3686844"/>
            <a:ext cx="442452" cy="0"/>
          </a:xfrm>
          <a:prstGeom prst="line">
            <a:avLst/>
          </a:prstGeom>
          <a:ln w="9525">
            <a:solidFill>
              <a:schemeClr val="accent2"/>
            </a:solidFill>
            <a:prstDash val="solid"/>
            <a:tailEnd type="ova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56E49C38-B64A-9246-967A-E0F1B8D5B96C}"/>
              </a:ext>
            </a:extLst>
          </p:cNvPr>
          <p:cNvPicPr>
            <a:picLocks noChangeAspect="1"/>
          </p:cNvPicPr>
          <p:nvPr/>
        </p:nvPicPr>
        <p:blipFill>
          <a:blip r:embed="rId8" cstate="hqprint">
            <a:extLst>
              <a:ext uri="{28A0092B-C50C-407E-A947-70E740481C1C}">
                <a14:useLocalDpi xmlns:a14="http://schemas.microsoft.com/office/drawing/2010/main"/>
              </a:ext>
            </a:extLst>
          </a:blip>
          <a:stretch>
            <a:fillRect/>
          </a:stretch>
        </p:blipFill>
        <p:spPr>
          <a:xfrm>
            <a:off x="4972213" y="1459392"/>
            <a:ext cx="2095200" cy="2095200"/>
          </a:xfrm>
          <a:prstGeom prst="rect">
            <a:avLst/>
          </a:prstGeom>
        </p:spPr>
      </p:pic>
      <p:grpSp>
        <p:nvGrpSpPr>
          <p:cNvPr id="23" name="Group 22">
            <a:extLst>
              <a:ext uri="{FF2B5EF4-FFF2-40B4-BE49-F238E27FC236}">
                <a16:creationId xmlns:a16="http://schemas.microsoft.com/office/drawing/2014/main" id="{2E35E271-9561-9345-8987-2CF4F5F4D8F4}"/>
              </a:ext>
            </a:extLst>
          </p:cNvPr>
          <p:cNvGrpSpPr>
            <a:grpSpLocks noChangeAspect="1"/>
          </p:cNvGrpSpPr>
          <p:nvPr/>
        </p:nvGrpSpPr>
        <p:grpSpPr>
          <a:xfrm>
            <a:off x="5058870" y="1549097"/>
            <a:ext cx="0" cy="0"/>
            <a:chOff x="5058870" y="1549097"/>
            <a:chExt cx="3142706" cy="4797614"/>
          </a:xfrm>
        </p:grpSpPr>
        <p:sp>
          <p:nvSpPr>
            <p:cNvPr id="38" name="Freeform 157">
              <a:extLst>
                <a:ext uri="{FF2B5EF4-FFF2-40B4-BE49-F238E27FC236}">
                  <a16:creationId xmlns:a16="http://schemas.microsoft.com/office/drawing/2014/main" id="{1C0E519D-B8FD-8448-94AF-C641B13C2412}"/>
                </a:ext>
              </a:extLst>
            </p:cNvPr>
            <p:cNvSpPr>
              <a:spLocks noChangeArrowheads="1"/>
            </p:cNvSpPr>
            <p:nvPr/>
          </p:nvSpPr>
          <p:spPr bwMode="auto">
            <a:xfrm>
              <a:off x="5058870" y="1549097"/>
              <a:ext cx="2369242" cy="1887007"/>
            </a:xfrm>
            <a:custGeom>
              <a:avLst/>
              <a:gdLst>
                <a:gd name="T0" fmla="*/ 3817 w 3848"/>
                <a:gd name="T1" fmla="*/ 3064 h 3065"/>
                <a:gd name="T2" fmla="*/ 3817 w 3848"/>
                <a:gd name="T3" fmla="*/ 3064 h 3065"/>
                <a:gd name="T4" fmla="*/ 3480 w 3848"/>
                <a:gd name="T5" fmla="*/ 1632 h 3065"/>
                <a:gd name="T6" fmla="*/ 3480 w 3848"/>
                <a:gd name="T7" fmla="*/ 1632 h 3065"/>
                <a:gd name="T8" fmla="*/ 0 w 3848"/>
                <a:gd name="T9" fmla="*/ 699 h 3065"/>
              </a:gdLst>
              <a:ahLst/>
              <a:cxnLst>
                <a:cxn ang="0">
                  <a:pos x="T0" y="T1"/>
                </a:cxn>
                <a:cxn ang="0">
                  <a:pos x="T2" y="T3"/>
                </a:cxn>
                <a:cxn ang="0">
                  <a:pos x="T4" y="T5"/>
                </a:cxn>
                <a:cxn ang="0">
                  <a:pos x="T6" y="T7"/>
                </a:cxn>
                <a:cxn ang="0">
                  <a:pos x="T8" y="T9"/>
                </a:cxn>
              </a:cxnLst>
              <a:rect l="0" t="0" r="r" b="b"/>
              <a:pathLst>
                <a:path w="3848" h="3065">
                  <a:moveTo>
                    <a:pt x="3817" y="3064"/>
                  </a:moveTo>
                  <a:lnTo>
                    <a:pt x="3817" y="3064"/>
                  </a:lnTo>
                  <a:cubicBezTo>
                    <a:pt x="3847" y="2565"/>
                    <a:pt x="3730" y="2066"/>
                    <a:pt x="3480" y="1632"/>
                  </a:cubicBezTo>
                  <a:lnTo>
                    <a:pt x="3480" y="1632"/>
                  </a:lnTo>
                  <a:cubicBezTo>
                    <a:pt x="2781" y="422"/>
                    <a:pt x="1211" y="0"/>
                    <a:pt x="0" y="699"/>
                  </a:cubicBezTo>
                </a:path>
              </a:pathLst>
            </a:custGeom>
            <a:noFill/>
            <a:ln w="38100" cap="flat">
              <a:solidFill>
                <a:schemeClr val="tx1">
                  <a:lumMod val="40000"/>
                  <a:lumOff val="60000"/>
                </a:schemeClr>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z="3599" dirty="0">
                <a:latin typeface="Poppins" pitchFamily="2" charset="77"/>
              </a:endParaRPr>
            </a:p>
          </p:txBody>
        </p:sp>
        <p:grpSp>
          <p:nvGrpSpPr>
            <p:cNvPr id="39" name="Group 38">
              <a:extLst>
                <a:ext uri="{FF2B5EF4-FFF2-40B4-BE49-F238E27FC236}">
                  <a16:creationId xmlns:a16="http://schemas.microsoft.com/office/drawing/2014/main" id="{50E50D90-92AA-524D-80D5-CF52CFB9F9BD}"/>
                </a:ext>
              </a:extLst>
            </p:cNvPr>
            <p:cNvGrpSpPr/>
            <p:nvPr/>
          </p:nvGrpSpPr>
          <p:grpSpPr>
            <a:xfrm>
              <a:off x="5256983" y="3400808"/>
              <a:ext cx="2944593" cy="2945903"/>
              <a:chOff x="5256983" y="3400808"/>
              <a:chExt cx="2944593" cy="2945903"/>
            </a:xfrm>
          </p:grpSpPr>
          <p:sp>
            <p:nvSpPr>
              <p:cNvPr id="40" name="Freeform 3">
                <a:extLst>
                  <a:ext uri="{FF2B5EF4-FFF2-40B4-BE49-F238E27FC236}">
                    <a16:creationId xmlns:a16="http://schemas.microsoft.com/office/drawing/2014/main" id="{2AD97C22-C2A7-FC4B-B074-941627A76F28}"/>
                  </a:ext>
                </a:extLst>
              </p:cNvPr>
              <p:cNvSpPr>
                <a:spLocks noChangeArrowheads="1"/>
              </p:cNvSpPr>
              <p:nvPr/>
            </p:nvSpPr>
            <p:spPr bwMode="auto">
              <a:xfrm>
                <a:off x="5256983" y="3400808"/>
                <a:ext cx="2944593" cy="2945903"/>
              </a:xfrm>
              <a:custGeom>
                <a:avLst/>
                <a:gdLst>
                  <a:gd name="T0" fmla="*/ 4784 w 4785"/>
                  <a:gd name="T1" fmla="*/ 2391 h 4785"/>
                  <a:gd name="T2" fmla="*/ 4784 w 4785"/>
                  <a:gd name="T3" fmla="*/ 2391 h 4785"/>
                  <a:gd name="T4" fmla="*/ 2391 w 4785"/>
                  <a:gd name="T5" fmla="*/ 4784 h 4785"/>
                  <a:gd name="T6" fmla="*/ 2391 w 4785"/>
                  <a:gd name="T7" fmla="*/ 4784 h 4785"/>
                  <a:gd name="T8" fmla="*/ 0 w 4785"/>
                  <a:gd name="T9" fmla="*/ 2391 h 4785"/>
                  <a:gd name="T10" fmla="*/ 0 w 4785"/>
                  <a:gd name="T11" fmla="*/ 2391 h 4785"/>
                  <a:gd name="T12" fmla="*/ 2391 w 4785"/>
                  <a:gd name="T13" fmla="*/ 0 h 4785"/>
                  <a:gd name="T14" fmla="*/ 2391 w 4785"/>
                  <a:gd name="T15" fmla="*/ 0 h 4785"/>
                  <a:gd name="T16" fmla="*/ 4784 w 4785"/>
                  <a:gd name="T17" fmla="*/ 2391 h 4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85" h="4785">
                    <a:moveTo>
                      <a:pt x="4784" y="2391"/>
                    </a:moveTo>
                    <a:lnTo>
                      <a:pt x="4784" y="2391"/>
                    </a:lnTo>
                    <a:cubicBezTo>
                      <a:pt x="4784" y="3713"/>
                      <a:pt x="3713" y="4784"/>
                      <a:pt x="2391" y="4784"/>
                    </a:cubicBezTo>
                    <a:lnTo>
                      <a:pt x="2391" y="4784"/>
                    </a:lnTo>
                    <a:cubicBezTo>
                      <a:pt x="1070" y="4784"/>
                      <a:pt x="0" y="3713"/>
                      <a:pt x="0" y="2391"/>
                    </a:cubicBezTo>
                    <a:lnTo>
                      <a:pt x="0" y="2391"/>
                    </a:lnTo>
                    <a:cubicBezTo>
                      <a:pt x="0" y="1070"/>
                      <a:pt x="1070" y="0"/>
                      <a:pt x="2391" y="0"/>
                    </a:cubicBezTo>
                    <a:lnTo>
                      <a:pt x="2391" y="0"/>
                    </a:lnTo>
                    <a:cubicBezTo>
                      <a:pt x="3713" y="0"/>
                      <a:pt x="4784" y="1070"/>
                      <a:pt x="4784" y="2391"/>
                    </a:cubicBezTo>
                  </a:path>
                </a:pathLst>
              </a:custGeom>
              <a:solidFill>
                <a:schemeClr val="tx1">
                  <a:alpha val="88000"/>
                </a:schemeClr>
              </a:solidFill>
              <a:ln>
                <a:noFill/>
              </a:ln>
              <a:effectLst/>
            </p:spPr>
            <p:txBody>
              <a:bodyPr wrap="none" anchor="ctr"/>
              <a:lstStyle/>
              <a:p>
                <a:endParaRPr lang="en-US" sz="3599" dirty="0">
                  <a:latin typeface="Poppins" pitchFamily="2" charset="77"/>
                </a:endParaRPr>
              </a:p>
            </p:txBody>
          </p:sp>
          <p:pic>
            <p:nvPicPr>
              <p:cNvPr id="41" name="Picture 40" descr="A picture containing shape&#10;&#10;Description automatically generated">
                <a:extLst>
                  <a:ext uri="{FF2B5EF4-FFF2-40B4-BE49-F238E27FC236}">
                    <a16:creationId xmlns:a16="http://schemas.microsoft.com/office/drawing/2014/main" id="{17AAFFAE-C9E1-D248-B119-534A47B3F049}"/>
                  </a:ext>
                </a:extLst>
              </p:cNvPr>
              <p:cNvPicPr>
                <a:picLocks noChangeAspect="1"/>
              </p:cNvPicPr>
              <p:nvPr/>
            </p:nvPicPr>
            <p:blipFill>
              <a:blip r:embed="rId9"/>
              <a:stretch>
                <a:fillRect/>
              </a:stretch>
            </p:blipFill>
            <p:spPr>
              <a:xfrm>
                <a:off x="5484679" y="3629159"/>
                <a:ext cx="2489200" cy="2489200"/>
              </a:xfrm>
              <a:prstGeom prst="rect">
                <a:avLst/>
              </a:prstGeom>
            </p:spPr>
          </p:pic>
        </p:grpSp>
      </p:grpSp>
    </p:spTree>
    <p:extLst>
      <p:ext uri="{BB962C8B-B14F-4D97-AF65-F5344CB8AC3E}">
        <p14:creationId xmlns:p14="http://schemas.microsoft.com/office/powerpoint/2010/main" val="33856229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82B6A8A9-F5B9-D540-8C13-9A32264DCD88}" type="datetime3">
              <a:rPr lang="en-US" smtClean="0"/>
              <a:t>29 September 2025</a:t>
            </a:fld>
            <a:endParaRPr lang="fr-FR" dirty="0"/>
          </a:p>
        </p:txBody>
      </p:sp>
      <p:pic>
        <p:nvPicPr>
          <p:cNvPr id="19" name="Picture Placeholder 18">
            <a:extLst>
              <a:ext uri="{FF2B5EF4-FFF2-40B4-BE49-F238E27FC236}">
                <a16:creationId xmlns:a16="http://schemas.microsoft.com/office/drawing/2014/main" id="{5EE6FF0C-AD9C-4E49-9E34-743686972F55}"/>
              </a:ext>
            </a:extLst>
          </p:cNvPr>
          <p:cNvPicPr>
            <a:picLocks noGrp="1" noChangeAspect="1"/>
          </p:cNvPicPr>
          <p:nvPr>
            <p:ph type="pic" sz="quarter" idx="13"/>
          </p:nvPr>
        </p:nvPicPr>
        <p:blipFill rotWithShape="1">
          <a:blip r:embed="rId3" cstate="hqprint">
            <a:extLst>
              <a:ext uri="{28A0092B-C50C-407E-A947-70E740481C1C}">
                <a14:useLocalDpi xmlns:a14="http://schemas.microsoft.com/office/drawing/2010/main"/>
              </a:ext>
            </a:extLst>
          </a:blip>
          <a:srcRect/>
          <a:stretch/>
        </p:blipFill>
        <p:spPr>
          <a:xfrm>
            <a:off x="0" y="2115747"/>
            <a:ext cx="3960000" cy="3279146"/>
          </a:xfrm>
        </p:spPr>
      </p:pic>
      <p:pic>
        <p:nvPicPr>
          <p:cNvPr id="7" name="Espace réservé pour une image  6"/>
          <p:cNvPicPr>
            <a:picLocks noGrp="1" noChangeAspect="1"/>
          </p:cNvPicPr>
          <p:nvPr>
            <p:ph type="pic" sz="quarter" idx="15"/>
          </p:nvPr>
        </p:nvPicPr>
        <p:blipFill>
          <a:blip r:embed="rId4" cstate="hqprint">
            <a:extLst>
              <a:ext uri="{28A0092B-C50C-407E-A947-70E740481C1C}">
                <a14:useLocalDpi xmlns:a14="http://schemas.microsoft.com/office/drawing/2010/main"/>
              </a:ext>
            </a:extLst>
          </a:blip>
          <a:srcRect/>
          <a:stretch>
            <a:fillRect/>
          </a:stretch>
        </p:blipFill>
        <p:spPr>
          <a:xfrm>
            <a:off x="4116000" y="2115747"/>
            <a:ext cx="3960000" cy="3279146"/>
          </a:xfrm>
        </p:spPr>
      </p:pic>
      <p:sp>
        <p:nvSpPr>
          <p:cNvPr id="5" name="Titre 4"/>
          <p:cNvSpPr>
            <a:spLocks noGrp="1"/>
          </p:cNvSpPr>
          <p:nvPr>
            <p:ph type="title"/>
          </p:nvPr>
        </p:nvSpPr>
        <p:spPr/>
        <p:txBody>
          <a:bodyPr>
            <a:normAutofit/>
          </a:bodyPr>
          <a:lstStyle/>
          <a:p>
            <a:r>
              <a:rPr lang="en-US" dirty="0"/>
              <a:t>Key technological areas</a:t>
            </a:r>
            <a:endParaRPr lang="fr-FR" dirty="0"/>
          </a:p>
        </p:txBody>
      </p:sp>
      <p:pic>
        <p:nvPicPr>
          <p:cNvPr id="12" name="Espace réservé pour une image  11"/>
          <p:cNvPicPr>
            <a:picLocks noGrp="1" noChangeAspect="1"/>
          </p:cNvPicPr>
          <p:nvPr>
            <p:ph type="pic" sz="quarter" idx="14"/>
          </p:nvPr>
        </p:nvPicPr>
        <p:blipFill rotWithShape="1">
          <a:blip r:embed="rId5" cstate="hqprint">
            <a:extLst>
              <a:ext uri="{28A0092B-C50C-407E-A947-70E740481C1C}">
                <a14:useLocalDpi xmlns:a14="http://schemas.microsoft.com/office/drawing/2010/main"/>
              </a:ext>
            </a:extLst>
          </a:blip>
          <a:srcRect/>
          <a:stretch/>
        </p:blipFill>
        <p:spPr>
          <a:xfrm>
            <a:off x="8232000" y="2115747"/>
            <a:ext cx="3960000" cy="3279146"/>
          </a:xfrm>
        </p:spPr>
      </p:pic>
      <p:sp>
        <p:nvSpPr>
          <p:cNvPr id="17" name="ZoneTexte 16"/>
          <p:cNvSpPr txBox="1"/>
          <p:nvPr/>
        </p:nvSpPr>
        <p:spPr>
          <a:xfrm>
            <a:off x="4116000" y="5333422"/>
            <a:ext cx="3960000" cy="415498"/>
          </a:xfrm>
          <a:prstGeom prst="rect">
            <a:avLst/>
          </a:prstGeom>
          <a:solidFill>
            <a:schemeClr val="accent3"/>
          </a:solidFill>
        </p:spPr>
        <p:txBody>
          <a:bodyPr wrap="square" rtlCol="0">
            <a:spAutoFit/>
          </a:bodyPr>
          <a:lstStyle/>
          <a:p>
            <a:pPr algn="ctr"/>
            <a:r>
              <a:rPr lang="en-US" sz="2100" dirty="0">
                <a:solidFill>
                  <a:schemeClr val="bg1"/>
                </a:solidFill>
                <a:latin typeface="Arial" charset="0"/>
                <a:ea typeface="Arial" charset="0"/>
                <a:cs typeface="Arial" charset="0"/>
              </a:rPr>
              <a:t>DETECTORS</a:t>
            </a:r>
            <a:endParaRPr lang="fr-FR" sz="2100" dirty="0">
              <a:solidFill>
                <a:schemeClr val="bg1"/>
              </a:solidFill>
              <a:latin typeface="Arial" charset="0"/>
              <a:ea typeface="Arial" charset="0"/>
              <a:cs typeface="Arial" charset="0"/>
            </a:endParaRPr>
          </a:p>
        </p:txBody>
      </p:sp>
      <p:sp>
        <p:nvSpPr>
          <p:cNvPr id="18" name="ZoneTexte 17"/>
          <p:cNvSpPr txBox="1"/>
          <p:nvPr/>
        </p:nvSpPr>
        <p:spPr>
          <a:xfrm>
            <a:off x="8232000" y="5333422"/>
            <a:ext cx="3960000" cy="415498"/>
          </a:xfrm>
          <a:prstGeom prst="rect">
            <a:avLst/>
          </a:prstGeom>
          <a:solidFill>
            <a:schemeClr val="accent3"/>
          </a:solidFill>
        </p:spPr>
        <p:txBody>
          <a:bodyPr wrap="square" rtlCol="0">
            <a:spAutoFit/>
          </a:bodyPr>
          <a:lstStyle/>
          <a:p>
            <a:pPr algn="ctr"/>
            <a:r>
              <a:rPr lang="en-US" sz="2100" dirty="0">
                <a:solidFill>
                  <a:schemeClr val="bg1"/>
                </a:solidFill>
                <a:latin typeface="Arial" charset="0"/>
                <a:ea typeface="Arial" charset="0"/>
                <a:cs typeface="Arial" charset="0"/>
              </a:rPr>
              <a:t>COMPUTING</a:t>
            </a:r>
            <a:endParaRPr lang="fr-FR" sz="2100" dirty="0">
              <a:solidFill>
                <a:schemeClr val="bg1"/>
              </a:solidFill>
              <a:latin typeface="Arial" charset="0"/>
              <a:ea typeface="Arial" charset="0"/>
              <a:cs typeface="Arial" charset="0"/>
            </a:endParaRPr>
          </a:p>
        </p:txBody>
      </p:sp>
      <p:sp>
        <p:nvSpPr>
          <p:cNvPr id="6" name="Slide Number Placeholder 5">
            <a:extLst>
              <a:ext uri="{FF2B5EF4-FFF2-40B4-BE49-F238E27FC236}">
                <a16:creationId xmlns:a16="http://schemas.microsoft.com/office/drawing/2014/main" id="{2999B7CC-5507-511C-C33B-35694FA9A331}"/>
              </a:ext>
            </a:extLst>
          </p:cNvPr>
          <p:cNvSpPr>
            <a:spLocks noGrp="1"/>
          </p:cNvSpPr>
          <p:nvPr>
            <p:ph type="sldNum" sz="quarter" idx="12"/>
          </p:nvPr>
        </p:nvSpPr>
        <p:spPr/>
        <p:txBody>
          <a:bodyPr/>
          <a:lstStyle/>
          <a:p>
            <a:fld id="{490AA3F6-1618-3548-975A-DD1A2939A246}" type="slidenum">
              <a:rPr lang="fr-FR" smtClean="0"/>
              <a:t>4</a:t>
            </a:fld>
            <a:endParaRPr lang="fr-FR"/>
          </a:p>
        </p:txBody>
      </p:sp>
      <p:sp>
        <p:nvSpPr>
          <p:cNvPr id="8" name="Footer Placeholder 7">
            <a:extLst>
              <a:ext uri="{FF2B5EF4-FFF2-40B4-BE49-F238E27FC236}">
                <a16:creationId xmlns:a16="http://schemas.microsoft.com/office/drawing/2014/main" id="{25154962-DEDB-38A6-E305-F89DE25A4EBD}"/>
              </a:ext>
            </a:extLst>
          </p:cNvPr>
          <p:cNvSpPr>
            <a:spLocks noGrp="1"/>
          </p:cNvSpPr>
          <p:nvPr>
            <p:ph type="ftr" sz="quarter" idx="11"/>
          </p:nvPr>
        </p:nvSpPr>
        <p:spPr/>
        <p:txBody>
          <a:bodyPr/>
          <a:lstStyle/>
          <a:p>
            <a:r>
              <a:rPr lang="fr-FR"/>
              <a:t>Presentation - Country</a:t>
            </a:r>
          </a:p>
        </p:txBody>
      </p:sp>
      <p:sp>
        <p:nvSpPr>
          <p:cNvPr id="3" name="ZoneTexte 16">
            <a:extLst>
              <a:ext uri="{FF2B5EF4-FFF2-40B4-BE49-F238E27FC236}">
                <a16:creationId xmlns:a16="http://schemas.microsoft.com/office/drawing/2014/main" id="{E3925A9E-DAF0-5DCA-9AC6-61A9C3D316AE}"/>
              </a:ext>
            </a:extLst>
          </p:cNvPr>
          <p:cNvSpPr txBox="1"/>
          <p:nvPr/>
        </p:nvSpPr>
        <p:spPr>
          <a:xfrm>
            <a:off x="0" y="5333422"/>
            <a:ext cx="3960000" cy="415498"/>
          </a:xfrm>
          <a:prstGeom prst="rect">
            <a:avLst/>
          </a:prstGeom>
          <a:solidFill>
            <a:schemeClr val="accent3"/>
          </a:solidFill>
        </p:spPr>
        <p:txBody>
          <a:bodyPr wrap="square" rtlCol="0">
            <a:spAutoFit/>
          </a:bodyPr>
          <a:lstStyle/>
          <a:p>
            <a:pPr algn="ctr"/>
            <a:r>
              <a:rPr lang="en-US" sz="2100" dirty="0">
                <a:solidFill>
                  <a:schemeClr val="bg1"/>
                </a:solidFill>
                <a:latin typeface="Arial" charset="0"/>
                <a:ea typeface="Arial" charset="0"/>
                <a:cs typeface="Arial" charset="0"/>
              </a:rPr>
              <a:t>ACCELERATORS</a:t>
            </a:r>
            <a:endParaRPr lang="fr-FR" sz="2100" dirty="0">
              <a:solidFill>
                <a:schemeClr val="bg1"/>
              </a:solidFill>
              <a:latin typeface="Arial" charset="0"/>
              <a:ea typeface="Arial" charset="0"/>
              <a:cs typeface="Arial" charset="0"/>
            </a:endParaRPr>
          </a:p>
        </p:txBody>
      </p:sp>
    </p:spTree>
    <p:extLst>
      <p:ext uri="{BB962C8B-B14F-4D97-AF65-F5344CB8AC3E}">
        <p14:creationId xmlns:p14="http://schemas.microsoft.com/office/powerpoint/2010/main" val="563556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par>
                                <p:cTn id="16" presetID="10" presetClass="entr" presetSubtype="0"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par>
                                <p:cTn id="24" presetID="10" presetClass="entr" presetSubtype="0"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Espace réservé du contenu 10">
            <a:extLst>
              <a:ext uri="{FF2B5EF4-FFF2-40B4-BE49-F238E27FC236}">
                <a16:creationId xmlns:a16="http://schemas.microsoft.com/office/drawing/2014/main" id="{C8790200-3A64-144B-9891-FBE86F15F3D5}"/>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t="1047"/>
          <a:stretch/>
        </p:blipFill>
        <p:spPr>
          <a:xfrm>
            <a:off x="0" y="224725"/>
            <a:ext cx="12192001" cy="6633274"/>
          </a:xfrm>
          <a:prstGeom prst="rect">
            <a:avLst/>
          </a:prstGeom>
        </p:spPr>
      </p:pic>
      <p:sp>
        <p:nvSpPr>
          <p:cNvPr id="16" name="Rectangle 15"/>
          <p:cNvSpPr/>
          <p:nvPr/>
        </p:nvSpPr>
        <p:spPr>
          <a:xfrm>
            <a:off x="8232000" y="218397"/>
            <a:ext cx="3960000" cy="6639603"/>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0057A6"/>
              </a:solidFill>
            </a:endParaRPr>
          </a:p>
        </p:txBody>
      </p:sp>
      <p:sp>
        <p:nvSpPr>
          <p:cNvPr id="14" name="Titre 4"/>
          <p:cNvSpPr txBox="1">
            <a:spLocks/>
          </p:cNvSpPr>
          <p:nvPr/>
        </p:nvSpPr>
        <p:spPr>
          <a:xfrm>
            <a:off x="8425419" y="465591"/>
            <a:ext cx="3511208" cy="1320043"/>
          </a:xfrm>
          <a:prstGeom prst="rect">
            <a:avLst/>
          </a:prstGeom>
        </p:spPr>
        <p:txBody>
          <a:bodyPr vert="horz" lIns="0" tIns="0" rIns="0" bIns="0" rtlCol="0" anchor="t" anchorCtr="0">
            <a:normAutofit/>
          </a:bodyPr>
          <a:lst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a:lstStyle>
          <a:p>
            <a:pPr algn="l"/>
            <a:r>
              <a:rPr lang="fr-FR" sz="4000" dirty="0">
                <a:solidFill>
                  <a:schemeClr val="bg1"/>
                </a:solidFill>
              </a:rPr>
              <a:t>Large Hadron </a:t>
            </a:r>
            <a:r>
              <a:rPr lang="fr-FR" sz="4000" dirty="0" err="1">
                <a:solidFill>
                  <a:schemeClr val="bg1"/>
                </a:solidFill>
              </a:rPr>
              <a:t>Collider</a:t>
            </a:r>
            <a:r>
              <a:rPr lang="fr-FR" sz="4000" dirty="0">
                <a:solidFill>
                  <a:schemeClr val="bg1"/>
                </a:solidFill>
              </a:rPr>
              <a:t> (LHC)</a:t>
            </a:r>
          </a:p>
        </p:txBody>
      </p:sp>
      <p:sp>
        <p:nvSpPr>
          <p:cNvPr id="18" name="Espace réservé du contenu 2"/>
          <p:cNvSpPr txBox="1">
            <a:spLocks/>
          </p:cNvSpPr>
          <p:nvPr/>
        </p:nvSpPr>
        <p:spPr>
          <a:xfrm>
            <a:off x="8425419" y="2341157"/>
            <a:ext cx="3511208" cy="3538238"/>
          </a:xfrm>
          <a:prstGeom prst="rect">
            <a:avLst/>
          </a:prstGeom>
        </p:spPr>
        <p:txBody>
          <a:bodyPr vert="horz" wrap="square" lIns="0" tIns="0" rIns="0" bIns="0" rtlCol="0">
            <a:normAutofit/>
          </a:bodyPr>
          <a:lstStyle>
            <a:lvl1pPr marL="0" indent="0" algn="l" defTabSz="914400" rtl="0" eaLnBrk="1" latinLnBrk="0" hangingPunct="1">
              <a:lnSpc>
                <a:spcPct val="90000"/>
              </a:lnSpc>
              <a:spcBef>
                <a:spcPts val="1000"/>
              </a:spcBef>
              <a:buFont typeface="Arial"/>
              <a:buNone/>
              <a:defRPr sz="2800" kern="1200">
                <a:solidFill>
                  <a:schemeClr val="accent6"/>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400" kern="1200">
                <a:solidFill>
                  <a:schemeClr val="accent6"/>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lnSpc>
                <a:spcPct val="100000"/>
              </a:lnSpc>
              <a:buFont typeface="Arial" charset="0"/>
              <a:buChar char="•"/>
            </a:pPr>
            <a:r>
              <a:rPr lang="fr-FR" sz="2000" dirty="0">
                <a:solidFill>
                  <a:schemeClr val="bg1"/>
                </a:solidFill>
                <a:latin typeface="Arial" charset="0"/>
                <a:ea typeface="Arial" charset="0"/>
                <a:cs typeface="Arial" charset="0"/>
              </a:rPr>
              <a:t>27 km in </a:t>
            </a:r>
            <a:r>
              <a:rPr lang="fr-FR" sz="2000" dirty="0" err="1">
                <a:solidFill>
                  <a:schemeClr val="bg1"/>
                </a:solidFill>
                <a:latin typeface="Arial" charset="0"/>
                <a:ea typeface="Arial" charset="0"/>
                <a:cs typeface="Arial" charset="0"/>
              </a:rPr>
              <a:t>circumference</a:t>
            </a:r>
            <a:endParaRPr lang="fr-FR" sz="2000" dirty="0">
              <a:solidFill>
                <a:schemeClr val="bg1"/>
              </a:solidFill>
              <a:latin typeface="Arial" charset="0"/>
              <a:ea typeface="Arial" charset="0"/>
              <a:cs typeface="Arial" charset="0"/>
            </a:endParaRPr>
          </a:p>
          <a:p>
            <a:pPr marL="342900" indent="-342900">
              <a:lnSpc>
                <a:spcPct val="100000"/>
              </a:lnSpc>
              <a:buFont typeface="Arial" charset="0"/>
              <a:buChar char="•"/>
            </a:pPr>
            <a:r>
              <a:rPr lang="fr-FR" sz="2000" dirty="0">
                <a:solidFill>
                  <a:schemeClr val="bg1"/>
                </a:solidFill>
                <a:latin typeface="Arial" charset="0"/>
                <a:ea typeface="Arial" charset="0"/>
                <a:cs typeface="Arial" charset="0"/>
              </a:rPr>
              <a:t>About 100 m underground</a:t>
            </a:r>
          </a:p>
          <a:p>
            <a:pPr marL="342900" indent="-342900">
              <a:lnSpc>
                <a:spcPct val="100000"/>
              </a:lnSpc>
              <a:buFont typeface="Arial" charset="0"/>
              <a:buChar char="•"/>
            </a:pPr>
            <a:r>
              <a:rPr lang="fr-FR" sz="2000" dirty="0" err="1">
                <a:solidFill>
                  <a:schemeClr val="bg1"/>
                </a:solidFill>
                <a:latin typeface="Arial" charset="0"/>
                <a:ea typeface="Arial" charset="0"/>
                <a:cs typeface="Arial" charset="0"/>
              </a:rPr>
              <a:t>Superconducting</a:t>
            </a:r>
            <a:r>
              <a:rPr lang="fr-FR" sz="2000" dirty="0">
                <a:solidFill>
                  <a:schemeClr val="bg1"/>
                </a:solidFill>
                <a:latin typeface="Arial" charset="0"/>
                <a:ea typeface="Arial" charset="0"/>
                <a:cs typeface="Arial" charset="0"/>
              </a:rPr>
              <a:t> </a:t>
            </a:r>
            <a:r>
              <a:rPr lang="fr-FR" sz="2000" dirty="0" err="1">
                <a:solidFill>
                  <a:schemeClr val="bg1"/>
                </a:solidFill>
                <a:latin typeface="Arial" charset="0"/>
                <a:ea typeface="Arial" charset="0"/>
                <a:cs typeface="Arial" charset="0"/>
              </a:rPr>
              <a:t>magnets</a:t>
            </a:r>
            <a:r>
              <a:rPr lang="fr-FR" sz="2000" dirty="0">
                <a:solidFill>
                  <a:schemeClr val="bg1"/>
                </a:solidFill>
                <a:latin typeface="Arial" charset="0"/>
                <a:ea typeface="Arial" charset="0"/>
                <a:cs typeface="Arial" charset="0"/>
              </a:rPr>
              <a:t> </a:t>
            </a:r>
            <a:r>
              <a:rPr lang="fr-FR" sz="2000" dirty="0" err="1">
                <a:solidFill>
                  <a:schemeClr val="bg1"/>
                </a:solidFill>
                <a:latin typeface="Arial" charset="0"/>
                <a:ea typeface="Arial" charset="0"/>
                <a:cs typeface="Arial" charset="0"/>
              </a:rPr>
              <a:t>steer</a:t>
            </a:r>
            <a:r>
              <a:rPr lang="fr-FR" sz="2000" dirty="0">
                <a:solidFill>
                  <a:schemeClr val="bg1"/>
                </a:solidFill>
                <a:latin typeface="Arial" charset="0"/>
                <a:ea typeface="Arial" charset="0"/>
                <a:cs typeface="Arial" charset="0"/>
              </a:rPr>
              <a:t> the </a:t>
            </a:r>
            <a:r>
              <a:rPr lang="fr-FR" sz="2000" dirty="0">
                <a:solidFill>
                  <a:schemeClr val="bg1"/>
                </a:solidFill>
                <a:ea typeface="Arial" charset="0"/>
                <a:cs typeface="Arial" charset="0"/>
              </a:rPr>
              <a:t>p</a:t>
            </a:r>
            <a:r>
              <a:rPr lang="en-US" sz="2000" dirty="0">
                <a:solidFill>
                  <a:schemeClr val="bg1"/>
                </a:solidFill>
              </a:rPr>
              <a:t>articles </a:t>
            </a:r>
            <a:r>
              <a:rPr lang="fr-FR" sz="2000" dirty="0" err="1">
                <a:solidFill>
                  <a:schemeClr val="bg1"/>
                </a:solidFill>
                <a:latin typeface="Arial" charset="0"/>
                <a:ea typeface="Arial" charset="0"/>
                <a:cs typeface="Arial" charset="0"/>
              </a:rPr>
              <a:t>around</a:t>
            </a:r>
            <a:r>
              <a:rPr lang="fr-FR" sz="2000" dirty="0">
                <a:solidFill>
                  <a:schemeClr val="bg1"/>
                </a:solidFill>
                <a:latin typeface="Arial" charset="0"/>
                <a:ea typeface="Arial" charset="0"/>
                <a:cs typeface="Arial" charset="0"/>
              </a:rPr>
              <a:t> the ring</a:t>
            </a:r>
          </a:p>
          <a:p>
            <a:pPr marL="342900" indent="-342900">
              <a:lnSpc>
                <a:spcPct val="100000"/>
              </a:lnSpc>
              <a:buFont typeface="Arial" charset="0"/>
              <a:buChar char="•"/>
            </a:pPr>
            <a:r>
              <a:rPr lang="fr-FR" sz="2000" dirty="0" err="1">
                <a:solidFill>
                  <a:schemeClr val="bg1"/>
                </a:solidFill>
                <a:latin typeface="Arial" charset="0"/>
                <a:ea typeface="Arial" charset="0"/>
                <a:cs typeface="Arial" charset="0"/>
              </a:rPr>
              <a:t>Particles</a:t>
            </a:r>
            <a:r>
              <a:rPr lang="fr-FR" sz="2000" dirty="0">
                <a:solidFill>
                  <a:schemeClr val="bg1"/>
                </a:solidFill>
                <a:latin typeface="Arial" charset="0"/>
                <a:ea typeface="Arial" charset="0"/>
                <a:cs typeface="Arial" charset="0"/>
              </a:rPr>
              <a:t> are </a:t>
            </a:r>
            <a:r>
              <a:rPr lang="fr-FR" sz="2000" dirty="0" err="1">
                <a:solidFill>
                  <a:schemeClr val="bg1"/>
                </a:solidFill>
                <a:latin typeface="Arial" charset="0"/>
                <a:ea typeface="Arial" charset="0"/>
                <a:cs typeface="Arial" charset="0"/>
              </a:rPr>
              <a:t>accelerated</a:t>
            </a:r>
            <a:r>
              <a:rPr lang="fr-FR" sz="2000" dirty="0">
                <a:solidFill>
                  <a:schemeClr val="bg1"/>
                </a:solidFill>
                <a:latin typeface="Arial" charset="0"/>
                <a:ea typeface="Arial" charset="0"/>
                <a:cs typeface="Arial" charset="0"/>
              </a:rPr>
              <a:t> </a:t>
            </a:r>
            <a:br>
              <a:rPr lang="fr-FR" sz="2000" dirty="0">
                <a:solidFill>
                  <a:schemeClr val="bg1"/>
                </a:solidFill>
                <a:latin typeface="Arial" charset="0"/>
                <a:ea typeface="Arial" charset="0"/>
                <a:cs typeface="Arial" charset="0"/>
              </a:rPr>
            </a:br>
            <a:r>
              <a:rPr lang="fr-FR" sz="2000" dirty="0">
                <a:solidFill>
                  <a:schemeClr val="bg1"/>
                </a:solidFill>
                <a:latin typeface="Arial" charset="0"/>
                <a:ea typeface="Arial" charset="0"/>
                <a:cs typeface="Arial" charset="0"/>
              </a:rPr>
              <a:t>to close to the speed </a:t>
            </a:r>
            <a:br>
              <a:rPr lang="fr-FR" sz="2000" dirty="0">
                <a:solidFill>
                  <a:schemeClr val="bg1"/>
                </a:solidFill>
                <a:latin typeface="Arial" charset="0"/>
                <a:ea typeface="Arial" charset="0"/>
                <a:cs typeface="Arial" charset="0"/>
              </a:rPr>
            </a:br>
            <a:r>
              <a:rPr lang="fr-FR" sz="2000" dirty="0">
                <a:solidFill>
                  <a:schemeClr val="bg1"/>
                </a:solidFill>
                <a:latin typeface="Arial" charset="0"/>
                <a:ea typeface="Arial" charset="0"/>
                <a:cs typeface="Arial" charset="0"/>
              </a:rPr>
              <a:t>of light</a:t>
            </a:r>
          </a:p>
        </p:txBody>
      </p:sp>
    </p:spTree>
    <p:extLst>
      <p:ext uri="{BB962C8B-B14F-4D97-AF65-F5344CB8AC3E}">
        <p14:creationId xmlns:p14="http://schemas.microsoft.com/office/powerpoint/2010/main" val="12207574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11">
            <a:extLst>
              <a:ext uri="{FF2B5EF4-FFF2-40B4-BE49-F238E27FC236}">
                <a16:creationId xmlns:a16="http://schemas.microsoft.com/office/drawing/2014/main" id="{67402164-C1B3-5558-5942-2DFEA48356BC}"/>
              </a:ext>
            </a:extLst>
          </p:cNvPr>
          <p:cNvSpPr>
            <a:spLocks noGrp="1"/>
          </p:cNvSpPr>
          <p:nvPr>
            <p:ph type="ftr" sz="quarter" idx="11"/>
          </p:nvPr>
        </p:nvSpPr>
        <p:spPr>
          <a:xfrm>
            <a:off x="1242000" y="6440400"/>
            <a:ext cx="4114800" cy="246511"/>
          </a:xfrm>
          <a:prstGeom prst="rect">
            <a:avLst/>
          </a:prstGeom>
        </p:spPr>
        <p:txBody>
          <a:bodyPr vert="horz" lIns="0" tIns="0" rIns="0" bIns="0" rtlCol="0" anchor="b" anchorCtr="0"/>
          <a:lstStyle>
            <a:defPPr>
              <a:defRPr lang="fr-FR"/>
            </a:defPPr>
            <a:lvl1pPr marL="0" algn="l" defTabSz="914400" rtl="0" eaLnBrk="1" latinLnBrk="0" hangingPunct="1">
              <a:defRPr sz="800" i="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a:t>Presentation - Country</a:t>
            </a:r>
          </a:p>
        </p:txBody>
      </p:sp>
      <p:sp>
        <p:nvSpPr>
          <p:cNvPr id="4" name="Date Placeholder 3">
            <a:extLst>
              <a:ext uri="{FF2B5EF4-FFF2-40B4-BE49-F238E27FC236}">
                <a16:creationId xmlns:a16="http://schemas.microsoft.com/office/drawing/2014/main" id="{C4231A6C-0D8C-E247-954D-C14D6BC9DF83}"/>
              </a:ext>
            </a:extLst>
          </p:cNvPr>
          <p:cNvSpPr>
            <a:spLocks noGrp="1"/>
          </p:cNvSpPr>
          <p:nvPr>
            <p:ph type="dt" sz="half" idx="10"/>
          </p:nvPr>
        </p:nvSpPr>
        <p:spPr>
          <a:xfrm>
            <a:off x="9666000" y="6440400"/>
            <a:ext cx="1517702" cy="246511"/>
          </a:xfrm>
          <a:prstGeom prst="rect">
            <a:avLst/>
          </a:prstGeom>
        </p:spPr>
        <p:txBody>
          <a:bodyPr vert="horz" wrap="none" lIns="0" tIns="0" rIns="0" bIns="0" rtlCol="0" anchor="b" anchorCtr="0"/>
          <a:lstStyle>
            <a:defPPr>
              <a:defRPr lang="fr-FR"/>
            </a:defPPr>
            <a:lvl1pPr marL="0" algn="r"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BF97778-2805-F242-986E-5D054FC2F35D}" type="datetime3">
              <a:rPr lang="en-US" smtClean="0"/>
              <a:pPr/>
              <a:t>29 September 2025</a:t>
            </a:fld>
            <a:endParaRPr lang="fr-FR"/>
          </a:p>
        </p:txBody>
      </p:sp>
      <p:pic>
        <p:nvPicPr>
          <p:cNvPr id="36" name="Picture 35">
            <a:extLst>
              <a:ext uri="{FF2B5EF4-FFF2-40B4-BE49-F238E27FC236}">
                <a16:creationId xmlns:a16="http://schemas.microsoft.com/office/drawing/2014/main" id="{E7361ECC-BD05-2A48-AAEA-7DF4FFB8D8F7}"/>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r="-3586"/>
          <a:stretch/>
        </p:blipFill>
        <p:spPr>
          <a:xfrm>
            <a:off x="-24063" y="1582439"/>
            <a:ext cx="8990163" cy="5273681"/>
          </a:xfrm>
          <a:prstGeom prst="rect">
            <a:avLst/>
          </a:prstGeom>
        </p:spPr>
      </p:pic>
      <p:sp>
        <p:nvSpPr>
          <p:cNvPr id="38" name="Titre 4">
            <a:extLst>
              <a:ext uri="{FF2B5EF4-FFF2-40B4-BE49-F238E27FC236}">
                <a16:creationId xmlns:a16="http://schemas.microsoft.com/office/drawing/2014/main" id="{2504E1AE-6BD9-1A4E-A96E-261CC2209554}"/>
              </a:ext>
            </a:extLst>
          </p:cNvPr>
          <p:cNvSpPr>
            <a:spLocks noGrp="1"/>
          </p:cNvSpPr>
          <p:nvPr>
            <p:ph type="title"/>
          </p:nvPr>
        </p:nvSpPr>
        <p:spPr>
          <a:xfrm>
            <a:off x="696000" y="433507"/>
            <a:ext cx="10800000" cy="1116849"/>
          </a:xfrm>
        </p:spPr>
        <p:txBody>
          <a:bodyPr>
            <a:noAutofit/>
          </a:bodyPr>
          <a:lstStyle/>
          <a:p>
            <a:r>
              <a:rPr lang="en-US" dirty="0"/>
              <a:t>Giant detectors record the particles formed </a:t>
            </a:r>
            <a:br>
              <a:rPr lang="en-US" dirty="0"/>
            </a:br>
            <a:r>
              <a:rPr lang="en-US" dirty="0"/>
              <a:t>at the four collision points</a:t>
            </a:r>
            <a:endParaRPr lang="fr-FR" dirty="0"/>
          </a:p>
        </p:txBody>
      </p:sp>
      <p:sp>
        <p:nvSpPr>
          <p:cNvPr id="40" name="Rectangle 39">
            <a:extLst>
              <a:ext uri="{FF2B5EF4-FFF2-40B4-BE49-F238E27FC236}">
                <a16:creationId xmlns:a16="http://schemas.microsoft.com/office/drawing/2014/main" id="{55EAB8B3-4A68-E94F-92A0-61800C95DE46}"/>
              </a:ext>
            </a:extLst>
          </p:cNvPr>
          <p:cNvSpPr/>
          <p:nvPr/>
        </p:nvSpPr>
        <p:spPr>
          <a:xfrm>
            <a:off x="8232000" y="1582439"/>
            <a:ext cx="3960000" cy="527556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57A6"/>
              </a:solidFill>
            </a:endParaRPr>
          </a:p>
        </p:txBody>
      </p:sp>
      <p:grpSp>
        <p:nvGrpSpPr>
          <p:cNvPr id="9" name="Group 8">
            <a:extLst>
              <a:ext uri="{FF2B5EF4-FFF2-40B4-BE49-F238E27FC236}">
                <a16:creationId xmlns:a16="http://schemas.microsoft.com/office/drawing/2014/main" id="{46670452-5817-454D-9783-AABE758A8BB6}"/>
              </a:ext>
            </a:extLst>
          </p:cNvPr>
          <p:cNvGrpSpPr/>
          <p:nvPr/>
        </p:nvGrpSpPr>
        <p:grpSpPr>
          <a:xfrm>
            <a:off x="4069826" y="2013766"/>
            <a:ext cx="684915" cy="363003"/>
            <a:chOff x="4069826" y="2013766"/>
            <a:chExt cx="684915" cy="363003"/>
          </a:xfrm>
        </p:grpSpPr>
        <p:sp>
          <p:nvSpPr>
            <p:cNvPr id="48" name="TextBox 47">
              <a:extLst>
                <a:ext uri="{FF2B5EF4-FFF2-40B4-BE49-F238E27FC236}">
                  <a16:creationId xmlns:a16="http://schemas.microsoft.com/office/drawing/2014/main" id="{9FF5A940-A9FF-5241-976F-21FF25E86BF5}"/>
                </a:ext>
              </a:extLst>
            </p:cNvPr>
            <p:cNvSpPr txBox="1"/>
            <p:nvPr/>
          </p:nvSpPr>
          <p:spPr>
            <a:xfrm>
              <a:off x="4069826" y="2013766"/>
              <a:ext cx="684915" cy="307777"/>
            </a:xfrm>
            <a:prstGeom prst="rect">
              <a:avLst/>
            </a:prstGeom>
            <a:noFill/>
          </p:spPr>
          <p:txBody>
            <a:bodyPr wrap="square" rtlCol="0">
              <a:spAutoFit/>
            </a:bodyPr>
            <a:lstStyle/>
            <a:p>
              <a:pPr algn="ctr"/>
              <a:r>
                <a:rPr lang="en-US" sz="1400" b="1" dirty="0">
                  <a:solidFill>
                    <a:schemeClr val="bg1"/>
                  </a:solidFill>
                </a:rPr>
                <a:t>CMS</a:t>
              </a:r>
            </a:p>
          </p:txBody>
        </p:sp>
        <p:sp>
          <p:nvSpPr>
            <p:cNvPr id="49" name="Triangle 48">
              <a:extLst>
                <a:ext uri="{FF2B5EF4-FFF2-40B4-BE49-F238E27FC236}">
                  <a16:creationId xmlns:a16="http://schemas.microsoft.com/office/drawing/2014/main" id="{53764BFA-B1BA-FE4A-AB23-9E6B6CBE4459}"/>
                </a:ext>
              </a:extLst>
            </p:cNvPr>
            <p:cNvSpPr>
              <a:spLocks noChangeAspect="1"/>
            </p:cNvSpPr>
            <p:nvPr/>
          </p:nvSpPr>
          <p:spPr>
            <a:xfrm flipV="1">
              <a:off x="4354500" y="2304769"/>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2" name="Group 1">
            <a:extLst>
              <a:ext uri="{FF2B5EF4-FFF2-40B4-BE49-F238E27FC236}">
                <a16:creationId xmlns:a16="http://schemas.microsoft.com/office/drawing/2014/main" id="{4FE2E6B7-007E-434E-899A-12D66953CAA0}"/>
              </a:ext>
            </a:extLst>
          </p:cNvPr>
          <p:cNvGrpSpPr/>
          <p:nvPr/>
        </p:nvGrpSpPr>
        <p:grpSpPr>
          <a:xfrm>
            <a:off x="3131858" y="5622632"/>
            <a:ext cx="894376" cy="340245"/>
            <a:chOff x="3131858" y="5622632"/>
            <a:chExt cx="894376" cy="340245"/>
          </a:xfrm>
        </p:grpSpPr>
        <p:sp>
          <p:nvSpPr>
            <p:cNvPr id="52" name="Triangle 51">
              <a:extLst>
                <a:ext uri="{FF2B5EF4-FFF2-40B4-BE49-F238E27FC236}">
                  <a16:creationId xmlns:a16="http://schemas.microsoft.com/office/drawing/2014/main" id="{4455A660-7B6C-7D43-9392-7AADD7A1B1F1}"/>
                </a:ext>
              </a:extLst>
            </p:cNvPr>
            <p:cNvSpPr>
              <a:spLocks noChangeAspect="1"/>
            </p:cNvSpPr>
            <p:nvPr/>
          </p:nvSpPr>
          <p:spPr>
            <a:xfrm flipV="1">
              <a:off x="3519613" y="5890877"/>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3" name="TextBox 52">
              <a:extLst>
                <a:ext uri="{FF2B5EF4-FFF2-40B4-BE49-F238E27FC236}">
                  <a16:creationId xmlns:a16="http://schemas.microsoft.com/office/drawing/2014/main" id="{63FCBBDE-5E18-7242-BCD2-0332B74735DC}"/>
                </a:ext>
              </a:extLst>
            </p:cNvPr>
            <p:cNvSpPr txBox="1"/>
            <p:nvPr/>
          </p:nvSpPr>
          <p:spPr>
            <a:xfrm>
              <a:off x="3131858" y="5622632"/>
              <a:ext cx="894376" cy="307777"/>
            </a:xfrm>
            <a:prstGeom prst="rect">
              <a:avLst/>
            </a:prstGeom>
            <a:noFill/>
          </p:spPr>
          <p:txBody>
            <a:bodyPr wrap="square" rtlCol="0">
              <a:spAutoFit/>
            </a:bodyPr>
            <a:lstStyle/>
            <a:p>
              <a:pPr algn="ctr"/>
              <a:r>
                <a:rPr lang="en-US" sz="1400" b="1" dirty="0">
                  <a:solidFill>
                    <a:schemeClr val="bg1"/>
                  </a:solidFill>
                </a:rPr>
                <a:t>ATLAS</a:t>
              </a:r>
            </a:p>
          </p:txBody>
        </p:sp>
      </p:grpSp>
      <p:grpSp>
        <p:nvGrpSpPr>
          <p:cNvPr id="10" name="Group 9">
            <a:extLst>
              <a:ext uri="{FF2B5EF4-FFF2-40B4-BE49-F238E27FC236}">
                <a16:creationId xmlns:a16="http://schemas.microsoft.com/office/drawing/2014/main" id="{BBCAC118-4885-2C46-AAAD-D3A5CA711B9F}"/>
              </a:ext>
            </a:extLst>
          </p:cNvPr>
          <p:cNvGrpSpPr/>
          <p:nvPr/>
        </p:nvGrpSpPr>
        <p:grpSpPr>
          <a:xfrm>
            <a:off x="4940376" y="5800822"/>
            <a:ext cx="744403" cy="180110"/>
            <a:chOff x="4973280" y="5801366"/>
            <a:chExt cx="744403" cy="290069"/>
          </a:xfrm>
        </p:grpSpPr>
        <p:sp>
          <p:nvSpPr>
            <p:cNvPr id="50" name="Triangle 49">
              <a:extLst>
                <a:ext uri="{FF2B5EF4-FFF2-40B4-BE49-F238E27FC236}">
                  <a16:creationId xmlns:a16="http://schemas.microsoft.com/office/drawing/2014/main" id="{11BEFBCB-70D3-7A43-8E5E-AE6521ECAF14}"/>
                </a:ext>
              </a:extLst>
            </p:cNvPr>
            <p:cNvSpPr>
              <a:spLocks noChangeAspect="1"/>
            </p:cNvSpPr>
            <p:nvPr/>
          </p:nvSpPr>
          <p:spPr>
            <a:xfrm rot="10800000" flipV="1">
              <a:off x="5292594" y="5801366"/>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4" name="TextBox 53">
              <a:extLst>
                <a:ext uri="{FF2B5EF4-FFF2-40B4-BE49-F238E27FC236}">
                  <a16:creationId xmlns:a16="http://schemas.microsoft.com/office/drawing/2014/main" id="{3C5F4551-B962-5049-B85B-A3150EC9BA05}"/>
                </a:ext>
              </a:extLst>
            </p:cNvPr>
            <p:cNvSpPr txBox="1"/>
            <p:nvPr/>
          </p:nvSpPr>
          <p:spPr>
            <a:xfrm>
              <a:off x="4973280" y="5860198"/>
              <a:ext cx="744403" cy="231237"/>
            </a:xfrm>
            <a:prstGeom prst="rect">
              <a:avLst/>
            </a:prstGeom>
            <a:noFill/>
          </p:spPr>
          <p:txBody>
            <a:bodyPr wrap="square" rtlCol="0">
              <a:spAutoFit/>
            </a:bodyPr>
            <a:lstStyle/>
            <a:p>
              <a:pPr algn="ctr"/>
              <a:r>
                <a:rPr lang="en-US" sz="1400" b="1" err="1">
                  <a:solidFill>
                    <a:schemeClr val="bg1"/>
                  </a:solidFill>
                </a:rPr>
                <a:t>LHCb</a:t>
              </a:r>
              <a:endParaRPr lang="en-US" sz="1400" b="1">
                <a:solidFill>
                  <a:schemeClr val="bg1"/>
                </a:solidFill>
              </a:endParaRPr>
            </a:p>
          </p:txBody>
        </p:sp>
      </p:grpSp>
      <p:pic>
        <p:nvPicPr>
          <p:cNvPr id="30" name="Picture 29">
            <a:extLst>
              <a:ext uri="{FF2B5EF4-FFF2-40B4-BE49-F238E27FC236}">
                <a16:creationId xmlns:a16="http://schemas.microsoft.com/office/drawing/2014/main" id="{4CC28327-C0A5-A74D-81F0-BA270D1E0D91}"/>
              </a:ext>
            </a:extLst>
          </p:cNvPr>
          <p:cNvPicPr>
            <a:picLocks noChangeAspect="1"/>
          </p:cNvPicPr>
          <p:nvPr/>
        </p:nvPicPr>
        <p:blipFill>
          <a:blip r:embed="rId4"/>
          <a:stretch>
            <a:fillRect/>
          </a:stretch>
        </p:blipFill>
        <p:spPr>
          <a:xfrm>
            <a:off x="8376850" y="5622632"/>
            <a:ext cx="3670300" cy="1066800"/>
          </a:xfrm>
          <a:prstGeom prst="rect">
            <a:avLst/>
          </a:prstGeom>
          <a:ln w="12700">
            <a:solidFill>
              <a:schemeClr val="bg1"/>
            </a:solidFill>
          </a:ln>
        </p:spPr>
      </p:pic>
      <p:pic>
        <p:nvPicPr>
          <p:cNvPr id="31" name="Picture 30">
            <a:extLst>
              <a:ext uri="{FF2B5EF4-FFF2-40B4-BE49-F238E27FC236}">
                <a16:creationId xmlns:a16="http://schemas.microsoft.com/office/drawing/2014/main" id="{4930CEAC-2689-DB41-A1B9-E91971CFC6EE}"/>
              </a:ext>
            </a:extLst>
          </p:cNvPr>
          <p:cNvPicPr>
            <a:picLocks noChangeAspect="1"/>
          </p:cNvPicPr>
          <p:nvPr/>
        </p:nvPicPr>
        <p:blipFill>
          <a:blip r:embed="rId5"/>
          <a:stretch>
            <a:fillRect/>
          </a:stretch>
        </p:blipFill>
        <p:spPr>
          <a:xfrm>
            <a:off x="8376850" y="1742293"/>
            <a:ext cx="3670300" cy="1066800"/>
          </a:xfrm>
          <a:prstGeom prst="rect">
            <a:avLst/>
          </a:prstGeom>
          <a:ln w="12700">
            <a:solidFill>
              <a:schemeClr val="bg1"/>
            </a:solidFill>
          </a:ln>
        </p:spPr>
      </p:pic>
      <p:grpSp>
        <p:nvGrpSpPr>
          <p:cNvPr id="7" name="Group 6">
            <a:extLst>
              <a:ext uri="{FF2B5EF4-FFF2-40B4-BE49-F238E27FC236}">
                <a16:creationId xmlns:a16="http://schemas.microsoft.com/office/drawing/2014/main" id="{C1758004-AC9F-FB4C-8ACC-4C0E9F9FC042}"/>
              </a:ext>
            </a:extLst>
          </p:cNvPr>
          <p:cNvGrpSpPr/>
          <p:nvPr/>
        </p:nvGrpSpPr>
        <p:grpSpPr>
          <a:xfrm>
            <a:off x="1688068" y="5274592"/>
            <a:ext cx="894376" cy="351017"/>
            <a:chOff x="1688068" y="5274592"/>
            <a:chExt cx="894376" cy="351017"/>
          </a:xfrm>
        </p:grpSpPr>
        <p:sp>
          <p:nvSpPr>
            <p:cNvPr id="51" name="Triangle 50">
              <a:extLst>
                <a:ext uri="{FF2B5EF4-FFF2-40B4-BE49-F238E27FC236}">
                  <a16:creationId xmlns:a16="http://schemas.microsoft.com/office/drawing/2014/main" id="{274ADCA1-4F60-DE4F-939A-3AC14AE947B4}"/>
                </a:ext>
              </a:extLst>
            </p:cNvPr>
            <p:cNvSpPr>
              <a:spLocks noChangeAspect="1"/>
            </p:cNvSpPr>
            <p:nvPr/>
          </p:nvSpPr>
          <p:spPr>
            <a:xfrm rot="10800000" flipV="1">
              <a:off x="2086788" y="5274592"/>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TextBox 16">
              <a:extLst>
                <a:ext uri="{FF2B5EF4-FFF2-40B4-BE49-F238E27FC236}">
                  <a16:creationId xmlns:a16="http://schemas.microsoft.com/office/drawing/2014/main" id="{4FB793F8-4BEB-4845-9924-E2CDA0BBF6B1}"/>
                </a:ext>
              </a:extLst>
            </p:cNvPr>
            <p:cNvSpPr txBox="1"/>
            <p:nvPr/>
          </p:nvSpPr>
          <p:spPr>
            <a:xfrm>
              <a:off x="1688068" y="5317832"/>
              <a:ext cx="894376" cy="307777"/>
            </a:xfrm>
            <a:prstGeom prst="rect">
              <a:avLst/>
            </a:prstGeom>
            <a:noFill/>
          </p:spPr>
          <p:txBody>
            <a:bodyPr wrap="square" rtlCol="0">
              <a:spAutoFit/>
            </a:bodyPr>
            <a:lstStyle/>
            <a:p>
              <a:pPr algn="ctr"/>
              <a:r>
                <a:rPr lang="en-US" sz="1400" b="1">
                  <a:solidFill>
                    <a:schemeClr val="bg1"/>
                  </a:solidFill>
                </a:rPr>
                <a:t>ALICE</a:t>
              </a:r>
            </a:p>
          </p:txBody>
        </p:sp>
      </p:grpSp>
      <p:pic>
        <p:nvPicPr>
          <p:cNvPr id="3" name="Picture 2">
            <a:extLst>
              <a:ext uri="{FF2B5EF4-FFF2-40B4-BE49-F238E27FC236}">
                <a16:creationId xmlns:a16="http://schemas.microsoft.com/office/drawing/2014/main" id="{59AA59FC-6621-164D-8D96-D8310AF4E5BD}"/>
              </a:ext>
            </a:extLst>
          </p:cNvPr>
          <p:cNvPicPr>
            <a:picLocks noChangeAspect="1"/>
          </p:cNvPicPr>
          <p:nvPr/>
        </p:nvPicPr>
        <p:blipFill>
          <a:blip r:embed="rId6"/>
          <a:stretch>
            <a:fillRect/>
          </a:stretch>
        </p:blipFill>
        <p:spPr>
          <a:xfrm>
            <a:off x="8376850" y="4329185"/>
            <a:ext cx="3670300" cy="1066800"/>
          </a:xfrm>
          <a:prstGeom prst="rect">
            <a:avLst/>
          </a:prstGeom>
          <a:ln w="12700">
            <a:solidFill>
              <a:schemeClr val="bg1"/>
            </a:solidFill>
          </a:ln>
        </p:spPr>
      </p:pic>
      <p:pic>
        <p:nvPicPr>
          <p:cNvPr id="8" name="Picture 7">
            <a:extLst>
              <a:ext uri="{FF2B5EF4-FFF2-40B4-BE49-F238E27FC236}">
                <a16:creationId xmlns:a16="http://schemas.microsoft.com/office/drawing/2014/main" id="{CA1900E1-9A6C-E149-97BF-98153DD37340}"/>
              </a:ext>
            </a:extLst>
          </p:cNvPr>
          <p:cNvPicPr>
            <a:picLocks noChangeAspect="1"/>
          </p:cNvPicPr>
          <p:nvPr/>
        </p:nvPicPr>
        <p:blipFill>
          <a:blip r:embed="rId7"/>
          <a:stretch>
            <a:fillRect/>
          </a:stretch>
        </p:blipFill>
        <p:spPr>
          <a:xfrm>
            <a:off x="8376850" y="3035739"/>
            <a:ext cx="3670300" cy="1066800"/>
          </a:xfrm>
          <a:prstGeom prst="rect">
            <a:avLst/>
          </a:prstGeom>
          <a:ln w="12700">
            <a:solidFill>
              <a:schemeClr val="bg1"/>
            </a:solidFill>
          </a:ln>
        </p:spPr>
      </p:pic>
      <p:sp>
        <p:nvSpPr>
          <p:cNvPr id="24" name="ZoneTexte 45">
            <a:extLst>
              <a:ext uri="{FF2B5EF4-FFF2-40B4-BE49-F238E27FC236}">
                <a16:creationId xmlns:a16="http://schemas.microsoft.com/office/drawing/2014/main" id="{C4E89365-EA7A-1F46-837F-5FAA86CB7B4E}"/>
              </a:ext>
            </a:extLst>
          </p:cNvPr>
          <p:cNvSpPr txBox="1"/>
          <p:nvPr/>
        </p:nvSpPr>
        <p:spPr>
          <a:xfrm>
            <a:off x="11388725" y="1742292"/>
            <a:ext cx="658425" cy="271473"/>
          </a:xfrm>
          <a:prstGeom prst="rect">
            <a:avLst/>
          </a:prstGeom>
          <a:solidFill>
            <a:schemeClr val="tx1"/>
          </a:solidFill>
        </p:spPr>
        <p:txBody>
          <a:bodyPr wrap="square" rtlCol="0">
            <a:spAutoFit/>
          </a:bodyPr>
          <a:lstStyle/>
          <a:p>
            <a:pPr algn="ctr"/>
            <a:r>
              <a:rPr lang="en-US" sz="1100" b="1" dirty="0">
                <a:solidFill>
                  <a:schemeClr val="bg1"/>
                </a:solidFill>
                <a:latin typeface="Arial" charset="0"/>
                <a:ea typeface="Arial" charset="0"/>
                <a:cs typeface="Arial" charset="0"/>
              </a:rPr>
              <a:t>ATLAS</a:t>
            </a:r>
          </a:p>
        </p:txBody>
      </p:sp>
      <p:sp>
        <p:nvSpPr>
          <p:cNvPr id="25" name="ZoneTexte 45">
            <a:extLst>
              <a:ext uri="{FF2B5EF4-FFF2-40B4-BE49-F238E27FC236}">
                <a16:creationId xmlns:a16="http://schemas.microsoft.com/office/drawing/2014/main" id="{90C1BBA3-D9AC-464F-B84A-9D17398AAFAE}"/>
              </a:ext>
            </a:extLst>
          </p:cNvPr>
          <p:cNvSpPr txBox="1"/>
          <p:nvPr/>
        </p:nvSpPr>
        <p:spPr>
          <a:xfrm>
            <a:off x="11388724" y="4329184"/>
            <a:ext cx="658425" cy="261610"/>
          </a:xfrm>
          <a:prstGeom prst="rect">
            <a:avLst/>
          </a:prstGeom>
          <a:solidFill>
            <a:schemeClr val="tx1"/>
          </a:solidFill>
        </p:spPr>
        <p:txBody>
          <a:bodyPr wrap="square" rtlCol="0">
            <a:spAutoFit/>
          </a:bodyPr>
          <a:lstStyle/>
          <a:p>
            <a:pPr algn="ctr"/>
            <a:r>
              <a:rPr lang="en-US" sz="1100" b="1" dirty="0">
                <a:solidFill>
                  <a:schemeClr val="bg1"/>
                </a:solidFill>
                <a:latin typeface="Arial" charset="0"/>
                <a:ea typeface="Arial" charset="0"/>
                <a:cs typeface="Arial" charset="0"/>
              </a:rPr>
              <a:t>ALICE</a:t>
            </a:r>
          </a:p>
        </p:txBody>
      </p:sp>
      <p:sp>
        <p:nvSpPr>
          <p:cNvPr id="26" name="ZoneTexte 47">
            <a:extLst>
              <a:ext uri="{FF2B5EF4-FFF2-40B4-BE49-F238E27FC236}">
                <a16:creationId xmlns:a16="http://schemas.microsoft.com/office/drawing/2014/main" id="{B3741C3D-63D7-644A-B12B-572938470E29}"/>
              </a:ext>
            </a:extLst>
          </p:cNvPr>
          <p:cNvSpPr txBox="1"/>
          <p:nvPr/>
        </p:nvSpPr>
        <p:spPr>
          <a:xfrm>
            <a:off x="11388724" y="3035738"/>
            <a:ext cx="658425" cy="261610"/>
          </a:xfrm>
          <a:prstGeom prst="rect">
            <a:avLst/>
          </a:prstGeom>
          <a:solidFill>
            <a:schemeClr val="tx1"/>
          </a:solidFill>
        </p:spPr>
        <p:txBody>
          <a:bodyPr wrap="square" rtlCol="0">
            <a:spAutoFit/>
          </a:bodyPr>
          <a:lstStyle/>
          <a:p>
            <a:pPr algn="ctr"/>
            <a:r>
              <a:rPr lang="en-US" sz="1100" b="1" dirty="0">
                <a:solidFill>
                  <a:schemeClr val="bg1"/>
                </a:solidFill>
                <a:latin typeface="Arial" charset="0"/>
                <a:ea typeface="Arial" charset="0"/>
                <a:cs typeface="Arial" charset="0"/>
              </a:rPr>
              <a:t>CMS</a:t>
            </a:r>
          </a:p>
        </p:txBody>
      </p:sp>
      <p:sp>
        <p:nvSpPr>
          <p:cNvPr id="27" name="ZoneTexte 48">
            <a:extLst>
              <a:ext uri="{FF2B5EF4-FFF2-40B4-BE49-F238E27FC236}">
                <a16:creationId xmlns:a16="http://schemas.microsoft.com/office/drawing/2014/main" id="{B6467FEB-5DC7-CA47-A1E5-02852FEFDA42}"/>
              </a:ext>
            </a:extLst>
          </p:cNvPr>
          <p:cNvSpPr txBox="1"/>
          <p:nvPr/>
        </p:nvSpPr>
        <p:spPr>
          <a:xfrm>
            <a:off x="11404902" y="5622632"/>
            <a:ext cx="642248" cy="261610"/>
          </a:xfrm>
          <a:prstGeom prst="rect">
            <a:avLst/>
          </a:prstGeom>
          <a:solidFill>
            <a:schemeClr val="tx1"/>
          </a:solidFill>
        </p:spPr>
        <p:txBody>
          <a:bodyPr wrap="square" rtlCol="0">
            <a:spAutoFit/>
          </a:bodyPr>
          <a:lstStyle/>
          <a:p>
            <a:pPr algn="ctr"/>
            <a:r>
              <a:rPr lang="en-US" sz="1100" b="1" dirty="0" err="1">
                <a:solidFill>
                  <a:schemeClr val="bg1"/>
                </a:solidFill>
                <a:latin typeface="Arial" charset="0"/>
                <a:ea typeface="Arial" charset="0"/>
                <a:cs typeface="Arial" charset="0"/>
              </a:rPr>
              <a:t>LHCb</a:t>
            </a:r>
            <a:endParaRPr lang="en-US" sz="1100" b="1" dirty="0">
              <a:solidFill>
                <a:schemeClr val="bg1"/>
              </a:solidFill>
              <a:latin typeface="Arial" charset="0"/>
              <a:ea typeface="Arial" charset="0"/>
              <a:cs typeface="Arial" charset="0"/>
            </a:endParaRPr>
          </a:p>
        </p:txBody>
      </p:sp>
      <p:sp>
        <p:nvSpPr>
          <p:cNvPr id="11" name="Slide Number Placeholder 10">
            <a:extLst>
              <a:ext uri="{FF2B5EF4-FFF2-40B4-BE49-F238E27FC236}">
                <a16:creationId xmlns:a16="http://schemas.microsoft.com/office/drawing/2014/main" id="{2A73276D-7EAF-DD54-8376-A069A9B2F64F}"/>
              </a:ext>
            </a:extLst>
          </p:cNvPr>
          <p:cNvSpPr>
            <a:spLocks noGrp="1"/>
          </p:cNvSpPr>
          <p:nvPr>
            <p:ph type="sldNum" sz="quarter" idx="12"/>
          </p:nvPr>
        </p:nvSpPr>
        <p:spPr/>
        <p:txBody>
          <a:bodyPr/>
          <a:lstStyle/>
          <a:p>
            <a:fld id="{490AA3F6-1618-3548-975A-DD1A2939A246}" type="slidenum">
              <a:rPr lang="fr-FR" smtClean="0"/>
              <a:t>6</a:t>
            </a:fld>
            <a:endParaRPr lang="fr-FR"/>
          </a:p>
        </p:txBody>
      </p:sp>
    </p:spTree>
    <p:extLst>
      <p:ext uri="{BB962C8B-B14F-4D97-AF65-F5344CB8AC3E}">
        <p14:creationId xmlns:p14="http://schemas.microsoft.com/office/powerpoint/2010/main" val="3975936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500"/>
                                        <p:tgtEl>
                                          <p:spTgt spid="31"/>
                                        </p:tgtEl>
                                      </p:cBhvr>
                                    </p:animEffect>
                                  </p:childTnLst>
                                </p:cTn>
                              </p:par>
                              <p:par>
                                <p:cTn id="11" presetID="10" presetClass="entr" presetSubtype="0" repeatCount="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fade">
                                      <p:cBhvr>
                                        <p:cTn id="24" dur="500"/>
                                        <p:tgtEl>
                                          <p:spTgt spid="26"/>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par>
                                <p:cTn id="30" presetID="10" presetClass="entr" presetSubtype="0" fill="hold" nodeType="with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500"/>
                                        <p:tgtEl>
                                          <p:spTgt spid="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500"/>
                                        <p:tgtEl>
                                          <p:spTgt spid="25"/>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500"/>
                                        <p:tgtEl>
                                          <p:spTgt spid="10"/>
                                        </p:tgtEl>
                                      </p:cBhvr>
                                    </p:animEffect>
                                  </p:childTnLst>
                                </p:cTn>
                              </p:par>
                              <p:par>
                                <p:cTn id="41" presetID="10" presetClass="entr" presetSubtype="0" fill="hold" nodeType="with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fade">
                                      <p:cBhvr>
                                        <p:cTn id="4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D3DA99-A3DF-E34F-B85D-082D1E987C6E}"/>
              </a:ext>
            </a:extLst>
          </p:cNvPr>
          <p:cNvSpPr>
            <a:spLocks noGrp="1"/>
          </p:cNvSpPr>
          <p:nvPr>
            <p:ph type="title"/>
          </p:nvPr>
        </p:nvSpPr>
        <p:spPr/>
        <p:txBody>
          <a:bodyPr>
            <a:normAutofit fontScale="90000"/>
          </a:bodyPr>
          <a:lstStyle/>
          <a:p>
            <a:r>
              <a:rPr lang="en-US" dirty="0">
                <a:solidFill>
                  <a:schemeClr val="accent3"/>
                </a:solidFill>
              </a:rPr>
              <a:t>The LHC produces more than 1 billion particle collisions per second</a:t>
            </a:r>
            <a:endParaRPr lang="en-GB" dirty="0">
              <a:solidFill>
                <a:schemeClr val="accent3"/>
              </a:solidFill>
            </a:endParaRPr>
          </a:p>
        </p:txBody>
      </p:sp>
      <p:pic>
        <p:nvPicPr>
          <p:cNvPr id="8" name="Content Placeholder 7">
            <a:extLst>
              <a:ext uri="{FF2B5EF4-FFF2-40B4-BE49-F238E27FC236}">
                <a16:creationId xmlns:a16="http://schemas.microsoft.com/office/drawing/2014/main" id="{651615C6-3BBC-CA47-AB4F-AB4EAA48BF6B}"/>
              </a:ext>
            </a:extLst>
          </p:cNvPr>
          <p:cNvPicPr>
            <a:picLocks noGrp="1" noChangeAspect="1"/>
          </p:cNvPicPr>
          <p:nvPr>
            <p:ph idx="1"/>
          </p:nvPr>
        </p:nvPicPr>
        <p:blipFill rotWithShape="1">
          <a:blip r:embed="rId2" cstate="hqprint">
            <a:extLst>
              <a:ext uri="{28A0092B-C50C-407E-A947-70E740481C1C}">
                <a14:useLocalDpi xmlns:a14="http://schemas.microsoft.com/office/drawing/2010/main"/>
              </a:ext>
            </a:extLst>
          </a:blip>
          <a:srcRect r="-84"/>
          <a:stretch/>
        </p:blipFill>
        <p:spPr>
          <a:xfrm>
            <a:off x="0" y="1582440"/>
            <a:ext cx="12191999" cy="4594523"/>
          </a:xfrm>
        </p:spPr>
      </p:pic>
      <p:sp>
        <p:nvSpPr>
          <p:cNvPr id="9" name="ZoneTexte 8">
            <a:extLst>
              <a:ext uri="{FF2B5EF4-FFF2-40B4-BE49-F238E27FC236}">
                <a16:creationId xmlns:a16="http://schemas.microsoft.com/office/drawing/2014/main" id="{BFC8D4C5-35A0-8D40-B2AF-66F7C298AC99}"/>
              </a:ext>
            </a:extLst>
          </p:cNvPr>
          <p:cNvSpPr txBox="1"/>
          <p:nvPr/>
        </p:nvSpPr>
        <p:spPr>
          <a:xfrm>
            <a:off x="695205" y="5641177"/>
            <a:ext cx="3529013" cy="787691"/>
          </a:xfrm>
          <a:prstGeom prst="rect">
            <a:avLst/>
          </a:prstGeom>
          <a:solidFill>
            <a:schemeClr val="accent3">
              <a:alpha val="95000"/>
            </a:schemeClr>
          </a:solidFill>
          <a:ln>
            <a:noFill/>
          </a:ln>
        </p:spPr>
        <p:txBody>
          <a:bodyPr vert="horz" wrap="square" lIns="90000" tIns="46800" rIns="90000" bIns="46800" rtlCol="0" anchor="b" anchorCtr="0">
            <a:noAutofit/>
          </a:bodyPr>
          <a:lstStyle/>
          <a:p>
            <a:pPr algn="ctr"/>
            <a:r>
              <a:rPr lang="en-US" sz="1500" dirty="0">
                <a:solidFill>
                  <a:schemeClr val="bg1"/>
                </a:solidFill>
              </a:rPr>
              <a:t>The energy of the particles </a:t>
            </a:r>
            <a:br>
              <a:rPr lang="en-US" sz="1500" dirty="0">
                <a:solidFill>
                  <a:schemeClr val="bg1"/>
                </a:solidFill>
              </a:rPr>
            </a:br>
            <a:r>
              <a:rPr lang="en-US" sz="1500" dirty="0">
                <a:solidFill>
                  <a:schemeClr val="bg1"/>
                </a:solidFill>
              </a:rPr>
              <a:t>in collision is converted into </a:t>
            </a:r>
            <a:br>
              <a:rPr lang="en-US" sz="1500" dirty="0">
                <a:solidFill>
                  <a:schemeClr val="bg1"/>
                </a:solidFill>
              </a:rPr>
            </a:br>
            <a:r>
              <a:rPr lang="en-US" sz="1500" dirty="0">
                <a:solidFill>
                  <a:schemeClr val="bg1"/>
                </a:solidFill>
              </a:rPr>
              <a:t>new particles.</a:t>
            </a:r>
            <a:endParaRPr lang="en-GB" sz="1500" dirty="0">
              <a:solidFill>
                <a:schemeClr val="bg1"/>
              </a:solidFill>
            </a:endParaRPr>
          </a:p>
        </p:txBody>
      </p:sp>
      <p:sp>
        <p:nvSpPr>
          <p:cNvPr id="11" name="ZoneTexte 9">
            <a:extLst>
              <a:ext uri="{FF2B5EF4-FFF2-40B4-BE49-F238E27FC236}">
                <a16:creationId xmlns:a16="http://schemas.microsoft.com/office/drawing/2014/main" id="{A4823639-0E2D-934A-B95D-72BF9027565F}"/>
              </a:ext>
            </a:extLst>
          </p:cNvPr>
          <p:cNvSpPr txBox="1"/>
          <p:nvPr/>
        </p:nvSpPr>
        <p:spPr bwMode="auto">
          <a:xfrm>
            <a:off x="4331890" y="5644282"/>
            <a:ext cx="3529013" cy="791501"/>
          </a:xfrm>
          <a:prstGeom prst="rect">
            <a:avLst/>
          </a:prstGeom>
          <a:solidFill>
            <a:schemeClr val="accent3">
              <a:alpha val="95000"/>
            </a:schemeClr>
          </a:solidFill>
        </p:spPr>
        <p:txBody>
          <a:bodyPr anchor="b"/>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en-US" altLang="x-none" sz="1500" dirty="0">
                <a:solidFill>
                  <a:schemeClr val="bg1"/>
                </a:solidFill>
                <a:ea typeface="Arial" charset="0"/>
                <a:cs typeface="Arial" charset="0"/>
              </a:rPr>
              <a:t>The detectors measure the </a:t>
            </a:r>
            <a:r>
              <a:rPr lang="en-US" sz="1500" dirty="0">
                <a:solidFill>
                  <a:schemeClr val="bg1"/>
                </a:solidFill>
              </a:rPr>
              <a:t>energy, direction and charge </a:t>
            </a:r>
            <a:r>
              <a:rPr lang="en-US" altLang="x-none" sz="1500" dirty="0">
                <a:solidFill>
                  <a:schemeClr val="bg1"/>
                </a:solidFill>
                <a:ea typeface="Arial" charset="0"/>
                <a:cs typeface="Arial" charset="0"/>
              </a:rPr>
              <a:t>of new </a:t>
            </a:r>
            <a:br>
              <a:rPr lang="en-US" altLang="x-none" sz="1500" dirty="0">
                <a:solidFill>
                  <a:schemeClr val="bg1"/>
                </a:solidFill>
                <a:ea typeface="Arial" charset="0"/>
                <a:cs typeface="Arial" charset="0"/>
              </a:rPr>
            </a:br>
            <a:r>
              <a:rPr lang="en-US" altLang="x-none" sz="1500" dirty="0">
                <a:solidFill>
                  <a:schemeClr val="bg1"/>
                </a:solidFill>
                <a:ea typeface="Arial" charset="0"/>
                <a:cs typeface="Arial" charset="0"/>
              </a:rPr>
              <a:t>particles formed.</a:t>
            </a:r>
            <a:endParaRPr lang="fr-FR" altLang="x-none" sz="1500" dirty="0">
              <a:solidFill>
                <a:schemeClr val="bg1"/>
              </a:solidFill>
              <a:ea typeface="Arial" charset="0"/>
              <a:cs typeface="Arial" charset="0"/>
            </a:endParaRPr>
          </a:p>
        </p:txBody>
      </p:sp>
      <p:sp>
        <p:nvSpPr>
          <p:cNvPr id="14" name="ZoneTexte 12">
            <a:extLst>
              <a:ext uri="{FF2B5EF4-FFF2-40B4-BE49-F238E27FC236}">
                <a16:creationId xmlns:a16="http://schemas.microsoft.com/office/drawing/2014/main" id="{3FBB5628-5CC6-AA48-B8B3-ADF1172FF4CA}"/>
              </a:ext>
            </a:extLst>
          </p:cNvPr>
          <p:cNvSpPr txBox="1"/>
          <p:nvPr/>
        </p:nvSpPr>
        <p:spPr bwMode="auto">
          <a:xfrm>
            <a:off x="7968575" y="5644281"/>
            <a:ext cx="3527425" cy="791502"/>
          </a:xfrm>
          <a:prstGeom prst="rect">
            <a:avLst/>
          </a:prstGeom>
          <a:solidFill>
            <a:schemeClr val="accent3">
              <a:alpha val="95000"/>
            </a:schemeClr>
          </a:solidFill>
        </p:spPr>
        <p:txBody>
          <a:bodyPr anchor="b"/>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eaLnBrk="1" hangingPunct="1"/>
            <a:r>
              <a:rPr lang="en-US" altLang="x-none" sz="1500" dirty="0">
                <a:solidFill>
                  <a:schemeClr val="bg1"/>
                </a:solidFill>
                <a:ea typeface="Arial" charset="0"/>
                <a:cs typeface="Arial" charset="0"/>
              </a:rPr>
              <a:t>They are analogous to 3D cameras taking 40 million pictures a second, of which 1000 are selected and recorded.</a:t>
            </a:r>
            <a:endParaRPr lang="fr-FR" altLang="x-none" sz="1500" dirty="0">
              <a:solidFill>
                <a:schemeClr val="bg1"/>
              </a:solidFill>
              <a:ea typeface="Arial" charset="0"/>
              <a:cs typeface="Arial" charset="0"/>
            </a:endParaRPr>
          </a:p>
        </p:txBody>
      </p:sp>
    </p:spTree>
    <p:extLst>
      <p:ext uri="{BB962C8B-B14F-4D97-AF65-F5344CB8AC3E}">
        <p14:creationId xmlns:p14="http://schemas.microsoft.com/office/powerpoint/2010/main" val="28635832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FDE12B0-6AB5-E942-B393-1C4EC3A4C032}"/>
              </a:ext>
            </a:extLst>
          </p:cNvPr>
          <p:cNvSpPr>
            <a:spLocks noGrp="1"/>
          </p:cNvSpPr>
          <p:nvPr>
            <p:ph type="title"/>
          </p:nvPr>
        </p:nvSpPr>
        <p:spPr>
          <a:xfrm>
            <a:off x="696000" y="465591"/>
            <a:ext cx="10993492" cy="1116849"/>
          </a:xfrm>
        </p:spPr>
        <p:txBody>
          <a:bodyPr>
            <a:normAutofit/>
          </a:bodyPr>
          <a:lstStyle/>
          <a:p>
            <a:pPr algn="ctr"/>
            <a:r>
              <a:rPr lang="en-US" sz="4400" dirty="0"/>
              <a:t>Preparing CERN’s future</a:t>
            </a:r>
            <a:endParaRPr lang="en-GB" dirty="0"/>
          </a:p>
        </p:txBody>
      </p:sp>
      <p:sp>
        <p:nvSpPr>
          <p:cNvPr id="17" name="TextBox 16">
            <a:extLst>
              <a:ext uri="{FF2B5EF4-FFF2-40B4-BE49-F238E27FC236}">
                <a16:creationId xmlns:a16="http://schemas.microsoft.com/office/drawing/2014/main" id="{0FF51FDE-F9B1-D841-8042-D781AA3F8CCC}"/>
              </a:ext>
            </a:extLst>
          </p:cNvPr>
          <p:cNvSpPr txBox="1"/>
          <p:nvPr/>
        </p:nvSpPr>
        <p:spPr>
          <a:xfrm>
            <a:off x="3739978" y="1861751"/>
            <a:ext cx="18473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33A0"/>
              </a:solidFill>
              <a:effectLst/>
              <a:uLnTx/>
              <a:uFillTx/>
              <a:latin typeface="Arial" panose="020B0604020202020204"/>
              <a:ea typeface="+mn-ea"/>
              <a:cs typeface="+mn-cs"/>
            </a:endParaRPr>
          </a:p>
        </p:txBody>
      </p:sp>
      <p:sp>
        <p:nvSpPr>
          <p:cNvPr id="18" name="TextBox 17">
            <a:extLst>
              <a:ext uri="{FF2B5EF4-FFF2-40B4-BE49-F238E27FC236}">
                <a16:creationId xmlns:a16="http://schemas.microsoft.com/office/drawing/2014/main" id="{E11ACEB6-0012-B44A-A110-62857FFD0AB7}"/>
              </a:ext>
            </a:extLst>
          </p:cNvPr>
          <p:cNvSpPr txBox="1"/>
          <p:nvPr/>
        </p:nvSpPr>
        <p:spPr>
          <a:xfrm>
            <a:off x="2842054" y="2158314"/>
            <a:ext cx="18473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33A0"/>
              </a:solidFill>
              <a:effectLst/>
              <a:uLnTx/>
              <a:uFillTx/>
              <a:latin typeface="Arial" panose="020B0604020202020204"/>
              <a:ea typeface="+mn-ea"/>
              <a:cs typeface="+mn-cs"/>
            </a:endParaRPr>
          </a:p>
        </p:txBody>
      </p:sp>
      <p:sp>
        <p:nvSpPr>
          <p:cNvPr id="19" name="Content Placeholder 7">
            <a:extLst>
              <a:ext uri="{FF2B5EF4-FFF2-40B4-BE49-F238E27FC236}">
                <a16:creationId xmlns:a16="http://schemas.microsoft.com/office/drawing/2014/main" id="{464089C5-8705-2F44-B4F7-5A18FD599746}"/>
              </a:ext>
            </a:extLst>
          </p:cNvPr>
          <p:cNvSpPr txBox="1">
            <a:spLocks/>
          </p:cNvSpPr>
          <p:nvPr/>
        </p:nvSpPr>
        <p:spPr>
          <a:xfrm>
            <a:off x="631797" y="1752144"/>
            <a:ext cx="4977130" cy="4729335"/>
          </a:xfrm>
          <a:prstGeom prst="rect">
            <a:avLst/>
          </a:prstGeom>
        </p:spPr>
        <p:txBody>
          <a:bodyPr>
            <a:noAutofit/>
          </a:bodyPr>
          <a:lst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1000"/>
              </a:spcBef>
              <a:spcAft>
                <a:spcPts val="0"/>
              </a:spcAft>
              <a:buClrTx/>
              <a:buSzTx/>
              <a:buFont typeface="Arial"/>
              <a:buNone/>
              <a:tabLst/>
              <a:defRPr/>
            </a:pPr>
            <a:r>
              <a:rPr kumimoji="0" lang="en-US" sz="2000" b="0" i="0" u="none" strike="noStrike" kern="1200" cap="none" spc="0" normalizeH="0" baseline="0" noProof="0" dirty="0">
                <a:ln>
                  <a:noFill/>
                </a:ln>
                <a:solidFill>
                  <a:srgbClr val="2F2F2F"/>
                </a:solidFill>
                <a:effectLst/>
                <a:uLnTx/>
                <a:uFillTx/>
                <a:latin typeface="Arial" panose="020B0604020202020204"/>
                <a:ea typeface="+mn-ea"/>
                <a:cs typeface="+mn-cs"/>
              </a:rPr>
              <a:t>Driven by the </a:t>
            </a:r>
            <a:r>
              <a:rPr kumimoji="0" lang="en-US" sz="2000" b="1" i="0" u="none" strike="noStrike" kern="1200" cap="none" spc="0" normalizeH="0" baseline="0" noProof="0" dirty="0">
                <a:ln>
                  <a:noFill/>
                </a:ln>
                <a:solidFill>
                  <a:srgbClr val="2F2F2F"/>
                </a:solidFill>
                <a:effectLst/>
                <a:uLnTx/>
                <a:uFillTx/>
                <a:latin typeface="Arial" panose="020B0604020202020204"/>
                <a:ea typeface="+mn-ea"/>
                <a:cs typeface="+mn-cs"/>
              </a:rPr>
              <a:t>2020 Update of the European Strategy for Particle Physics</a:t>
            </a:r>
            <a:endParaRPr kumimoji="0" lang="en-US" sz="2100" b="0" i="0" u="none" strike="noStrike" kern="1200" cap="none" spc="0" normalizeH="0" baseline="0" noProof="0" dirty="0">
              <a:ln>
                <a:noFill/>
              </a:ln>
              <a:solidFill>
                <a:srgbClr val="2F2F2F"/>
              </a:solidFill>
              <a:effectLst/>
              <a:uLnTx/>
              <a:uFillTx/>
              <a:latin typeface="Arial" panose="020B0604020202020204"/>
              <a:ea typeface="+mn-ea"/>
              <a:cs typeface="+mn-cs"/>
            </a:endParaRPr>
          </a:p>
          <a:p>
            <a:pPr marL="285750" marR="0" lvl="0" indent="-285750" algn="l" defTabSz="288000" rtl="0" eaLnBrk="1" fontAlgn="auto" latinLnBrk="0" hangingPunct="1">
              <a:lnSpc>
                <a:spcPct val="110000"/>
              </a:lnSpc>
              <a:spcBef>
                <a:spcPts val="100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2F2F2F"/>
                </a:solidFill>
                <a:effectLst/>
                <a:uLnTx/>
                <a:uFillTx/>
                <a:latin typeface="Arial" panose="020B0604020202020204"/>
                <a:ea typeface="+mn-ea"/>
                <a:cs typeface="+mn-cs"/>
              </a:rPr>
              <a:t>Technical and financial feasibility study of a Future Circular Collider (Spring 2025)</a:t>
            </a:r>
          </a:p>
          <a:p>
            <a:pPr marL="285750" marR="0" lvl="0" indent="-285750" algn="l" defTabSz="288000" rtl="0" eaLnBrk="1" fontAlgn="auto" latinLnBrk="0" hangingPunct="1">
              <a:lnSpc>
                <a:spcPct val="110000"/>
              </a:lnSpc>
              <a:spcBef>
                <a:spcPts val="100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2F2F2F"/>
                </a:solidFill>
                <a:effectLst/>
                <a:uLnTx/>
                <a:uFillTx/>
                <a:latin typeface="Arial" panose="020B0604020202020204"/>
                <a:ea typeface="+mn-ea"/>
                <a:cs typeface="+mn-cs"/>
              </a:rPr>
              <a:t>Accelerator R&amp;D to develop technologies for FCC and for alternative options</a:t>
            </a:r>
          </a:p>
          <a:p>
            <a:pPr marL="285750" marR="0" lvl="0" indent="-285750" algn="l" defTabSz="288000" rtl="0" eaLnBrk="1" fontAlgn="auto" latinLnBrk="0" hangingPunct="1">
              <a:lnSpc>
                <a:spcPct val="110000"/>
              </a:lnSpc>
              <a:spcBef>
                <a:spcPts val="100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2F2F2F"/>
                </a:solidFill>
                <a:effectLst/>
                <a:uLnTx/>
                <a:uFillTx/>
                <a:latin typeface="Arial" panose="020B0604020202020204"/>
                <a:ea typeface="+mn-ea"/>
                <a:cs typeface="+mn-cs"/>
              </a:rPr>
              <a:t>Detector and computing R&amp;D</a:t>
            </a:r>
          </a:p>
          <a:p>
            <a:pPr marL="285750" marR="0" lvl="0" indent="-285750" algn="l" defTabSz="288000" rtl="0" eaLnBrk="1" fontAlgn="auto" latinLnBrk="0" hangingPunct="1">
              <a:lnSpc>
                <a:spcPct val="110000"/>
              </a:lnSpc>
              <a:spcBef>
                <a:spcPts val="100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2F2F2F"/>
                </a:solidFill>
                <a:effectLst/>
                <a:uLnTx/>
                <a:uFillTx/>
                <a:latin typeface="Arial" panose="020B0604020202020204"/>
                <a:ea typeface="+mn-ea"/>
                <a:cs typeface="+mn-cs"/>
              </a:rPr>
              <a:t>Maintain a diverse and compelling scientific </a:t>
            </a:r>
            <a:r>
              <a:rPr kumimoji="0" lang="en-US" sz="1500" b="0" i="0" u="none" strike="noStrike" kern="1200" cap="none" spc="0" normalizeH="0" baseline="0" noProof="0" dirty="0" err="1">
                <a:ln>
                  <a:noFill/>
                </a:ln>
                <a:solidFill>
                  <a:srgbClr val="2F2F2F"/>
                </a:solidFill>
                <a:effectLst/>
                <a:uLnTx/>
                <a:uFillTx/>
                <a:latin typeface="Arial" panose="020B0604020202020204"/>
                <a:ea typeface="+mn-ea"/>
                <a:cs typeface="+mn-cs"/>
              </a:rPr>
              <a:t>programme</a:t>
            </a:r>
            <a:endParaRPr kumimoji="0" lang="en-US" sz="1500" b="0" i="0" u="none" strike="noStrike" kern="1200" cap="none" spc="0" normalizeH="0" baseline="0" noProof="0" dirty="0">
              <a:ln>
                <a:noFill/>
              </a:ln>
              <a:solidFill>
                <a:srgbClr val="2F2F2F"/>
              </a:solidFill>
              <a:effectLst/>
              <a:uLnTx/>
              <a:uFillTx/>
              <a:latin typeface="Arial" panose="020B0604020202020204"/>
              <a:ea typeface="+mn-ea"/>
              <a:cs typeface="+mn-cs"/>
            </a:endParaRPr>
          </a:p>
          <a:p>
            <a:pPr marL="285750" marR="0" lvl="0" indent="-285750" algn="l" defTabSz="288000" rtl="0" eaLnBrk="1" fontAlgn="auto" latinLnBrk="0" hangingPunct="1">
              <a:lnSpc>
                <a:spcPct val="110000"/>
              </a:lnSpc>
              <a:spcBef>
                <a:spcPts val="100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2F2F2F"/>
                </a:solidFill>
                <a:effectLst/>
                <a:uLnTx/>
                <a:uFillTx/>
                <a:latin typeface="Arial" panose="020B0604020202020204"/>
                <a:ea typeface="+mn-ea"/>
                <a:cs typeface="+mn-cs"/>
              </a:rPr>
              <a:t>Continue to support other projects around </a:t>
            </a:r>
            <a:br>
              <a:rPr kumimoji="0" lang="en-US" sz="1500" b="0" i="0" u="none" strike="noStrike" kern="1200" cap="none" spc="0" normalizeH="0" baseline="0" noProof="0" dirty="0">
                <a:ln>
                  <a:noFill/>
                </a:ln>
                <a:solidFill>
                  <a:srgbClr val="2F2F2F"/>
                </a:solidFill>
                <a:effectLst/>
                <a:uLnTx/>
                <a:uFillTx/>
                <a:latin typeface="Arial" panose="020B0604020202020204"/>
                <a:ea typeface="+mn-ea"/>
                <a:cs typeface="+mn-cs"/>
              </a:rPr>
            </a:br>
            <a:r>
              <a:rPr kumimoji="0" lang="en-US" sz="1500" b="0" i="0" u="none" strike="noStrike" kern="1200" cap="none" spc="0" normalizeH="0" baseline="0" noProof="0" dirty="0">
                <a:ln>
                  <a:noFill/>
                </a:ln>
                <a:solidFill>
                  <a:srgbClr val="2F2F2F"/>
                </a:solidFill>
                <a:effectLst/>
                <a:uLnTx/>
                <a:uFillTx/>
                <a:latin typeface="Arial" panose="020B0604020202020204"/>
                <a:ea typeface="+mn-ea"/>
                <a:cs typeface="+mn-cs"/>
              </a:rPr>
              <a:t>	the world</a:t>
            </a:r>
          </a:p>
          <a:p>
            <a:pPr marL="0" marR="0" lvl="0" indent="0" algn="l" defTabSz="288000" rtl="0" eaLnBrk="1" fontAlgn="auto" latinLnBrk="0" hangingPunct="1">
              <a:lnSpc>
                <a:spcPct val="110000"/>
              </a:lnSpc>
              <a:spcBef>
                <a:spcPts val="1000"/>
              </a:spcBef>
              <a:spcAft>
                <a:spcPts val="0"/>
              </a:spcAft>
              <a:buClrTx/>
              <a:buSzTx/>
              <a:buFont typeface="Arial"/>
              <a:buNone/>
              <a:tabLst/>
              <a:defRPr/>
            </a:pPr>
            <a:r>
              <a:rPr kumimoji="0" lang="en-US" sz="2000" b="0" i="0" u="none" strike="noStrike" kern="1200" cap="none" spc="0" normalizeH="0" baseline="0" noProof="0" dirty="0">
                <a:ln>
                  <a:noFill/>
                </a:ln>
                <a:solidFill>
                  <a:srgbClr val="2F2F2F"/>
                </a:solidFill>
                <a:effectLst/>
                <a:uLnTx/>
                <a:uFillTx/>
                <a:latin typeface="Arial" panose="020B0604020202020204"/>
                <a:ea typeface="+mn-ea"/>
                <a:cs typeface="+mn-cs"/>
              </a:rPr>
              <a:t>CERN Council has launched the next </a:t>
            </a:r>
            <a:r>
              <a:rPr kumimoji="0" lang="en-US" sz="2000" b="1" i="0" u="none" strike="noStrike" kern="1200" cap="none" spc="0" normalizeH="0" baseline="0" noProof="0" dirty="0">
                <a:ln>
                  <a:noFill/>
                </a:ln>
                <a:solidFill>
                  <a:srgbClr val="2F2F2F"/>
                </a:solidFill>
                <a:effectLst/>
                <a:uLnTx/>
                <a:uFillTx/>
                <a:latin typeface="Arial" panose="020B0604020202020204"/>
                <a:ea typeface="+mn-ea"/>
                <a:cs typeface="+mn-cs"/>
              </a:rPr>
              <a:t>ESPP Update for 2026</a:t>
            </a:r>
          </a:p>
        </p:txBody>
      </p:sp>
      <p:pic>
        <p:nvPicPr>
          <p:cNvPr id="11" name="Picture Placeholder 10">
            <a:extLst>
              <a:ext uri="{FF2B5EF4-FFF2-40B4-BE49-F238E27FC236}">
                <a16:creationId xmlns:a16="http://schemas.microsoft.com/office/drawing/2014/main" id="{03CD645F-245C-B744-AAC2-141FDDB68C32}"/>
              </a:ext>
            </a:extLst>
          </p:cNvPr>
          <p:cNvPicPr>
            <a:picLocks noGrp="1" noChangeAspect="1"/>
          </p:cNvPicPr>
          <p:nvPr>
            <p:ph type="pic" sz="quarter" idx="14"/>
          </p:nvPr>
        </p:nvPicPr>
        <p:blipFill rotWithShape="1">
          <a:blip r:embed="rId2" cstate="hqprint">
            <a:extLst>
              <a:ext uri="{28A0092B-C50C-407E-A947-70E740481C1C}">
                <a14:useLocalDpi xmlns:a14="http://schemas.microsoft.com/office/drawing/2010/main"/>
              </a:ext>
            </a:extLst>
          </a:blip>
          <a:srcRect/>
          <a:stretch/>
        </p:blipFill>
        <p:spPr>
          <a:xfrm>
            <a:off x="5756745" y="1773141"/>
            <a:ext cx="6435256" cy="4373217"/>
          </a:xfrm>
        </p:spPr>
      </p:pic>
      <p:sp>
        <p:nvSpPr>
          <p:cNvPr id="3" name="Rectangle 2">
            <a:extLst>
              <a:ext uri="{FF2B5EF4-FFF2-40B4-BE49-F238E27FC236}">
                <a16:creationId xmlns:a16="http://schemas.microsoft.com/office/drawing/2014/main" id="{D09B2710-9AC7-7437-AF9D-E71F361673ED}"/>
              </a:ext>
            </a:extLst>
          </p:cNvPr>
          <p:cNvSpPr/>
          <p:nvPr/>
        </p:nvSpPr>
        <p:spPr>
          <a:xfrm>
            <a:off x="532435" y="6481479"/>
            <a:ext cx="868102" cy="3765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DE8A9266-6AD9-5F9A-8E89-25CA63C82B2D}"/>
              </a:ext>
            </a:extLst>
          </p:cNvPr>
          <p:cNvSpPr/>
          <p:nvPr/>
        </p:nvSpPr>
        <p:spPr>
          <a:xfrm>
            <a:off x="10821390" y="6432920"/>
            <a:ext cx="868102" cy="3765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5025790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Placeholder 16">
            <a:extLst>
              <a:ext uri="{FF2B5EF4-FFF2-40B4-BE49-F238E27FC236}">
                <a16:creationId xmlns:a16="http://schemas.microsoft.com/office/drawing/2014/main" id="{1B9D9FA5-1ED7-6840-878E-C864A9CB1A0E}"/>
              </a:ext>
            </a:extLst>
          </p:cNvPr>
          <p:cNvPicPr>
            <a:picLocks noGrp="1" noChangeAspect="1"/>
          </p:cNvPicPr>
          <p:nvPr>
            <p:ph type="pic" sz="quarter" idx="13"/>
          </p:nvPr>
        </p:nvPicPr>
        <p:blipFill rotWithShape="1">
          <a:blip r:embed="rId3"/>
          <a:srcRect t="13040" b="5120"/>
          <a:stretch/>
        </p:blipFill>
        <p:spPr>
          <a:xfrm>
            <a:off x="0" y="217974"/>
            <a:ext cx="12192000" cy="6649276"/>
          </a:xfrm>
        </p:spPr>
      </p:pic>
      <p:sp>
        <p:nvSpPr>
          <p:cNvPr id="4" name="Larme 10"/>
          <p:cNvSpPr/>
          <p:nvPr/>
        </p:nvSpPr>
        <p:spPr>
          <a:xfrm>
            <a:off x="7780842" y="841436"/>
            <a:ext cx="4411157" cy="4411157"/>
          </a:xfrm>
          <a:prstGeom prst="teardrop">
            <a:avLst/>
          </a:prstGeom>
          <a:solidFill>
            <a:schemeClr val="accent1">
              <a:alpha val="66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 name="Larme 11"/>
          <p:cNvSpPr/>
          <p:nvPr/>
        </p:nvSpPr>
        <p:spPr>
          <a:xfrm>
            <a:off x="8019622" y="841436"/>
            <a:ext cx="4172378" cy="4172378"/>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13"/>
          <p:cNvSpPr txBox="1"/>
          <p:nvPr/>
        </p:nvSpPr>
        <p:spPr>
          <a:xfrm>
            <a:off x="8284742" y="2333033"/>
            <a:ext cx="3642137" cy="1200329"/>
          </a:xfrm>
          <a:prstGeom prst="rect">
            <a:avLst/>
          </a:prstGeom>
          <a:noFill/>
        </p:spPr>
        <p:txBody>
          <a:bodyPr wrap="square" rtlCol="0">
            <a:spAutoFit/>
          </a:bodyPr>
          <a:lstStyle/>
          <a:p>
            <a:pPr algn="ctr"/>
            <a:r>
              <a:rPr lang="en-US" sz="3600" dirty="0">
                <a:solidFill>
                  <a:schemeClr val="bg1"/>
                </a:solidFill>
                <a:latin typeface="Arial" charset="0"/>
                <a:ea typeface="Arial" charset="0"/>
                <a:cs typeface="Arial" charset="0"/>
              </a:rPr>
              <a:t>TECHNOLOGY &amp; INNOVATION</a:t>
            </a:r>
            <a:endParaRPr lang="fr-FR" sz="3600" dirty="0">
              <a:solidFill>
                <a:schemeClr val="bg1"/>
              </a:solidFill>
              <a:latin typeface="Arial" charset="0"/>
              <a:ea typeface="Arial" charset="0"/>
              <a:cs typeface="Arial" charset="0"/>
            </a:endParaRPr>
          </a:p>
        </p:txBody>
      </p:sp>
    </p:spTree>
    <p:extLst>
      <p:ext uri="{BB962C8B-B14F-4D97-AF65-F5344CB8AC3E}">
        <p14:creationId xmlns:p14="http://schemas.microsoft.com/office/powerpoint/2010/main" val="2208631529"/>
      </p:ext>
    </p:extLst>
  </p:cSld>
  <p:clrMapOvr>
    <a:masterClrMapping/>
  </p:clrMapOvr>
</p:sld>
</file>

<file path=ppt/theme/_rels/theme7.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CERN_Corporate">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E0AEF679-98C1-AB42-B5BE-2ED16A1D638D}"/>
    </a:ext>
  </a:extLst>
</a:theme>
</file>

<file path=ppt/theme/theme2.xml><?xml version="1.0" encoding="utf-8"?>
<a:theme xmlns:a="http://schemas.openxmlformats.org/drawingml/2006/main" name="1_Research">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3.xml><?xml version="1.0" encoding="utf-8"?>
<a:theme xmlns:a="http://schemas.openxmlformats.org/drawingml/2006/main" name="2_Collaboration">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4.xml><?xml version="1.0" encoding="utf-8"?>
<a:theme xmlns:a="http://schemas.openxmlformats.org/drawingml/2006/main" name="3_Innovation">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5.xml><?xml version="1.0" encoding="utf-8"?>
<a:theme xmlns:a="http://schemas.openxmlformats.org/drawingml/2006/main" name="4_Education and Training">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6.xml><?xml version="1.0" encoding="utf-8"?>
<a:theme xmlns:a="http://schemas.openxmlformats.org/drawingml/2006/main" name="Country">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7.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8.xml><?xml version="1.0" encoding="utf-8"?>
<a:theme xmlns:a="http://schemas.openxmlformats.org/drawingml/2006/main" name="2_Research">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9.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CERN_New_Corporate_proposition</Template>
  <TotalTime>24342</TotalTime>
  <Words>1461</Words>
  <Application>Microsoft Macintosh PowerPoint</Application>
  <PresentationFormat>Widescreen</PresentationFormat>
  <Paragraphs>167</Paragraphs>
  <Slides>23</Slides>
  <Notes>13</Notes>
  <HiddenSlides>0</HiddenSlides>
  <MMClips>0</MMClips>
  <ScaleCrop>false</ScaleCrop>
  <HeadingPairs>
    <vt:vector size="6" baseType="variant">
      <vt:variant>
        <vt:lpstr>Fonts Used</vt:lpstr>
      </vt:variant>
      <vt:variant>
        <vt:i4>7</vt:i4>
      </vt:variant>
      <vt:variant>
        <vt:lpstr>Theme</vt:lpstr>
      </vt:variant>
      <vt:variant>
        <vt:i4>8</vt:i4>
      </vt:variant>
      <vt:variant>
        <vt:lpstr>Slide Titles</vt:lpstr>
      </vt:variant>
      <vt:variant>
        <vt:i4>23</vt:i4>
      </vt:variant>
    </vt:vector>
  </HeadingPairs>
  <TitlesOfParts>
    <vt:vector size="38" baseType="lpstr">
      <vt:lpstr>Arial</vt:lpstr>
      <vt:lpstr>Calibri</vt:lpstr>
      <vt:lpstr>Helvetica</vt:lpstr>
      <vt:lpstr>Helvetica Light</vt:lpstr>
      <vt:lpstr>Helvetica Neue</vt:lpstr>
      <vt:lpstr>Poppins</vt:lpstr>
      <vt:lpstr>Raleway</vt:lpstr>
      <vt:lpstr>CERN_Corporate</vt:lpstr>
      <vt:lpstr>1_Research</vt:lpstr>
      <vt:lpstr>2_Collaboration</vt:lpstr>
      <vt:lpstr>3_Innovation</vt:lpstr>
      <vt:lpstr>4_Education and Training</vt:lpstr>
      <vt:lpstr>Country</vt:lpstr>
      <vt:lpstr>White</vt:lpstr>
      <vt:lpstr>2_Research</vt:lpstr>
      <vt:lpstr>PowerPoint Presentation</vt:lpstr>
      <vt:lpstr>PowerPoint Presentation</vt:lpstr>
      <vt:lpstr>Four pillars underpin CERN’s mission</vt:lpstr>
      <vt:lpstr>Key technological areas</vt:lpstr>
      <vt:lpstr>PowerPoint Presentation</vt:lpstr>
      <vt:lpstr>Giant detectors record the particles formed  at the four collision points</vt:lpstr>
      <vt:lpstr>The LHC produces more than 1 billion particle collisions per second</vt:lpstr>
      <vt:lpstr>Preparing CERN’s future</vt:lpstr>
      <vt:lpstr>PowerPoint Presentation</vt:lpstr>
      <vt:lpstr>Some historic examples</vt:lpstr>
      <vt:lpstr>Our toolbox to accelerate innovation</vt:lpstr>
      <vt:lpstr>Knowledge Transfer Channels</vt:lpstr>
      <vt:lpstr>Bridging the gap</vt:lpstr>
      <vt:lpstr>PowerPoint Presentation</vt:lpstr>
      <vt:lpstr>PowerPoint Presentation</vt:lpstr>
      <vt:lpstr>InsightArt Start-up using Medipix X-ray eyes for cultural heritage</vt:lpstr>
      <vt:lpstr>Bundesdruckerei (Berlin) works with CERN on next generation ideas for identity management  and cryptography and data handling.</vt:lpstr>
      <vt:lpstr>ZENSEACT (Volvo Cars Company) teams up with CERN on fast machine learning using FPGAs.</vt:lpstr>
      <vt:lpstr>PowerPoint Presentation</vt:lpstr>
      <vt:lpstr>Shaping innovation partnerships</vt:lpstr>
      <vt:lpstr>Much more to discover</vt:lpstr>
      <vt:lpstr>Who to contact in Türkiye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Ewa Lopienska</dc:creator>
  <cp:lastModifiedBy>Giovanni Anelli</cp:lastModifiedBy>
  <cp:revision>1118</cp:revision>
  <cp:lastPrinted>2021-04-15T12:33:04Z</cp:lastPrinted>
  <dcterms:created xsi:type="dcterms:W3CDTF">2017-12-12T17:17:03Z</dcterms:created>
  <dcterms:modified xsi:type="dcterms:W3CDTF">2025-09-29T15:10:09Z</dcterms:modified>
</cp:coreProperties>
</file>