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1"/>
  </p:notesMasterIdLst>
  <p:sldIdLst>
    <p:sldId id="262" r:id="rId2"/>
    <p:sldId id="437" r:id="rId3"/>
    <p:sldId id="418" r:id="rId4"/>
    <p:sldId id="419" r:id="rId5"/>
    <p:sldId id="410" r:id="rId6"/>
    <p:sldId id="411" r:id="rId7"/>
    <p:sldId id="421" r:id="rId8"/>
    <p:sldId id="422" r:id="rId9"/>
    <p:sldId id="415" r:id="rId10"/>
    <p:sldId id="420" r:id="rId11"/>
    <p:sldId id="424" r:id="rId12"/>
    <p:sldId id="425" r:id="rId13"/>
    <p:sldId id="428" r:id="rId14"/>
    <p:sldId id="429" r:id="rId15"/>
    <p:sldId id="430" r:id="rId16"/>
    <p:sldId id="431" r:id="rId17"/>
    <p:sldId id="432" r:id="rId18"/>
    <p:sldId id="433" r:id="rId19"/>
    <p:sldId id="434" r:id="rId20"/>
    <p:sldId id="257" r:id="rId21"/>
    <p:sldId id="258" r:id="rId22"/>
    <p:sldId id="259" r:id="rId23"/>
    <p:sldId id="435" r:id="rId24"/>
    <p:sldId id="263" r:id="rId25"/>
    <p:sldId id="264" r:id="rId26"/>
    <p:sldId id="265" r:id="rId27"/>
    <p:sldId id="266" r:id="rId28"/>
    <p:sldId id="423" r:id="rId29"/>
    <p:sldId id="436" r:id="rId3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491DEBA-9DF6-4A1D-984A-560E038504DB}" v="5" dt="2023-11-30T12:53:40.60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2526" autoAdjust="0"/>
    <p:restoredTop sz="94660"/>
  </p:normalViewPr>
  <p:slideViewPr>
    <p:cSldViewPr snapToGrid="0">
      <p:cViewPr varScale="1">
        <p:scale>
          <a:sx n="75" d="100"/>
          <a:sy n="75" d="100"/>
        </p:scale>
        <p:origin x="39" y="2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37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microsoft.com/office/2016/11/relationships/changesInfo" Target="changesInfos/changesInfo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ehmet Can Karaman" userId="1db0ffb0-f213-42db-92f5-2ac1a08cb361" providerId="ADAL" clId="{D491DEBA-9DF6-4A1D-984A-560E038504DB}"/>
    <pc:docChg chg="undo custSel modSld">
      <pc:chgData name="Mehmet Can Karaman" userId="1db0ffb0-f213-42db-92f5-2ac1a08cb361" providerId="ADAL" clId="{D491DEBA-9DF6-4A1D-984A-560E038504DB}" dt="2023-11-30T12:56:35.985" v="58" actId="478"/>
      <pc:docMkLst>
        <pc:docMk/>
      </pc:docMkLst>
      <pc:sldChg chg="delSp modSp mod">
        <pc:chgData name="Mehmet Can Karaman" userId="1db0ffb0-f213-42db-92f5-2ac1a08cb361" providerId="ADAL" clId="{D491DEBA-9DF6-4A1D-984A-560E038504DB}" dt="2023-11-30T12:49:25.032" v="19" actId="478"/>
        <pc:sldMkLst>
          <pc:docMk/>
          <pc:sldMk cId="2887765495" sldId="410"/>
        </pc:sldMkLst>
        <pc:spChg chg="del mod">
          <ac:chgData name="Mehmet Can Karaman" userId="1db0ffb0-f213-42db-92f5-2ac1a08cb361" providerId="ADAL" clId="{D491DEBA-9DF6-4A1D-984A-560E038504DB}" dt="2023-11-30T12:49:23.073" v="18" actId="478"/>
          <ac:spMkLst>
            <pc:docMk/>
            <pc:sldMk cId="2887765495" sldId="410"/>
            <ac:spMk id="5" creationId="{97D9629E-16D3-82DB-CBCF-F3C183746D12}"/>
          </ac:spMkLst>
        </pc:spChg>
        <pc:spChg chg="del">
          <ac:chgData name="Mehmet Can Karaman" userId="1db0ffb0-f213-42db-92f5-2ac1a08cb361" providerId="ADAL" clId="{D491DEBA-9DF6-4A1D-984A-560E038504DB}" dt="2023-11-30T12:49:25.032" v="19" actId="478"/>
          <ac:spMkLst>
            <pc:docMk/>
            <pc:sldMk cId="2887765495" sldId="410"/>
            <ac:spMk id="8" creationId="{B8B71AF5-3643-737A-3BE6-D1EDAF9E09E3}"/>
          </ac:spMkLst>
        </pc:spChg>
        <pc:picChg chg="del">
          <ac:chgData name="Mehmet Can Karaman" userId="1db0ffb0-f213-42db-92f5-2ac1a08cb361" providerId="ADAL" clId="{D491DEBA-9DF6-4A1D-984A-560E038504DB}" dt="2023-11-30T12:49:21.495" v="16" actId="478"/>
          <ac:picMkLst>
            <pc:docMk/>
            <pc:sldMk cId="2887765495" sldId="410"/>
            <ac:picMk id="6" creationId="{D89D1C63-FABE-5742-BB1C-972AB581AA88}"/>
          </ac:picMkLst>
        </pc:picChg>
        <pc:picChg chg="del">
          <ac:chgData name="Mehmet Can Karaman" userId="1db0ffb0-f213-42db-92f5-2ac1a08cb361" providerId="ADAL" clId="{D491DEBA-9DF6-4A1D-984A-560E038504DB}" dt="2023-11-30T12:49:20.960" v="15" actId="478"/>
          <ac:picMkLst>
            <pc:docMk/>
            <pc:sldMk cId="2887765495" sldId="410"/>
            <ac:picMk id="7" creationId="{5FDB1076-597C-BC8B-F29D-8263D6C5C7DC}"/>
          </ac:picMkLst>
        </pc:picChg>
        <pc:picChg chg="del">
          <ac:chgData name="Mehmet Can Karaman" userId="1db0ffb0-f213-42db-92f5-2ac1a08cb361" providerId="ADAL" clId="{D491DEBA-9DF6-4A1D-984A-560E038504DB}" dt="2023-11-30T12:49:20.465" v="14" actId="478"/>
          <ac:picMkLst>
            <pc:docMk/>
            <pc:sldMk cId="2887765495" sldId="410"/>
            <ac:picMk id="17" creationId="{CC2097DE-1750-FFB6-01F4-A74708FA2B67}"/>
          </ac:picMkLst>
        </pc:picChg>
      </pc:sldChg>
      <pc:sldChg chg="delSp mod">
        <pc:chgData name="Mehmet Can Karaman" userId="1db0ffb0-f213-42db-92f5-2ac1a08cb361" providerId="ADAL" clId="{D491DEBA-9DF6-4A1D-984A-560E038504DB}" dt="2023-11-30T12:49:34.025" v="24" actId="478"/>
        <pc:sldMkLst>
          <pc:docMk/>
          <pc:sldMk cId="3937507660" sldId="411"/>
        </pc:sldMkLst>
        <pc:spChg chg="del">
          <ac:chgData name="Mehmet Can Karaman" userId="1db0ffb0-f213-42db-92f5-2ac1a08cb361" providerId="ADAL" clId="{D491DEBA-9DF6-4A1D-984A-560E038504DB}" dt="2023-11-30T12:49:34.025" v="24" actId="478"/>
          <ac:spMkLst>
            <pc:docMk/>
            <pc:sldMk cId="3937507660" sldId="411"/>
            <ac:spMk id="9" creationId="{60A5F831-2663-1600-8FA4-A40FBE3BCBA1}"/>
          </ac:spMkLst>
        </pc:spChg>
        <pc:spChg chg="del">
          <ac:chgData name="Mehmet Can Karaman" userId="1db0ffb0-f213-42db-92f5-2ac1a08cb361" providerId="ADAL" clId="{D491DEBA-9DF6-4A1D-984A-560E038504DB}" dt="2023-11-30T12:49:31.506" v="22" actId="478"/>
          <ac:spMkLst>
            <pc:docMk/>
            <pc:sldMk cId="3937507660" sldId="411"/>
            <ac:spMk id="11" creationId="{BEE1EA91-098D-19D9-1A12-4653E8C39018}"/>
          </ac:spMkLst>
        </pc:spChg>
        <pc:spChg chg="del">
          <ac:chgData name="Mehmet Can Karaman" userId="1db0ffb0-f213-42db-92f5-2ac1a08cb361" providerId="ADAL" clId="{D491DEBA-9DF6-4A1D-984A-560E038504DB}" dt="2023-11-30T12:49:32.657" v="23" actId="478"/>
          <ac:spMkLst>
            <pc:docMk/>
            <pc:sldMk cId="3937507660" sldId="411"/>
            <ac:spMk id="13" creationId="{3D170A85-B2FE-31C1-BCAA-5B49744A906D}"/>
          </ac:spMkLst>
        </pc:spChg>
        <pc:graphicFrameChg chg="del">
          <ac:chgData name="Mehmet Can Karaman" userId="1db0ffb0-f213-42db-92f5-2ac1a08cb361" providerId="ADAL" clId="{D491DEBA-9DF6-4A1D-984A-560E038504DB}" dt="2023-11-30T12:49:29.783" v="21" actId="478"/>
          <ac:graphicFrameMkLst>
            <pc:docMk/>
            <pc:sldMk cId="3937507660" sldId="411"/>
            <ac:graphicFrameMk id="12" creationId="{0654A515-D3BF-4632-CE59-F854EA0886DB}"/>
          </ac:graphicFrameMkLst>
        </pc:graphicFrameChg>
        <pc:picChg chg="del">
          <ac:chgData name="Mehmet Can Karaman" userId="1db0ffb0-f213-42db-92f5-2ac1a08cb361" providerId="ADAL" clId="{D491DEBA-9DF6-4A1D-984A-560E038504DB}" dt="2023-11-30T12:49:27.495" v="20" actId="478"/>
          <ac:picMkLst>
            <pc:docMk/>
            <pc:sldMk cId="3937507660" sldId="411"/>
            <ac:picMk id="10" creationId="{4517952B-DDBD-EA25-B3E4-D60FFF6DE3AE}"/>
          </ac:picMkLst>
        </pc:picChg>
      </pc:sldChg>
      <pc:sldChg chg="delSp mod">
        <pc:chgData name="Mehmet Can Karaman" userId="1db0ffb0-f213-42db-92f5-2ac1a08cb361" providerId="ADAL" clId="{D491DEBA-9DF6-4A1D-984A-560E038504DB}" dt="2023-11-30T12:50:17.592" v="49" actId="478"/>
        <pc:sldMkLst>
          <pc:docMk/>
          <pc:sldMk cId="2698749565" sldId="415"/>
        </pc:sldMkLst>
        <pc:spChg chg="del">
          <ac:chgData name="Mehmet Can Karaman" userId="1db0ffb0-f213-42db-92f5-2ac1a08cb361" providerId="ADAL" clId="{D491DEBA-9DF6-4A1D-984A-560E038504DB}" dt="2023-11-30T12:50:13.400" v="46" actId="478"/>
          <ac:spMkLst>
            <pc:docMk/>
            <pc:sldMk cId="2698749565" sldId="415"/>
            <ac:spMk id="3" creationId="{3319CABD-F515-3483-3D50-A206D4E83718}"/>
          </ac:spMkLst>
        </pc:spChg>
        <pc:spChg chg="del">
          <ac:chgData name="Mehmet Can Karaman" userId="1db0ffb0-f213-42db-92f5-2ac1a08cb361" providerId="ADAL" clId="{D491DEBA-9DF6-4A1D-984A-560E038504DB}" dt="2023-11-30T12:50:13.400" v="46" actId="478"/>
          <ac:spMkLst>
            <pc:docMk/>
            <pc:sldMk cId="2698749565" sldId="415"/>
            <ac:spMk id="4" creationId="{3FB899AD-3F1C-8640-4B0E-95D44118F9CE}"/>
          </ac:spMkLst>
        </pc:spChg>
        <pc:spChg chg="del">
          <ac:chgData name="Mehmet Can Karaman" userId="1db0ffb0-f213-42db-92f5-2ac1a08cb361" providerId="ADAL" clId="{D491DEBA-9DF6-4A1D-984A-560E038504DB}" dt="2023-11-30T12:50:13.400" v="46" actId="478"/>
          <ac:spMkLst>
            <pc:docMk/>
            <pc:sldMk cId="2698749565" sldId="415"/>
            <ac:spMk id="5" creationId="{6CA2BD99-EF65-0F99-F7C2-16A2F2C8AE9D}"/>
          </ac:spMkLst>
        </pc:spChg>
        <pc:spChg chg="del">
          <ac:chgData name="Mehmet Can Karaman" userId="1db0ffb0-f213-42db-92f5-2ac1a08cb361" providerId="ADAL" clId="{D491DEBA-9DF6-4A1D-984A-560E038504DB}" dt="2023-11-30T12:50:13.400" v="46" actId="478"/>
          <ac:spMkLst>
            <pc:docMk/>
            <pc:sldMk cId="2698749565" sldId="415"/>
            <ac:spMk id="6" creationId="{D94531E2-3C56-A3A1-EB3E-18FA90F43E00}"/>
          </ac:spMkLst>
        </pc:spChg>
        <pc:spChg chg="del">
          <ac:chgData name="Mehmet Can Karaman" userId="1db0ffb0-f213-42db-92f5-2ac1a08cb361" providerId="ADAL" clId="{D491DEBA-9DF6-4A1D-984A-560E038504DB}" dt="2023-11-30T12:50:17.592" v="49" actId="478"/>
          <ac:spMkLst>
            <pc:docMk/>
            <pc:sldMk cId="2698749565" sldId="415"/>
            <ac:spMk id="9" creationId="{62E09C2C-E526-9E5D-55ED-7BE6AB9D132B}"/>
          </ac:spMkLst>
        </pc:spChg>
        <pc:spChg chg="del">
          <ac:chgData name="Mehmet Can Karaman" userId="1db0ffb0-f213-42db-92f5-2ac1a08cb361" providerId="ADAL" clId="{D491DEBA-9DF6-4A1D-984A-560E038504DB}" dt="2023-11-30T12:50:13.400" v="46" actId="478"/>
          <ac:spMkLst>
            <pc:docMk/>
            <pc:sldMk cId="2698749565" sldId="415"/>
            <ac:spMk id="10" creationId="{4E18BCAC-F917-903C-50E4-1A3027067385}"/>
          </ac:spMkLst>
        </pc:spChg>
        <pc:spChg chg="del">
          <ac:chgData name="Mehmet Can Karaman" userId="1db0ffb0-f213-42db-92f5-2ac1a08cb361" providerId="ADAL" clId="{D491DEBA-9DF6-4A1D-984A-560E038504DB}" dt="2023-11-30T12:50:13.400" v="46" actId="478"/>
          <ac:spMkLst>
            <pc:docMk/>
            <pc:sldMk cId="2698749565" sldId="415"/>
            <ac:spMk id="11" creationId="{C9D0A1B1-F803-DF42-F689-9BB213841712}"/>
          </ac:spMkLst>
        </pc:spChg>
        <pc:spChg chg="del">
          <ac:chgData name="Mehmet Can Karaman" userId="1db0ffb0-f213-42db-92f5-2ac1a08cb361" providerId="ADAL" clId="{D491DEBA-9DF6-4A1D-984A-560E038504DB}" dt="2023-11-30T12:50:13.400" v="46" actId="478"/>
          <ac:spMkLst>
            <pc:docMk/>
            <pc:sldMk cId="2698749565" sldId="415"/>
            <ac:spMk id="12" creationId="{DB8CD53F-D443-E34F-8636-8D4BDDCC971B}"/>
          </ac:spMkLst>
        </pc:spChg>
        <pc:spChg chg="del">
          <ac:chgData name="Mehmet Can Karaman" userId="1db0ffb0-f213-42db-92f5-2ac1a08cb361" providerId="ADAL" clId="{D491DEBA-9DF6-4A1D-984A-560E038504DB}" dt="2023-11-30T12:50:13.400" v="46" actId="478"/>
          <ac:spMkLst>
            <pc:docMk/>
            <pc:sldMk cId="2698749565" sldId="415"/>
            <ac:spMk id="13" creationId="{EB0048BD-B465-5F9D-3F1E-BEAC2FE6CAA5}"/>
          </ac:spMkLst>
        </pc:spChg>
        <pc:spChg chg="del">
          <ac:chgData name="Mehmet Can Karaman" userId="1db0ffb0-f213-42db-92f5-2ac1a08cb361" providerId="ADAL" clId="{D491DEBA-9DF6-4A1D-984A-560E038504DB}" dt="2023-11-30T12:50:13.400" v="46" actId="478"/>
          <ac:spMkLst>
            <pc:docMk/>
            <pc:sldMk cId="2698749565" sldId="415"/>
            <ac:spMk id="16" creationId="{24ECAEE7-D0A6-B91C-E254-B4C50506C8CF}"/>
          </ac:spMkLst>
        </pc:spChg>
        <pc:spChg chg="del">
          <ac:chgData name="Mehmet Can Karaman" userId="1db0ffb0-f213-42db-92f5-2ac1a08cb361" providerId="ADAL" clId="{D491DEBA-9DF6-4A1D-984A-560E038504DB}" dt="2023-11-30T12:50:13.400" v="46" actId="478"/>
          <ac:spMkLst>
            <pc:docMk/>
            <pc:sldMk cId="2698749565" sldId="415"/>
            <ac:spMk id="17" creationId="{06D966EC-5D0F-8A80-D271-4BEDEFAAC31C}"/>
          </ac:spMkLst>
        </pc:spChg>
        <pc:spChg chg="del">
          <ac:chgData name="Mehmet Can Karaman" userId="1db0ffb0-f213-42db-92f5-2ac1a08cb361" providerId="ADAL" clId="{D491DEBA-9DF6-4A1D-984A-560E038504DB}" dt="2023-11-30T12:50:13.400" v="46" actId="478"/>
          <ac:spMkLst>
            <pc:docMk/>
            <pc:sldMk cId="2698749565" sldId="415"/>
            <ac:spMk id="18" creationId="{BEE49A76-96E8-2ADC-250A-8771B4691033}"/>
          </ac:spMkLst>
        </pc:spChg>
        <pc:spChg chg="del">
          <ac:chgData name="Mehmet Can Karaman" userId="1db0ffb0-f213-42db-92f5-2ac1a08cb361" providerId="ADAL" clId="{D491DEBA-9DF6-4A1D-984A-560E038504DB}" dt="2023-11-30T12:50:13.400" v="46" actId="478"/>
          <ac:spMkLst>
            <pc:docMk/>
            <pc:sldMk cId="2698749565" sldId="415"/>
            <ac:spMk id="19" creationId="{11148050-6721-EE12-FFA0-761719194B16}"/>
          </ac:spMkLst>
        </pc:spChg>
        <pc:spChg chg="del">
          <ac:chgData name="Mehmet Can Karaman" userId="1db0ffb0-f213-42db-92f5-2ac1a08cb361" providerId="ADAL" clId="{D491DEBA-9DF6-4A1D-984A-560E038504DB}" dt="2023-11-30T12:50:13.400" v="46" actId="478"/>
          <ac:spMkLst>
            <pc:docMk/>
            <pc:sldMk cId="2698749565" sldId="415"/>
            <ac:spMk id="23" creationId="{1DB0365E-F8F5-A79A-2B37-EE2F29B935D1}"/>
          </ac:spMkLst>
        </pc:spChg>
        <pc:spChg chg="del">
          <ac:chgData name="Mehmet Can Karaman" userId="1db0ffb0-f213-42db-92f5-2ac1a08cb361" providerId="ADAL" clId="{D491DEBA-9DF6-4A1D-984A-560E038504DB}" dt="2023-11-30T12:50:13.400" v="46" actId="478"/>
          <ac:spMkLst>
            <pc:docMk/>
            <pc:sldMk cId="2698749565" sldId="415"/>
            <ac:spMk id="24" creationId="{A1A6E8A7-B43A-01DA-4BC7-641F22D658F4}"/>
          </ac:spMkLst>
        </pc:spChg>
        <pc:spChg chg="del">
          <ac:chgData name="Mehmet Can Karaman" userId="1db0ffb0-f213-42db-92f5-2ac1a08cb361" providerId="ADAL" clId="{D491DEBA-9DF6-4A1D-984A-560E038504DB}" dt="2023-11-30T12:50:13.400" v="46" actId="478"/>
          <ac:spMkLst>
            <pc:docMk/>
            <pc:sldMk cId="2698749565" sldId="415"/>
            <ac:spMk id="25" creationId="{38BAAD7C-2FF3-7AF9-9959-E3B724991D3F}"/>
          </ac:spMkLst>
        </pc:spChg>
        <pc:spChg chg="del">
          <ac:chgData name="Mehmet Can Karaman" userId="1db0ffb0-f213-42db-92f5-2ac1a08cb361" providerId="ADAL" clId="{D491DEBA-9DF6-4A1D-984A-560E038504DB}" dt="2023-11-30T12:50:13.400" v="46" actId="478"/>
          <ac:spMkLst>
            <pc:docMk/>
            <pc:sldMk cId="2698749565" sldId="415"/>
            <ac:spMk id="26" creationId="{7CCF09AE-59AD-80A4-1EA4-D0FC1FD1C3B3}"/>
          </ac:spMkLst>
        </pc:spChg>
        <pc:spChg chg="del">
          <ac:chgData name="Mehmet Can Karaman" userId="1db0ffb0-f213-42db-92f5-2ac1a08cb361" providerId="ADAL" clId="{D491DEBA-9DF6-4A1D-984A-560E038504DB}" dt="2023-11-30T12:50:15.584" v="48" actId="478"/>
          <ac:spMkLst>
            <pc:docMk/>
            <pc:sldMk cId="2698749565" sldId="415"/>
            <ac:spMk id="27" creationId="{DAE42A0C-D03D-9286-4347-8592A58DCDA9}"/>
          </ac:spMkLst>
        </pc:spChg>
        <pc:spChg chg="del">
          <ac:chgData name="Mehmet Can Karaman" userId="1db0ffb0-f213-42db-92f5-2ac1a08cb361" providerId="ADAL" clId="{D491DEBA-9DF6-4A1D-984A-560E038504DB}" dt="2023-11-30T12:50:13.400" v="46" actId="478"/>
          <ac:spMkLst>
            <pc:docMk/>
            <pc:sldMk cId="2698749565" sldId="415"/>
            <ac:spMk id="28" creationId="{95CDAD9B-D781-F3DF-AF0C-344B9A9636D8}"/>
          </ac:spMkLst>
        </pc:spChg>
        <pc:spChg chg="del">
          <ac:chgData name="Mehmet Can Karaman" userId="1db0ffb0-f213-42db-92f5-2ac1a08cb361" providerId="ADAL" clId="{D491DEBA-9DF6-4A1D-984A-560E038504DB}" dt="2023-11-30T12:50:13.400" v="46" actId="478"/>
          <ac:spMkLst>
            <pc:docMk/>
            <pc:sldMk cId="2698749565" sldId="415"/>
            <ac:spMk id="29" creationId="{99E5048A-67EA-3ED9-7F19-5E210FD30E62}"/>
          </ac:spMkLst>
        </pc:spChg>
        <pc:spChg chg="del">
          <ac:chgData name="Mehmet Can Karaman" userId="1db0ffb0-f213-42db-92f5-2ac1a08cb361" providerId="ADAL" clId="{D491DEBA-9DF6-4A1D-984A-560E038504DB}" dt="2023-11-30T12:50:13.400" v="46" actId="478"/>
          <ac:spMkLst>
            <pc:docMk/>
            <pc:sldMk cId="2698749565" sldId="415"/>
            <ac:spMk id="36" creationId="{76A72D49-0CF1-17CB-928F-33248706B8CE}"/>
          </ac:spMkLst>
        </pc:spChg>
        <pc:spChg chg="del">
          <ac:chgData name="Mehmet Can Karaman" userId="1db0ffb0-f213-42db-92f5-2ac1a08cb361" providerId="ADAL" clId="{D491DEBA-9DF6-4A1D-984A-560E038504DB}" dt="2023-11-30T12:50:13.400" v="46" actId="478"/>
          <ac:spMkLst>
            <pc:docMk/>
            <pc:sldMk cId="2698749565" sldId="415"/>
            <ac:spMk id="38" creationId="{0CC8F232-A0D7-A881-E9AD-0F9BA0122C99}"/>
          </ac:spMkLst>
        </pc:spChg>
        <pc:spChg chg="del">
          <ac:chgData name="Mehmet Can Karaman" userId="1db0ffb0-f213-42db-92f5-2ac1a08cb361" providerId="ADAL" clId="{D491DEBA-9DF6-4A1D-984A-560E038504DB}" dt="2023-11-30T12:50:13.400" v="46" actId="478"/>
          <ac:spMkLst>
            <pc:docMk/>
            <pc:sldMk cId="2698749565" sldId="415"/>
            <ac:spMk id="40" creationId="{79093A4D-2685-1EFA-DFD2-E0AB1CC498C9}"/>
          </ac:spMkLst>
        </pc:spChg>
        <pc:picChg chg="del">
          <ac:chgData name="Mehmet Can Karaman" userId="1db0ffb0-f213-42db-92f5-2ac1a08cb361" providerId="ADAL" clId="{D491DEBA-9DF6-4A1D-984A-560E038504DB}" dt="2023-11-30T12:50:10.033" v="44" actId="478"/>
          <ac:picMkLst>
            <pc:docMk/>
            <pc:sldMk cId="2698749565" sldId="415"/>
            <ac:picMk id="2" creationId="{E0EB5865-BABB-3736-C3BA-EE6D3A740E43}"/>
          </ac:picMkLst>
        </pc:picChg>
        <pc:picChg chg="del">
          <ac:chgData name="Mehmet Can Karaman" userId="1db0ffb0-f213-42db-92f5-2ac1a08cb361" providerId="ADAL" clId="{D491DEBA-9DF6-4A1D-984A-560E038504DB}" dt="2023-11-30T12:50:14.331" v="47" actId="478"/>
          <ac:picMkLst>
            <pc:docMk/>
            <pc:sldMk cId="2698749565" sldId="415"/>
            <ac:picMk id="7" creationId="{DD970428-A919-D946-23AB-38FA41041FD9}"/>
          </ac:picMkLst>
        </pc:picChg>
        <pc:cxnChg chg="del">
          <ac:chgData name="Mehmet Can Karaman" userId="1db0ffb0-f213-42db-92f5-2ac1a08cb361" providerId="ADAL" clId="{D491DEBA-9DF6-4A1D-984A-560E038504DB}" dt="2023-11-30T12:50:13.400" v="46" actId="478"/>
          <ac:cxnSpMkLst>
            <pc:docMk/>
            <pc:sldMk cId="2698749565" sldId="415"/>
            <ac:cxnSpMk id="15" creationId="{3E1876A0-7449-23D3-D108-3C1AFC8A5ADC}"/>
          </ac:cxnSpMkLst>
        </pc:cxnChg>
        <pc:cxnChg chg="del">
          <ac:chgData name="Mehmet Can Karaman" userId="1db0ffb0-f213-42db-92f5-2ac1a08cb361" providerId="ADAL" clId="{D491DEBA-9DF6-4A1D-984A-560E038504DB}" dt="2023-11-30T12:50:13.400" v="46" actId="478"/>
          <ac:cxnSpMkLst>
            <pc:docMk/>
            <pc:sldMk cId="2698749565" sldId="415"/>
            <ac:cxnSpMk id="22" creationId="{DEFB50C0-B23D-8F2C-F940-A0DBA19F0DD8}"/>
          </ac:cxnSpMkLst>
        </pc:cxnChg>
        <pc:cxnChg chg="del">
          <ac:chgData name="Mehmet Can Karaman" userId="1db0ffb0-f213-42db-92f5-2ac1a08cb361" providerId="ADAL" clId="{D491DEBA-9DF6-4A1D-984A-560E038504DB}" dt="2023-11-30T12:50:13.400" v="46" actId="478"/>
          <ac:cxnSpMkLst>
            <pc:docMk/>
            <pc:sldMk cId="2698749565" sldId="415"/>
            <ac:cxnSpMk id="30" creationId="{F80EFD32-6A13-F909-FC7D-6DA9D4486208}"/>
          </ac:cxnSpMkLst>
        </pc:cxnChg>
        <pc:cxnChg chg="del">
          <ac:chgData name="Mehmet Can Karaman" userId="1db0ffb0-f213-42db-92f5-2ac1a08cb361" providerId="ADAL" clId="{D491DEBA-9DF6-4A1D-984A-560E038504DB}" dt="2023-11-30T12:50:13.400" v="46" actId="478"/>
          <ac:cxnSpMkLst>
            <pc:docMk/>
            <pc:sldMk cId="2698749565" sldId="415"/>
            <ac:cxnSpMk id="31" creationId="{538BAC8D-DE53-D5D8-E4B3-171784688DE1}"/>
          </ac:cxnSpMkLst>
        </pc:cxnChg>
        <pc:cxnChg chg="del">
          <ac:chgData name="Mehmet Can Karaman" userId="1db0ffb0-f213-42db-92f5-2ac1a08cb361" providerId="ADAL" clId="{D491DEBA-9DF6-4A1D-984A-560E038504DB}" dt="2023-11-30T12:50:13.400" v="46" actId="478"/>
          <ac:cxnSpMkLst>
            <pc:docMk/>
            <pc:sldMk cId="2698749565" sldId="415"/>
            <ac:cxnSpMk id="32" creationId="{539C5350-E71D-05DC-6510-6DDAAEE8AC70}"/>
          </ac:cxnSpMkLst>
        </pc:cxnChg>
        <pc:cxnChg chg="del">
          <ac:chgData name="Mehmet Can Karaman" userId="1db0ffb0-f213-42db-92f5-2ac1a08cb361" providerId="ADAL" clId="{D491DEBA-9DF6-4A1D-984A-560E038504DB}" dt="2023-11-30T12:50:13.400" v="46" actId="478"/>
          <ac:cxnSpMkLst>
            <pc:docMk/>
            <pc:sldMk cId="2698749565" sldId="415"/>
            <ac:cxnSpMk id="33" creationId="{DBC01F06-23D0-2DFA-13C0-5298B4340C5D}"/>
          </ac:cxnSpMkLst>
        </pc:cxnChg>
        <pc:cxnChg chg="del">
          <ac:chgData name="Mehmet Can Karaman" userId="1db0ffb0-f213-42db-92f5-2ac1a08cb361" providerId="ADAL" clId="{D491DEBA-9DF6-4A1D-984A-560E038504DB}" dt="2023-11-30T12:50:10.824" v="45" actId="478"/>
          <ac:cxnSpMkLst>
            <pc:docMk/>
            <pc:sldMk cId="2698749565" sldId="415"/>
            <ac:cxnSpMk id="34" creationId="{D51612C2-5C2E-4391-6840-621F6DD2F11C}"/>
          </ac:cxnSpMkLst>
        </pc:cxnChg>
        <pc:cxnChg chg="del">
          <ac:chgData name="Mehmet Can Karaman" userId="1db0ffb0-f213-42db-92f5-2ac1a08cb361" providerId="ADAL" clId="{D491DEBA-9DF6-4A1D-984A-560E038504DB}" dt="2023-11-30T12:50:13.400" v="46" actId="478"/>
          <ac:cxnSpMkLst>
            <pc:docMk/>
            <pc:sldMk cId="2698749565" sldId="415"/>
            <ac:cxnSpMk id="35" creationId="{87860B87-3299-BB13-4E8A-402F82BA6765}"/>
          </ac:cxnSpMkLst>
        </pc:cxnChg>
        <pc:cxnChg chg="del">
          <ac:chgData name="Mehmet Can Karaman" userId="1db0ffb0-f213-42db-92f5-2ac1a08cb361" providerId="ADAL" clId="{D491DEBA-9DF6-4A1D-984A-560E038504DB}" dt="2023-11-30T12:50:13.400" v="46" actId="478"/>
          <ac:cxnSpMkLst>
            <pc:docMk/>
            <pc:sldMk cId="2698749565" sldId="415"/>
            <ac:cxnSpMk id="37" creationId="{2AABAD6F-7295-65A4-7B54-57F32D65E184}"/>
          </ac:cxnSpMkLst>
        </pc:cxnChg>
      </pc:sldChg>
      <pc:sldChg chg="addSp delSp modSp mod">
        <pc:chgData name="Mehmet Can Karaman" userId="1db0ffb0-f213-42db-92f5-2ac1a08cb361" providerId="ADAL" clId="{D491DEBA-9DF6-4A1D-984A-560E038504DB}" dt="2023-11-30T12:56:35.985" v="58" actId="478"/>
        <pc:sldMkLst>
          <pc:docMk/>
          <pc:sldMk cId="2384274253" sldId="418"/>
        </pc:sldMkLst>
        <pc:spChg chg="add mod">
          <ac:chgData name="Mehmet Can Karaman" userId="1db0ffb0-f213-42db-92f5-2ac1a08cb361" providerId="ADAL" clId="{D491DEBA-9DF6-4A1D-984A-560E038504DB}" dt="2023-11-30T12:52:55.232" v="55" actId="1076"/>
          <ac:spMkLst>
            <pc:docMk/>
            <pc:sldMk cId="2384274253" sldId="418"/>
            <ac:spMk id="4" creationId="{AA90BE41-8F6B-13CC-48E3-A625BD9D3B2B}"/>
          </ac:spMkLst>
        </pc:spChg>
        <pc:spChg chg="add mod">
          <ac:chgData name="Mehmet Can Karaman" userId="1db0ffb0-f213-42db-92f5-2ac1a08cb361" providerId="ADAL" clId="{D491DEBA-9DF6-4A1D-984A-560E038504DB}" dt="2023-11-30T12:52:55.232" v="55" actId="1076"/>
          <ac:spMkLst>
            <pc:docMk/>
            <pc:sldMk cId="2384274253" sldId="418"/>
            <ac:spMk id="7" creationId="{DC399568-DC28-B6C3-5FFE-4E758C6AA69F}"/>
          </ac:spMkLst>
        </pc:spChg>
        <pc:spChg chg="del">
          <ac:chgData name="Mehmet Can Karaman" userId="1db0ffb0-f213-42db-92f5-2ac1a08cb361" providerId="ADAL" clId="{D491DEBA-9DF6-4A1D-984A-560E038504DB}" dt="2023-11-30T12:49:14.769" v="10" actId="478"/>
          <ac:spMkLst>
            <pc:docMk/>
            <pc:sldMk cId="2384274253" sldId="418"/>
            <ac:spMk id="11" creationId="{7FE260B6-28DB-51D5-3656-E1EDDADA15B5}"/>
          </ac:spMkLst>
        </pc:spChg>
        <pc:picChg chg="add mod">
          <ac:chgData name="Mehmet Can Karaman" userId="1db0ffb0-f213-42db-92f5-2ac1a08cb361" providerId="ADAL" clId="{D491DEBA-9DF6-4A1D-984A-560E038504DB}" dt="2023-11-30T12:52:55.232" v="55" actId="1076"/>
          <ac:picMkLst>
            <pc:docMk/>
            <pc:sldMk cId="2384274253" sldId="418"/>
            <ac:picMk id="2" creationId="{F1868D6C-B6FD-3423-CFA6-3E2ED9096C29}"/>
          </ac:picMkLst>
        </pc:picChg>
        <pc:picChg chg="add mod">
          <ac:chgData name="Mehmet Can Karaman" userId="1db0ffb0-f213-42db-92f5-2ac1a08cb361" providerId="ADAL" clId="{D491DEBA-9DF6-4A1D-984A-560E038504DB}" dt="2023-11-30T12:52:55.232" v="55" actId="1076"/>
          <ac:picMkLst>
            <pc:docMk/>
            <pc:sldMk cId="2384274253" sldId="418"/>
            <ac:picMk id="3" creationId="{CD9DBD0B-748F-41FA-A930-54BC3B879D41}"/>
          </ac:picMkLst>
        </pc:picChg>
        <pc:picChg chg="add del mod">
          <ac:chgData name="Mehmet Can Karaman" userId="1db0ffb0-f213-42db-92f5-2ac1a08cb361" providerId="ADAL" clId="{D491DEBA-9DF6-4A1D-984A-560E038504DB}" dt="2023-11-30T12:56:35.985" v="58" actId="478"/>
          <ac:picMkLst>
            <pc:docMk/>
            <pc:sldMk cId="2384274253" sldId="418"/>
            <ac:picMk id="5" creationId="{CB4AD507-A1F2-8EFC-1E67-557EB71BB561}"/>
          </ac:picMkLst>
        </pc:picChg>
        <pc:picChg chg="del">
          <ac:chgData name="Mehmet Can Karaman" userId="1db0ffb0-f213-42db-92f5-2ac1a08cb361" providerId="ADAL" clId="{D491DEBA-9DF6-4A1D-984A-560E038504DB}" dt="2023-11-30T12:49:12.189" v="8" actId="478"/>
          <ac:picMkLst>
            <pc:docMk/>
            <pc:sldMk cId="2384274253" sldId="418"/>
            <ac:picMk id="6" creationId="{1A224CF0-69E5-9422-05D2-F4A3DB833440}"/>
          </ac:picMkLst>
        </pc:picChg>
        <pc:picChg chg="add mod">
          <ac:chgData name="Mehmet Can Karaman" userId="1db0ffb0-f213-42db-92f5-2ac1a08cb361" providerId="ADAL" clId="{D491DEBA-9DF6-4A1D-984A-560E038504DB}" dt="2023-11-30T12:52:55.232" v="55" actId="1076"/>
          <ac:picMkLst>
            <pc:docMk/>
            <pc:sldMk cId="2384274253" sldId="418"/>
            <ac:picMk id="8" creationId="{65DF865D-4D19-4B74-2911-49DD0437B3D4}"/>
          </ac:picMkLst>
        </pc:picChg>
        <pc:picChg chg="add mod">
          <ac:chgData name="Mehmet Can Karaman" userId="1db0ffb0-f213-42db-92f5-2ac1a08cb361" providerId="ADAL" clId="{D491DEBA-9DF6-4A1D-984A-560E038504DB}" dt="2023-11-30T12:52:55.232" v="55" actId="1076"/>
          <ac:picMkLst>
            <pc:docMk/>
            <pc:sldMk cId="2384274253" sldId="418"/>
            <ac:picMk id="9" creationId="{D7E0D7A2-2C40-794D-13DA-77E2B0178404}"/>
          </ac:picMkLst>
        </pc:picChg>
        <pc:picChg chg="del">
          <ac:chgData name="Mehmet Can Karaman" userId="1db0ffb0-f213-42db-92f5-2ac1a08cb361" providerId="ADAL" clId="{D491DEBA-9DF6-4A1D-984A-560E038504DB}" dt="2023-11-30T12:49:12.672" v="9" actId="478"/>
          <ac:picMkLst>
            <pc:docMk/>
            <pc:sldMk cId="2384274253" sldId="418"/>
            <ac:picMk id="10" creationId="{0C379D19-9258-425F-AB71-406D0AA32BEE}"/>
          </ac:picMkLst>
        </pc:picChg>
        <pc:picChg chg="add mod">
          <ac:chgData name="Mehmet Can Karaman" userId="1db0ffb0-f213-42db-92f5-2ac1a08cb361" providerId="ADAL" clId="{D491DEBA-9DF6-4A1D-984A-560E038504DB}" dt="2023-11-30T12:52:55.232" v="55" actId="1076"/>
          <ac:picMkLst>
            <pc:docMk/>
            <pc:sldMk cId="2384274253" sldId="418"/>
            <ac:picMk id="12" creationId="{A5614E37-F67F-20C3-BB73-37640694F94B}"/>
          </ac:picMkLst>
        </pc:picChg>
        <pc:picChg chg="add mod">
          <ac:chgData name="Mehmet Can Karaman" userId="1db0ffb0-f213-42db-92f5-2ac1a08cb361" providerId="ADAL" clId="{D491DEBA-9DF6-4A1D-984A-560E038504DB}" dt="2023-11-30T12:52:55.232" v="55" actId="1076"/>
          <ac:picMkLst>
            <pc:docMk/>
            <pc:sldMk cId="2384274253" sldId="418"/>
            <ac:picMk id="13" creationId="{3F6D48CB-A413-C7A4-4456-1B39E9EEBADF}"/>
          </ac:picMkLst>
        </pc:picChg>
      </pc:sldChg>
      <pc:sldChg chg="addSp delSp modSp mod">
        <pc:chgData name="Mehmet Can Karaman" userId="1db0ffb0-f213-42db-92f5-2ac1a08cb361" providerId="ADAL" clId="{D491DEBA-9DF6-4A1D-984A-560E038504DB}" dt="2023-11-30T12:53:42.640" v="57" actId="478"/>
        <pc:sldMkLst>
          <pc:docMk/>
          <pc:sldMk cId="486321529" sldId="419"/>
        </pc:sldMkLst>
        <pc:spChg chg="del">
          <ac:chgData name="Mehmet Can Karaman" userId="1db0ffb0-f213-42db-92f5-2ac1a08cb361" providerId="ADAL" clId="{D491DEBA-9DF6-4A1D-984A-560E038504DB}" dt="2023-11-30T12:49:17.344" v="11" actId="478"/>
          <ac:spMkLst>
            <pc:docMk/>
            <pc:sldMk cId="486321529" sldId="419"/>
            <ac:spMk id="8" creationId="{81D5B7BE-97BD-98D9-BBC5-12A4F6B2C5A3}"/>
          </ac:spMkLst>
        </pc:spChg>
        <pc:picChg chg="add del mod">
          <ac:chgData name="Mehmet Can Karaman" userId="1db0ffb0-f213-42db-92f5-2ac1a08cb361" providerId="ADAL" clId="{D491DEBA-9DF6-4A1D-984A-560E038504DB}" dt="2023-11-30T12:53:42.640" v="57" actId="478"/>
          <ac:picMkLst>
            <pc:docMk/>
            <pc:sldMk cId="486321529" sldId="419"/>
            <ac:picMk id="2" creationId="{2F42D293-BD72-B474-FCA9-3663353CC5AD}"/>
          </ac:picMkLst>
        </pc:picChg>
        <pc:picChg chg="del">
          <ac:chgData name="Mehmet Can Karaman" userId="1db0ffb0-f213-42db-92f5-2ac1a08cb361" providerId="ADAL" clId="{D491DEBA-9DF6-4A1D-984A-560E038504DB}" dt="2023-11-30T12:49:18.048" v="12" actId="478"/>
          <ac:picMkLst>
            <pc:docMk/>
            <pc:sldMk cId="486321529" sldId="419"/>
            <ac:picMk id="3" creationId="{EA216B52-CC62-CC1A-0E6F-B90E4BF80B6A}"/>
          </ac:picMkLst>
        </pc:picChg>
        <pc:picChg chg="del">
          <ac:chgData name="Mehmet Can Karaman" userId="1db0ffb0-f213-42db-92f5-2ac1a08cb361" providerId="ADAL" clId="{D491DEBA-9DF6-4A1D-984A-560E038504DB}" dt="2023-11-30T12:49:18.537" v="13" actId="478"/>
          <ac:picMkLst>
            <pc:docMk/>
            <pc:sldMk cId="486321529" sldId="419"/>
            <ac:picMk id="5" creationId="{83E20132-86D2-F4C6-6FA4-DBA12C0A42A4}"/>
          </ac:picMkLst>
        </pc:picChg>
      </pc:sldChg>
      <pc:sldChg chg="delSp mod">
        <pc:chgData name="Mehmet Can Karaman" userId="1db0ffb0-f213-42db-92f5-2ac1a08cb361" providerId="ADAL" clId="{D491DEBA-9DF6-4A1D-984A-560E038504DB}" dt="2023-11-30T12:50:22.538" v="53" actId="478"/>
        <pc:sldMkLst>
          <pc:docMk/>
          <pc:sldMk cId="1626267495" sldId="420"/>
        </pc:sldMkLst>
        <pc:spChg chg="del">
          <ac:chgData name="Mehmet Can Karaman" userId="1db0ffb0-f213-42db-92f5-2ac1a08cb361" providerId="ADAL" clId="{D491DEBA-9DF6-4A1D-984A-560E038504DB}" dt="2023-11-30T12:50:22.538" v="53" actId="478"/>
          <ac:spMkLst>
            <pc:docMk/>
            <pc:sldMk cId="1626267495" sldId="420"/>
            <ac:spMk id="9" creationId="{62E09C2C-E526-9E5D-55ED-7BE6AB9D132B}"/>
          </ac:spMkLst>
        </pc:spChg>
        <pc:picChg chg="del">
          <ac:chgData name="Mehmet Can Karaman" userId="1db0ffb0-f213-42db-92f5-2ac1a08cb361" providerId="ADAL" clId="{D491DEBA-9DF6-4A1D-984A-560E038504DB}" dt="2023-11-30T12:50:19.517" v="51" actId="478"/>
          <ac:picMkLst>
            <pc:docMk/>
            <pc:sldMk cId="1626267495" sldId="420"/>
            <ac:picMk id="8" creationId="{082E983B-5469-E19E-04B9-03DEA4F2AD69}"/>
          </ac:picMkLst>
        </pc:picChg>
        <pc:picChg chg="del">
          <ac:chgData name="Mehmet Can Karaman" userId="1db0ffb0-f213-42db-92f5-2ac1a08cb361" providerId="ADAL" clId="{D491DEBA-9DF6-4A1D-984A-560E038504DB}" dt="2023-11-30T12:50:18.992" v="50" actId="478"/>
          <ac:picMkLst>
            <pc:docMk/>
            <pc:sldMk cId="1626267495" sldId="420"/>
            <ac:picMk id="41" creationId="{A3AD7E53-4051-19C1-30C3-4212E8E54C6E}"/>
          </ac:picMkLst>
        </pc:picChg>
        <pc:picChg chg="del">
          <ac:chgData name="Mehmet Can Karaman" userId="1db0ffb0-f213-42db-92f5-2ac1a08cb361" providerId="ADAL" clId="{D491DEBA-9DF6-4A1D-984A-560E038504DB}" dt="2023-11-30T12:50:20.016" v="52" actId="478"/>
          <ac:picMkLst>
            <pc:docMk/>
            <pc:sldMk cId="1626267495" sldId="420"/>
            <ac:picMk id="43" creationId="{7987919C-8641-C05F-A82F-DC7BC86D8F94}"/>
          </ac:picMkLst>
        </pc:picChg>
      </pc:sldChg>
      <pc:sldChg chg="addSp delSp modSp mod">
        <pc:chgData name="Mehmet Can Karaman" userId="1db0ffb0-f213-42db-92f5-2ac1a08cb361" providerId="ADAL" clId="{D491DEBA-9DF6-4A1D-984A-560E038504DB}" dt="2023-11-30T12:49:51.664" v="37" actId="478"/>
        <pc:sldMkLst>
          <pc:docMk/>
          <pc:sldMk cId="3022366815" sldId="421"/>
        </pc:sldMkLst>
        <pc:spChg chg="del">
          <ac:chgData name="Mehmet Can Karaman" userId="1db0ffb0-f213-42db-92f5-2ac1a08cb361" providerId="ADAL" clId="{D491DEBA-9DF6-4A1D-984A-560E038504DB}" dt="2023-11-30T12:49:51.664" v="37" actId="478"/>
          <ac:spMkLst>
            <pc:docMk/>
            <pc:sldMk cId="3022366815" sldId="421"/>
            <ac:spMk id="9" creationId="{60A5F831-2663-1600-8FA4-A40FBE3BCBA1}"/>
          </ac:spMkLst>
        </pc:spChg>
        <pc:spChg chg="del">
          <ac:chgData name="Mehmet Can Karaman" userId="1db0ffb0-f213-42db-92f5-2ac1a08cb361" providerId="ADAL" clId="{D491DEBA-9DF6-4A1D-984A-560E038504DB}" dt="2023-11-30T12:49:48.904" v="35" actId="478"/>
          <ac:spMkLst>
            <pc:docMk/>
            <pc:sldMk cId="3022366815" sldId="421"/>
            <ac:spMk id="11" creationId="{BEE1EA91-098D-19D9-1A12-4653E8C39018}"/>
          </ac:spMkLst>
        </pc:spChg>
        <pc:spChg chg="del">
          <ac:chgData name="Mehmet Can Karaman" userId="1db0ffb0-f213-42db-92f5-2ac1a08cb361" providerId="ADAL" clId="{D491DEBA-9DF6-4A1D-984A-560E038504DB}" dt="2023-11-30T12:49:50.160" v="36" actId="478"/>
          <ac:spMkLst>
            <pc:docMk/>
            <pc:sldMk cId="3022366815" sldId="421"/>
            <ac:spMk id="13" creationId="{3D170A85-B2FE-31C1-BCAA-5B49744A906D}"/>
          </ac:spMkLst>
        </pc:spChg>
        <pc:graphicFrameChg chg="add del modGraphic">
          <ac:chgData name="Mehmet Can Karaman" userId="1db0ffb0-f213-42db-92f5-2ac1a08cb361" providerId="ADAL" clId="{D491DEBA-9DF6-4A1D-984A-560E038504DB}" dt="2023-11-30T12:49:47.449" v="34" actId="478"/>
          <ac:graphicFrameMkLst>
            <pc:docMk/>
            <pc:sldMk cId="3022366815" sldId="421"/>
            <ac:graphicFrameMk id="3" creationId="{26B92612-499F-8C13-940A-3AE22F31B68D}"/>
          </ac:graphicFrameMkLst>
        </pc:graphicFrameChg>
        <pc:picChg chg="del">
          <ac:chgData name="Mehmet Can Karaman" userId="1db0ffb0-f213-42db-92f5-2ac1a08cb361" providerId="ADAL" clId="{D491DEBA-9DF6-4A1D-984A-560E038504DB}" dt="2023-11-30T12:49:35.824" v="25" actId="478"/>
          <ac:picMkLst>
            <pc:docMk/>
            <pc:sldMk cId="3022366815" sldId="421"/>
            <ac:picMk id="2" creationId="{FD7EC1E5-12DA-9BFE-51CF-EDA7FD286725}"/>
          </ac:picMkLst>
        </pc:picChg>
        <pc:picChg chg="add del">
          <ac:chgData name="Mehmet Can Karaman" userId="1db0ffb0-f213-42db-92f5-2ac1a08cb361" providerId="ADAL" clId="{D491DEBA-9DF6-4A1D-984A-560E038504DB}" dt="2023-11-30T12:49:46.616" v="33" actId="478"/>
          <ac:picMkLst>
            <pc:docMk/>
            <pc:sldMk cId="3022366815" sldId="421"/>
            <ac:picMk id="10" creationId="{4517952B-DDBD-EA25-B3E4-D60FFF6DE3AE}"/>
          </ac:picMkLst>
        </pc:picChg>
      </pc:sldChg>
      <pc:sldChg chg="delSp mod">
        <pc:chgData name="Mehmet Can Karaman" userId="1db0ffb0-f213-42db-92f5-2ac1a08cb361" providerId="ADAL" clId="{D491DEBA-9DF6-4A1D-984A-560E038504DB}" dt="2023-11-30T12:50:03.138" v="43" actId="478"/>
        <pc:sldMkLst>
          <pc:docMk/>
          <pc:sldMk cId="1161135013" sldId="422"/>
        </pc:sldMkLst>
        <pc:spChg chg="del">
          <ac:chgData name="Mehmet Can Karaman" userId="1db0ffb0-f213-42db-92f5-2ac1a08cb361" providerId="ADAL" clId="{D491DEBA-9DF6-4A1D-984A-560E038504DB}" dt="2023-11-30T12:50:03.138" v="43" actId="478"/>
          <ac:spMkLst>
            <pc:docMk/>
            <pc:sldMk cId="1161135013" sldId="422"/>
            <ac:spMk id="9" creationId="{60A5F831-2663-1600-8FA4-A40FBE3BCBA1}"/>
          </ac:spMkLst>
        </pc:spChg>
        <pc:spChg chg="del">
          <ac:chgData name="Mehmet Can Karaman" userId="1db0ffb0-f213-42db-92f5-2ac1a08cb361" providerId="ADAL" clId="{D491DEBA-9DF6-4A1D-984A-560E038504DB}" dt="2023-11-30T12:49:58.961" v="42" actId="478"/>
          <ac:spMkLst>
            <pc:docMk/>
            <pc:sldMk cId="1161135013" sldId="422"/>
            <ac:spMk id="11" creationId="{BEE1EA91-098D-19D9-1A12-4653E8C39018}"/>
          </ac:spMkLst>
        </pc:spChg>
        <pc:spChg chg="del">
          <ac:chgData name="Mehmet Can Karaman" userId="1db0ffb0-f213-42db-92f5-2ac1a08cb361" providerId="ADAL" clId="{D491DEBA-9DF6-4A1D-984A-560E038504DB}" dt="2023-11-30T12:49:57.978" v="41" actId="478"/>
          <ac:spMkLst>
            <pc:docMk/>
            <pc:sldMk cId="1161135013" sldId="422"/>
            <ac:spMk id="13" creationId="{3D170A85-B2FE-31C1-BCAA-5B49744A906D}"/>
          </ac:spMkLst>
        </pc:spChg>
        <pc:picChg chg="del">
          <ac:chgData name="Mehmet Can Karaman" userId="1db0ffb0-f213-42db-92f5-2ac1a08cb361" providerId="ADAL" clId="{D491DEBA-9DF6-4A1D-984A-560E038504DB}" dt="2023-11-30T12:49:55.496" v="38" actId="478"/>
          <ac:picMkLst>
            <pc:docMk/>
            <pc:sldMk cId="1161135013" sldId="422"/>
            <ac:picMk id="2" creationId="{FD7EC1E5-12DA-9BFE-51CF-EDA7FD286725}"/>
          </ac:picMkLst>
        </pc:picChg>
        <pc:picChg chg="del">
          <ac:chgData name="Mehmet Can Karaman" userId="1db0ffb0-f213-42db-92f5-2ac1a08cb361" providerId="ADAL" clId="{D491DEBA-9DF6-4A1D-984A-560E038504DB}" dt="2023-11-30T12:49:56.009" v="39" actId="478"/>
          <ac:picMkLst>
            <pc:docMk/>
            <pc:sldMk cId="1161135013" sldId="422"/>
            <ac:picMk id="4" creationId="{0E30330C-E0CC-2780-0306-13B4E2C185D0}"/>
          </ac:picMkLst>
        </pc:picChg>
        <pc:picChg chg="del">
          <ac:chgData name="Mehmet Can Karaman" userId="1db0ffb0-f213-42db-92f5-2ac1a08cb361" providerId="ADAL" clId="{D491DEBA-9DF6-4A1D-984A-560E038504DB}" dt="2023-11-30T12:49:56.447" v="40" actId="478"/>
          <ac:picMkLst>
            <pc:docMk/>
            <pc:sldMk cId="1161135013" sldId="422"/>
            <ac:picMk id="10" creationId="{4517952B-DDBD-EA25-B3E4-D60FFF6DE3AE}"/>
          </ac:picMkLst>
        </pc:picChg>
      </pc:sldChg>
      <pc:sldChg chg="addSp modSp mod">
        <pc:chgData name="Mehmet Can Karaman" userId="1db0ffb0-f213-42db-92f5-2ac1a08cb361" providerId="ADAL" clId="{D491DEBA-9DF6-4A1D-984A-560E038504DB}" dt="2023-11-24T09:24:03.068" v="7" actId="1076"/>
        <pc:sldMkLst>
          <pc:docMk/>
          <pc:sldMk cId="1093822227" sldId="423"/>
        </pc:sldMkLst>
        <pc:picChg chg="add mod">
          <ac:chgData name="Mehmet Can Karaman" userId="1db0ffb0-f213-42db-92f5-2ac1a08cb361" providerId="ADAL" clId="{D491DEBA-9DF6-4A1D-984A-560E038504DB}" dt="2023-11-24T09:24:03.068" v="7" actId="1076"/>
          <ac:picMkLst>
            <pc:docMk/>
            <pc:sldMk cId="1093822227" sldId="423"/>
            <ac:picMk id="2" creationId="{D2FA0D22-F37B-8213-A807-CEB304415A68}"/>
          </ac:picMkLst>
        </pc:picChg>
        <pc:picChg chg="mod">
          <ac:chgData name="Mehmet Can Karaman" userId="1db0ffb0-f213-42db-92f5-2ac1a08cb361" providerId="ADAL" clId="{D491DEBA-9DF6-4A1D-984A-560E038504DB}" dt="2023-11-24T09:24:01.296" v="6" actId="1076"/>
          <ac:picMkLst>
            <pc:docMk/>
            <pc:sldMk cId="1093822227" sldId="423"/>
            <ac:picMk id="3" creationId="{7579F956-48D4-6E60-E78F-265ECFA3A99E}"/>
          </ac:picMkLst>
        </pc:picChg>
        <pc:picChg chg="add mod">
          <ac:chgData name="Mehmet Can Karaman" userId="1db0ffb0-f213-42db-92f5-2ac1a08cb361" providerId="ADAL" clId="{D491DEBA-9DF6-4A1D-984A-560E038504DB}" dt="2023-11-24T09:23:52.351" v="0"/>
          <ac:picMkLst>
            <pc:docMk/>
            <pc:sldMk cId="1093822227" sldId="423"/>
            <ac:picMk id="4" creationId="{353B3010-9126-AAEE-C54B-E6AC5DB502F5}"/>
          </ac:picMkLst>
        </pc:picChg>
        <pc:picChg chg="add mod">
          <ac:chgData name="Mehmet Can Karaman" userId="1db0ffb0-f213-42db-92f5-2ac1a08cb361" providerId="ADAL" clId="{D491DEBA-9DF6-4A1D-984A-560E038504DB}" dt="2023-11-24T09:23:52.351" v="0"/>
          <ac:picMkLst>
            <pc:docMk/>
            <pc:sldMk cId="1093822227" sldId="423"/>
            <ac:picMk id="5" creationId="{2B4AA5EA-6043-565F-50C9-6250CC0F1DF2}"/>
          </ac:picMkLst>
        </pc:picChg>
        <pc:picChg chg="add mod">
          <ac:chgData name="Mehmet Can Karaman" userId="1db0ffb0-f213-42db-92f5-2ac1a08cb361" providerId="ADAL" clId="{D491DEBA-9DF6-4A1D-984A-560E038504DB}" dt="2023-11-24T09:24:00.416" v="5" actId="1076"/>
          <ac:picMkLst>
            <pc:docMk/>
            <pc:sldMk cId="1093822227" sldId="423"/>
            <ac:picMk id="6" creationId="{F401D3CF-359A-EBF8-3E93-01CD6BBA9AB5}"/>
          </ac:picMkLst>
        </pc:picChg>
        <pc:picChg chg="add mod">
          <ac:chgData name="Mehmet Can Karaman" userId="1db0ffb0-f213-42db-92f5-2ac1a08cb361" providerId="ADAL" clId="{D491DEBA-9DF6-4A1D-984A-560E038504DB}" dt="2023-11-24T09:23:52.351" v="0"/>
          <ac:picMkLst>
            <pc:docMk/>
            <pc:sldMk cId="1093822227" sldId="423"/>
            <ac:picMk id="7" creationId="{C09B6A7B-0957-CFF1-F8DF-AA9FBFA50FC5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824288-0B09-4BC3-BC7B-2788334F382E}" type="datetimeFigureOut">
              <a:rPr lang="en-US" smtClean="0"/>
              <a:t>12/3/2023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BE59AE-B36E-4913-BB7B-E1C2A6B1C5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23437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EC26AB-E442-4954-918D-8F068F345ED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3408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9CB1B0-D265-5AB2-1B10-2FF5CC2A730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34C34BD-7E2D-A316-4192-1A97AF6E56D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33C409-A4DD-9FAD-1C24-89FB69A8FC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0E34F2-6E6A-4B5D-B746-37AC9D3CD138}" type="datetimeFigureOut">
              <a:rPr lang="en-US" smtClean="0"/>
              <a:t>12/3/2023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3A1970-B3B9-F887-D709-29B7D8434E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F35156-BFF5-21B6-521A-5B2F528B41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0492C-DB7A-4B9B-AF31-63EE709990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8487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07AB36-025D-5A9B-4ADF-2C07171C63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4D231BB-D277-F81E-3287-B419946A67C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5FB88C-170A-800B-7221-E9BCFB4D67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0E34F2-6E6A-4B5D-B746-37AC9D3CD138}" type="datetimeFigureOut">
              <a:rPr lang="en-US" smtClean="0"/>
              <a:t>12/3/2023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8562E4-2F67-0936-E028-73B2395D1E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4C1EC0-1D41-C341-C57C-E294810D5C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0492C-DB7A-4B9B-AF31-63EE709990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8030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0644F8C-3189-C34C-F40E-7993FEC1C40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7019D1F-6831-7B9F-CBA8-8138E2C48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2B7781-5C5D-D79A-5CAA-5477ADD3C6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0E34F2-6E6A-4B5D-B746-37AC9D3CD138}" type="datetimeFigureOut">
              <a:rPr lang="en-US" smtClean="0"/>
              <a:t>12/3/2023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04A219-CDA6-F8DD-BF86-ABB1B8DBA7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D8000B-4974-D1D4-5773-B442587AEB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0492C-DB7A-4B9B-AF31-63EE709990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20679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055292-EE1C-4AFB-B5D5-8FE481E087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F699CD-17D2-4DE3-255D-7CE380F9C68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BF8D8B-B111-B315-1BE0-89E9DEB142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0E34F2-6E6A-4B5D-B746-37AC9D3CD138}" type="datetimeFigureOut">
              <a:rPr lang="en-US" smtClean="0"/>
              <a:t>12/3/2023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15CD09-0603-0133-B179-2D047973F9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6D8C01-06CA-5A7D-4C0E-9C84E513C6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0492C-DB7A-4B9B-AF31-63EE709990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3706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FB6A12-B04A-F7CD-9283-129FDC9063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836F100-2CA8-EF12-C018-8FC332843F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3C2287-7350-180E-C162-D56C9F7ADD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0E34F2-6E6A-4B5D-B746-37AC9D3CD138}" type="datetimeFigureOut">
              <a:rPr lang="en-US" smtClean="0"/>
              <a:t>12/3/2023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F747F2-8F63-E282-9D30-F54AE798C9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A764F4-4BE4-6C26-4C8E-B2DF10EAA3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0492C-DB7A-4B9B-AF31-63EE709990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58153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8B9E09-978D-082E-7DFC-60618264A6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E7D73B-50A4-350F-43F7-6B0D7716D11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DE00234-E9E8-B8D3-B6C3-96422435DAF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D8B2752-3AE2-5DC8-FDA0-6B3A7DC152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0E34F2-6E6A-4B5D-B746-37AC9D3CD138}" type="datetimeFigureOut">
              <a:rPr lang="en-US" smtClean="0"/>
              <a:t>12/3/2023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A6EC21C-3E31-023E-F2E9-25EF131B21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4918B07-D213-428F-C26E-1D51917A0B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0492C-DB7A-4B9B-AF31-63EE709990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53151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0F70A0-0F5B-9EFB-B02C-9159F3BF05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E81A5FC-2AEB-4B8E-4132-BA3E3BA952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57E45F6-8FB8-6AD4-AB7C-9252DA9428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9AC4344-09A9-BE16-64AC-3FAF43049F5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72C5897-60D0-DB2A-C8D2-5671D7B52D5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702C278-2148-E599-1D9A-3EF3F93084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0E34F2-6E6A-4B5D-B746-37AC9D3CD138}" type="datetimeFigureOut">
              <a:rPr lang="en-US" smtClean="0"/>
              <a:t>12/3/2023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89EC944-6191-43E6-1D1F-40CBC94F93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CF46EC4-5709-2ACE-BAA5-F80A461318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0492C-DB7A-4B9B-AF31-63EE709990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68078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A02A5D-BEC1-BA50-EAA3-A4CB1574C1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725FE4C-4225-B183-8C11-81B22B2A75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0E34F2-6E6A-4B5D-B746-37AC9D3CD138}" type="datetimeFigureOut">
              <a:rPr lang="en-US" smtClean="0"/>
              <a:t>12/3/2023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A30E231-E684-4477-0192-4DB531426D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A3C19BD-0748-7578-2152-3F8A5A5196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0492C-DB7A-4B9B-AF31-63EE709990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83906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5D6B9B3-5BC5-C97E-48B7-26505020A4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0E34F2-6E6A-4B5D-B746-37AC9D3CD138}" type="datetimeFigureOut">
              <a:rPr lang="en-US" smtClean="0"/>
              <a:t>12/3/2023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FC9FFBD-02B0-C7C0-E6C7-74329F2BEA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01DEFB6-B86A-4F95-1B86-B354C7AE58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0492C-DB7A-4B9B-AF31-63EE709990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01211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E95080-23B1-C077-CA66-5C714A2120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6E5658-6C0A-1C32-7D07-A4B9E0F962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1443A3F-AA7B-9E7A-A25A-4551E1CE8DA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CACDEE0-B12E-2EE2-AA47-9165ED8F6B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0E34F2-6E6A-4B5D-B746-37AC9D3CD138}" type="datetimeFigureOut">
              <a:rPr lang="en-US" smtClean="0"/>
              <a:t>12/3/2023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CF0B96-E924-8C33-DC47-D2CB94DC9C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1676202-29B8-7ADE-FEDF-47C6CC5C00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0492C-DB7A-4B9B-AF31-63EE709990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7192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461C01-F2A8-F314-787C-CB71DC6399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D42D1EE-CDA1-BF54-98B5-7563AF7EC24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CBA414D-AB09-FA0C-CCA2-6DB4DC3D563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24C214-6E41-F22A-C94C-6CC57F630A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0E34F2-6E6A-4B5D-B746-37AC9D3CD138}" type="datetimeFigureOut">
              <a:rPr lang="en-US" smtClean="0"/>
              <a:t>12/3/2023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0A11CF-4678-1C54-1B6D-8BF9A2C54D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7789A53-3660-9348-1D7C-8F303CB598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0492C-DB7A-4B9B-AF31-63EE709990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71128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35C50E4-4879-FCE3-A660-E705061AC4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FC69881-9FE8-FEAA-724E-7396875E37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5A4EA2-EAD5-F001-3B1B-7610E82239A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0E34F2-6E6A-4B5D-B746-37AC9D3CD138}" type="datetimeFigureOut">
              <a:rPr lang="en-US" smtClean="0"/>
              <a:t>12/3/2023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0E907C-6F2C-787B-1F38-22A7EA5F11E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94F69-5AA9-2794-B0CC-DB75970121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B0492C-DB7A-4B9B-AF31-63EE709990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49900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2.jpg"/><Relationship Id="rId5" Type="http://schemas.openxmlformats.org/officeDocument/2006/relationships/image" Target="../media/image51.jpeg"/><Relationship Id="rId4" Type="http://schemas.openxmlformats.org/officeDocument/2006/relationships/image" Target="../media/image50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png"/><Relationship Id="rId3" Type="http://schemas.openxmlformats.org/officeDocument/2006/relationships/image" Target="../media/image54.jpg"/><Relationship Id="rId7" Type="http://schemas.openxmlformats.org/officeDocument/2006/relationships/image" Target="../media/image58.png"/><Relationship Id="rId2" Type="http://schemas.openxmlformats.org/officeDocument/2006/relationships/image" Target="../media/image5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7.png"/><Relationship Id="rId5" Type="http://schemas.openxmlformats.org/officeDocument/2006/relationships/image" Target="../media/image56.png"/><Relationship Id="rId4" Type="http://schemas.openxmlformats.org/officeDocument/2006/relationships/image" Target="../media/image55.jp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4.png"/><Relationship Id="rId7" Type="http://schemas.openxmlformats.org/officeDocument/2006/relationships/image" Target="../media/image63.jp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2.png"/><Relationship Id="rId5" Type="http://schemas.openxmlformats.org/officeDocument/2006/relationships/image" Target="../media/image61.png"/><Relationship Id="rId4" Type="http://schemas.openxmlformats.org/officeDocument/2006/relationships/image" Target="../media/image86.png"/><Relationship Id="rId9" Type="http://schemas.openxmlformats.org/officeDocument/2006/relationships/image" Target="../media/image6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jpe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jpe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7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5.png"/><Relationship Id="rId3" Type="http://schemas.openxmlformats.org/officeDocument/2006/relationships/image" Target="../media/image70.png"/><Relationship Id="rId7" Type="http://schemas.openxmlformats.org/officeDocument/2006/relationships/image" Target="../media/image74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3.jpg"/><Relationship Id="rId5" Type="http://schemas.openxmlformats.org/officeDocument/2006/relationships/image" Target="../media/image72.png"/><Relationship Id="rId4" Type="http://schemas.openxmlformats.org/officeDocument/2006/relationships/image" Target="../media/image71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1.emf"/><Relationship Id="rId3" Type="http://schemas.openxmlformats.org/officeDocument/2006/relationships/image" Target="../media/image76.jpeg"/><Relationship Id="rId7" Type="http://schemas.openxmlformats.org/officeDocument/2006/relationships/image" Target="../media/image80.emf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9.emf"/><Relationship Id="rId5" Type="http://schemas.openxmlformats.org/officeDocument/2006/relationships/image" Target="../media/image78.jpeg"/><Relationship Id="rId10" Type="http://schemas.openxmlformats.org/officeDocument/2006/relationships/image" Target="../media/image83.png"/><Relationship Id="rId4" Type="http://schemas.openxmlformats.org/officeDocument/2006/relationships/image" Target="../media/image77.jpeg"/><Relationship Id="rId9" Type="http://schemas.openxmlformats.org/officeDocument/2006/relationships/image" Target="../media/image8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9.emf"/><Relationship Id="rId5" Type="http://schemas.openxmlformats.org/officeDocument/2006/relationships/image" Target="../media/image88.png"/><Relationship Id="rId4" Type="http://schemas.openxmlformats.org/officeDocument/2006/relationships/image" Target="../media/image8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7" Type="http://schemas.openxmlformats.org/officeDocument/2006/relationships/image" Target="../media/image95.png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4.png"/><Relationship Id="rId5" Type="http://schemas.openxmlformats.org/officeDocument/2006/relationships/image" Target="../media/image93.png"/><Relationship Id="rId4" Type="http://schemas.openxmlformats.org/officeDocument/2006/relationships/image" Target="../media/image9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png"/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0.png"/><Relationship Id="rId5" Type="http://schemas.openxmlformats.org/officeDocument/2006/relationships/image" Target="../media/image99.png"/><Relationship Id="rId4" Type="http://schemas.openxmlformats.org/officeDocument/2006/relationships/image" Target="../media/image9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tif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jpeg"/><Relationship Id="rId2" Type="http://schemas.openxmlformats.org/officeDocument/2006/relationships/image" Target="../media/image10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4.png"/><Relationship Id="rId4" Type="http://schemas.openxmlformats.org/officeDocument/2006/relationships/image" Target="../media/image10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jpeg"/><Relationship Id="rId2" Type="http://schemas.openxmlformats.org/officeDocument/2006/relationships/image" Target="../media/image10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6.jpeg"/><Relationship Id="rId2" Type="http://schemas.openxmlformats.org/officeDocument/2006/relationships/image" Target="../media/image10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8.png"/><Relationship Id="rId4" Type="http://schemas.openxmlformats.org/officeDocument/2006/relationships/image" Target="../media/image107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9.png"/><Relationship Id="rId2" Type="http://schemas.openxmlformats.org/officeDocument/2006/relationships/image" Target="../media/image10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1.png"/><Relationship Id="rId4" Type="http://schemas.openxmlformats.org/officeDocument/2006/relationships/image" Target="../media/image110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9.png"/><Relationship Id="rId2" Type="http://schemas.openxmlformats.org/officeDocument/2006/relationships/image" Target="../media/image10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4.png"/><Relationship Id="rId5" Type="http://schemas.openxmlformats.org/officeDocument/2006/relationships/image" Target="../media/image113.png"/><Relationship Id="rId4" Type="http://schemas.openxmlformats.org/officeDocument/2006/relationships/image" Target="../media/image112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9.png"/><Relationship Id="rId2" Type="http://schemas.openxmlformats.org/officeDocument/2006/relationships/image" Target="../media/image10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6.png"/><Relationship Id="rId4" Type="http://schemas.openxmlformats.org/officeDocument/2006/relationships/image" Target="../media/image115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7.jpg"/><Relationship Id="rId2" Type="http://schemas.openxmlformats.org/officeDocument/2006/relationships/image" Target="../media/image10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9.jpg"/><Relationship Id="rId4" Type="http://schemas.openxmlformats.org/officeDocument/2006/relationships/image" Target="../media/image118.jp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0.jpg"/><Relationship Id="rId7" Type="http://schemas.openxmlformats.org/officeDocument/2006/relationships/image" Target="../media/image124.jpg"/><Relationship Id="rId2" Type="http://schemas.openxmlformats.org/officeDocument/2006/relationships/image" Target="../media/image10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3.jpeg"/><Relationship Id="rId5" Type="http://schemas.openxmlformats.org/officeDocument/2006/relationships/image" Target="../media/image122.png"/><Relationship Id="rId4" Type="http://schemas.openxmlformats.org/officeDocument/2006/relationships/image" Target="../media/image121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6.png"/><Relationship Id="rId2" Type="http://schemas.openxmlformats.org/officeDocument/2006/relationships/image" Target="../media/image125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8.jpg"/><Relationship Id="rId2" Type="http://schemas.openxmlformats.org/officeDocument/2006/relationships/image" Target="../media/image12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9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8.jpeg"/><Relationship Id="rId7" Type="http://schemas.openxmlformats.org/officeDocument/2006/relationships/image" Target="../media/image1.tif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tiff"/><Relationship Id="rId5" Type="http://schemas.openxmlformats.org/officeDocument/2006/relationships/image" Target="../media/image10.jpeg"/><Relationship Id="rId4" Type="http://schemas.openxmlformats.org/officeDocument/2006/relationships/image" Target="../media/image9.png"/><Relationship Id="rId9" Type="http://schemas.openxmlformats.org/officeDocument/2006/relationships/image" Target="../media/image1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openxmlformats.org/officeDocument/2006/relationships/image" Target="../media/image18.jpeg"/><Relationship Id="rId7" Type="http://schemas.openxmlformats.org/officeDocument/2006/relationships/image" Target="../media/image22.jpeg"/><Relationship Id="rId12" Type="http://schemas.openxmlformats.org/officeDocument/2006/relationships/image" Target="../media/image27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11" Type="http://schemas.openxmlformats.org/officeDocument/2006/relationships/image" Target="../media/image26.jpeg"/><Relationship Id="rId5" Type="http://schemas.openxmlformats.org/officeDocument/2006/relationships/image" Target="../media/image20.jpeg"/><Relationship Id="rId10" Type="http://schemas.openxmlformats.org/officeDocument/2006/relationships/image" Target="../media/image25.jpeg"/><Relationship Id="rId4" Type="http://schemas.openxmlformats.org/officeDocument/2006/relationships/image" Target="../media/image19.jpeg"/><Relationship Id="rId9" Type="http://schemas.openxmlformats.org/officeDocument/2006/relationships/image" Target="../media/image2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jpg"/><Relationship Id="rId3" Type="http://schemas.openxmlformats.org/officeDocument/2006/relationships/image" Target="../media/image32.png"/><Relationship Id="rId7" Type="http://schemas.openxmlformats.org/officeDocument/2006/relationships/image" Target="../media/image36.pn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png"/><Relationship Id="rId5" Type="http://schemas.openxmlformats.org/officeDocument/2006/relationships/image" Target="../media/image34.jpeg"/><Relationship Id="rId4" Type="http://schemas.openxmlformats.org/officeDocument/2006/relationships/image" Target="../media/image33.jpeg"/><Relationship Id="rId9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3.pn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png"/><Relationship Id="rId5" Type="http://schemas.openxmlformats.org/officeDocument/2006/relationships/image" Target="../media/image39.jpeg"/><Relationship Id="rId4" Type="http://schemas.openxmlformats.org/officeDocument/2006/relationships/image" Target="../media/image2.jpeg"/></Relationships>
</file>

<file path=ppt/slides/_rels/slide9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openxmlformats.org/officeDocument/2006/relationships/image" Target="../media/image42.png"/><Relationship Id="rId7" Type="http://schemas.openxmlformats.org/officeDocument/2006/relationships/image" Target="../media/image44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11" Type="http://schemas.openxmlformats.org/officeDocument/2006/relationships/image" Target="../media/image47.jpg"/><Relationship Id="rId5" Type="http://schemas.openxmlformats.org/officeDocument/2006/relationships/image" Target="../media/image43.png"/><Relationship Id="rId10" Type="http://schemas.openxmlformats.org/officeDocument/2006/relationships/image" Target="../media/image46.png"/><Relationship Id="rId4" Type="http://schemas.microsoft.com/office/2007/relationships/hdphoto" Target="../media/hdphoto1.wdp"/><Relationship Id="rId9" Type="http://schemas.openxmlformats.org/officeDocument/2006/relationships/image" Target="../media/image4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085F4D2E-5D61-4A3D-8F66-45BA5ACCDFA2}"/>
              </a:ext>
            </a:extLst>
          </p:cNvPr>
          <p:cNvSpPr/>
          <p:nvPr/>
        </p:nvSpPr>
        <p:spPr>
          <a:xfrm>
            <a:off x="-17253" y="6626"/>
            <a:ext cx="9635706" cy="6866626"/>
          </a:xfrm>
          <a:custGeom>
            <a:avLst/>
            <a:gdLst>
              <a:gd name="connsiteX0" fmla="*/ 9635706 w 9635706"/>
              <a:gd name="connsiteY0" fmla="*/ 0 h 6866626"/>
              <a:gd name="connsiteX1" fmla="*/ 6892506 w 9635706"/>
              <a:gd name="connsiteY1" fmla="*/ 4856672 h 6866626"/>
              <a:gd name="connsiteX2" fmla="*/ 9109495 w 9635706"/>
              <a:gd name="connsiteY2" fmla="*/ 6866626 h 6866626"/>
              <a:gd name="connsiteX3" fmla="*/ 0 w 9635706"/>
              <a:gd name="connsiteY3" fmla="*/ 6866626 h 6866626"/>
              <a:gd name="connsiteX4" fmla="*/ 0 w 9635706"/>
              <a:gd name="connsiteY4" fmla="*/ 8626 h 6866626"/>
              <a:gd name="connsiteX5" fmla="*/ 9635706 w 9635706"/>
              <a:gd name="connsiteY5" fmla="*/ 0 h 68666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635706" h="6866626">
                <a:moveTo>
                  <a:pt x="9635706" y="0"/>
                </a:moveTo>
                <a:lnTo>
                  <a:pt x="6892506" y="4856672"/>
                </a:lnTo>
                <a:lnTo>
                  <a:pt x="9109495" y="6866626"/>
                </a:lnTo>
                <a:lnTo>
                  <a:pt x="0" y="6866626"/>
                </a:lnTo>
                <a:lnTo>
                  <a:pt x="0" y="8626"/>
                </a:lnTo>
                <a:lnTo>
                  <a:pt x="9635706" y="0"/>
                </a:lnTo>
                <a:close/>
              </a:path>
            </a:pathLst>
          </a:custGeom>
          <a:solidFill>
            <a:srgbClr val="D011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C98BBD2A-5603-479A-AAF2-F017082C73AE}"/>
              </a:ext>
            </a:extLst>
          </p:cNvPr>
          <p:cNvSpPr/>
          <p:nvPr/>
        </p:nvSpPr>
        <p:spPr>
          <a:xfrm>
            <a:off x="6858000" y="0"/>
            <a:ext cx="2751826" cy="6866626"/>
          </a:xfrm>
          <a:custGeom>
            <a:avLst/>
            <a:gdLst>
              <a:gd name="connsiteX0" fmla="*/ 2751826 w 2751826"/>
              <a:gd name="connsiteY0" fmla="*/ 0 h 6866626"/>
              <a:gd name="connsiteX1" fmla="*/ 0 w 2751826"/>
              <a:gd name="connsiteY1" fmla="*/ 4856672 h 6866626"/>
              <a:gd name="connsiteX2" fmla="*/ 2225615 w 2751826"/>
              <a:gd name="connsiteY2" fmla="*/ 6866626 h 68666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751826" h="6866626">
                <a:moveTo>
                  <a:pt x="2751826" y="0"/>
                </a:moveTo>
                <a:lnTo>
                  <a:pt x="0" y="4856672"/>
                </a:lnTo>
                <a:lnTo>
                  <a:pt x="2225615" y="6866626"/>
                </a:lnTo>
              </a:path>
            </a:pathLst>
          </a:cu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6DFA35B-4140-44AB-AE77-08CE17F421BB}"/>
              </a:ext>
            </a:extLst>
          </p:cNvPr>
          <p:cNvSpPr txBox="1"/>
          <p:nvPr/>
        </p:nvSpPr>
        <p:spPr>
          <a:xfrm>
            <a:off x="313768" y="2206615"/>
            <a:ext cx="6978128" cy="3908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CZT Kristal </a:t>
            </a:r>
            <a:r>
              <a:rPr lang="en-US" sz="4000" b="1" dirty="0" err="1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Büyüt</a:t>
            </a:r>
            <a:r>
              <a:rPr lang="en-US" sz="4000" b="1" dirty="0" err="1">
                <a:solidFill>
                  <a:schemeClr val="bg1"/>
                </a:solidFill>
                <a:latin typeface="Arial" panose="020B0604020202020204" pitchFamily="34" charset="0"/>
              </a:rPr>
              <a:t>me</a:t>
            </a:r>
            <a:r>
              <a:rPr lang="en-US" sz="4000" b="1" dirty="0">
                <a:solidFill>
                  <a:schemeClr val="bg1"/>
                </a:solidFill>
                <a:latin typeface="Arial" panose="020B0604020202020204" pitchFamily="34" charset="0"/>
              </a:rPr>
              <a:t> </a:t>
            </a:r>
            <a:r>
              <a:rPr lang="en-US" sz="4000" b="1" dirty="0" err="1">
                <a:solidFill>
                  <a:schemeClr val="bg1"/>
                </a:solidFill>
                <a:latin typeface="Arial" panose="020B0604020202020204" pitchFamily="34" charset="0"/>
              </a:rPr>
              <a:t>ve</a:t>
            </a:r>
            <a:r>
              <a:rPr lang="en-US" sz="4000" b="1" dirty="0">
                <a:solidFill>
                  <a:schemeClr val="bg1"/>
                </a:solidFill>
                <a:latin typeface="Arial" panose="020B0604020202020204" pitchFamily="34" charset="0"/>
              </a:rPr>
              <a:t> </a:t>
            </a:r>
            <a:r>
              <a:rPr lang="en-US" sz="4000" b="1" dirty="0" err="1">
                <a:solidFill>
                  <a:schemeClr val="bg1"/>
                </a:solidFill>
                <a:latin typeface="Arial" panose="020B0604020202020204" pitchFamily="34" charset="0"/>
              </a:rPr>
              <a:t>Uygulamaları</a:t>
            </a:r>
            <a:endParaRPr lang="en-US" sz="4000" b="1" dirty="0"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  <a:p>
            <a:pPr algn="ctr"/>
            <a:endParaRPr lang="en-US" sz="4000" dirty="0">
              <a:solidFill>
                <a:schemeClr val="bg1"/>
              </a:solidFill>
              <a:latin typeface="Bebas Neue" panose="020B0606020202050201" pitchFamily="34" charset="0"/>
            </a:endParaRPr>
          </a:p>
          <a:p>
            <a:pPr algn="ctr"/>
            <a:r>
              <a:rPr lang="en-US" sz="3200" dirty="0">
                <a:solidFill>
                  <a:schemeClr val="bg1"/>
                </a:solidFill>
                <a:latin typeface="Bebas Neue" panose="020B0606020202050201" pitchFamily="34" charset="0"/>
              </a:rPr>
              <a:t>MEHMET CAN KARAMAN</a:t>
            </a:r>
          </a:p>
          <a:p>
            <a:pPr algn="ctr"/>
            <a:r>
              <a:rPr lang="en-US" sz="3200" dirty="0">
                <a:solidFill>
                  <a:schemeClr val="bg1"/>
                </a:solidFill>
                <a:latin typeface="Bebas Neue" panose="020B0606020202050201" pitchFamily="34" charset="0"/>
              </a:rPr>
              <a:t>Okay Tüzel</a:t>
            </a:r>
          </a:p>
          <a:p>
            <a:pPr algn="ctr"/>
            <a:endParaRPr lang="en-US" sz="3200" dirty="0">
              <a:solidFill>
                <a:schemeClr val="bg1"/>
              </a:solidFill>
              <a:latin typeface="Bebas Neue" panose="020B0606020202050201" pitchFamily="34" charset="0"/>
            </a:endParaRPr>
          </a:p>
          <a:p>
            <a:pPr algn="ctr"/>
            <a:endParaRPr lang="en-US" sz="3200" dirty="0">
              <a:solidFill>
                <a:schemeClr val="bg1"/>
              </a:solidFill>
              <a:latin typeface="Bebas Neue" panose="020B0606020202050201" pitchFamily="34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4624C301-6F63-09F9-4BFB-C83125229BF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8310" r="68055" b="7807"/>
          <a:stretch/>
        </p:blipFill>
        <p:spPr>
          <a:xfrm>
            <a:off x="9775575" y="-8626"/>
            <a:ext cx="2268510" cy="2110154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8C5AFC84-3AAB-6164-8F28-2625491604F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36534" y="2206615"/>
            <a:ext cx="3607551" cy="2031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92080AD-CD5F-9DF0-C53B-17F65916C03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456" t="13374" r="21085" b="24707"/>
          <a:stretch>
            <a:fillRect/>
          </a:stretch>
        </p:blipFill>
        <p:spPr bwMode="auto">
          <a:xfrm>
            <a:off x="8858250" y="4362706"/>
            <a:ext cx="3101743" cy="20818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50F6E18-2BAE-A25F-3979-87425E3D4CF0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164" t="26173" r="41562" b="17956"/>
          <a:stretch/>
        </p:blipFill>
        <p:spPr>
          <a:xfrm>
            <a:off x="7480480" y="4237939"/>
            <a:ext cx="1278678" cy="10499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217234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2">
            <a:extLst>
              <a:ext uri="{FF2B5EF4-FFF2-40B4-BE49-F238E27FC236}">
                <a16:creationId xmlns:a16="http://schemas.microsoft.com/office/drawing/2014/main" id="{9B924914-C4EC-42E9-BDA9-00449EB54191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581000"/>
            <a:ext cx="12192000" cy="276999"/>
          </a:xfrm>
          <a:prstGeom prst="rect">
            <a:avLst/>
          </a:prstGeom>
          <a:solidFill>
            <a:srgbClr val="D0112B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Osaka" pitchFamily="1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Osaka" pitchFamily="1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Osaka" pitchFamily="1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Osaka" pitchFamily="1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Osaka" pitchFamily="1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Osaka" pitchFamily="1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Osaka" pitchFamily="1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Osaka" pitchFamily="1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Osaka" pitchFamily="1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2400">
              <a:ea typeface="ヒラギノ角ゴ Pro W3" pitchFamily="1" charset="-128"/>
              <a:cs typeface="Arial" panose="020B0604020202020204" pitchFamily="34" charset="0"/>
            </a:endParaRPr>
          </a:p>
        </p:txBody>
      </p:sp>
      <p:sp>
        <p:nvSpPr>
          <p:cNvPr id="21" name="Slide Number Placeholder 1">
            <a:extLst>
              <a:ext uri="{FF2B5EF4-FFF2-40B4-BE49-F238E27FC236}">
                <a16:creationId xmlns:a16="http://schemas.microsoft.com/office/drawing/2014/main" id="{2B49DEF5-10A5-4B88-891D-97694EBE1D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64388" y="6536936"/>
            <a:ext cx="2743200" cy="365125"/>
          </a:xfrm>
        </p:spPr>
        <p:txBody>
          <a:bodyPr/>
          <a:lstStyle/>
          <a:p>
            <a:fld id="{0F2AA633-8D16-41C7-BF9F-1030927967C5}" type="slidenum">
              <a:rPr lang="tr-TR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</a:t>
            </a:fld>
            <a:endParaRPr lang="tr-TR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76FC2EF-F157-4A39-0FF8-59C53922BF9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75426" y="5599043"/>
            <a:ext cx="1723549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r>
              <a:rPr lang="en-GB" altLang="en-US" sz="9600" b="1" dirty="0">
                <a:solidFill>
                  <a:srgbClr val="CC0000"/>
                </a:solidFill>
                <a:latin typeface="New York" charset="0"/>
              </a:rPr>
              <a:t>     </a:t>
            </a:r>
            <a:endParaRPr lang="en-GB" altLang="en-US" sz="2000" b="1" dirty="0">
              <a:solidFill>
                <a:srgbClr val="CC0000"/>
              </a:solidFill>
              <a:latin typeface="Times" panose="02020603050405020304" pitchFamily="18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AF31CDD-1D95-5400-68BB-7F1C2E39CF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4355" y="1258957"/>
            <a:ext cx="7456065" cy="4818827"/>
          </a:xfrm>
          <a:prstGeom prst="rect">
            <a:avLst/>
          </a:prstGeom>
        </p:spPr>
      </p:pic>
      <p:sp>
        <p:nvSpPr>
          <p:cNvPr id="3" name="TextBox 17">
            <a:extLst>
              <a:ext uri="{FF2B5EF4-FFF2-40B4-BE49-F238E27FC236}">
                <a16:creationId xmlns:a16="http://schemas.microsoft.com/office/drawing/2014/main" id="{C0E1800A-8A66-F849-BF2A-6EE9DC654868}"/>
              </a:ext>
            </a:extLst>
          </p:cNvPr>
          <p:cNvSpPr txBox="1"/>
          <p:nvPr/>
        </p:nvSpPr>
        <p:spPr>
          <a:xfrm>
            <a:off x="5607765" y="1258957"/>
            <a:ext cx="4651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>
                <a:effectLst/>
                <a:latin typeface="Bahnschrift SemiCondensed" panose="020B0502040204020203" pitchFamily="34" charset="0"/>
              </a:rPr>
              <a:t>BLR</a:t>
            </a:r>
            <a:endParaRPr lang="en-US" sz="1400" dirty="0">
              <a:latin typeface="Bahnschrift SemiCondensed" panose="020B0502040204020203" pitchFamily="34" charset="0"/>
            </a:endParaRPr>
          </a:p>
        </p:txBody>
      </p:sp>
      <p:sp>
        <p:nvSpPr>
          <p:cNvPr id="4" name="TextBox 18">
            <a:extLst>
              <a:ext uri="{FF2B5EF4-FFF2-40B4-BE49-F238E27FC236}">
                <a16:creationId xmlns:a16="http://schemas.microsoft.com/office/drawing/2014/main" id="{7F8FDCC8-3D1B-A833-471A-4C76FB305121}"/>
              </a:ext>
            </a:extLst>
          </p:cNvPr>
          <p:cNvSpPr txBox="1"/>
          <p:nvPr/>
        </p:nvSpPr>
        <p:spPr>
          <a:xfrm>
            <a:off x="5607765" y="5599043"/>
            <a:ext cx="4748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>
                <a:effectLst/>
                <a:latin typeface="Bahnschrift SemiCondensed" panose="020B0502040204020203" pitchFamily="34" charset="0"/>
              </a:rPr>
              <a:t>PUR</a:t>
            </a:r>
            <a:endParaRPr lang="en-US" sz="1400" dirty="0">
              <a:latin typeface="Bahnschrift SemiCondensed" panose="020B0502040204020203" pitchFamily="34" charset="0"/>
            </a:endParaRPr>
          </a:p>
        </p:txBody>
      </p:sp>
      <p:sp>
        <p:nvSpPr>
          <p:cNvPr id="5" name="TextBox 21">
            <a:extLst>
              <a:ext uri="{FF2B5EF4-FFF2-40B4-BE49-F238E27FC236}">
                <a16:creationId xmlns:a16="http://schemas.microsoft.com/office/drawing/2014/main" id="{7B087811-744D-C6EF-6031-09F92BC91DEE}"/>
              </a:ext>
            </a:extLst>
          </p:cNvPr>
          <p:cNvSpPr txBox="1"/>
          <p:nvPr/>
        </p:nvSpPr>
        <p:spPr>
          <a:xfrm>
            <a:off x="6096000" y="3980423"/>
            <a:ext cx="10214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>
                <a:effectLst/>
                <a:latin typeface="Bahnschrift SemiCondensed" panose="020B0502040204020203" pitchFamily="34" charset="0"/>
              </a:rPr>
              <a:t>Peak Detect</a:t>
            </a:r>
            <a:endParaRPr lang="en-US" sz="1400" dirty="0">
              <a:latin typeface="Bahnschrift SemiCondensed" panose="020B0502040204020203" pitchFamily="34" charset="0"/>
            </a:endParaRPr>
          </a:p>
        </p:txBody>
      </p:sp>
      <p:sp>
        <p:nvSpPr>
          <p:cNvPr id="6" name="TextBox 22">
            <a:extLst>
              <a:ext uri="{FF2B5EF4-FFF2-40B4-BE49-F238E27FC236}">
                <a16:creationId xmlns:a16="http://schemas.microsoft.com/office/drawing/2014/main" id="{CFE0F3BE-3458-9FF6-D058-4BE5C2FA7CC6}"/>
              </a:ext>
            </a:extLst>
          </p:cNvPr>
          <p:cNvSpPr txBox="1"/>
          <p:nvPr/>
        </p:nvSpPr>
        <p:spPr>
          <a:xfrm>
            <a:off x="1273016" y="2364430"/>
            <a:ext cx="12763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 err="1">
                <a:latin typeface="Bahnschrift SemiCondensed" panose="020B0502040204020203" pitchFamily="34" charset="0"/>
              </a:rPr>
              <a:t>Trapozaid</a:t>
            </a:r>
            <a:r>
              <a:rPr lang="en-US" sz="1400" dirty="0">
                <a:latin typeface="Bahnschrift SemiCondensed" panose="020B0502040204020203" pitchFamily="34" charset="0"/>
              </a:rPr>
              <a:t> </a:t>
            </a:r>
            <a:r>
              <a:rPr lang="en-US" sz="1400" dirty="0" err="1">
                <a:latin typeface="Bahnschrift SemiCondensed" panose="020B0502040204020203" pitchFamily="34" charset="0"/>
              </a:rPr>
              <a:t>Filtre</a:t>
            </a:r>
            <a:endParaRPr lang="en-US" sz="1400" dirty="0">
              <a:latin typeface="Bahnschrift SemiCondensed" panose="020B0502040204020203" pitchFamily="34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DAB3335-993F-7E10-B2DA-2122D57CD57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888"/>
          <a:stretch/>
        </p:blipFill>
        <p:spPr bwMode="auto">
          <a:xfrm>
            <a:off x="7188117" y="3919978"/>
            <a:ext cx="2703875" cy="18794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 descr="Chart, line chart&#10;&#10;Description automatically generated">
            <a:extLst>
              <a:ext uri="{FF2B5EF4-FFF2-40B4-BE49-F238E27FC236}">
                <a16:creationId xmlns:a16="http://schemas.microsoft.com/office/drawing/2014/main" id="{4BF95DB9-4132-D9B7-0B6F-15F54810DDA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2737" y="646406"/>
            <a:ext cx="3644908" cy="278259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E7ECA45-DBA1-13AD-67C2-803D0F8F35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076" y="3874610"/>
            <a:ext cx="2388875" cy="1862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 descr="A circuit board with a wire&#10;&#10;Description automatically generated">
            <a:extLst>
              <a:ext uri="{FF2B5EF4-FFF2-40B4-BE49-F238E27FC236}">
                <a16:creationId xmlns:a16="http://schemas.microsoft.com/office/drawing/2014/main" id="{595EDE0C-7DB3-D19D-E5AE-86FF7E956A04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277" t="9425" r="20036" b="32593"/>
          <a:stretch/>
        </p:blipFill>
        <p:spPr>
          <a:xfrm>
            <a:off x="-41556" y="5155"/>
            <a:ext cx="2905134" cy="2310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626749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2">
            <a:extLst>
              <a:ext uri="{FF2B5EF4-FFF2-40B4-BE49-F238E27FC236}">
                <a16:creationId xmlns:a16="http://schemas.microsoft.com/office/drawing/2014/main" id="{9B924914-C4EC-42E9-BDA9-00449EB54191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581000"/>
            <a:ext cx="12192000" cy="276999"/>
          </a:xfrm>
          <a:prstGeom prst="rect">
            <a:avLst/>
          </a:prstGeom>
          <a:solidFill>
            <a:srgbClr val="D0112B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Osaka" pitchFamily="1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Osaka" pitchFamily="1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Osaka" pitchFamily="1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Osaka" pitchFamily="1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Osaka" pitchFamily="1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Osaka" pitchFamily="1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Osaka" pitchFamily="1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Osaka" pitchFamily="1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Osaka" pitchFamily="1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2400">
              <a:ea typeface="ヒラギノ角ゴ Pro W3" pitchFamily="1" charset="-128"/>
              <a:cs typeface="Arial" panose="020B0604020202020204" pitchFamily="34" charset="0"/>
            </a:endParaRPr>
          </a:p>
        </p:txBody>
      </p:sp>
      <p:sp>
        <p:nvSpPr>
          <p:cNvPr id="21" name="Slide Number Placeholder 1">
            <a:extLst>
              <a:ext uri="{FF2B5EF4-FFF2-40B4-BE49-F238E27FC236}">
                <a16:creationId xmlns:a16="http://schemas.microsoft.com/office/drawing/2014/main" id="{2B49DEF5-10A5-4B88-891D-97694EBE1D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64388" y="6536936"/>
            <a:ext cx="2743200" cy="365125"/>
          </a:xfrm>
        </p:spPr>
        <p:txBody>
          <a:bodyPr/>
          <a:lstStyle/>
          <a:p>
            <a:fld id="{0F2AA633-8D16-41C7-BF9F-1030927967C5}" type="slidenum">
              <a:rPr lang="tr-TR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11</a:t>
            </a:fld>
            <a:endParaRPr lang="tr-TR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5C978F0-3DA1-65B6-0540-B4937DB985D1}"/>
              </a:ext>
            </a:extLst>
          </p:cNvPr>
          <p:cNvSpPr/>
          <p:nvPr/>
        </p:nvSpPr>
        <p:spPr>
          <a:xfrm>
            <a:off x="2697453" y="1046701"/>
            <a:ext cx="1114425" cy="6380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/>
              <a:t>CZTS crystal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6C212C6-A10A-7AFB-811C-6661216C9DA0}"/>
              </a:ext>
            </a:extLst>
          </p:cNvPr>
          <p:cNvSpPr/>
          <p:nvPr/>
        </p:nvSpPr>
        <p:spPr>
          <a:xfrm>
            <a:off x="714366" y="1097798"/>
            <a:ext cx="981075" cy="53585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/>
              <a:t>ns laser </a:t>
            </a:r>
          </a:p>
        </p:txBody>
      </p:sp>
      <p:sp>
        <p:nvSpPr>
          <p:cNvPr id="10" name="Lightning Bolt 9">
            <a:extLst>
              <a:ext uri="{FF2B5EF4-FFF2-40B4-BE49-F238E27FC236}">
                <a16:creationId xmlns:a16="http://schemas.microsoft.com/office/drawing/2014/main" id="{34E0FBC1-9CA6-1E41-A280-9B14EA40401F}"/>
              </a:ext>
            </a:extLst>
          </p:cNvPr>
          <p:cNvSpPr/>
          <p:nvPr/>
        </p:nvSpPr>
        <p:spPr>
          <a:xfrm>
            <a:off x="2073565" y="1227227"/>
            <a:ext cx="219075" cy="276999"/>
          </a:xfrm>
          <a:prstGeom prst="lightningBol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887B27E-7B9F-B1DB-1414-48D391E708AE}"/>
              </a:ext>
            </a:extLst>
          </p:cNvPr>
          <p:cNvSpPr/>
          <p:nvPr/>
        </p:nvSpPr>
        <p:spPr>
          <a:xfrm>
            <a:off x="2878428" y="2284978"/>
            <a:ext cx="809625" cy="6762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/>
              <a:t>Bias T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F0A91DE5-0E5A-67E3-C72B-490F52A910CA}"/>
              </a:ext>
            </a:extLst>
          </p:cNvPr>
          <p:cNvCxnSpPr/>
          <p:nvPr/>
        </p:nvCxnSpPr>
        <p:spPr>
          <a:xfrm flipV="1">
            <a:off x="3283240" y="1856230"/>
            <a:ext cx="0" cy="24765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>
            <a:extLst>
              <a:ext uri="{FF2B5EF4-FFF2-40B4-BE49-F238E27FC236}">
                <a16:creationId xmlns:a16="http://schemas.microsoft.com/office/drawing/2014/main" id="{BEC428E8-08CB-8C6C-B4FA-6B63F7AC0B53}"/>
              </a:ext>
            </a:extLst>
          </p:cNvPr>
          <p:cNvSpPr/>
          <p:nvPr/>
        </p:nvSpPr>
        <p:spPr>
          <a:xfrm>
            <a:off x="4288128" y="2304089"/>
            <a:ext cx="914400" cy="6380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/>
              <a:t>Bias Voltage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EE1803A3-3E49-9643-607D-491EE712D330}"/>
              </a:ext>
            </a:extLst>
          </p:cNvPr>
          <p:cNvCxnSpPr/>
          <p:nvPr/>
        </p:nvCxnSpPr>
        <p:spPr>
          <a:xfrm flipH="1">
            <a:off x="3811878" y="2656330"/>
            <a:ext cx="3429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>
            <a:extLst>
              <a:ext uri="{FF2B5EF4-FFF2-40B4-BE49-F238E27FC236}">
                <a16:creationId xmlns:a16="http://schemas.microsoft.com/office/drawing/2014/main" id="{D7E7365C-5590-D562-4110-355F89C98A89}"/>
              </a:ext>
            </a:extLst>
          </p:cNvPr>
          <p:cNvSpPr/>
          <p:nvPr/>
        </p:nvSpPr>
        <p:spPr>
          <a:xfrm>
            <a:off x="4745328" y="960960"/>
            <a:ext cx="1325860" cy="80952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/>
              <a:t>Broadband Amplifier </a:t>
            </a:r>
          </a:p>
          <a:p>
            <a:pPr algn="ctr"/>
            <a:r>
              <a:rPr lang="en-US" dirty="0"/>
              <a:t>DC to 2GHZ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7BBD6E34-9B09-7313-3E27-A62EE6BFED16}"/>
              </a:ext>
            </a:extLst>
          </p:cNvPr>
          <p:cNvCxnSpPr/>
          <p:nvPr/>
        </p:nvCxnSpPr>
        <p:spPr>
          <a:xfrm>
            <a:off x="3954753" y="1365724"/>
            <a:ext cx="66675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7">
            <a:extLst>
              <a:ext uri="{FF2B5EF4-FFF2-40B4-BE49-F238E27FC236}">
                <a16:creationId xmlns:a16="http://schemas.microsoft.com/office/drawing/2014/main" id="{EA530490-C2D7-F0DB-8B43-6CDC732E4FC6}"/>
              </a:ext>
            </a:extLst>
          </p:cNvPr>
          <p:cNvSpPr/>
          <p:nvPr/>
        </p:nvSpPr>
        <p:spPr>
          <a:xfrm>
            <a:off x="6599827" y="973959"/>
            <a:ext cx="1325860" cy="80952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/>
              <a:t>Scope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C08A194F-81C7-C189-F286-DB01314AA48B}"/>
              </a:ext>
            </a:extLst>
          </p:cNvPr>
          <p:cNvCxnSpPr>
            <a:cxnSpLocks/>
          </p:cNvCxnSpPr>
          <p:nvPr/>
        </p:nvCxnSpPr>
        <p:spPr>
          <a:xfrm>
            <a:off x="6278853" y="1389474"/>
            <a:ext cx="20766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Picture 21" descr="A close-up of a computer&#10;&#10;Description automatically generated with low confidence">
            <a:extLst>
              <a:ext uri="{FF2B5EF4-FFF2-40B4-BE49-F238E27FC236}">
                <a16:creationId xmlns:a16="http://schemas.microsoft.com/office/drawing/2014/main" id="{05DD5BC7-59D8-2C79-CDAF-23F0F5B0933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556490" y="1698503"/>
            <a:ext cx="1296825" cy="1729100"/>
          </a:xfrm>
          <a:prstGeom prst="rect">
            <a:avLst/>
          </a:prstGeom>
        </p:spPr>
      </p:pic>
      <p:pic>
        <p:nvPicPr>
          <p:cNvPr id="23" name="Picture 22" descr="A picture containing electronics, circuit&#10;&#10;Description automatically generated">
            <a:extLst>
              <a:ext uri="{FF2B5EF4-FFF2-40B4-BE49-F238E27FC236}">
                <a16:creationId xmlns:a16="http://schemas.microsoft.com/office/drawing/2014/main" id="{109F225F-136F-E305-FEAD-76627F21749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9948"/>
          <a:stretch/>
        </p:blipFill>
        <p:spPr>
          <a:xfrm rot="16200000">
            <a:off x="5839828" y="1505670"/>
            <a:ext cx="1296823" cy="2159962"/>
          </a:xfrm>
          <a:prstGeom prst="rect">
            <a:avLst/>
          </a:prstGeom>
        </p:spPr>
      </p:pic>
      <p:pic>
        <p:nvPicPr>
          <p:cNvPr id="24" name="Picture 23" descr="A picture containing text, green, metal, blue&#10;&#10;Description automatically generated">
            <a:extLst>
              <a:ext uri="{FF2B5EF4-FFF2-40B4-BE49-F238E27FC236}">
                <a16:creationId xmlns:a16="http://schemas.microsoft.com/office/drawing/2014/main" id="{E2D5028E-AB49-9B89-7F21-5843F48B2F42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008" r="24445" b="18565"/>
          <a:stretch/>
        </p:blipFill>
        <p:spPr>
          <a:xfrm rot="16200000">
            <a:off x="2802270" y="2688061"/>
            <a:ext cx="884082" cy="1792663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CE812242-013D-E1D7-A77B-899D3919581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644493" y="3674077"/>
            <a:ext cx="2782989" cy="2740173"/>
          </a:xfrm>
          <a:prstGeom prst="rect">
            <a:avLst/>
          </a:prstGeom>
        </p:spPr>
      </p:pic>
      <p:pic>
        <p:nvPicPr>
          <p:cNvPr id="32" name="Picture 31" descr="Chart, histogram&#10;&#10;Description automatically generated">
            <a:extLst>
              <a:ext uri="{FF2B5EF4-FFF2-40B4-BE49-F238E27FC236}">
                <a16:creationId xmlns:a16="http://schemas.microsoft.com/office/drawing/2014/main" id="{93446E0D-DC45-C3AF-7548-64A5FA2F377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5138" y="313506"/>
            <a:ext cx="3431179" cy="3281949"/>
          </a:xfrm>
          <a:prstGeom prst="rect">
            <a:avLst/>
          </a:prstGeom>
        </p:spPr>
      </p:pic>
      <p:pic>
        <p:nvPicPr>
          <p:cNvPr id="33" name="Picture 32" descr="Chart, histogram&#10;&#10;Description automatically generated">
            <a:extLst>
              <a:ext uri="{FF2B5EF4-FFF2-40B4-BE49-F238E27FC236}">
                <a16:creationId xmlns:a16="http://schemas.microsoft.com/office/drawing/2014/main" id="{445C3484-CC68-FA9B-F417-804529ED639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3158" y="3595455"/>
            <a:ext cx="2827806" cy="2827806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12141DB8-F0D8-46CD-C278-21714F70408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38409" y="4136131"/>
            <a:ext cx="3189204" cy="26745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345730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2">
            <a:extLst>
              <a:ext uri="{FF2B5EF4-FFF2-40B4-BE49-F238E27FC236}">
                <a16:creationId xmlns:a16="http://schemas.microsoft.com/office/drawing/2014/main" id="{9B924914-C4EC-42E9-BDA9-00449EB54191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581000"/>
            <a:ext cx="12192000" cy="276999"/>
          </a:xfrm>
          <a:prstGeom prst="rect">
            <a:avLst/>
          </a:prstGeom>
          <a:solidFill>
            <a:srgbClr val="D0112B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Osaka" pitchFamily="1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Osaka" pitchFamily="1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Osaka" pitchFamily="1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Osaka" pitchFamily="1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Osaka" pitchFamily="1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Osaka" pitchFamily="1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Osaka" pitchFamily="1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Osaka" pitchFamily="1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Osaka" pitchFamily="1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2400">
              <a:ea typeface="ヒラギノ角ゴ Pro W3" pitchFamily="1" charset="-128"/>
              <a:cs typeface="Arial" panose="020B0604020202020204" pitchFamily="34" charset="0"/>
            </a:endParaRPr>
          </a:p>
        </p:txBody>
      </p:sp>
      <p:sp>
        <p:nvSpPr>
          <p:cNvPr id="21" name="Slide Number Placeholder 1">
            <a:extLst>
              <a:ext uri="{FF2B5EF4-FFF2-40B4-BE49-F238E27FC236}">
                <a16:creationId xmlns:a16="http://schemas.microsoft.com/office/drawing/2014/main" id="{2B49DEF5-10A5-4B88-891D-97694EBE1D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64388" y="6536936"/>
            <a:ext cx="2743200" cy="365125"/>
          </a:xfrm>
        </p:spPr>
        <p:txBody>
          <a:bodyPr/>
          <a:lstStyle/>
          <a:p>
            <a:fld id="{0F2AA633-8D16-41C7-BF9F-1030927967C5}" type="slidenum">
              <a:rPr lang="tr-TR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12</a:t>
            </a:fld>
            <a:endParaRPr lang="tr-TR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76FC2EF-F157-4A39-0FF8-59C53922BF9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75426" y="5599043"/>
            <a:ext cx="1723549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r>
              <a:rPr lang="en-GB" altLang="en-US" sz="9600" b="1" dirty="0">
                <a:solidFill>
                  <a:srgbClr val="CC0000"/>
                </a:solidFill>
                <a:latin typeface="New York" charset="0"/>
              </a:rPr>
              <a:t>     </a:t>
            </a:r>
            <a:endParaRPr lang="en-GB" altLang="en-US" sz="2000" b="1" dirty="0">
              <a:solidFill>
                <a:srgbClr val="CC0000"/>
              </a:solidFill>
              <a:latin typeface="Times" panose="02020603050405020304" pitchFamily="18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EB676D1-EE63-325A-F4C7-9C4B664EBB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6448" y="386528"/>
            <a:ext cx="3175898" cy="2109817"/>
          </a:xfrm>
          <a:prstGeom prst="rect">
            <a:avLst/>
          </a:prstGeom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7F1ED161-1A48-EB88-35C1-16A7FE2FF880}"/>
              </a:ext>
            </a:extLst>
          </p:cNvPr>
          <p:cNvGrpSpPr/>
          <p:nvPr/>
        </p:nvGrpSpPr>
        <p:grpSpPr>
          <a:xfrm>
            <a:off x="3753225" y="404311"/>
            <a:ext cx="3628415" cy="1844675"/>
            <a:chOff x="4549487" y="3781426"/>
            <a:chExt cx="3628415" cy="1844675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F3B73D1F-57B7-76E2-17E4-97445B3A3160}"/>
                </a:ext>
              </a:extLst>
            </p:cNvPr>
            <p:cNvSpPr/>
            <p:nvPr/>
          </p:nvSpPr>
          <p:spPr>
            <a:xfrm>
              <a:off x="5339452" y="4038600"/>
              <a:ext cx="1895475" cy="132556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err="1"/>
                <a:t>CdZnTe</a:t>
              </a:r>
              <a:endParaRPr lang="en-US" dirty="0"/>
            </a:p>
          </p:txBody>
        </p: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1F7F72BC-B7B0-E138-B15C-97AF2FEC6E4F}"/>
                </a:ext>
              </a:extLst>
            </p:cNvPr>
            <p:cNvCxnSpPr/>
            <p:nvPr/>
          </p:nvCxnSpPr>
          <p:spPr>
            <a:xfrm>
              <a:off x="5558527" y="4305300"/>
              <a:ext cx="0" cy="800100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A700D3EF-B99D-E414-3123-2A8CD2C3FCC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082527" y="4305300"/>
              <a:ext cx="0" cy="800100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6ED09AEB-1793-B342-CDDD-2A112DBBCFBA}"/>
                </a:ext>
              </a:extLst>
            </p:cNvPr>
            <p:cNvSpPr txBox="1"/>
            <p:nvPr/>
          </p:nvSpPr>
          <p:spPr>
            <a:xfrm>
              <a:off x="5408486" y="5021818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e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B01F8831-79C7-7578-21C5-EDC08121CB55}"/>
                </a:ext>
              </a:extLst>
            </p:cNvPr>
            <p:cNvSpPr txBox="1"/>
            <p:nvPr/>
          </p:nvSpPr>
          <p:spPr>
            <a:xfrm>
              <a:off x="6928433" y="5050116"/>
              <a:ext cx="3064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h</a:t>
              </a: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D5A805AE-3E09-C7AC-BB02-BCBE0653E717}"/>
                </a:ext>
              </a:extLst>
            </p:cNvPr>
            <p:cNvSpPr/>
            <p:nvPr/>
          </p:nvSpPr>
          <p:spPr>
            <a:xfrm>
              <a:off x="5339452" y="3781426"/>
              <a:ext cx="1895473" cy="265112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Negative</a:t>
              </a: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A7D473C6-B1F6-1C64-C2A3-4C15724F72C5}"/>
                </a:ext>
              </a:extLst>
            </p:cNvPr>
            <p:cNvSpPr/>
            <p:nvPr/>
          </p:nvSpPr>
          <p:spPr>
            <a:xfrm>
              <a:off x="5339452" y="5360989"/>
              <a:ext cx="1895473" cy="265112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Positive</a:t>
              </a:r>
            </a:p>
          </p:txBody>
        </p: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A8E2B1DD-9184-D482-8986-F679160A13EE}"/>
                </a:ext>
              </a:extLst>
            </p:cNvPr>
            <p:cNvCxnSpPr>
              <a:stCxn id="18" idx="3"/>
            </p:cNvCxnSpPr>
            <p:nvPr/>
          </p:nvCxnSpPr>
          <p:spPr>
            <a:xfrm>
              <a:off x="7234925" y="3913982"/>
              <a:ext cx="495302" cy="0"/>
            </a:xfrm>
            <a:prstGeom prst="line">
              <a:avLst/>
            </a:prstGeom>
            <a:ln>
              <a:solidFill>
                <a:srgbClr val="FFFF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AFCD77D7-DE83-94DE-6CA3-6207F1567785}"/>
                </a:ext>
              </a:extLst>
            </p:cNvPr>
            <p:cNvCxnSpPr>
              <a:stCxn id="18" idx="3"/>
            </p:cNvCxnSpPr>
            <p:nvPr/>
          </p:nvCxnSpPr>
          <p:spPr>
            <a:xfrm>
              <a:off x="7234925" y="3913982"/>
              <a:ext cx="657227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CE80C4AA-F98A-468C-E459-FF27F035DF5B}"/>
                </a:ext>
              </a:extLst>
            </p:cNvPr>
            <p:cNvCxnSpPr/>
            <p:nvPr/>
          </p:nvCxnSpPr>
          <p:spPr>
            <a:xfrm>
              <a:off x="7234925" y="5493545"/>
              <a:ext cx="657227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2C703511-D511-9980-68AF-7067FF2BF509}"/>
                </a:ext>
              </a:extLst>
            </p:cNvPr>
            <p:cNvSpPr/>
            <p:nvPr/>
          </p:nvSpPr>
          <p:spPr>
            <a:xfrm>
              <a:off x="7606402" y="4473551"/>
              <a:ext cx="571500" cy="48340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A</a:t>
              </a:r>
            </a:p>
          </p:txBody>
        </p: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E1AA9473-94FB-2FB1-3C96-EBD5D9E2C4B3}"/>
                </a:ext>
              </a:extLst>
            </p:cNvPr>
            <p:cNvCxnSpPr/>
            <p:nvPr/>
          </p:nvCxnSpPr>
          <p:spPr>
            <a:xfrm>
              <a:off x="7892152" y="3913982"/>
              <a:ext cx="0" cy="708009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C8E8668B-ED55-0A3A-699C-AFEDCA7FBEA9}"/>
                </a:ext>
              </a:extLst>
            </p:cNvPr>
            <p:cNvCxnSpPr/>
            <p:nvPr/>
          </p:nvCxnSpPr>
          <p:spPr>
            <a:xfrm>
              <a:off x="7892152" y="4785536"/>
              <a:ext cx="0" cy="708009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27">
              <a:extLst>
                <a:ext uri="{FF2B5EF4-FFF2-40B4-BE49-F238E27FC236}">
                  <a16:creationId xmlns:a16="http://schemas.microsoft.com/office/drawing/2014/main" id="{5AF01E3A-7137-4E35-43F3-4FF96BCC8F2C}"/>
                </a:ext>
              </a:extLst>
            </p:cNvPr>
            <p:cNvCxnSpPr/>
            <p:nvPr/>
          </p:nvCxnSpPr>
          <p:spPr>
            <a:xfrm>
              <a:off x="4996552" y="4046538"/>
              <a:ext cx="0" cy="1314451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9" name="TextBox 28">
                  <a:extLst>
                    <a:ext uri="{FF2B5EF4-FFF2-40B4-BE49-F238E27FC236}">
                      <a16:creationId xmlns:a16="http://schemas.microsoft.com/office/drawing/2014/main" id="{DF20FF53-3C9E-6F22-E0CE-7E45ABE51B7F}"/>
                    </a:ext>
                  </a:extLst>
                </p:cNvPr>
                <p:cNvSpPr txBox="1"/>
                <p:nvPr/>
              </p:nvSpPr>
              <p:spPr>
                <a:xfrm>
                  <a:off x="4549487" y="4439322"/>
                  <a:ext cx="337528" cy="524118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>
                          <m:f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𝑑𝑉</m:t>
                            </m:r>
                          </m:num>
                          <m:den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𝑑𝑥</m:t>
                            </m:r>
                          </m:den>
                        </m:f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29" name="TextBox 28">
                  <a:extLst>
                    <a:ext uri="{FF2B5EF4-FFF2-40B4-BE49-F238E27FC236}">
                      <a16:creationId xmlns:a16="http://schemas.microsoft.com/office/drawing/2014/main" id="{E7D26FBC-4CD3-3DE8-D865-54B47010590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549487" y="4439322"/>
                  <a:ext cx="337528" cy="524118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pic>
        <p:nvPicPr>
          <p:cNvPr id="30" name="Picture 29">
            <a:extLst>
              <a:ext uri="{FF2B5EF4-FFF2-40B4-BE49-F238E27FC236}">
                <a16:creationId xmlns:a16="http://schemas.microsoft.com/office/drawing/2014/main" id="{2FF6AE82-62F7-769F-84AD-25533EB0AFB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2627" y="4875284"/>
            <a:ext cx="2629473" cy="2042216"/>
          </a:xfrm>
          <a:prstGeom prst="rect">
            <a:avLst/>
          </a:prstGeom>
          <a:noFill/>
        </p:spPr>
      </p:pic>
      <p:grpSp>
        <p:nvGrpSpPr>
          <p:cNvPr id="31" name="Group 30">
            <a:extLst>
              <a:ext uri="{FF2B5EF4-FFF2-40B4-BE49-F238E27FC236}">
                <a16:creationId xmlns:a16="http://schemas.microsoft.com/office/drawing/2014/main" id="{EA7E740A-E2B6-2CE2-27F2-EFD5EAA290B6}"/>
              </a:ext>
            </a:extLst>
          </p:cNvPr>
          <p:cNvGrpSpPr/>
          <p:nvPr/>
        </p:nvGrpSpPr>
        <p:grpSpPr>
          <a:xfrm>
            <a:off x="7658528" y="417203"/>
            <a:ext cx="4380945" cy="2880928"/>
            <a:chOff x="5458330" y="2199209"/>
            <a:chExt cx="4999355" cy="3190875"/>
          </a:xfrm>
        </p:grpSpPr>
        <p:pic>
          <p:nvPicPr>
            <p:cNvPr id="32" name="Picture 31" descr="A picture containing person, indoor&#10;&#10;Description automatically generated">
              <a:extLst>
                <a:ext uri="{FF2B5EF4-FFF2-40B4-BE49-F238E27FC236}">
                  <a16:creationId xmlns:a16="http://schemas.microsoft.com/office/drawing/2014/main" id="{1A625197-D733-F624-CF13-067BD4B9D78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58330" y="2199209"/>
              <a:ext cx="4999355" cy="3190875"/>
            </a:xfrm>
            <a:prstGeom prst="rect">
              <a:avLst/>
            </a:prstGeom>
            <a:noFill/>
          </p:spPr>
        </p:pic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C2D1C73A-3EF9-6414-1A6A-4B39FE81F9BB}"/>
                </a:ext>
              </a:extLst>
            </p:cNvPr>
            <p:cNvSpPr txBox="1"/>
            <p:nvPr/>
          </p:nvSpPr>
          <p:spPr>
            <a:xfrm>
              <a:off x="8731391" y="4551924"/>
              <a:ext cx="500846" cy="40142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700" dirty="0"/>
                <a:t>670</a:t>
              </a:r>
            </a:p>
          </p:txBody>
        </p:sp>
      </p:grpSp>
      <p:pic>
        <p:nvPicPr>
          <p:cNvPr id="34" name="İçerik Yer Tutucusu 4" descr="iç mekan, kişi içeren bir resim&#10;&#10;Açıklama otomatik olarak oluşturuldu">
            <a:extLst>
              <a:ext uri="{FF2B5EF4-FFF2-40B4-BE49-F238E27FC236}">
                <a16:creationId xmlns:a16="http://schemas.microsoft.com/office/drawing/2014/main" id="{CB406B71-46DC-4059-BAFB-810D8BD15249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255" r="-1" b="-1"/>
          <a:stretch/>
        </p:blipFill>
        <p:spPr>
          <a:xfrm>
            <a:off x="103959" y="2571677"/>
            <a:ext cx="4096331" cy="2303607"/>
          </a:xfrm>
          <a:prstGeom prst="rect">
            <a:avLst/>
          </a:prstGeom>
        </p:spPr>
      </p:pic>
      <p:pic>
        <p:nvPicPr>
          <p:cNvPr id="35" name="Picture 34" descr="Chart, histogram&#10;&#10;Description automatically generated">
            <a:extLst>
              <a:ext uri="{FF2B5EF4-FFF2-40B4-BE49-F238E27FC236}">
                <a16:creationId xmlns:a16="http://schemas.microsoft.com/office/drawing/2014/main" id="{803FD763-8FF4-2D7D-DF55-0AB5E8E5736D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8929" y="2478598"/>
            <a:ext cx="5389560" cy="4129389"/>
          </a:xfrm>
          <a:prstGeom prst="rect">
            <a:avLst/>
          </a:prstGeom>
          <a:noFill/>
          <a:ln>
            <a:noFill/>
          </a:ln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6" name="Table 35">
                <a:extLst>
                  <a:ext uri="{FF2B5EF4-FFF2-40B4-BE49-F238E27FC236}">
                    <a16:creationId xmlns:a16="http://schemas.microsoft.com/office/drawing/2014/main" id="{0607ABAC-B8DC-807A-30CB-DAD9AD471504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379595370"/>
                  </p:ext>
                </p:extLst>
              </p:nvPr>
            </p:nvGraphicFramePr>
            <p:xfrm>
              <a:off x="9056594" y="2496345"/>
              <a:ext cx="2743200" cy="4185887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685800">
                      <a:extLst>
                        <a:ext uri="{9D8B030D-6E8A-4147-A177-3AD203B41FA5}">
                          <a16:colId xmlns:a16="http://schemas.microsoft.com/office/drawing/2014/main" val="3282533801"/>
                        </a:ext>
                      </a:extLst>
                    </a:gridCol>
                    <a:gridCol w="685800">
                      <a:extLst>
                        <a:ext uri="{9D8B030D-6E8A-4147-A177-3AD203B41FA5}">
                          <a16:colId xmlns:a16="http://schemas.microsoft.com/office/drawing/2014/main" val="1563737695"/>
                        </a:ext>
                      </a:extLst>
                    </a:gridCol>
                    <a:gridCol w="604935">
                      <a:extLst>
                        <a:ext uri="{9D8B030D-6E8A-4147-A177-3AD203B41FA5}">
                          <a16:colId xmlns:a16="http://schemas.microsoft.com/office/drawing/2014/main" val="3207553907"/>
                        </a:ext>
                      </a:extLst>
                    </a:gridCol>
                    <a:gridCol w="766665">
                      <a:extLst>
                        <a:ext uri="{9D8B030D-6E8A-4147-A177-3AD203B41FA5}">
                          <a16:colId xmlns:a16="http://schemas.microsoft.com/office/drawing/2014/main" val="993767757"/>
                        </a:ext>
                      </a:extLst>
                    </a:gridCol>
                  </a:tblGrid>
                  <a:tr h="825724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3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Deep Level Defects</a:t>
                          </a:r>
                          <a:endParaRPr lang="en-US" sz="1200" dirty="0">
                            <a:effectLst/>
                            <a:latin typeface="Arial" panose="020B0604020202020204" pitchFamily="34" charset="0"/>
                            <a:ea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3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Peak Temperature(K)</a:t>
                          </a:r>
                          <a:endParaRPr lang="en-US" sz="1200">
                            <a:effectLst/>
                            <a:latin typeface="Arial" panose="020B0604020202020204" pitchFamily="34" charset="0"/>
                            <a:ea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3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Activation Energy(eV)</a:t>
                          </a:r>
                          <a:endParaRPr lang="en-US" sz="1200">
                            <a:effectLst/>
                            <a:latin typeface="Arial" panose="020B0604020202020204" pitchFamily="34" charset="0"/>
                            <a:ea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3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Origin of Defects</a:t>
                          </a:r>
                          <a:endParaRPr lang="en-US" sz="1200">
                            <a:effectLst/>
                            <a:latin typeface="Arial" panose="020B0604020202020204" pitchFamily="34" charset="0"/>
                            <a:ea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249639695"/>
                      </a:ext>
                    </a:extLst>
                  </a:tr>
                  <a:tr h="205110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3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D1</a:t>
                          </a:r>
                          <a:endParaRPr lang="en-US" sz="1200" dirty="0">
                            <a:effectLst/>
                            <a:latin typeface="Arial" panose="020B0604020202020204" pitchFamily="34" charset="0"/>
                            <a:ea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3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51.9</a:t>
                          </a:r>
                          <a:endParaRPr lang="en-US" sz="1200" dirty="0">
                            <a:effectLst/>
                            <a:latin typeface="Arial" panose="020B0604020202020204" pitchFamily="34" charset="0"/>
                            <a:ea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3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0.0778</a:t>
                          </a:r>
                          <a:endParaRPr lang="en-US" sz="1200" dirty="0">
                            <a:effectLst/>
                            <a:latin typeface="Arial" panose="020B0604020202020204" pitchFamily="34" charset="0"/>
                            <a:ea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3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50" dirty="0" err="1">
                              <a:effectLst/>
                            </a:rPr>
                            <a:t>V</a:t>
                          </a:r>
                          <a:r>
                            <a:rPr lang="en-US" sz="1250" baseline="-25000" dirty="0" err="1">
                              <a:effectLst/>
                            </a:rPr>
                            <a:t>cd</a:t>
                          </a:r>
                          <a:r>
                            <a:rPr lang="en-US" sz="1250" dirty="0">
                              <a:effectLst/>
                            </a:rPr>
                            <a:t> [1]</a:t>
                          </a:r>
                          <a:endParaRPr lang="en-US" sz="1200" dirty="0">
                            <a:effectLst/>
                            <a:latin typeface="Arial" panose="020B0604020202020204" pitchFamily="34" charset="0"/>
                            <a:ea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408570124"/>
                      </a:ext>
                    </a:extLst>
                  </a:tr>
                  <a:tr h="406484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3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D2</a:t>
                          </a:r>
                          <a:endParaRPr lang="en-US" sz="1200">
                            <a:effectLst/>
                            <a:latin typeface="Arial" panose="020B0604020202020204" pitchFamily="34" charset="0"/>
                            <a:ea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3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100.6</a:t>
                          </a:r>
                          <a:endParaRPr lang="en-US" sz="1200" dirty="0">
                            <a:effectLst/>
                            <a:latin typeface="Arial" panose="020B0604020202020204" pitchFamily="34" charset="0"/>
                            <a:ea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3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0.1738</a:t>
                          </a:r>
                          <a:endParaRPr lang="en-US" sz="1200">
                            <a:effectLst/>
                            <a:latin typeface="Arial" panose="020B0604020202020204" pitchFamily="34" charset="0"/>
                            <a:ea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3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A center [2]</a:t>
                          </a:r>
                          <a:endParaRPr lang="en-US" sz="1200" dirty="0">
                            <a:effectLst/>
                            <a:latin typeface="Arial" panose="020B0604020202020204" pitchFamily="34" charset="0"/>
                            <a:ea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335093669"/>
                      </a:ext>
                    </a:extLst>
                  </a:tr>
                  <a:tr h="406484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3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D3</a:t>
                          </a:r>
                          <a:endParaRPr lang="en-US" sz="1200">
                            <a:effectLst/>
                            <a:latin typeface="Arial" panose="020B0604020202020204" pitchFamily="34" charset="0"/>
                            <a:ea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3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124.0</a:t>
                          </a:r>
                          <a:endParaRPr lang="en-US" sz="1200" dirty="0">
                            <a:effectLst/>
                            <a:latin typeface="Arial" panose="020B0604020202020204" pitchFamily="34" charset="0"/>
                            <a:ea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3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0.2232</a:t>
                          </a:r>
                          <a:endParaRPr lang="en-US" sz="1200">
                            <a:effectLst/>
                            <a:latin typeface="Arial" panose="020B0604020202020204" pitchFamily="34" charset="0"/>
                            <a:ea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3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A center [2]</a:t>
                          </a:r>
                          <a:endParaRPr lang="en-US" sz="1200" dirty="0">
                            <a:effectLst/>
                            <a:latin typeface="Arial" panose="020B0604020202020204" pitchFamily="34" charset="0"/>
                            <a:ea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3586533721"/>
                      </a:ext>
                    </a:extLst>
                  </a:tr>
                  <a:tr h="643096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3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D4</a:t>
                          </a:r>
                          <a:endParaRPr lang="en-US" sz="1200">
                            <a:effectLst/>
                            <a:latin typeface="Arial" panose="020B0604020202020204" pitchFamily="34" charset="0"/>
                            <a:ea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3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180.4</a:t>
                          </a:r>
                          <a:endParaRPr lang="en-US" sz="1200" dirty="0">
                            <a:effectLst/>
                            <a:latin typeface="Arial" panose="020B0604020202020204" pitchFamily="34" charset="0"/>
                            <a:ea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3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0.3481</a:t>
                          </a:r>
                          <a:endParaRPr lang="en-US" sz="1200">
                            <a:effectLst/>
                            <a:latin typeface="Arial" panose="020B0604020202020204" pitchFamily="34" charset="0"/>
                            <a:ea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3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50" dirty="0">
                              <a:effectLst/>
                            </a:rPr>
                            <a:t>Zn-related defec</a:t>
                          </a:r>
                          <a:r>
                            <a:rPr lang="en-US" sz="1200" dirty="0">
                              <a:effectLst/>
                            </a:rPr>
                            <a:t>t [3]</a:t>
                          </a:r>
                          <a:endParaRPr lang="en-US" sz="1200" dirty="0">
                            <a:effectLst/>
                            <a:latin typeface="Arial" panose="020B0604020202020204" pitchFamily="34" charset="0"/>
                            <a:ea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1600616665"/>
                      </a:ext>
                    </a:extLst>
                  </a:tr>
                  <a:tr h="643096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3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D5</a:t>
                          </a:r>
                          <a:endParaRPr lang="en-US" sz="1200">
                            <a:effectLst/>
                            <a:latin typeface="Arial" panose="020B0604020202020204" pitchFamily="34" charset="0"/>
                            <a:ea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3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239.6</a:t>
                          </a:r>
                          <a:endParaRPr lang="en-US" sz="1200" dirty="0">
                            <a:effectLst/>
                            <a:latin typeface="Arial" panose="020B0604020202020204" pitchFamily="34" charset="0"/>
                            <a:ea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3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0.4857</a:t>
                          </a:r>
                          <a:endParaRPr lang="en-US" sz="1200">
                            <a:effectLst/>
                            <a:latin typeface="Arial" panose="020B0604020202020204" pitchFamily="34" charset="0"/>
                            <a:ea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3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50" dirty="0" err="1">
                              <a:effectLst/>
                            </a:rPr>
                            <a:t>Te</a:t>
                          </a:r>
                          <a:r>
                            <a:rPr lang="en-US" sz="800" dirty="0" err="1">
                              <a:effectLst/>
                            </a:rPr>
                            <a:t>Cd</a:t>
                          </a:r>
                          <a:r>
                            <a:rPr lang="en-US" sz="800" dirty="0">
                              <a:effectLst/>
                            </a:rPr>
                            <a:t> </a:t>
                          </a:r>
                          <a:r>
                            <a:rPr lang="en-US" sz="1250" dirty="0">
                              <a:effectLst/>
                            </a:rPr>
                            <a:t>related defect</a:t>
                          </a:r>
                          <a:r>
                            <a:rPr lang="en-US" sz="800" dirty="0">
                              <a:effectLst/>
                            </a:rPr>
                            <a:t> [4]</a:t>
                          </a:r>
                          <a:endParaRPr lang="en-US" sz="1200" dirty="0">
                            <a:effectLst/>
                            <a:latin typeface="Arial" panose="020B0604020202020204" pitchFamily="34" charset="0"/>
                            <a:ea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1396402186"/>
                      </a:ext>
                    </a:extLst>
                  </a:tr>
                  <a:tr h="633626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3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D6</a:t>
                          </a:r>
                          <a:endParaRPr lang="en-US" sz="1200">
                            <a:effectLst/>
                            <a:latin typeface="Arial" panose="020B0604020202020204" pitchFamily="34" charset="0"/>
                            <a:ea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3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276.5</a:t>
                          </a:r>
                          <a:endParaRPr lang="en-US" sz="1200">
                            <a:effectLst/>
                            <a:latin typeface="Arial" panose="020B0604020202020204" pitchFamily="34" charset="0"/>
                            <a:ea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3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0.5742</a:t>
                          </a:r>
                          <a:endParaRPr lang="en-US" sz="1200">
                            <a:effectLst/>
                            <a:latin typeface="Arial" panose="020B0604020202020204" pitchFamily="34" charset="0"/>
                            <a:ea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3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50" dirty="0">
                              <a:effectLst/>
                            </a:rPr>
                            <a:t>Cd vacancy</a:t>
                          </a:r>
                          <a:r>
                            <a:rPr lang="en-US" sz="1200" dirty="0">
                              <a:effectLst/>
                            </a:rPr>
                            <a:t> [5]</a:t>
                          </a:r>
                          <a:endParaRPr lang="en-US" sz="1200" dirty="0">
                            <a:effectLst/>
                            <a:latin typeface="Arial" panose="020B0604020202020204" pitchFamily="34" charset="0"/>
                            <a:ea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3851579473"/>
                      </a:ext>
                    </a:extLst>
                  </a:tr>
                  <a:tr h="422267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3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D7</a:t>
                          </a:r>
                          <a:endParaRPr lang="en-US" sz="1200" dirty="0">
                            <a:effectLst/>
                            <a:latin typeface="Arial" panose="020B0604020202020204" pitchFamily="34" charset="0"/>
                            <a:ea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3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287.8</a:t>
                          </a:r>
                          <a:endParaRPr lang="en-US" sz="1200">
                            <a:effectLst/>
                            <a:latin typeface="Arial" panose="020B0604020202020204" pitchFamily="34" charset="0"/>
                            <a:ea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3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0.6016</a:t>
                          </a:r>
                          <a:endParaRPr lang="en-US" sz="1200">
                            <a:effectLst/>
                            <a:latin typeface="Arial" panose="020B0604020202020204" pitchFamily="34" charset="0"/>
                            <a:ea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3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 xmlns:m="http://schemas.openxmlformats.org/officeDocument/2006/math">
                              <m:sSubSup>
                                <m:sSubSupPr>
                                  <m:ctrlPr>
                                    <a:rPr lang="en-US" sz="1200" i="1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1200">
                                      <a:effectLst/>
                                      <a:latin typeface="Cambria Math" panose="02040503050406030204" pitchFamily="18" charset="0"/>
                                    </a:rPr>
                                    <m:t>𝑇𝑒</m:t>
                                  </m:r>
                                </m:e>
                                <m:sub>
                                  <m:r>
                                    <a:rPr lang="en-US" sz="1200">
                                      <a:effectLst/>
                                      <a:latin typeface="Cambria Math" panose="02040503050406030204" pitchFamily="18" charset="0"/>
                                    </a:rPr>
                                    <m:t>𝐶𝑑</m:t>
                                  </m:r>
                                </m:sub>
                                <m:sup>
                                  <m:r>
                                    <a:rPr lang="en-US" sz="1200">
                                      <a:effectLst/>
                                      <a:latin typeface="Cambria Math" panose="02040503050406030204" pitchFamily="18" charset="0"/>
                                    </a:rPr>
                                    <m:t>−2</m:t>
                                  </m:r>
                                </m:sup>
                              </m:sSubSup>
                            </m:oMath>
                          </a14:m>
                          <a:r>
                            <a:rPr lang="en-US" sz="1200" dirty="0">
                              <a:effectLst/>
                            </a:rPr>
                            <a:t>+</a:t>
                          </a:r>
                          <a14:m>
                            <m:oMath xmlns:m="http://schemas.openxmlformats.org/officeDocument/2006/math">
                              <m:sSubSup>
                                <m:sSubSupPr>
                                  <m:ctrlPr>
                                    <a:rPr lang="en-US" sz="1200" i="1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1200">
                                      <a:effectLst/>
                                      <a:latin typeface="Cambria Math" panose="02040503050406030204" pitchFamily="18" charset="0"/>
                                    </a:rPr>
                                    <m:t>𝑉</m:t>
                                  </m:r>
                                </m:e>
                                <m:sub>
                                  <m:r>
                                    <a:rPr lang="en-US" sz="1200">
                                      <a:effectLst/>
                                      <a:latin typeface="Cambria Math" panose="02040503050406030204" pitchFamily="18" charset="0"/>
                                    </a:rPr>
                                    <m:t>𝐶𝑑</m:t>
                                  </m:r>
                                </m:sub>
                                <m:sup>
                                  <m:r>
                                    <a:rPr lang="en-US" sz="1200">
                                      <a:effectLst/>
                                      <a:latin typeface="Cambria Math" panose="02040503050406030204" pitchFamily="18" charset="0"/>
                                    </a:rPr>
                                    <m:t>−2</m:t>
                                  </m:r>
                                </m:sup>
                              </m:sSubSup>
                              <m:r>
                                <a:rPr lang="en-US" sz="1200">
                                  <a:effectLst/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oMath>
                          </a14:m>
                          <a:r>
                            <a:rPr lang="en-US" sz="1200" dirty="0">
                              <a:effectLst/>
                            </a:rPr>
                            <a:t>[6]</a:t>
                          </a:r>
                          <a:endParaRPr lang="en-US" sz="1200" dirty="0">
                            <a:effectLst/>
                            <a:latin typeface="Arial" panose="020B0604020202020204" pitchFamily="34" charset="0"/>
                            <a:ea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1117630744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36" name="Table 35">
                <a:extLst>
                  <a:ext uri="{FF2B5EF4-FFF2-40B4-BE49-F238E27FC236}">
                    <a16:creationId xmlns:a16="http://schemas.microsoft.com/office/drawing/2014/main" id="{0607ABAC-B8DC-807A-30CB-DAD9AD471504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379595370"/>
                  </p:ext>
                </p:extLst>
              </p:nvPr>
            </p:nvGraphicFramePr>
            <p:xfrm>
              <a:off x="9056594" y="2496345"/>
              <a:ext cx="2743200" cy="4185887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685800">
                      <a:extLst>
                        <a:ext uri="{9D8B030D-6E8A-4147-A177-3AD203B41FA5}">
                          <a16:colId xmlns:a16="http://schemas.microsoft.com/office/drawing/2014/main" val="3282533801"/>
                        </a:ext>
                      </a:extLst>
                    </a:gridCol>
                    <a:gridCol w="685800">
                      <a:extLst>
                        <a:ext uri="{9D8B030D-6E8A-4147-A177-3AD203B41FA5}">
                          <a16:colId xmlns:a16="http://schemas.microsoft.com/office/drawing/2014/main" val="1563737695"/>
                        </a:ext>
                      </a:extLst>
                    </a:gridCol>
                    <a:gridCol w="604935">
                      <a:extLst>
                        <a:ext uri="{9D8B030D-6E8A-4147-A177-3AD203B41FA5}">
                          <a16:colId xmlns:a16="http://schemas.microsoft.com/office/drawing/2014/main" val="3207553907"/>
                        </a:ext>
                      </a:extLst>
                    </a:gridCol>
                    <a:gridCol w="766665">
                      <a:extLst>
                        <a:ext uri="{9D8B030D-6E8A-4147-A177-3AD203B41FA5}">
                          <a16:colId xmlns:a16="http://schemas.microsoft.com/office/drawing/2014/main" val="993767757"/>
                        </a:ext>
                      </a:extLst>
                    </a:gridCol>
                  </a:tblGrid>
                  <a:tr h="825724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3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Deep Level Defects</a:t>
                          </a:r>
                          <a:endParaRPr lang="en-US" sz="1200" dirty="0">
                            <a:effectLst/>
                            <a:latin typeface="Arial" panose="020B0604020202020204" pitchFamily="34" charset="0"/>
                            <a:ea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3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Peak Temperature(K)</a:t>
                          </a:r>
                          <a:endParaRPr lang="en-US" sz="1200">
                            <a:effectLst/>
                            <a:latin typeface="Arial" panose="020B0604020202020204" pitchFamily="34" charset="0"/>
                            <a:ea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3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Activation Energy(eV)</a:t>
                          </a:r>
                          <a:endParaRPr lang="en-US" sz="1200">
                            <a:effectLst/>
                            <a:latin typeface="Arial" panose="020B0604020202020204" pitchFamily="34" charset="0"/>
                            <a:ea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3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Origin of Defects</a:t>
                          </a:r>
                          <a:endParaRPr lang="en-US" sz="1200">
                            <a:effectLst/>
                            <a:latin typeface="Arial" panose="020B0604020202020204" pitchFamily="34" charset="0"/>
                            <a:ea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249639695"/>
                      </a:ext>
                    </a:extLst>
                  </a:tr>
                  <a:tr h="205110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3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D1</a:t>
                          </a:r>
                          <a:endParaRPr lang="en-US" sz="1200" dirty="0">
                            <a:effectLst/>
                            <a:latin typeface="Arial" panose="020B0604020202020204" pitchFamily="34" charset="0"/>
                            <a:ea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3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51.9</a:t>
                          </a:r>
                          <a:endParaRPr lang="en-US" sz="1200" dirty="0">
                            <a:effectLst/>
                            <a:latin typeface="Arial" panose="020B0604020202020204" pitchFamily="34" charset="0"/>
                            <a:ea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3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0.0778</a:t>
                          </a:r>
                          <a:endParaRPr lang="en-US" sz="1200" dirty="0">
                            <a:effectLst/>
                            <a:latin typeface="Arial" panose="020B0604020202020204" pitchFamily="34" charset="0"/>
                            <a:ea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3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50" dirty="0" err="1">
                              <a:effectLst/>
                            </a:rPr>
                            <a:t>V</a:t>
                          </a:r>
                          <a:r>
                            <a:rPr lang="en-US" sz="1250" baseline="-25000" dirty="0" err="1">
                              <a:effectLst/>
                            </a:rPr>
                            <a:t>cd</a:t>
                          </a:r>
                          <a:r>
                            <a:rPr lang="en-US" sz="1250" dirty="0">
                              <a:effectLst/>
                            </a:rPr>
                            <a:t> [1]</a:t>
                          </a:r>
                          <a:endParaRPr lang="en-US" sz="1200" dirty="0">
                            <a:effectLst/>
                            <a:latin typeface="Arial" panose="020B0604020202020204" pitchFamily="34" charset="0"/>
                            <a:ea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408570124"/>
                      </a:ext>
                    </a:extLst>
                  </a:tr>
                  <a:tr h="406484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3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D2</a:t>
                          </a:r>
                          <a:endParaRPr lang="en-US" sz="1200">
                            <a:effectLst/>
                            <a:latin typeface="Arial" panose="020B0604020202020204" pitchFamily="34" charset="0"/>
                            <a:ea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3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100.6</a:t>
                          </a:r>
                          <a:endParaRPr lang="en-US" sz="1200" dirty="0">
                            <a:effectLst/>
                            <a:latin typeface="Arial" panose="020B0604020202020204" pitchFamily="34" charset="0"/>
                            <a:ea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3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0.1738</a:t>
                          </a:r>
                          <a:endParaRPr lang="en-US" sz="1200">
                            <a:effectLst/>
                            <a:latin typeface="Arial" panose="020B0604020202020204" pitchFamily="34" charset="0"/>
                            <a:ea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3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A center [2]</a:t>
                          </a:r>
                          <a:endParaRPr lang="en-US" sz="1200" dirty="0">
                            <a:effectLst/>
                            <a:latin typeface="Arial" panose="020B0604020202020204" pitchFamily="34" charset="0"/>
                            <a:ea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335093669"/>
                      </a:ext>
                    </a:extLst>
                  </a:tr>
                  <a:tr h="406484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3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D3</a:t>
                          </a:r>
                          <a:endParaRPr lang="en-US" sz="1200">
                            <a:effectLst/>
                            <a:latin typeface="Arial" panose="020B0604020202020204" pitchFamily="34" charset="0"/>
                            <a:ea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3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124.0</a:t>
                          </a:r>
                          <a:endParaRPr lang="en-US" sz="1200" dirty="0">
                            <a:effectLst/>
                            <a:latin typeface="Arial" panose="020B0604020202020204" pitchFamily="34" charset="0"/>
                            <a:ea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3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0.2232</a:t>
                          </a:r>
                          <a:endParaRPr lang="en-US" sz="1200">
                            <a:effectLst/>
                            <a:latin typeface="Arial" panose="020B0604020202020204" pitchFamily="34" charset="0"/>
                            <a:ea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3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A center [2]</a:t>
                          </a:r>
                          <a:endParaRPr lang="en-US" sz="1200" dirty="0">
                            <a:effectLst/>
                            <a:latin typeface="Arial" panose="020B0604020202020204" pitchFamily="34" charset="0"/>
                            <a:ea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3586533721"/>
                      </a:ext>
                    </a:extLst>
                  </a:tr>
                  <a:tr h="643096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3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D4</a:t>
                          </a:r>
                          <a:endParaRPr lang="en-US" sz="1200">
                            <a:effectLst/>
                            <a:latin typeface="Arial" panose="020B0604020202020204" pitchFamily="34" charset="0"/>
                            <a:ea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3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180.4</a:t>
                          </a:r>
                          <a:endParaRPr lang="en-US" sz="1200" dirty="0">
                            <a:effectLst/>
                            <a:latin typeface="Arial" panose="020B0604020202020204" pitchFamily="34" charset="0"/>
                            <a:ea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3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0.3481</a:t>
                          </a:r>
                          <a:endParaRPr lang="en-US" sz="1200">
                            <a:effectLst/>
                            <a:latin typeface="Arial" panose="020B0604020202020204" pitchFamily="34" charset="0"/>
                            <a:ea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3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50" dirty="0">
                              <a:effectLst/>
                            </a:rPr>
                            <a:t>Zn-related defec</a:t>
                          </a:r>
                          <a:r>
                            <a:rPr lang="en-US" sz="1200" dirty="0">
                              <a:effectLst/>
                            </a:rPr>
                            <a:t>t [3]</a:t>
                          </a:r>
                          <a:endParaRPr lang="en-US" sz="1200" dirty="0">
                            <a:effectLst/>
                            <a:latin typeface="Arial" panose="020B0604020202020204" pitchFamily="34" charset="0"/>
                            <a:ea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1600616665"/>
                      </a:ext>
                    </a:extLst>
                  </a:tr>
                  <a:tr h="643096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3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D5</a:t>
                          </a:r>
                          <a:endParaRPr lang="en-US" sz="1200">
                            <a:effectLst/>
                            <a:latin typeface="Arial" panose="020B0604020202020204" pitchFamily="34" charset="0"/>
                            <a:ea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3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239.6</a:t>
                          </a:r>
                          <a:endParaRPr lang="en-US" sz="1200" dirty="0">
                            <a:effectLst/>
                            <a:latin typeface="Arial" panose="020B0604020202020204" pitchFamily="34" charset="0"/>
                            <a:ea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3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0.4857</a:t>
                          </a:r>
                          <a:endParaRPr lang="en-US" sz="1200">
                            <a:effectLst/>
                            <a:latin typeface="Arial" panose="020B0604020202020204" pitchFamily="34" charset="0"/>
                            <a:ea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3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50" dirty="0" err="1">
                              <a:effectLst/>
                            </a:rPr>
                            <a:t>Te</a:t>
                          </a:r>
                          <a:r>
                            <a:rPr lang="en-US" sz="800" dirty="0" err="1">
                              <a:effectLst/>
                            </a:rPr>
                            <a:t>Cd</a:t>
                          </a:r>
                          <a:r>
                            <a:rPr lang="en-US" sz="800" dirty="0">
                              <a:effectLst/>
                            </a:rPr>
                            <a:t> </a:t>
                          </a:r>
                          <a:r>
                            <a:rPr lang="en-US" sz="1250" dirty="0">
                              <a:effectLst/>
                            </a:rPr>
                            <a:t>related defect</a:t>
                          </a:r>
                          <a:r>
                            <a:rPr lang="en-US" sz="800" dirty="0">
                              <a:effectLst/>
                            </a:rPr>
                            <a:t> [4]</a:t>
                          </a:r>
                          <a:endParaRPr lang="en-US" sz="1200" dirty="0">
                            <a:effectLst/>
                            <a:latin typeface="Arial" panose="020B0604020202020204" pitchFamily="34" charset="0"/>
                            <a:ea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1396402186"/>
                      </a:ext>
                    </a:extLst>
                  </a:tr>
                  <a:tr h="633626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3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D6</a:t>
                          </a:r>
                          <a:endParaRPr lang="en-US" sz="1200">
                            <a:effectLst/>
                            <a:latin typeface="Arial" panose="020B0604020202020204" pitchFamily="34" charset="0"/>
                            <a:ea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3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276.5</a:t>
                          </a:r>
                          <a:endParaRPr lang="en-US" sz="1200">
                            <a:effectLst/>
                            <a:latin typeface="Arial" panose="020B0604020202020204" pitchFamily="34" charset="0"/>
                            <a:ea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3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0.5742</a:t>
                          </a:r>
                          <a:endParaRPr lang="en-US" sz="1200">
                            <a:effectLst/>
                            <a:latin typeface="Arial" panose="020B0604020202020204" pitchFamily="34" charset="0"/>
                            <a:ea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3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50" dirty="0">
                              <a:effectLst/>
                            </a:rPr>
                            <a:t>Cd vacancy</a:t>
                          </a:r>
                          <a:r>
                            <a:rPr lang="en-US" sz="1200" dirty="0">
                              <a:effectLst/>
                            </a:rPr>
                            <a:t> [5]</a:t>
                          </a:r>
                          <a:endParaRPr lang="en-US" sz="1200" dirty="0">
                            <a:effectLst/>
                            <a:latin typeface="Arial" panose="020B0604020202020204" pitchFamily="34" charset="0"/>
                            <a:ea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3851579473"/>
                      </a:ext>
                    </a:extLst>
                  </a:tr>
                  <a:tr h="422267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3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D7</a:t>
                          </a:r>
                          <a:endParaRPr lang="en-US" sz="1200" dirty="0">
                            <a:effectLst/>
                            <a:latin typeface="Arial" panose="020B0604020202020204" pitchFamily="34" charset="0"/>
                            <a:ea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3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287.8</a:t>
                          </a:r>
                          <a:endParaRPr lang="en-US" sz="1200">
                            <a:effectLst/>
                            <a:latin typeface="Arial" panose="020B0604020202020204" pitchFamily="34" charset="0"/>
                            <a:ea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3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0.6016</a:t>
                          </a:r>
                          <a:endParaRPr lang="en-US" sz="1200">
                            <a:effectLst/>
                            <a:latin typeface="Arial" panose="020B0604020202020204" pitchFamily="34" charset="0"/>
                            <a:ea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9"/>
                          <a:stretch>
                            <a:fillRect l="-258730" t="-904348" r="-3175" b="-2029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117630744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4033401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2">
            <a:extLst>
              <a:ext uri="{FF2B5EF4-FFF2-40B4-BE49-F238E27FC236}">
                <a16:creationId xmlns:a16="http://schemas.microsoft.com/office/drawing/2014/main" id="{9B924914-C4EC-42E9-BDA9-00449EB54191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581000"/>
            <a:ext cx="12192000" cy="276999"/>
          </a:xfrm>
          <a:prstGeom prst="rect">
            <a:avLst/>
          </a:prstGeom>
          <a:solidFill>
            <a:srgbClr val="D0112B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Osaka" pitchFamily="1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Osaka" pitchFamily="1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Osaka" pitchFamily="1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Osaka" pitchFamily="1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Osaka" pitchFamily="1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Osaka" pitchFamily="1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Osaka" pitchFamily="1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Osaka" pitchFamily="1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Osaka" pitchFamily="1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2400">
              <a:ea typeface="ヒラギノ角ゴ Pro W3" pitchFamily="1" charset="-128"/>
              <a:cs typeface="Arial" panose="020B0604020202020204" pitchFamily="34" charset="0"/>
            </a:endParaRPr>
          </a:p>
        </p:txBody>
      </p:sp>
      <p:sp>
        <p:nvSpPr>
          <p:cNvPr id="21" name="Slide Number Placeholder 1">
            <a:extLst>
              <a:ext uri="{FF2B5EF4-FFF2-40B4-BE49-F238E27FC236}">
                <a16:creationId xmlns:a16="http://schemas.microsoft.com/office/drawing/2014/main" id="{2B49DEF5-10A5-4B88-891D-97694EBE1D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64388" y="6536936"/>
            <a:ext cx="2743200" cy="365125"/>
          </a:xfrm>
        </p:spPr>
        <p:txBody>
          <a:bodyPr/>
          <a:lstStyle/>
          <a:p>
            <a:fld id="{0F2AA633-8D16-41C7-BF9F-1030927967C5}" type="slidenum">
              <a:rPr lang="tr-TR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13</a:t>
            </a:fld>
            <a:endParaRPr lang="tr-TR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76FC2EF-F157-4A39-0FF8-59C53922BF9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75426" y="5599043"/>
            <a:ext cx="1723549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r>
              <a:rPr lang="en-GB" altLang="en-US" sz="9600" b="1" dirty="0">
                <a:solidFill>
                  <a:srgbClr val="CC0000"/>
                </a:solidFill>
                <a:latin typeface="New York" charset="0"/>
              </a:rPr>
              <a:t>     </a:t>
            </a:r>
            <a:endParaRPr lang="en-GB" altLang="en-US" sz="2000" b="1" dirty="0">
              <a:solidFill>
                <a:srgbClr val="CC0000"/>
              </a:solidFill>
              <a:latin typeface="Times" panose="02020603050405020304" pitchFamily="18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F54289AC-E73A-A360-FB61-87752F81A4F4}"/>
              </a:ext>
            </a:extLst>
          </p:cNvPr>
          <p:cNvSpPr/>
          <p:nvPr/>
        </p:nvSpPr>
        <p:spPr>
          <a:xfrm>
            <a:off x="8216900" y="1567865"/>
            <a:ext cx="1828800" cy="3873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E372405-B481-3565-491B-237FAD91F3D8}"/>
              </a:ext>
            </a:extLst>
          </p:cNvPr>
          <p:cNvSpPr/>
          <p:nvPr/>
        </p:nvSpPr>
        <p:spPr>
          <a:xfrm>
            <a:off x="2087847" y="356201"/>
            <a:ext cx="1828800" cy="3873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4FCF79B-6CB5-69C2-FA10-FDADED250113}"/>
              </a:ext>
            </a:extLst>
          </p:cNvPr>
          <p:cNvSpPr/>
          <p:nvPr/>
        </p:nvSpPr>
        <p:spPr>
          <a:xfrm>
            <a:off x="1140121" y="571907"/>
            <a:ext cx="3129921" cy="3873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9FA5C63-578A-16C1-1F4F-D34A429A6B3B}"/>
              </a:ext>
            </a:extLst>
          </p:cNvPr>
          <p:cNvSpPr/>
          <p:nvPr/>
        </p:nvSpPr>
        <p:spPr>
          <a:xfrm>
            <a:off x="6835587" y="1763730"/>
            <a:ext cx="3847659" cy="40613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58127B9-F784-7ADC-898B-512C6D6A0636}"/>
              </a:ext>
            </a:extLst>
          </p:cNvPr>
          <p:cNvSpPr/>
          <p:nvPr/>
        </p:nvSpPr>
        <p:spPr>
          <a:xfrm>
            <a:off x="252881" y="1922333"/>
            <a:ext cx="89941" cy="20386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TR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AC2287B-5C4F-9C1B-1336-AA67B9F5F077}"/>
              </a:ext>
            </a:extLst>
          </p:cNvPr>
          <p:cNvSpPr/>
          <p:nvPr/>
        </p:nvSpPr>
        <p:spPr>
          <a:xfrm rot="5400000">
            <a:off x="815014" y="3398866"/>
            <a:ext cx="89940" cy="121420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TR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EA5FAA5-9774-B0E4-419B-642663284E2D}"/>
              </a:ext>
            </a:extLst>
          </p:cNvPr>
          <p:cNvSpPr/>
          <p:nvPr/>
        </p:nvSpPr>
        <p:spPr>
          <a:xfrm>
            <a:off x="1377144" y="1922333"/>
            <a:ext cx="89941" cy="20386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TR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5CD4ABD-2782-E5C5-105A-3723EEE0608B}"/>
              </a:ext>
            </a:extLst>
          </p:cNvPr>
          <p:cNvSpPr/>
          <p:nvPr/>
        </p:nvSpPr>
        <p:spPr>
          <a:xfrm>
            <a:off x="586413" y="2645608"/>
            <a:ext cx="547142" cy="5921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TR" dirty="0"/>
          </a:p>
        </p:txBody>
      </p:sp>
      <p:cxnSp>
        <p:nvCxnSpPr>
          <p:cNvPr id="37" name="Elbow Connector 20">
            <a:extLst>
              <a:ext uri="{FF2B5EF4-FFF2-40B4-BE49-F238E27FC236}">
                <a16:creationId xmlns:a16="http://schemas.microsoft.com/office/drawing/2014/main" id="{09975998-321D-1AEC-1CB6-36B4A2A4FE36}"/>
              </a:ext>
            </a:extLst>
          </p:cNvPr>
          <p:cNvCxnSpPr/>
          <p:nvPr/>
        </p:nvCxnSpPr>
        <p:spPr>
          <a:xfrm>
            <a:off x="1587006" y="4005966"/>
            <a:ext cx="719528" cy="644577"/>
          </a:xfrm>
          <a:prstGeom prst="bentConnector3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FE48991F-7ABA-48B6-41DE-9D70BEE87034}"/>
              </a:ext>
            </a:extLst>
          </p:cNvPr>
          <p:cNvSpPr txBox="1"/>
          <p:nvPr/>
        </p:nvSpPr>
        <p:spPr>
          <a:xfrm>
            <a:off x="380237" y="4095576"/>
            <a:ext cx="959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Cryostat</a:t>
            </a:r>
            <a:endParaRPr lang="en-TR" dirty="0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2E3E155D-3AE1-C140-B033-1569386EEA4B}"/>
              </a:ext>
            </a:extLst>
          </p:cNvPr>
          <p:cNvSpPr/>
          <p:nvPr/>
        </p:nvSpPr>
        <p:spPr>
          <a:xfrm>
            <a:off x="2553810" y="4422814"/>
            <a:ext cx="1109272" cy="4554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TR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0C7A5392-0DE0-404A-DD74-E0B26D6802FB}"/>
              </a:ext>
            </a:extLst>
          </p:cNvPr>
          <p:cNvSpPr txBox="1"/>
          <p:nvPr/>
        </p:nvSpPr>
        <p:spPr>
          <a:xfrm>
            <a:off x="1936632" y="4025493"/>
            <a:ext cx="28350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TR" dirty="0"/>
              <a:t>Temperature Controller Unit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18AA7622-E492-28EF-E41F-9326AE2FD821}"/>
              </a:ext>
            </a:extLst>
          </p:cNvPr>
          <p:cNvSpPr txBox="1"/>
          <p:nvPr/>
        </p:nvSpPr>
        <p:spPr>
          <a:xfrm>
            <a:off x="605846" y="2237094"/>
            <a:ext cx="5277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TR" dirty="0"/>
              <a:t>CZT</a:t>
            </a:r>
          </a:p>
        </p:txBody>
      </p: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5DB39228-4371-EB9D-8913-E3D701EE08B7}"/>
              </a:ext>
            </a:extLst>
          </p:cNvPr>
          <p:cNvCxnSpPr>
            <a:cxnSpLocks/>
          </p:cNvCxnSpPr>
          <p:nvPr/>
        </p:nvCxnSpPr>
        <p:spPr>
          <a:xfrm flipV="1">
            <a:off x="1198859" y="2954154"/>
            <a:ext cx="1341558" cy="6526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Rectangle 42">
            <a:extLst>
              <a:ext uri="{FF2B5EF4-FFF2-40B4-BE49-F238E27FC236}">
                <a16:creationId xmlns:a16="http://schemas.microsoft.com/office/drawing/2014/main" id="{CF441B35-057B-AC03-E208-6C4D21F88DBB}"/>
              </a:ext>
            </a:extLst>
          </p:cNvPr>
          <p:cNvSpPr/>
          <p:nvPr/>
        </p:nvSpPr>
        <p:spPr>
          <a:xfrm>
            <a:off x="3921165" y="2662441"/>
            <a:ext cx="1259174" cy="5921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TR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BC4DB404-0CCE-7307-8FFD-2E1E74617681}"/>
              </a:ext>
            </a:extLst>
          </p:cNvPr>
          <p:cNvSpPr txBox="1"/>
          <p:nvPr/>
        </p:nvSpPr>
        <p:spPr>
          <a:xfrm>
            <a:off x="3829971" y="3310488"/>
            <a:ext cx="13497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TR" dirty="0"/>
              <a:t>Oscilloscope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0F9EADEF-3575-CC1F-A73E-E0CF5BA9A808}"/>
              </a:ext>
            </a:extLst>
          </p:cNvPr>
          <p:cNvSpPr/>
          <p:nvPr/>
        </p:nvSpPr>
        <p:spPr>
          <a:xfrm>
            <a:off x="794808" y="159954"/>
            <a:ext cx="149784" cy="123294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TR"/>
          </a:p>
        </p:txBody>
      </p:sp>
      <p:sp>
        <p:nvSpPr>
          <p:cNvPr id="47" name="Lightning Bolt 46">
            <a:extLst>
              <a:ext uri="{FF2B5EF4-FFF2-40B4-BE49-F238E27FC236}">
                <a16:creationId xmlns:a16="http://schemas.microsoft.com/office/drawing/2014/main" id="{599A4B80-37B3-3DE3-0E98-1DE662078D19}"/>
              </a:ext>
            </a:extLst>
          </p:cNvPr>
          <p:cNvSpPr/>
          <p:nvPr/>
        </p:nvSpPr>
        <p:spPr>
          <a:xfrm>
            <a:off x="794808" y="1574601"/>
            <a:ext cx="149784" cy="529438"/>
          </a:xfrm>
          <a:prstGeom prst="lightningBol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TR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968457C0-DEF6-9E3E-2A55-69F2858A118D}"/>
              </a:ext>
            </a:extLst>
          </p:cNvPr>
          <p:cNvSpPr txBox="1"/>
          <p:nvPr/>
        </p:nvSpPr>
        <p:spPr>
          <a:xfrm>
            <a:off x="1587006" y="389589"/>
            <a:ext cx="8418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TR" dirty="0"/>
              <a:t>Laser</a:t>
            </a:r>
          </a:p>
          <a:p>
            <a:r>
              <a:rPr lang="en-TR" dirty="0"/>
              <a:t>820nm</a:t>
            </a:r>
          </a:p>
        </p:txBody>
      </p: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0BB2482D-AF17-08FC-7D28-CDC04B39E17E}"/>
              </a:ext>
            </a:extLst>
          </p:cNvPr>
          <p:cNvCxnSpPr/>
          <p:nvPr/>
        </p:nvCxnSpPr>
        <p:spPr>
          <a:xfrm>
            <a:off x="4143407" y="1187815"/>
            <a:ext cx="606523" cy="0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D194AE07-4BB4-6542-C243-130B65AA7EC8}"/>
              </a:ext>
            </a:extLst>
          </p:cNvPr>
          <p:cNvCxnSpPr/>
          <p:nvPr/>
        </p:nvCxnSpPr>
        <p:spPr>
          <a:xfrm flipV="1">
            <a:off x="4749930" y="464468"/>
            <a:ext cx="0" cy="723347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D7F4FAD4-6A15-9742-4965-4E6C19B9C92D}"/>
              </a:ext>
            </a:extLst>
          </p:cNvPr>
          <p:cNvCxnSpPr/>
          <p:nvPr/>
        </p:nvCxnSpPr>
        <p:spPr>
          <a:xfrm>
            <a:off x="4749930" y="481956"/>
            <a:ext cx="606523" cy="0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7A0695BA-EE5F-C76A-A485-93E43AF3989F}"/>
              </a:ext>
            </a:extLst>
          </p:cNvPr>
          <p:cNvCxnSpPr/>
          <p:nvPr/>
        </p:nvCxnSpPr>
        <p:spPr>
          <a:xfrm flipV="1">
            <a:off x="5365867" y="464468"/>
            <a:ext cx="0" cy="723347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C1107652-B633-3C6D-5B15-D45B842B99E4}"/>
              </a:ext>
            </a:extLst>
          </p:cNvPr>
          <p:cNvCxnSpPr>
            <a:cxnSpLocks/>
          </p:cNvCxnSpPr>
          <p:nvPr/>
        </p:nvCxnSpPr>
        <p:spPr>
          <a:xfrm>
            <a:off x="5365867" y="1187815"/>
            <a:ext cx="2480111" cy="0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99BFA9BD-D196-4319-E2CE-0CD24382AE0E}"/>
              </a:ext>
            </a:extLst>
          </p:cNvPr>
          <p:cNvCxnSpPr/>
          <p:nvPr/>
        </p:nvCxnSpPr>
        <p:spPr>
          <a:xfrm>
            <a:off x="4749930" y="1392895"/>
            <a:ext cx="606523" cy="0"/>
          </a:xfrm>
          <a:prstGeom prst="straightConnector1">
            <a:avLst/>
          </a:prstGeom>
          <a:ln w="22225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>
            <a:extLst>
              <a:ext uri="{FF2B5EF4-FFF2-40B4-BE49-F238E27FC236}">
                <a16:creationId xmlns:a16="http://schemas.microsoft.com/office/drawing/2014/main" id="{6A6B8AF9-711A-83BF-1D4F-AB541A19B7CF}"/>
              </a:ext>
            </a:extLst>
          </p:cNvPr>
          <p:cNvSpPr txBox="1"/>
          <p:nvPr/>
        </p:nvSpPr>
        <p:spPr>
          <a:xfrm>
            <a:off x="4749930" y="1469988"/>
            <a:ext cx="8194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TR" dirty="0"/>
              <a:t>2 ms</a:t>
            </a:r>
          </a:p>
        </p:txBody>
      </p: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F0CA8324-FE38-430C-2E6A-E5017F66BDCE}"/>
              </a:ext>
            </a:extLst>
          </p:cNvPr>
          <p:cNvCxnSpPr>
            <a:cxnSpLocks/>
          </p:cNvCxnSpPr>
          <p:nvPr/>
        </p:nvCxnSpPr>
        <p:spPr>
          <a:xfrm>
            <a:off x="4143407" y="1839320"/>
            <a:ext cx="3702571" cy="0"/>
          </a:xfrm>
          <a:prstGeom prst="straightConnector1">
            <a:avLst/>
          </a:prstGeom>
          <a:ln w="22225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>
            <a:extLst>
              <a:ext uri="{FF2B5EF4-FFF2-40B4-BE49-F238E27FC236}">
                <a16:creationId xmlns:a16="http://schemas.microsoft.com/office/drawing/2014/main" id="{48C9C4A0-0973-EFD9-BD7A-A362DCF68932}"/>
              </a:ext>
            </a:extLst>
          </p:cNvPr>
          <p:cNvSpPr txBox="1"/>
          <p:nvPr/>
        </p:nvSpPr>
        <p:spPr>
          <a:xfrm>
            <a:off x="5480925" y="1901598"/>
            <a:ext cx="8194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TR" dirty="0"/>
              <a:t>45 ms</a:t>
            </a:r>
          </a:p>
        </p:txBody>
      </p:sp>
      <p:pic>
        <p:nvPicPr>
          <p:cNvPr id="58" name="Picture 57" descr="Diagram, histogram&#10;&#10;Description automatically generated">
            <a:extLst>
              <a:ext uri="{FF2B5EF4-FFF2-40B4-BE49-F238E27FC236}">
                <a16:creationId xmlns:a16="http://schemas.microsoft.com/office/drawing/2014/main" id="{2C353A21-1A39-A7D8-C28A-36D851BFC2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79699" y="4313265"/>
            <a:ext cx="2610622" cy="1873926"/>
          </a:xfrm>
          <a:prstGeom prst="rect">
            <a:avLst/>
          </a:prstGeom>
        </p:spPr>
      </p:pic>
      <p:sp>
        <p:nvSpPr>
          <p:cNvPr id="59" name="Triangle 47">
            <a:extLst>
              <a:ext uri="{FF2B5EF4-FFF2-40B4-BE49-F238E27FC236}">
                <a16:creationId xmlns:a16="http://schemas.microsoft.com/office/drawing/2014/main" id="{FBDF5F82-E601-E0B7-B1F7-A1C8E7D009DC}"/>
              </a:ext>
            </a:extLst>
          </p:cNvPr>
          <p:cNvSpPr/>
          <p:nvPr/>
        </p:nvSpPr>
        <p:spPr>
          <a:xfrm rot="5400000">
            <a:off x="2960549" y="2716049"/>
            <a:ext cx="407624" cy="45123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TR"/>
          </a:p>
        </p:txBody>
      </p:sp>
      <p:pic>
        <p:nvPicPr>
          <p:cNvPr id="60" name="Picture 2">
            <a:extLst>
              <a:ext uri="{FF2B5EF4-FFF2-40B4-BE49-F238E27FC236}">
                <a16:creationId xmlns:a16="http://schemas.microsoft.com/office/drawing/2014/main" id="{6EA55C96-FF7B-7809-F88E-DB358B7CE4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1027" y="140255"/>
            <a:ext cx="3329921" cy="27385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1" name="Rectangle 60">
            <a:extLst>
              <a:ext uri="{FF2B5EF4-FFF2-40B4-BE49-F238E27FC236}">
                <a16:creationId xmlns:a16="http://schemas.microsoft.com/office/drawing/2014/main" id="{34E6A1A6-A6E3-50D8-8CEE-28E4BF587C0F}"/>
              </a:ext>
            </a:extLst>
          </p:cNvPr>
          <p:cNvSpPr/>
          <p:nvPr/>
        </p:nvSpPr>
        <p:spPr>
          <a:xfrm>
            <a:off x="9131299" y="120271"/>
            <a:ext cx="1915459" cy="20079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2" name="Picture 61" descr="Chart, line chart&#10;&#10;Description automatically generated">
            <a:extLst>
              <a:ext uri="{FF2B5EF4-FFF2-40B4-BE49-F238E27FC236}">
                <a16:creationId xmlns:a16="http://schemas.microsoft.com/office/drawing/2014/main" id="{749CE2A0-03CD-567C-5EC1-BDC5119A71B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58712" y="3450900"/>
            <a:ext cx="3853051" cy="2733098"/>
          </a:xfrm>
          <a:prstGeom prst="rect">
            <a:avLst/>
          </a:prstGeom>
        </p:spPr>
      </p:pic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0EC21691-D4FC-C47B-D6F6-2218304AFF97}"/>
              </a:ext>
            </a:extLst>
          </p:cNvPr>
          <p:cNvCxnSpPr>
            <a:cxnSpLocks/>
          </p:cNvCxnSpPr>
          <p:nvPr/>
        </p:nvCxnSpPr>
        <p:spPr>
          <a:xfrm>
            <a:off x="10552063" y="2764542"/>
            <a:ext cx="198637" cy="0"/>
          </a:xfrm>
          <a:prstGeom prst="straightConnector1">
            <a:avLst/>
          </a:prstGeom>
          <a:ln w="22225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1DD96FD0-54D0-4CC4-4173-49C7853C4BB4}"/>
              </a:ext>
            </a:extLst>
          </p:cNvPr>
          <p:cNvSpPr txBox="1"/>
          <p:nvPr/>
        </p:nvSpPr>
        <p:spPr>
          <a:xfrm>
            <a:off x="10504255" y="2781551"/>
            <a:ext cx="340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TR" dirty="0"/>
              <a:t>t</a:t>
            </a:r>
            <a:r>
              <a:rPr lang="en-TR" baseline="-25000" dirty="0"/>
              <a:t>1</a:t>
            </a:r>
            <a:endParaRPr lang="en-TR" dirty="0"/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6BD0D995-B56E-5A40-6316-54CFE19E7720}"/>
              </a:ext>
            </a:extLst>
          </p:cNvPr>
          <p:cNvCxnSpPr>
            <a:cxnSpLocks/>
          </p:cNvCxnSpPr>
          <p:nvPr/>
        </p:nvCxnSpPr>
        <p:spPr>
          <a:xfrm>
            <a:off x="10814856" y="2752357"/>
            <a:ext cx="638227" cy="7162"/>
          </a:xfrm>
          <a:prstGeom prst="straightConnector1">
            <a:avLst/>
          </a:prstGeom>
          <a:ln w="22225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F7B175B9-218F-7B3C-B378-16A412D94B92}"/>
              </a:ext>
            </a:extLst>
          </p:cNvPr>
          <p:cNvSpPr txBox="1"/>
          <p:nvPr/>
        </p:nvSpPr>
        <p:spPr>
          <a:xfrm>
            <a:off x="11167103" y="2790878"/>
            <a:ext cx="340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TR" dirty="0"/>
              <a:t>t</a:t>
            </a:r>
            <a:r>
              <a:rPr lang="en-TR" baseline="-25000" dirty="0"/>
              <a:t>2</a:t>
            </a:r>
            <a:endParaRPr lang="en-TR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3650575-535C-461F-9569-287C1283A996}"/>
              </a:ext>
            </a:extLst>
          </p:cNvPr>
          <p:cNvSpPr txBox="1"/>
          <p:nvPr/>
        </p:nvSpPr>
        <p:spPr>
          <a:xfrm>
            <a:off x="5466691" y="21253"/>
            <a:ext cx="493301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Li, Z., </a:t>
            </a:r>
            <a:r>
              <a:rPr lang="en-US" dirty="0" err="1"/>
              <a:t>Nucl</a:t>
            </a:r>
            <a:r>
              <a:rPr lang="en-US" dirty="0"/>
              <a:t>. Instr. and Meth. A 403, 399-416 (1998)</a:t>
            </a:r>
            <a:br>
              <a:rPr lang="en-US" dirty="0"/>
            </a:br>
            <a:endParaRPr lang="en-US" dirty="0"/>
          </a:p>
          <a:p>
            <a:endParaRPr lang="en-TR" dirty="0"/>
          </a:p>
        </p:txBody>
      </p:sp>
    </p:spTree>
    <p:extLst>
      <p:ext uri="{BB962C8B-B14F-4D97-AF65-F5344CB8AC3E}">
        <p14:creationId xmlns:p14="http://schemas.microsoft.com/office/powerpoint/2010/main" val="411093141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2">
            <a:extLst>
              <a:ext uri="{FF2B5EF4-FFF2-40B4-BE49-F238E27FC236}">
                <a16:creationId xmlns:a16="http://schemas.microsoft.com/office/drawing/2014/main" id="{9B924914-C4EC-42E9-BDA9-00449EB54191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581000"/>
            <a:ext cx="12192000" cy="276999"/>
          </a:xfrm>
          <a:prstGeom prst="rect">
            <a:avLst/>
          </a:prstGeom>
          <a:solidFill>
            <a:srgbClr val="D0112B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Osaka" pitchFamily="1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Osaka" pitchFamily="1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Osaka" pitchFamily="1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Osaka" pitchFamily="1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Osaka" pitchFamily="1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Osaka" pitchFamily="1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Osaka" pitchFamily="1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Osaka" pitchFamily="1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Osaka" pitchFamily="1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2400">
              <a:ea typeface="ヒラギノ角ゴ Pro W3" pitchFamily="1" charset="-128"/>
              <a:cs typeface="Arial" panose="020B0604020202020204" pitchFamily="34" charset="0"/>
            </a:endParaRPr>
          </a:p>
        </p:txBody>
      </p:sp>
      <p:sp>
        <p:nvSpPr>
          <p:cNvPr id="21" name="Slide Number Placeholder 1">
            <a:extLst>
              <a:ext uri="{FF2B5EF4-FFF2-40B4-BE49-F238E27FC236}">
                <a16:creationId xmlns:a16="http://schemas.microsoft.com/office/drawing/2014/main" id="{2B49DEF5-10A5-4B88-891D-97694EBE1D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64388" y="6536936"/>
            <a:ext cx="2743200" cy="365125"/>
          </a:xfrm>
        </p:spPr>
        <p:txBody>
          <a:bodyPr/>
          <a:lstStyle/>
          <a:p>
            <a:fld id="{0F2AA633-8D16-41C7-BF9F-1030927967C5}" type="slidenum">
              <a:rPr lang="tr-TR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14</a:t>
            </a:fld>
            <a:endParaRPr lang="tr-TR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76FC2EF-F157-4A39-0FF8-59C53922BF9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75426" y="5599043"/>
            <a:ext cx="1723549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r>
              <a:rPr lang="en-GB" altLang="en-US" sz="9600" b="1" dirty="0">
                <a:solidFill>
                  <a:srgbClr val="CC0000"/>
                </a:solidFill>
                <a:latin typeface="New York" charset="0"/>
              </a:rPr>
              <a:t>     </a:t>
            </a:r>
            <a:endParaRPr lang="en-GB" altLang="en-US" sz="2000" b="1" dirty="0">
              <a:solidFill>
                <a:srgbClr val="CC0000"/>
              </a:solidFill>
              <a:latin typeface="Times" panose="02020603050405020304" pitchFamily="18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F54289AC-E73A-A360-FB61-87752F81A4F4}"/>
              </a:ext>
            </a:extLst>
          </p:cNvPr>
          <p:cNvSpPr/>
          <p:nvPr/>
        </p:nvSpPr>
        <p:spPr>
          <a:xfrm>
            <a:off x="8216900" y="1567865"/>
            <a:ext cx="1828800" cy="3873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E372405-B481-3565-491B-237FAD91F3D8}"/>
              </a:ext>
            </a:extLst>
          </p:cNvPr>
          <p:cNvSpPr/>
          <p:nvPr/>
        </p:nvSpPr>
        <p:spPr>
          <a:xfrm>
            <a:off x="2087847" y="356201"/>
            <a:ext cx="1828800" cy="3873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4FCF79B-6CB5-69C2-FA10-FDADED250113}"/>
              </a:ext>
            </a:extLst>
          </p:cNvPr>
          <p:cNvSpPr/>
          <p:nvPr/>
        </p:nvSpPr>
        <p:spPr>
          <a:xfrm>
            <a:off x="1140121" y="571907"/>
            <a:ext cx="3129921" cy="3873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9FA5C63-578A-16C1-1F4F-D34A429A6B3B}"/>
              </a:ext>
            </a:extLst>
          </p:cNvPr>
          <p:cNvSpPr/>
          <p:nvPr/>
        </p:nvSpPr>
        <p:spPr>
          <a:xfrm>
            <a:off x="6835587" y="1763730"/>
            <a:ext cx="3847659" cy="40613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58127B9-F784-7ADC-898B-512C6D6A0636}"/>
              </a:ext>
            </a:extLst>
          </p:cNvPr>
          <p:cNvSpPr/>
          <p:nvPr/>
        </p:nvSpPr>
        <p:spPr>
          <a:xfrm>
            <a:off x="252881" y="1922333"/>
            <a:ext cx="89941" cy="20386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TR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AC2287B-5C4F-9C1B-1336-AA67B9F5F077}"/>
              </a:ext>
            </a:extLst>
          </p:cNvPr>
          <p:cNvSpPr/>
          <p:nvPr/>
        </p:nvSpPr>
        <p:spPr>
          <a:xfrm rot="5400000">
            <a:off x="815014" y="3398866"/>
            <a:ext cx="89940" cy="121420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TR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EA5FAA5-9774-B0E4-419B-642663284E2D}"/>
              </a:ext>
            </a:extLst>
          </p:cNvPr>
          <p:cNvSpPr/>
          <p:nvPr/>
        </p:nvSpPr>
        <p:spPr>
          <a:xfrm>
            <a:off x="1377144" y="1922333"/>
            <a:ext cx="89941" cy="20386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TR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5CD4ABD-2782-E5C5-105A-3723EEE0608B}"/>
              </a:ext>
            </a:extLst>
          </p:cNvPr>
          <p:cNvSpPr/>
          <p:nvPr/>
        </p:nvSpPr>
        <p:spPr>
          <a:xfrm>
            <a:off x="586413" y="2645608"/>
            <a:ext cx="547142" cy="5921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TR" dirty="0"/>
          </a:p>
        </p:txBody>
      </p:sp>
      <p:cxnSp>
        <p:nvCxnSpPr>
          <p:cNvPr id="37" name="Elbow Connector 20">
            <a:extLst>
              <a:ext uri="{FF2B5EF4-FFF2-40B4-BE49-F238E27FC236}">
                <a16:creationId xmlns:a16="http://schemas.microsoft.com/office/drawing/2014/main" id="{09975998-321D-1AEC-1CB6-36B4A2A4FE36}"/>
              </a:ext>
            </a:extLst>
          </p:cNvPr>
          <p:cNvCxnSpPr/>
          <p:nvPr/>
        </p:nvCxnSpPr>
        <p:spPr>
          <a:xfrm>
            <a:off x="1587006" y="4005966"/>
            <a:ext cx="719528" cy="644577"/>
          </a:xfrm>
          <a:prstGeom prst="bentConnector3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FE48991F-7ABA-48B6-41DE-9D70BEE87034}"/>
              </a:ext>
            </a:extLst>
          </p:cNvPr>
          <p:cNvSpPr txBox="1"/>
          <p:nvPr/>
        </p:nvSpPr>
        <p:spPr>
          <a:xfrm>
            <a:off x="380237" y="4095576"/>
            <a:ext cx="959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Cryostat</a:t>
            </a:r>
            <a:endParaRPr lang="en-TR" dirty="0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2E3E155D-3AE1-C140-B033-1569386EEA4B}"/>
              </a:ext>
            </a:extLst>
          </p:cNvPr>
          <p:cNvSpPr/>
          <p:nvPr/>
        </p:nvSpPr>
        <p:spPr>
          <a:xfrm>
            <a:off x="2553810" y="4422814"/>
            <a:ext cx="1109272" cy="4554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TR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0C7A5392-0DE0-404A-DD74-E0B26D6802FB}"/>
              </a:ext>
            </a:extLst>
          </p:cNvPr>
          <p:cNvSpPr txBox="1"/>
          <p:nvPr/>
        </p:nvSpPr>
        <p:spPr>
          <a:xfrm>
            <a:off x="1936632" y="4025493"/>
            <a:ext cx="28350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TR" dirty="0"/>
              <a:t>Temperature Controller Unit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18AA7622-E492-28EF-E41F-9326AE2FD821}"/>
              </a:ext>
            </a:extLst>
          </p:cNvPr>
          <p:cNvSpPr txBox="1"/>
          <p:nvPr/>
        </p:nvSpPr>
        <p:spPr>
          <a:xfrm>
            <a:off x="605846" y="2237094"/>
            <a:ext cx="5277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TR" dirty="0"/>
              <a:t>CZT</a:t>
            </a:r>
          </a:p>
        </p:txBody>
      </p: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5DB39228-4371-EB9D-8913-E3D701EE08B7}"/>
              </a:ext>
            </a:extLst>
          </p:cNvPr>
          <p:cNvCxnSpPr>
            <a:cxnSpLocks/>
          </p:cNvCxnSpPr>
          <p:nvPr/>
        </p:nvCxnSpPr>
        <p:spPr>
          <a:xfrm flipV="1">
            <a:off x="1198859" y="2954154"/>
            <a:ext cx="1341558" cy="6526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Rectangle 42">
            <a:extLst>
              <a:ext uri="{FF2B5EF4-FFF2-40B4-BE49-F238E27FC236}">
                <a16:creationId xmlns:a16="http://schemas.microsoft.com/office/drawing/2014/main" id="{CF441B35-057B-AC03-E208-6C4D21F88DBB}"/>
              </a:ext>
            </a:extLst>
          </p:cNvPr>
          <p:cNvSpPr/>
          <p:nvPr/>
        </p:nvSpPr>
        <p:spPr>
          <a:xfrm>
            <a:off x="3921165" y="2662441"/>
            <a:ext cx="1259174" cy="5921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TR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BC4DB404-0CCE-7307-8FFD-2E1E74617681}"/>
              </a:ext>
            </a:extLst>
          </p:cNvPr>
          <p:cNvSpPr txBox="1"/>
          <p:nvPr/>
        </p:nvSpPr>
        <p:spPr>
          <a:xfrm>
            <a:off x="3829971" y="3310488"/>
            <a:ext cx="13497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TR" dirty="0"/>
              <a:t>Oscilloscope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0F9EADEF-3575-CC1F-A73E-E0CF5BA9A808}"/>
              </a:ext>
            </a:extLst>
          </p:cNvPr>
          <p:cNvSpPr/>
          <p:nvPr/>
        </p:nvSpPr>
        <p:spPr>
          <a:xfrm>
            <a:off x="794808" y="159954"/>
            <a:ext cx="149784" cy="123294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TR"/>
          </a:p>
        </p:txBody>
      </p:sp>
      <p:sp>
        <p:nvSpPr>
          <p:cNvPr id="47" name="Lightning Bolt 46">
            <a:extLst>
              <a:ext uri="{FF2B5EF4-FFF2-40B4-BE49-F238E27FC236}">
                <a16:creationId xmlns:a16="http://schemas.microsoft.com/office/drawing/2014/main" id="{599A4B80-37B3-3DE3-0E98-1DE662078D19}"/>
              </a:ext>
            </a:extLst>
          </p:cNvPr>
          <p:cNvSpPr/>
          <p:nvPr/>
        </p:nvSpPr>
        <p:spPr>
          <a:xfrm>
            <a:off x="794808" y="1574601"/>
            <a:ext cx="149784" cy="529438"/>
          </a:xfrm>
          <a:prstGeom prst="lightningBol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TR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968457C0-DEF6-9E3E-2A55-69F2858A118D}"/>
              </a:ext>
            </a:extLst>
          </p:cNvPr>
          <p:cNvSpPr txBox="1"/>
          <p:nvPr/>
        </p:nvSpPr>
        <p:spPr>
          <a:xfrm>
            <a:off x="1587006" y="389589"/>
            <a:ext cx="8418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TR" dirty="0"/>
              <a:t>Laser</a:t>
            </a:r>
          </a:p>
          <a:p>
            <a:r>
              <a:rPr lang="en-TR" dirty="0"/>
              <a:t>820nm</a:t>
            </a:r>
          </a:p>
        </p:txBody>
      </p: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0BB2482D-AF17-08FC-7D28-CDC04B39E17E}"/>
              </a:ext>
            </a:extLst>
          </p:cNvPr>
          <p:cNvCxnSpPr/>
          <p:nvPr/>
        </p:nvCxnSpPr>
        <p:spPr>
          <a:xfrm>
            <a:off x="4143407" y="1187815"/>
            <a:ext cx="606523" cy="0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D194AE07-4BB4-6542-C243-130B65AA7EC8}"/>
              </a:ext>
            </a:extLst>
          </p:cNvPr>
          <p:cNvCxnSpPr/>
          <p:nvPr/>
        </p:nvCxnSpPr>
        <p:spPr>
          <a:xfrm flipV="1">
            <a:off x="4749930" y="464468"/>
            <a:ext cx="0" cy="723347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D7F4FAD4-6A15-9742-4965-4E6C19B9C92D}"/>
              </a:ext>
            </a:extLst>
          </p:cNvPr>
          <p:cNvCxnSpPr/>
          <p:nvPr/>
        </p:nvCxnSpPr>
        <p:spPr>
          <a:xfrm>
            <a:off x="4749930" y="481956"/>
            <a:ext cx="606523" cy="0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7A0695BA-EE5F-C76A-A485-93E43AF3989F}"/>
              </a:ext>
            </a:extLst>
          </p:cNvPr>
          <p:cNvCxnSpPr/>
          <p:nvPr/>
        </p:nvCxnSpPr>
        <p:spPr>
          <a:xfrm flipV="1">
            <a:off x="5365867" y="464468"/>
            <a:ext cx="0" cy="723347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C1107652-B633-3C6D-5B15-D45B842B99E4}"/>
              </a:ext>
            </a:extLst>
          </p:cNvPr>
          <p:cNvCxnSpPr>
            <a:cxnSpLocks/>
          </p:cNvCxnSpPr>
          <p:nvPr/>
        </p:nvCxnSpPr>
        <p:spPr>
          <a:xfrm>
            <a:off x="5365867" y="1187815"/>
            <a:ext cx="2480111" cy="0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99BFA9BD-D196-4319-E2CE-0CD24382AE0E}"/>
              </a:ext>
            </a:extLst>
          </p:cNvPr>
          <p:cNvCxnSpPr/>
          <p:nvPr/>
        </p:nvCxnSpPr>
        <p:spPr>
          <a:xfrm>
            <a:off x="4749930" y="1392895"/>
            <a:ext cx="606523" cy="0"/>
          </a:xfrm>
          <a:prstGeom prst="straightConnector1">
            <a:avLst/>
          </a:prstGeom>
          <a:ln w="22225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>
            <a:extLst>
              <a:ext uri="{FF2B5EF4-FFF2-40B4-BE49-F238E27FC236}">
                <a16:creationId xmlns:a16="http://schemas.microsoft.com/office/drawing/2014/main" id="{6A6B8AF9-711A-83BF-1D4F-AB541A19B7CF}"/>
              </a:ext>
            </a:extLst>
          </p:cNvPr>
          <p:cNvSpPr txBox="1"/>
          <p:nvPr/>
        </p:nvSpPr>
        <p:spPr>
          <a:xfrm>
            <a:off x="4749930" y="1469988"/>
            <a:ext cx="8194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TR" dirty="0"/>
              <a:t>2 ms</a:t>
            </a:r>
          </a:p>
        </p:txBody>
      </p: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F0CA8324-FE38-430C-2E6A-E5017F66BDCE}"/>
              </a:ext>
            </a:extLst>
          </p:cNvPr>
          <p:cNvCxnSpPr>
            <a:cxnSpLocks/>
          </p:cNvCxnSpPr>
          <p:nvPr/>
        </p:nvCxnSpPr>
        <p:spPr>
          <a:xfrm>
            <a:off x="4143407" y="1839320"/>
            <a:ext cx="3702571" cy="0"/>
          </a:xfrm>
          <a:prstGeom prst="straightConnector1">
            <a:avLst/>
          </a:prstGeom>
          <a:ln w="22225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>
            <a:extLst>
              <a:ext uri="{FF2B5EF4-FFF2-40B4-BE49-F238E27FC236}">
                <a16:creationId xmlns:a16="http://schemas.microsoft.com/office/drawing/2014/main" id="{48C9C4A0-0973-EFD9-BD7A-A362DCF68932}"/>
              </a:ext>
            </a:extLst>
          </p:cNvPr>
          <p:cNvSpPr txBox="1"/>
          <p:nvPr/>
        </p:nvSpPr>
        <p:spPr>
          <a:xfrm>
            <a:off x="5480925" y="1901598"/>
            <a:ext cx="8194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TR" dirty="0"/>
              <a:t>45 ms</a:t>
            </a:r>
          </a:p>
        </p:txBody>
      </p:sp>
      <p:pic>
        <p:nvPicPr>
          <p:cNvPr id="58" name="Picture 57" descr="Diagram, histogram&#10;&#10;Description automatically generated">
            <a:extLst>
              <a:ext uri="{FF2B5EF4-FFF2-40B4-BE49-F238E27FC236}">
                <a16:creationId xmlns:a16="http://schemas.microsoft.com/office/drawing/2014/main" id="{2C353A21-1A39-A7D8-C28A-36D851BFC2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79699" y="4313265"/>
            <a:ext cx="2610622" cy="1873926"/>
          </a:xfrm>
          <a:prstGeom prst="rect">
            <a:avLst/>
          </a:prstGeom>
        </p:spPr>
      </p:pic>
      <p:sp>
        <p:nvSpPr>
          <p:cNvPr id="59" name="Triangle 47">
            <a:extLst>
              <a:ext uri="{FF2B5EF4-FFF2-40B4-BE49-F238E27FC236}">
                <a16:creationId xmlns:a16="http://schemas.microsoft.com/office/drawing/2014/main" id="{FBDF5F82-E601-E0B7-B1F7-A1C8E7D009DC}"/>
              </a:ext>
            </a:extLst>
          </p:cNvPr>
          <p:cNvSpPr/>
          <p:nvPr/>
        </p:nvSpPr>
        <p:spPr>
          <a:xfrm rot="5400000">
            <a:off x="2960549" y="2716049"/>
            <a:ext cx="407624" cy="45123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TR"/>
          </a:p>
        </p:txBody>
      </p:sp>
      <p:pic>
        <p:nvPicPr>
          <p:cNvPr id="60" name="Picture 2">
            <a:extLst>
              <a:ext uri="{FF2B5EF4-FFF2-40B4-BE49-F238E27FC236}">
                <a16:creationId xmlns:a16="http://schemas.microsoft.com/office/drawing/2014/main" id="{6EA55C96-FF7B-7809-F88E-DB358B7CE4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1027" y="140255"/>
            <a:ext cx="3329921" cy="27385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1" name="Rectangle 60">
            <a:extLst>
              <a:ext uri="{FF2B5EF4-FFF2-40B4-BE49-F238E27FC236}">
                <a16:creationId xmlns:a16="http://schemas.microsoft.com/office/drawing/2014/main" id="{34E6A1A6-A6E3-50D8-8CEE-28E4BF587C0F}"/>
              </a:ext>
            </a:extLst>
          </p:cNvPr>
          <p:cNvSpPr/>
          <p:nvPr/>
        </p:nvSpPr>
        <p:spPr>
          <a:xfrm>
            <a:off x="9131299" y="120271"/>
            <a:ext cx="1915459" cy="20079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2" name="Picture 61" descr="Chart, line chart&#10;&#10;Description automatically generated">
            <a:extLst>
              <a:ext uri="{FF2B5EF4-FFF2-40B4-BE49-F238E27FC236}">
                <a16:creationId xmlns:a16="http://schemas.microsoft.com/office/drawing/2014/main" id="{749CE2A0-03CD-567C-5EC1-BDC5119A71B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58712" y="3450900"/>
            <a:ext cx="3853051" cy="2733098"/>
          </a:xfrm>
          <a:prstGeom prst="rect">
            <a:avLst/>
          </a:prstGeom>
        </p:spPr>
      </p:pic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0EC21691-D4FC-C47B-D6F6-2218304AFF97}"/>
              </a:ext>
            </a:extLst>
          </p:cNvPr>
          <p:cNvCxnSpPr>
            <a:cxnSpLocks/>
          </p:cNvCxnSpPr>
          <p:nvPr/>
        </p:nvCxnSpPr>
        <p:spPr>
          <a:xfrm>
            <a:off x="10552063" y="2764542"/>
            <a:ext cx="198637" cy="0"/>
          </a:xfrm>
          <a:prstGeom prst="straightConnector1">
            <a:avLst/>
          </a:prstGeom>
          <a:ln w="22225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1DD96FD0-54D0-4CC4-4173-49C7853C4BB4}"/>
              </a:ext>
            </a:extLst>
          </p:cNvPr>
          <p:cNvSpPr txBox="1"/>
          <p:nvPr/>
        </p:nvSpPr>
        <p:spPr>
          <a:xfrm>
            <a:off x="10504255" y="2781551"/>
            <a:ext cx="340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TR" dirty="0"/>
              <a:t>t</a:t>
            </a:r>
            <a:r>
              <a:rPr lang="en-TR" baseline="-25000" dirty="0"/>
              <a:t>1</a:t>
            </a:r>
            <a:endParaRPr lang="en-TR" dirty="0"/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6BD0D995-B56E-5A40-6316-54CFE19E7720}"/>
              </a:ext>
            </a:extLst>
          </p:cNvPr>
          <p:cNvCxnSpPr>
            <a:cxnSpLocks/>
          </p:cNvCxnSpPr>
          <p:nvPr/>
        </p:nvCxnSpPr>
        <p:spPr>
          <a:xfrm>
            <a:off x="10814856" y="2752357"/>
            <a:ext cx="638227" cy="7162"/>
          </a:xfrm>
          <a:prstGeom prst="straightConnector1">
            <a:avLst/>
          </a:prstGeom>
          <a:ln w="22225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F7B175B9-218F-7B3C-B378-16A412D94B92}"/>
              </a:ext>
            </a:extLst>
          </p:cNvPr>
          <p:cNvSpPr txBox="1"/>
          <p:nvPr/>
        </p:nvSpPr>
        <p:spPr>
          <a:xfrm>
            <a:off x="11167103" y="2790878"/>
            <a:ext cx="340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TR" dirty="0"/>
              <a:t>t</a:t>
            </a:r>
            <a:r>
              <a:rPr lang="en-TR" baseline="-25000" dirty="0"/>
              <a:t>2</a:t>
            </a:r>
            <a:endParaRPr lang="en-TR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3650575-535C-461F-9569-287C1283A996}"/>
              </a:ext>
            </a:extLst>
          </p:cNvPr>
          <p:cNvSpPr txBox="1"/>
          <p:nvPr/>
        </p:nvSpPr>
        <p:spPr>
          <a:xfrm>
            <a:off x="5466691" y="21253"/>
            <a:ext cx="493301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Li, Z., </a:t>
            </a:r>
            <a:r>
              <a:rPr lang="en-US" dirty="0" err="1"/>
              <a:t>Nucl</a:t>
            </a:r>
            <a:r>
              <a:rPr lang="en-US" dirty="0"/>
              <a:t>. Instr. and Meth. A 403, 399-416 (1998)</a:t>
            </a:r>
            <a:br>
              <a:rPr lang="en-US" dirty="0"/>
            </a:br>
            <a:endParaRPr lang="en-US" dirty="0"/>
          </a:p>
          <a:p>
            <a:endParaRPr lang="en-TR" dirty="0"/>
          </a:p>
        </p:txBody>
      </p:sp>
    </p:spTree>
    <p:extLst>
      <p:ext uri="{BB962C8B-B14F-4D97-AF65-F5344CB8AC3E}">
        <p14:creationId xmlns:p14="http://schemas.microsoft.com/office/powerpoint/2010/main" val="360259749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2">
            <a:extLst>
              <a:ext uri="{FF2B5EF4-FFF2-40B4-BE49-F238E27FC236}">
                <a16:creationId xmlns:a16="http://schemas.microsoft.com/office/drawing/2014/main" id="{9B924914-C4EC-42E9-BDA9-00449EB54191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581000"/>
            <a:ext cx="12192000" cy="276999"/>
          </a:xfrm>
          <a:prstGeom prst="rect">
            <a:avLst/>
          </a:prstGeom>
          <a:solidFill>
            <a:srgbClr val="D0112B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Osaka" pitchFamily="1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Osaka" pitchFamily="1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Osaka" pitchFamily="1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Osaka" pitchFamily="1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Osaka" pitchFamily="1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Osaka" pitchFamily="1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Osaka" pitchFamily="1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Osaka" pitchFamily="1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Osaka" pitchFamily="1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2400">
              <a:ea typeface="ヒラギノ角ゴ Pro W3" pitchFamily="1" charset="-128"/>
              <a:cs typeface="Arial" panose="020B0604020202020204" pitchFamily="34" charset="0"/>
            </a:endParaRPr>
          </a:p>
        </p:txBody>
      </p:sp>
      <p:sp>
        <p:nvSpPr>
          <p:cNvPr id="21" name="Slide Number Placeholder 1">
            <a:extLst>
              <a:ext uri="{FF2B5EF4-FFF2-40B4-BE49-F238E27FC236}">
                <a16:creationId xmlns:a16="http://schemas.microsoft.com/office/drawing/2014/main" id="{2B49DEF5-10A5-4B88-891D-97694EBE1D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64388" y="6536936"/>
            <a:ext cx="2743200" cy="365125"/>
          </a:xfrm>
        </p:spPr>
        <p:txBody>
          <a:bodyPr/>
          <a:lstStyle/>
          <a:p>
            <a:fld id="{0F2AA633-8D16-41C7-BF9F-1030927967C5}" type="slidenum">
              <a:rPr lang="tr-TR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15</a:t>
            </a:fld>
            <a:endParaRPr lang="tr-TR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76FC2EF-F157-4A39-0FF8-59C53922BF9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75426" y="5599043"/>
            <a:ext cx="1723549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r>
              <a:rPr lang="en-GB" altLang="en-US" sz="9600" b="1" dirty="0">
                <a:solidFill>
                  <a:srgbClr val="CC0000"/>
                </a:solidFill>
                <a:latin typeface="New York" charset="0"/>
              </a:rPr>
              <a:t>     </a:t>
            </a:r>
            <a:endParaRPr lang="en-GB" altLang="en-US" sz="2000" b="1" dirty="0">
              <a:solidFill>
                <a:srgbClr val="CC0000"/>
              </a:solidFill>
              <a:latin typeface="Times" panose="02020603050405020304" pitchFamily="18" charset="0"/>
            </a:endParaRPr>
          </a:p>
        </p:txBody>
      </p:sp>
      <p:pic>
        <p:nvPicPr>
          <p:cNvPr id="16" name="Picture 15" descr="A silver metal object with writing on it&#10;&#10;Description automatically generated">
            <a:extLst>
              <a:ext uri="{FF2B5EF4-FFF2-40B4-BE49-F238E27FC236}">
                <a16:creationId xmlns:a16="http://schemas.microsoft.com/office/drawing/2014/main" id="{5A644142-3480-62B4-3478-2B9E9F6C88D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6246468" y="-2652345"/>
            <a:ext cx="1163954" cy="6858000"/>
          </a:xfrm>
          <a:prstGeom prst="rect">
            <a:avLst/>
          </a:prstGeom>
        </p:spPr>
      </p:pic>
      <p:pic>
        <p:nvPicPr>
          <p:cNvPr id="23" name="Picture 22" descr="A metal object on a ruler&#10;&#10;Description automatically generated">
            <a:extLst>
              <a:ext uri="{FF2B5EF4-FFF2-40B4-BE49-F238E27FC236}">
                <a16:creationId xmlns:a16="http://schemas.microsoft.com/office/drawing/2014/main" id="{2815D2A5-5C98-806D-5DFE-B93605FC210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40504" y="3810000"/>
            <a:ext cx="5448124" cy="4076700"/>
          </a:xfrm>
          <a:prstGeom prst="rect">
            <a:avLst/>
          </a:prstGeom>
        </p:spPr>
      </p:pic>
      <p:pic>
        <p:nvPicPr>
          <p:cNvPr id="25" name="Picture 24" descr="A hand holding a metal object&#10;&#10;Description automatically generated">
            <a:extLst>
              <a:ext uri="{FF2B5EF4-FFF2-40B4-BE49-F238E27FC236}">
                <a16:creationId xmlns:a16="http://schemas.microsoft.com/office/drawing/2014/main" id="{6CB86254-25A5-8F82-8AA6-0D44082DA81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060" y="-700157"/>
            <a:ext cx="3507885" cy="4687957"/>
          </a:xfrm>
          <a:prstGeom prst="rect">
            <a:avLst/>
          </a:prstGeom>
        </p:spPr>
      </p:pic>
      <p:pic>
        <p:nvPicPr>
          <p:cNvPr id="27" name="Picture 26" descr="A group of metal objects&#10;&#10;Description automatically generated">
            <a:extLst>
              <a:ext uri="{FF2B5EF4-FFF2-40B4-BE49-F238E27FC236}">
                <a16:creationId xmlns:a16="http://schemas.microsoft.com/office/drawing/2014/main" id="{9D2AA2B3-62BB-86E8-75FF-8E5FA741B17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8217" y="4616450"/>
            <a:ext cx="4786489" cy="2692400"/>
          </a:xfrm>
          <a:prstGeom prst="rect">
            <a:avLst/>
          </a:prstGeom>
        </p:spPr>
      </p:pic>
      <p:pic>
        <p:nvPicPr>
          <p:cNvPr id="29" name="Picture 28" descr="A hand holding a metal rod&#10;&#10;Description automatically generated">
            <a:extLst>
              <a:ext uri="{FF2B5EF4-FFF2-40B4-BE49-F238E27FC236}">
                <a16:creationId xmlns:a16="http://schemas.microsoft.com/office/drawing/2014/main" id="{1D903B1D-2E40-43D9-5B8A-A0FDB9BACF3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3455" y="1515953"/>
            <a:ext cx="2819838" cy="3768447"/>
          </a:xfrm>
          <a:prstGeom prst="rect">
            <a:avLst/>
          </a:pr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255EA206-836D-4A71-7DB2-7F8CD02589ED}"/>
              </a:ext>
            </a:extLst>
          </p:cNvPr>
          <p:cNvSpPr txBox="1"/>
          <p:nvPr/>
        </p:nvSpPr>
        <p:spPr>
          <a:xfrm>
            <a:off x="10399873" y="194677"/>
            <a:ext cx="1769715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20KeV – 700 KeV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I-125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Tc99m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I-131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In-111</a:t>
            </a:r>
          </a:p>
        </p:txBody>
      </p:sp>
      <p:pic>
        <p:nvPicPr>
          <p:cNvPr id="2" name="Picture 1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6B8658F0-4286-EAB9-3D83-3C0B0067C78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7542" y="1466374"/>
            <a:ext cx="2658110" cy="199517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696322CE-6BA4-B63C-A26A-568B64437921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83890" y="2245314"/>
            <a:ext cx="2819400" cy="28194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0993782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2">
            <a:extLst>
              <a:ext uri="{FF2B5EF4-FFF2-40B4-BE49-F238E27FC236}">
                <a16:creationId xmlns:a16="http://schemas.microsoft.com/office/drawing/2014/main" id="{9B924914-C4EC-42E9-BDA9-00449EB54191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581000"/>
            <a:ext cx="12192000" cy="276999"/>
          </a:xfrm>
          <a:prstGeom prst="rect">
            <a:avLst/>
          </a:prstGeom>
          <a:solidFill>
            <a:srgbClr val="D0112B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Osaka" pitchFamily="1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Osaka" pitchFamily="1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Osaka" pitchFamily="1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Osaka" pitchFamily="1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Osaka" pitchFamily="1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Osaka" pitchFamily="1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Osaka" pitchFamily="1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Osaka" pitchFamily="1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Osaka" pitchFamily="1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2400">
              <a:ea typeface="ヒラギノ角ゴ Pro W3" pitchFamily="1" charset="-128"/>
              <a:cs typeface="Arial" panose="020B0604020202020204" pitchFamily="34" charset="0"/>
            </a:endParaRPr>
          </a:p>
        </p:txBody>
      </p:sp>
      <p:sp>
        <p:nvSpPr>
          <p:cNvPr id="21" name="Slide Number Placeholder 1">
            <a:extLst>
              <a:ext uri="{FF2B5EF4-FFF2-40B4-BE49-F238E27FC236}">
                <a16:creationId xmlns:a16="http://schemas.microsoft.com/office/drawing/2014/main" id="{2B49DEF5-10A5-4B88-891D-97694EBE1D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64388" y="6536936"/>
            <a:ext cx="2743200" cy="365125"/>
          </a:xfrm>
        </p:spPr>
        <p:txBody>
          <a:bodyPr/>
          <a:lstStyle/>
          <a:p>
            <a:fld id="{0F2AA633-8D16-41C7-BF9F-1030927967C5}" type="slidenum">
              <a:rPr lang="tr-TR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16</a:t>
            </a:fld>
            <a:endParaRPr lang="tr-TR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76FC2EF-F157-4A39-0FF8-59C53922BF9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75426" y="5599043"/>
            <a:ext cx="1723549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r>
              <a:rPr lang="en-GB" altLang="en-US" sz="9600" b="1" dirty="0">
                <a:solidFill>
                  <a:srgbClr val="CC0000"/>
                </a:solidFill>
                <a:latin typeface="New York" charset="0"/>
              </a:rPr>
              <a:t>     </a:t>
            </a:r>
            <a:endParaRPr lang="en-GB" altLang="en-US" sz="2000" b="1" dirty="0">
              <a:solidFill>
                <a:srgbClr val="CC0000"/>
              </a:solidFill>
              <a:latin typeface="Times" panose="02020603050405020304" pitchFamily="18" charset="0"/>
            </a:endParaRPr>
          </a:p>
        </p:txBody>
      </p:sp>
      <p:pic>
        <p:nvPicPr>
          <p:cNvPr id="2" name="Picture 20">
            <a:extLst>
              <a:ext uri="{FF2B5EF4-FFF2-40B4-BE49-F238E27FC236}">
                <a16:creationId xmlns:a16="http://schemas.microsoft.com/office/drawing/2014/main" id="{956E687C-2A4B-E95F-BC3C-A90AD2BCA7C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941" t="296" r="9174" b="-296"/>
          <a:stretch>
            <a:fillRect/>
          </a:stretch>
        </p:blipFill>
        <p:spPr bwMode="auto">
          <a:xfrm>
            <a:off x="8227825" y="364616"/>
            <a:ext cx="1808163" cy="231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1">
            <a:extLst>
              <a:ext uri="{FF2B5EF4-FFF2-40B4-BE49-F238E27FC236}">
                <a16:creationId xmlns:a16="http://schemas.microsoft.com/office/drawing/2014/main" id="{BE407407-417A-5285-6A58-2F9FE59BB7E5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251" t="86069" r="42401" b="56"/>
          <a:stretch>
            <a:fillRect/>
          </a:stretch>
        </p:blipFill>
        <p:spPr bwMode="auto">
          <a:xfrm>
            <a:off x="450065" y="94822"/>
            <a:ext cx="1535113" cy="212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7">
            <a:extLst>
              <a:ext uri="{FF2B5EF4-FFF2-40B4-BE49-F238E27FC236}">
                <a16:creationId xmlns:a16="http://schemas.microsoft.com/office/drawing/2014/main" id="{DF1575D1-4A59-8634-2F29-B3BAD6E1AD8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3045" y="282065"/>
            <a:ext cx="2339975" cy="2339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8">
            <a:extLst>
              <a:ext uri="{FF2B5EF4-FFF2-40B4-BE49-F238E27FC236}">
                <a16:creationId xmlns:a16="http://schemas.microsoft.com/office/drawing/2014/main" id="{5660307B-96AA-32AF-1402-F1FD47223C2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354" b="8627"/>
          <a:stretch>
            <a:fillRect/>
          </a:stretch>
        </p:blipFill>
        <p:spPr bwMode="auto">
          <a:xfrm>
            <a:off x="2612062" y="175703"/>
            <a:ext cx="2422525" cy="2552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C01F9E2-4B7B-D162-C03F-76DFCBBD77E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149353" y="2840922"/>
            <a:ext cx="2110793" cy="194225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E4EE5FE-B5B9-D197-2C3B-D20E450432D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635071" y="2785448"/>
            <a:ext cx="5226341" cy="231947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6F6A401-64C8-4800-2176-41DB8FBB741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987250" y="4783172"/>
            <a:ext cx="4711590" cy="211957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A1B5D69-28C9-6389-9D60-004E1746EA46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00486" y="2262959"/>
            <a:ext cx="1910016" cy="431804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5AC0211-89B3-882F-B5AC-17B3832214B2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5247" y="3473061"/>
            <a:ext cx="512742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014052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2">
            <a:extLst>
              <a:ext uri="{FF2B5EF4-FFF2-40B4-BE49-F238E27FC236}">
                <a16:creationId xmlns:a16="http://schemas.microsoft.com/office/drawing/2014/main" id="{9B924914-C4EC-42E9-BDA9-00449EB54191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581000"/>
            <a:ext cx="12192000" cy="276999"/>
          </a:xfrm>
          <a:prstGeom prst="rect">
            <a:avLst/>
          </a:prstGeom>
          <a:solidFill>
            <a:srgbClr val="D0112B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Osaka" pitchFamily="1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Osaka" pitchFamily="1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Osaka" pitchFamily="1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Osaka" pitchFamily="1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Osaka" pitchFamily="1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Osaka" pitchFamily="1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Osaka" pitchFamily="1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Osaka" pitchFamily="1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Osaka" pitchFamily="1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2400">
              <a:ea typeface="ヒラギノ角ゴ Pro W3" pitchFamily="1" charset="-128"/>
              <a:cs typeface="Arial" panose="020B0604020202020204" pitchFamily="34" charset="0"/>
            </a:endParaRPr>
          </a:p>
        </p:txBody>
      </p:sp>
      <p:sp>
        <p:nvSpPr>
          <p:cNvPr id="21" name="Slide Number Placeholder 1">
            <a:extLst>
              <a:ext uri="{FF2B5EF4-FFF2-40B4-BE49-F238E27FC236}">
                <a16:creationId xmlns:a16="http://schemas.microsoft.com/office/drawing/2014/main" id="{2B49DEF5-10A5-4B88-891D-97694EBE1D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64388" y="6536936"/>
            <a:ext cx="2743200" cy="365125"/>
          </a:xfrm>
        </p:spPr>
        <p:txBody>
          <a:bodyPr/>
          <a:lstStyle/>
          <a:p>
            <a:fld id="{0F2AA633-8D16-41C7-BF9F-1030927967C5}" type="slidenum">
              <a:rPr lang="tr-TR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17</a:t>
            </a:fld>
            <a:endParaRPr lang="tr-TR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76FC2EF-F157-4A39-0FF8-59C53922BF9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75426" y="5599043"/>
            <a:ext cx="1723549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r>
              <a:rPr lang="en-GB" altLang="en-US" sz="9600" b="1" dirty="0">
                <a:solidFill>
                  <a:srgbClr val="CC0000"/>
                </a:solidFill>
                <a:latin typeface="New York" charset="0"/>
              </a:rPr>
              <a:t>     </a:t>
            </a:r>
            <a:endParaRPr lang="en-GB" altLang="en-US" sz="2000" b="1" dirty="0">
              <a:solidFill>
                <a:srgbClr val="CC0000"/>
              </a:solidFill>
              <a:latin typeface="Times" panose="02020603050405020304" pitchFamily="18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140FFBC-54F7-05F4-96A8-C7F0DDD7C0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4633" y="285123"/>
            <a:ext cx="2952000" cy="2349636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F7445C32-2237-6DA8-2AA2-C3B8495CA26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5737" y="997710"/>
            <a:ext cx="4185197" cy="1745697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45027260-A169-8F63-EFF4-1CB84241374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8322" y="3521873"/>
            <a:ext cx="3840026" cy="1790282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0BC9BC0E-E410-8927-CC2C-63611B68AB1C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5339"/>
          <a:stretch/>
        </p:blipFill>
        <p:spPr>
          <a:xfrm>
            <a:off x="8099171" y="0"/>
            <a:ext cx="3543300" cy="2786074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CABF54A3-8349-86A2-F67D-49AB4C6D069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930569" y="3204825"/>
            <a:ext cx="6337203" cy="26276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716628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2">
            <a:extLst>
              <a:ext uri="{FF2B5EF4-FFF2-40B4-BE49-F238E27FC236}">
                <a16:creationId xmlns:a16="http://schemas.microsoft.com/office/drawing/2014/main" id="{9B924914-C4EC-42E9-BDA9-00449EB54191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581000"/>
            <a:ext cx="12192000" cy="276999"/>
          </a:xfrm>
          <a:prstGeom prst="rect">
            <a:avLst/>
          </a:prstGeom>
          <a:solidFill>
            <a:srgbClr val="D0112B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Osaka" pitchFamily="1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Osaka" pitchFamily="1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Osaka" pitchFamily="1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Osaka" pitchFamily="1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Osaka" pitchFamily="1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Osaka" pitchFamily="1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Osaka" pitchFamily="1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Osaka" pitchFamily="1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Osaka" pitchFamily="1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2400">
              <a:ea typeface="ヒラギノ角ゴ Pro W3" pitchFamily="1" charset="-128"/>
              <a:cs typeface="Arial" panose="020B0604020202020204" pitchFamily="34" charset="0"/>
            </a:endParaRPr>
          </a:p>
        </p:txBody>
      </p:sp>
      <p:sp>
        <p:nvSpPr>
          <p:cNvPr id="21" name="Slide Number Placeholder 1">
            <a:extLst>
              <a:ext uri="{FF2B5EF4-FFF2-40B4-BE49-F238E27FC236}">
                <a16:creationId xmlns:a16="http://schemas.microsoft.com/office/drawing/2014/main" id="{2B49DEF5-10A5-4B88-891D-97694EBE1D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64388" y="6536936"/>
            <a:ext cx="2743200" cy="365125"/>
          </a:xfrm>
        </p:spPr>
        <p:txBody>
          <a:bodyPr/>
          <a:lstStyle/>
          <a:p>
            <a:fld id="{0F2AA633-8D16-41C7-BF9F-1030927967C5}" type="slidenum">
              <a:rPr lang="tr-TR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18</a:t>
            </a:fld>
            <a:endParaRPr lang="tr-TR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76FC2EF-F157-4A39-0FF8-59C53922BF9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75426" y="5599043"/>
            <a:ext cx="1723549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r>
              <a:rPr lang="en-GB" altLang="en-US" sz="9600" b="1" dirty="0">
                <a:solidFill>
                  <a:srgbClr val="CC0000"/>
                </a:solidFill>
                <a:latin typeface="New York" charset="0"/>
              </a:rPr>
              <a:t>     </a:t>
            </a:r>
            <a:endParaRPr lang="en-GB" altLang="en-US" sz="2000" b="1" dirty="0">
              <a:solidFill>
                <a:srgbClr val="CC0000"/>
              </a:solidFill>
              <a:latin typeface="Times" panose="02020603050405020304" pitchFamily="18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D0F49ED-F1E2-3F2D-570A-6D4A862E49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8023" y="765752"/>
            <a:ext cx="2559397" cy="2231475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4CA4FE9F-4B0A-C8B1-07D7-481AA49EAC7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73319" y="413483"/>
            <a:ext cx="5404213" cy="301551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62890C76-9A96-23D7-A353-B1749754117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03430" y="723498"/>
            <a:ext cx="3830323" cy="194025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578995E-9763-B904-340D-68D871E7400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621566" y="2856433"/>
            <a:ext cx="2868152" cy="259678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D859C53-AF49-9E4F-2F5E-081A059445C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19693" y="3543462"/>
            <a:ext cx="3031659" cy="292307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E99F7F2-636B-360F-3250-410061D52E3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88023" y="3627612"/>
            <a:ext cx="4287636" cy="23230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502653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2">
            <a:extLst>
              <a:ext uri="{FF2B5EF4-FFF2-40B4-BE49-F238E27FC236}">
                <a16:creationId xmlns:a16="http://schemas.microsoft.com/office/drawing/2014/main" id="{9B924914-C4EC-42E9-BDA9-00449EB54191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581000"/>
            <a:ext cx="12192000" cy="276999"/>
          </a:xfrm>
          <a:prstGeom prst="rect">
            <a:avLst/>
          </a:prstGeom>
          <a:solidFill>
            <a:srgbClr val="D0112B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Osaka" pitchFamily="1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Osaka" pitchFamily="1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Osaka" pitchFamily="1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Osaka" pitchFamily="1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Osaka" pitchFamily="1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Osaka" pitchFamily="1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Osaka" pitchFamily="1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Osaka" pitchFamily="1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Osaka" pitchFamily="1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2400">
              <a:ea typeface="ヒラギノ角ゴ Pro W3" pitchFamily="1" charset="-128"/>
              <a:cs typeface="Arial" panose="020B0604020202020204" pitchFamily="34" charset="0"/>
            </a:endParaRPr>
          </a:p>
        </p:txBody>
      </p:sp>
      <p:sp>
        <p:nvSpPr>
          <p:cNvPr id="21" name="Slide Number Placeholder 1">
            <a:extLst>
              <a:ext uri="{FF2B5EF4-FFF2-40B4-BE49-F238E27FC236}">
                <a16:creationId xmlns:a16="http://schemas.microsoft.com/office/drawing/2014/main" id="{2B49DEF5-10A5-4B88-891D-97694EBE1D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64388" y="6536936"/>
            <a:ext cx="2743200" cy="365125"/>
          </a:xfrm>
        </p:spPr>
        <p:txBody>
          <a:bodyPr/>
          <a:lstStyle/>
          <a:p>
            <a:fld id="{0F2AA633-8D16-41C7-BF9F-1030927967C5}" type="slidenum">
              <a:rPr lang="tr-TR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19</a:t>
            </a:fld>
            <a:endParaRPr lang="tr-TR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76FC2EF-F157-4A39-0FF8-59C53922BF9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75426" y="5599043"/>
            <a:ext cx="1723549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r>
              <a:rPr lang="en-GB" altLang="en-US" sz="9600" b="1" dirty="0">
                <a:solidFill>
                  <a:srgbClr val="CC0000"/>
                </a:solidFill>
                <a:latin typeface="New York" charset="0"/>
              </a:rPr>
              <a:t>     </a:t>
            </a:r>
            <a:endParaRPr lang="en-GB" altLang="en-US" sz="2000" b="1" dirty="0">
              <a:solidFill>
                <a:srgbClr val="CC0000"/>
              </a:solidFill>
              <a:latin typeface="Times" panose="02020603050405020304" pitchFamily="18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10EE854-6433-5653-D6CB-84A767E62B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1684" y="458323"/>
            <a:ext cx="4401338" cy="220066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0739D75-ECC1-400B-E987-749E25F1978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10177" y="458323"/>
            <a:ext cx="6781823" cy="4281138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90AB3088-3A95-DF3C-4ED7-416AF94D8E44}"/>
              </a:ext>
            </a:extLst>
          </p:cNvPr>
          <p:cNvSpPr/>
          <p:nvPr/>
        </p:nvSpPr>
        <p:spPr>
          <a:xfrm>
            <a:off x="9131300" y="2298700"/>
            <a:ext cx="2933700" cy="482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54B628FE-0B0A-6BD6-E805-95A8DBA884D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0451" y="3204347"/>
            <a:ext cx="4086012" cy="245588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2AA4661-036E-144C-DE4A-4DA515006F91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49566" b="54545"/>
          <a:stretch/>
        </p:blipFill>
        <p:spPr>
          <a:xfrm>
            <a:off x="5725066" y="4917995"/>
            <a:ext cx="1887419" cy="194000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180EEACD-88A9-5F9B-B252-226C040335A4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63924" b="65894"/>
          <a:stretch/>
        </p:blipFill>
        <p:spPr>
          <a:xfrm>
            <a:off x="8801088" y="4887445"/>
            <a:ext cx="2743201" cy="15015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05149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2">
            <a:extLst>
              <a:ext uri="{FF2B5EF4-FFF2-40B4-BE49-F238E27FC236}">
                <a16:creationId xmlns:a16="http://schemas.microsoft.com/office/drawing/2014/main" id="{9B924914-C4EC-42E9-BDA9-00449EB54191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581000"/>
            <a:ext cx="12192000" cy="276999"/>
          </a:xfrm>
          <a:prstGeom prst="rect">
            <a:avLst/>
          </a:prstGeom>
          <a:solidFill>
            <a:srgbClr val="D0112B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Osaka" pitchFamily="1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Osaka" pitchFamily="1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Osaka" pitchFamily="1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Osaka" pitchFamily="1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Osaka" pitchFamily="1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Osaka" pitchFamily="1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Osaka" pitchFamily="1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Osaka" pitchFamily="1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Osaka" pitchFamily="1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2400">
              <a:ea typeface="ヒラギノ角ゴ Pro W3" pitchFamily="1" charset="-128"/>
              <a:cs typeface="Arial" panose="020B0604020202020204" pitchFamily="34" charset="0"/>
            </a:endParaRPr>
          </a:p>
        </p:txBody>
      </p:sp>
      <p:sp>
        <p:nvSpPr>
          <p:cNvPr id="21" name="Slide Number Placeholder 1">
            <a:extLst>
              <a:ext uri="{FF2B5EF4-FFF2-40B4-BE49-F238E27FC236}">
                <a16:creationId xmlns:a16="http://schemas.microsoft.com/office/drawing/2014/main" id="{2B49DEF5-10A5-4B88-891D-97694EBE1D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64388" y="6536936"/>
            <a:ext cx="2743200" cy="365125"/>
          </a:xfrm>
        </p:spPr>
        <p:txBody>
          <a:bodyPr/>
          <a:lstStyle/>
          <a:p>
            <a:fld id="{0F2AA633-8D16-41C7-BF9F-1030927967C5}" type="slidenum">
              <a:rPr lang="tr-TR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fld>
            <a:endParaRPr lang="tr-TR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76FC2EF-F157-4A39-0FF8-59C53922BF96}"/>
              </a:ext>
            </a:extLst>
          </p:cNvPr>
          <p:cNvSpPr>
            <a:spLocks noChangeArrowheads="1"/>
          </p:cNvSpPr>
          <p:nvPr/>
        </p:nvSpPr>
        <p:spPr bwMode="auto">
          <a:xfrm>
            <a:off x="-455613" y="926153"/>
            <a:ext cx="1723549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r>
              <a:rPr lang="en-GB" altLang="en-US" sz="9600" b="1" dirty="0">
                <a:solidFill>
                  <a:srgbClr val="CC0000"/>
                </a:solidFill>
                <a:latin typeface="New York" charset="0"/>
              </a:rPr>
              <a:t>     </a:t>
            </a:r>
            <a:endParaRPr lang="en-GB" altLang="en-US" sz="2000" b="1" dirty="0">
              <a:solidFill>
                <a:srgbClr val="CC0000"/>
              </a:solidFill>
              <a:latin typeface="Times" panose="02020603050405020304" pitchFamily="18" charset="0"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AEF99D5B-3317-8050-B84E-1A0A1722FC0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555251" y="-248444"/>
            <a:ext cx="7639050" cy="1227138"/>
          </a:xfrm>
        </p:spPr>
        <p:txBody>
          <a:bodyPr/>
          <a:lstStyle/>
          <a:p>
            <a:pPr eaLnBrk="1" hangingPunct="1"/>
            <a:endParaRPr lang="tr-TR" altLang="en-US" sz="2800" b="1" dirty="0">
              <a:latin typeface="+mj-lt"/>
              <a:cs typeface="Arial" panose="020B0604020202020204" pitchFamily="34" charset="0"/>
            </a:endParaRPr>
          </a:p>
        </p:txBody>
      </p:sp>
      <p:pic>
        <p:nvPicPr>
          <p:cNvPr id="15" name="Picture 31">
            <a:extLst>
              <a:ext uri="{FF2B5EF4-FFF2-40B4-BE49-F238E27FC236}">
                <a16:creationId xmlns:a16="http://schemas.microsoft.com/office/drawing/2014/main" id="{F9331784-BFC8-83A1-9DD5-C3BF7BC0F6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8"/>
          <a:stretch>
            <a:fillRect/>
          </a:stretch>
        </p:blipFill>
        <p:spPr bwMode="auto">
          <a:xfrm>
            <a:off x="352425" y="3542060"/>
            <a:ext cx="4036695" cy="28271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TextBox 32">
            <a:extLst>
              <a:ext uri="{FF2B5EF4-FFF2-40B4-BE49-F238E27FC236}">
                <a16:creationId xmlns:a16="http://schemas.microsoft.com/office/drawing/2014/main" id="{898BFB70-CE38-0B1C-6EFC-4E4139ECBE5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94130" y="6235563"/>
            <a:ext cx="8159283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1400" i="1" dirty="0" err="1">
                <a:latin typeface="Arial" panose="020B0604020202020204" pitchFamily="34" charset="0"/>
                <a:cs typeface="Arial" panose="020B0604020202020204" pitchFamily="34" charset="0"/>
              </a:rPr>
              <a:t>Germanyum</a:t>
            </a:r>
            <a:r>
              <a:rPr lang="en-US" alt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, CdZnTe </a:t>
            </a:r>
            <a:r>
              <a:rPr lang="en-US" altLang="en-US" sz="1400" i="1" dirty="0" err="1">
                <a:latin typeface="Arial" panose="020B0604020202020204" pitchFamily="34" charset="0"/>
                <a:cs typeface="Arial" panose="020B0604020202020204" pitchFamily="34" charset="0"/>
              </a:rPr>
              <a:t>ve</a:t>
            </a:r>
            <a:r>
              <a:rPr lang="en-US" alt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1400" i="1" dirty="0" err="1">
                <a:latin typeface="Arial" panose="020B0604020202020204" pitchFamily="34" charset="0"/>
                <a:cs typeface="Arial" panose="020B0604020202020204" pitchFamily="34" charset="0"/>
              </a:rPr>
              <a:t>NaI</a:t>
            </a:r>
            <a:r>
              <a:rPr lang="en-US" alt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US" altLang="en-US" sz="1400" i="1" dirty="0" err="1">
                <a:latin typeface="Arial" panose="020B0604020202020204" pitchFamily="34" charset="0"/>
                <a:cs typeface="Arial" panose="020B0604020202020204" pitchFamily="34" charset="0"/>
              </a:rPr>
              <a:t>sintilasyon</a:t>
            </a:r>
            <a:r>
              <a:rPr lang="en-US" alt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en-US" altLang="en-US" sz="1400" i="1" dirty="0" err="1">
                <a:latin typeface="Arial" panose="020B0604020202020204" pitchFamily="34" charset="0"/>
                <a:cs typeface="Arial" panose="020B0604020202020204" pitchFamily="34" charset="0"/>
              </a:rPr>
              <a:t>kristallerinin</a:t>
            </a:r>
            <a:r>
              <a:rPr lang="en-US" alt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1400" i="1" dirty="0" err="1">
                <a:latin typeface="Arial" panose="020B0604020202020204" pitchFamily="34" charset="0"/>
                <a:cs typeface="Arial" panose="020B0604020202020204" pitchFamily="34" charset="0"/>
              </a:rPr>
              <a:t>karşılaştırılması</a:t>
            </a:r>
            <a:r>
              <a:rPr lang="en-US" alt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 (H. </a:t>
            </a:r>
            <a:r>
              <a:rPr lang="en-US" altLang="en-US" sz="1400" i="1" dirty="0" err="1">
                <a:latin typeface="Arial" panose="020B0604020202020204" pitchFamily="34" charset="0"/>
                <a:cs typeface="Arial" panose="020B0604020202020204" pitchFamily="34" charset="0"/>
              </a:rPr>
              <a:t>Prettyman</a:t>
            </a:r>
            <a:r>
              <a:rPr lang="en-US" alt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, 2021)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93EE29D-B613-BF01-36F8-E5DF34ADF8B3}"/>
              </a:ext>
            </a:extLst>
          </p:cNvPr>
          <p:cNvSpPr txBox="1"/>
          <p:nvPr/>
        </p:nvSpPr>
        <p:spPr>
          <a:xfrm>
            <a:off x="7802563" y="2308225"/>
            <a:ext cx="4224337" cy="1614488"/>
          </a:xfrm>
          <a:prstGeom prst="rect">
            <a:avLst/>
          </a:prstGeom>
          <a:noFill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tr-TR" b="1">
                <a:latin typeface="Arial" panose="020B0604020202020204" pitchFamily="34" charset="0"/>
                <a:cs typeface="Arial" panose="020B0604020202020204" pitchFamily="34" charset="0"/>
              </a:rPr>
              <a:t>Avantajları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en-US" altLang="tr-TR">
                <a:latin typeface="Arial" panose="020B0604020202020204" pitchFamily="34" charset="0"/>
                <a:cs typeface="Arial" panose="020B0604020202020204" pitchFamily="34" charset="0"/>
              </a:rPr>
              <a:t>Düşük gürültü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en-US" altLang="tr-TR">
                <a:latin typeface="Arial" panose="020B0604020202020204" pitchFamily="34" charset="0"/>
                <a:cs typeface="Arial" panose="020B0604020202020204" pitchFamily="34" charset="0"/>
              </a:rPr>
              <a:t>Yüksek tayf çözünürlüğü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en-US" altLang="tr-TR">
                <a:latin typeface="Arial" panose="020B0604020202020204" pitchFamily="34" charset="0"/>
                <a:cs typeface="Arial" panose="020B0604020202020204" pitchFamily="34" charset="0"/>
              </a:rPr>
              <a:t>Oda sıcaklığında kullanım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en-US" altLang="tr-TR">
                <a:latin typeface="Arial" panose="020B0604020202020204" pitchFamily="34" charset="0"/>
                <a:cs typeface="Arial" panose="020B0604020202020204" pitchFamily="34" charset="0"/>
              </a:rPr>
              <a:t>Taşınabilir sistemler üretilmesi</a:t>
            </a:r>
          </a:p>
        </p:txBody>
      </p:sp>
      <p:sp>
        <p:nvSpPr>
          <p:cNvPr id="22" name="TextBox 12">
            <a:extLst>
              <a:ext uri="{FF2B5EF4-FFF2-40B4-BE49-F238E27FC236}">
                <a16:creationId xmlns:a16="http://schemas.microsoft.com/office/drawing/2014/main" id="{E2A1A575-F621-1BC3-0A93-7107BC4071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15263" y="1244600"/>
            <a:ext cx="4224337" cy="922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altLang="en-US" sz="1800">
                <a:latin typeface="Arial" panose="020B0604020202020204" pitchFamily="34" charset="0"/>
                <a:cs typeface="Arial" panose="020B0604020202020204" pitchFamily="34" charset="0"/>
              </a:rPr>
              <a:t>Yarı iletkendir.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altLang="en-US" sz="1800">
                <a:latin typeface="Arial" panose="020B0604020202020204" pitchFamily="34" charset="0"/>
                <a:cs typeface="Arial" panose="020B0604020202020204" pitchFamily="34" charset="0"/>
              </a:rPr>
              <a:t>Yasak enerji aralığı değiştirilebilir.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altLang="en-US" sz="1800">
                <a:latin typeface="Arial" panose="020B0604020202020204" pitchFamily="34" charset="0"/>
                <a:cs typeface="Arial" panose="020B0604020202020204" pitchFamily="34" charset="0"/>
              </a:rPr>
              <a:t>Yumuşak ve kırılgandır.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209450B-108E-0E96-ED58-A2E33D781FB4}"/>
              </a:ext>
            </a:extLst>
          </p:cNvPr>
          <p:cNvSpPr txBox="1"/>
          <p:nvPr/>
        </p:nvSpPr>
        <p:spPr>
          <a:xfrm>
            <a:off x="7802563" y="4264025"/>
            <a:ext cx="4224337" cy="16160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 err="1">
                <a:latin typeface="Arial" panose="020B0604020202020204" pitchFamily="34" charset="0"/>
                <a:cs typeface="Arial" panose="020B0604020202020204" pitchFamily="34" charset="0"/>
              </a:rPr>
              <a:t>Dezavantajları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Kristal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büyütmedeki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zorluklar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Yüksek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kristal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kusuru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yoğunluğu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Elektron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ve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boşluklar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arasındaki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hareketlilik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farkı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D6B212A1-8872-01A4-E3E0-EBE84933E83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88" t="31100" r="11414" b="33200"/>
          <a:stretch/>
        </p:blipFill>
        <p:spPr>
          <a:xfrm>
            <a:off x="352425" y="894252"/>
            <a:ext cx="6287526" cy="2481734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618F6EA9-6605-8827-84D8-603F9299382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8310" r="68055" b="7807"/>
          <a:stretch/>
        </p:blipFill>
        <p:spPr>
          <a:xfrm>
            <a:off x="4666862" y="3838271"/>
            <a:ext cx="2268510" cy="21101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945140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058ED73-D4A1-160D-715B-6C14D6AD59EB}"/>
              </a:ext>
            </a:extLst>
          </p:cNvPr>
          <p:cNvSpPr/>
          <p:nvPr/>
        </p:nvSpPr>
        <p:spPr>
          <a:xfrm>
            <a:off x="0" y="0"/>
            <a:ext cx="12192000" cy="696686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15C1961-6962-8F2A-ABEA-DA6340E59B29}"/>
              </a:ext>
            </a:extLst>
          </p:cNvPr>
          <p:cNvSpPr/>
          <p:nvPr/>
        </p:nvSpPr>
        <p:spPr>
          <a:xfrm>
            <a:off x="0" y="6560457"/>
            <a:ext cx="12192000" cy="29754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15" descr="A white letter m with a radioactive symbol&#10;&#10;Description automatically generated">
            <a:extLst>
              <a:ext uri="{FF2B5EF4-FFF2-40B4-BE49-F238E27FC236}">
                <a16:creationId xmlns:a16="http://schemas.microsoft.com/office/drawing/2014/main" id="{7F97DE4B-A083-FE85-0A44-B2BAF7BFF04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90791" y="18318"/>
            <a:ext cx="1201209" cy="66005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1AC5FC9E-686B-DD75-A9E5-A72F21F4767F}"/>
              </a:ext>
            </a:extLst>
          </p:cNvPr>
          <p:cNvSpPr txBox="1"/>
          <p:nvPr/>
        </p:nvSpPr>
        <p:spPr>
          <a:xfrm>
            <a:off x="-114300" y="817109"/>
            <a:ext cx="7924800" cy="3977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algn="ctr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tr-TR" sz="2000" b="1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Çok Fonksiyonlu </a:t>
            </a:r>
            <a:r>
              <a:rPr lang="en-US" sz="2000" b="1" kern="1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İzotop</a:t>
            </a:r>
            <a:r>
              <a:rPr lang="tr-TR" sz="2000" b="1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Tespit ve Nötron Algılama Sistem</a:t>
            </a:r>
            <a:r>
              <a:rPr lang="en-US" sz="2000" b="1" kern="1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imiz</a:t>
            </a:r>
            <a:endParaRPr lang="en-US" sz="2000" b="1" kern="1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DED82B49-7153-04AD-F132-6D9449EB7D3D}"/>
              </a:ext>
            </a:extLst>
          </p:cNvPr>
          <p:cNvCxnSpPr>
            <a:cxnSpLocks/>
          </p:cNvCxnSpPr>
          <p:nvPr/>
        </p:nvCxnSpPr>
        <p:spPr>
          <a:xfrm>
            <a:off x="0" y="1314450"/>
            <a:ext cx="12192000" cy="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 descr="A hand holding a device&#10;&#10;Description automatically generated">
            <a:extLst>
              <a:ext uri="{FF2B5EF4-FFF2-40B4-BE49-F238E27FC236}">
                <a16:creationId xmlns:a16="http://schemas.microsoft.com/office/drawing/2014/main" id="{50EB434E-5D99-9B12-958C-C13DD895293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681" r="16550"/>
          <a:stretch/>
        </p:blipFill>
        <p:spPr bwMode="auto">
          <a:xfrm>
            <a:off x="0" y="1339352"/>
            <a:ext cx="2257424" cy="2941123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C5F0267-A715-AFAE-A74D-D4A2DF115E4F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0" t="8990" r="11242" b="15151"/>
          <a:stretch/>
        </p:blipFill>
        <p:spPr bwMode="auto">
          <a:xfrm>
            <a:off x="-224790" y="4529486"/>
            <a:ext cx="4564380" cy="18415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FE16C9B5-62D3-221C-34D0-C62F438BDAC3}"/>
              </a:ext>
            </a:extLst>
          </p:cNvPr>
          <p:cNvSpPr txBox="1"/>
          <p:nvPr/>
        </p:nvSpPr>
        <p:spPr>
          <a:xfrm>
            <a:off x="2581275" y="1563462"/>
            <a:ext cx="94107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ea typeface="Calibri" panose="020F0502020204030204" pitchFamily="34" charset="0"/>
              </a:rPr>
              <a:t>Y</a:t>
            </a:r>
            <a:r>
              <a:rPr lang="tr-TR" sz="18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üksek çözünürülüklü taşınılabilir radyasyon algılama sistemidir. Gama/Nötron yayan radyoizotopları tespit etmek, ölçmek, tanımlamak ve analiz etmek için kullanılabilir</a:t>
            </a:r>
            <a:r>
              <a:rPr lang="en-US" sz="18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tr-TR" sz="18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Gamma-Neutronx algoritmaları, spektral doz, radionüklit tanımlama  ve aktivite nicelendirmesi sağlar. </a:t>
            </a:r>
            <a:endParaRPr lang="en-US" sz="1800" dirty="0"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tr-TR" sz="1800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CLLBC algılayıcısı, net ve kesin yorumlar için yüksek çözünürlüklü gama ışını tayfları üretir ve geliştirilen İleri düzeyde darbe şekli ayrıştırma yeteneğiyle nötron/gamma ayrımı yapabilir.    </a:t>
            </a:r>
            <a:endParaRPr lang="en-US" sz="1800" kern="1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tr-TR" sz="1800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               </a:t>
            </a:r>
            <a:endParaRPr lang="en-US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Text Box 2">
            <a:extLst>
              <a:ext uri="{FF2B5EF4-FFF2-40B4-BE49-F238E27FC236}">
                <a16:creationId xmlns:a16="http://schemas.microsoft.com/office/drawing/2014/main" id="{3FA28AE3-F0DF-0DC8-BB20-0C4CFE25983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19251" y="3655664"/>
            <a:ext cx="2450313" cy="2854667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marL="457200" marR="0" indent="-228600" algn="ctr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tr-TR" sz="1400" b="1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Uygulama Alanları</a:t>
            </a:r>
            <a:endParaRPr lang="en-US" sz="1100" b="1" kern="1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"/>
            </a:pPr>
            <a:r>
              <a:rPr lang="tr-TR" sz="1400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Sağlık Fiziği</a:t>
            </a:r>
            <a:endParaRPr lang="en-US" sz="1100" kern="1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"/>
            </a:pPr>
            <a:r>
              <a:rPr lang="tr-TR" sz="1400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Nükleer Tesis İzleme</a:t>
            </a:r>
            <a:endParaRPr lang="en-US" sz="1100" kern="1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"/>
            </a:pPr>
            <a:r>
              <a:rPr lang="tr-TR" sz="1400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Nükleer Kaza Müdahalesi</a:t>
            </a:r>
            <a:endParaRPr lang="en-US" sz="1100" kern="1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"/>
            </a:pPr>
            <a:r>
              <a:rPr lang="tr-TR" sz="1400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Gümrük, Polis, itfaiye ve Kurtarma Güçleri Tarafından Güvenlik Taraması</a:t>
            </a:r>
            <a:endParaRPr lang="en-US" sz="1100" kern="1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"/>
            </a:pPr>
            <a:r>
              <a:rPr lang="tr-TR" sz="1400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Alan Araştırmaları</a:t>
            </a:r>
            <a:endParaRPr lang="en-US" sz="1100" kern="1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"/>
            </a:pPr>
            <a:r>
              <a:rPr lang="tr-TR" sz="1400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Askeri</a:t>
            </a:r>
            <a:endParaRPr lang="en-US" sz="1100" kern="1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Wingdings" panose="05000000000000000000" pitchFamily="2" charset="2"/>
              <a:buChar char=""/>
            </a:pPr>
            <a:r>
              <a:rPr lang="tr-TR" sz="1400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Sivil Güvenlik</a:t>
            </a:r>
            <a:endParaRPr lang="en-US" sz="1100" kern="1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15" name="Picture 14" descr="A screenshot of a computer&#10;&#10;Description automatically generated">
            <a:extLst>
              <a:ext uri="{FF2B5EF4-FFF2-40B4-BE49-F238E27FC236}">
                <a16:creationId xmlns:a16="http://schemas.microsoft.com/office/drawing/2014/main" id="{CA035395-AD4F-9D15-DA71-50BDFEF1F4C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35170" y="4341228"/>
            <a:ext cx="4988501" cy="2219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365916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058ED73-D4A1-160D-715B-6C14D6AD59EB}"/>
              </a:ext>
            </a:extLst>
          </p:cNvPr>
          <p:cNvSpPr/>
          <p:nvPr/>
        </p:nvSpPr>
        <p:spPr>
          <a:xfrm>
            <a:off x="0" y="0"/>
            <a:ext cx="12192000" cy="696686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15C1961-6962-8F2A-ABEA-DA6340E59B29}"/>
              </a:ext>
            </a:extLst>
          </p:cNvPr>
          <p:cNvSpPr/>
          <p:nvPr/>
        </p:nvSpPr>
        <p:spPr>
          <a:xfrm>
            <a:off x="0" y="6560457"/>
            <a:ext cx="12192000" cy="29754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15" descr="A white letter m with a radioactive symbol&#10;&#10;Description automatically generated">
            <a:extLst>
              <a:ext uri="{FF2B5EF4-FFF2-40B4-BE49-F238E27FC236}">
                <a16:creationId xmlns:a16="http://schemas.microsoft.com/office/drawing/2014/main" id="{7F97DE4B-A083-FE85-0A44-B2BAF7BFF04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90791" y="18318"/>
            <a:ext cx="1201209" cy="66005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1AC5FC9E-686B-DD75-A9E5-A72F21F4767F}"/>
              </a:ext>
            </a:extLst>
          </p:cNvPr>
          <p:cNvSpPr txBox="1"/>
          <p:nvPr/>
        </p:nvSpPr>
        <p:spPr>
          <a:xfrm>
            <a:off x="-114300" y="817109"/>
            <a:ext cx="7924800" cy="3977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algn="ctr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tr-TR" sz="2000" b="1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Çok Fonksiyonlu </a:t>
            </a:r>
            <a:r>
              <a:rPr lang="en-US" sz="2000" b="1" kern="1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İzotop</a:t>
            </a:r>
            <a:r>
              <a:rPr lang="tr-TR" sz="2000" b="1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Tespit ve Nötron Algılama Sistem</a:t>
            </a:r>
            <a:r>
              <a:rPr lang="en-US" sz="2000" b="1" kern="1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imiz</a:t>
            </a:r>
            <a:endParaRPr lang="en-US" sz="2000" b="1" kern="1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DED82B49-7153-04AD-F132-6D9449EB7D3D}"/>
              </a:ext>
            </a:extLst>
          </p:cNvPr>
          <p:cNvCxnSpPr>
            <a:cxnSpLocks/>
          </p:cNvCxnSpPr>
          <p:nvPr/>
        </p:nvCxnSpPr>
        <p:spPr>
          <a:xfrm>
            <a:off x="0" y="1314450"/>
            <a:ext cx="12192000" cy="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5A4F1B9E-E323-3425-0325-E1C828BB0596}"/>
              </a:ext>
            </a:extLst>
          </p:cNvPr>
          <p:cNvSpPr txBox="1"/>
          <p:nvPr/>
        </p:nvSpPr>
        <p:spPr>
          <a:xfrm>
            <a:off x="114300" y="1414054"/>
            <a:ext cx="4429125" cy="1531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800" b="1" kern="1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İzotop</a:t>
            </a:r>
            <a:r>
              <a:rPr lang="en-US" sz="1800" b="1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b="1" kern="1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Arama</a:t>
            </a:r>
            <a:endParaRPr lang="en-US" b="1" kern="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tr-TR" sz="16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Arama özelliği, kaynakları bulmayı kolaylaştırır. Dedektör hareket ettirildiğinde, doz oranının arttığını gösteren net görsel grafikler, kullanıcıyı kaynağın konumuna yönlendirir</a:t>
            </a:r>
            <a:endParaRPr lang="en-US" sz="1600" dirty="0"/>
          </a:p>
        </p:txBody>
      </p:sp>
      <p:pic>
        <p:nvPicPr>
          <p:cNvPr id="5" name="Picture 4" descr="A graph of a graph&#10;&#10;Description automatically generated">
            <a:extLst>
              <a:ext uri="{FF2B5EF4-FFF2-40B4-BE49-F238E27FC236}">
                <a16:creationId xmlns:a16="http://schemas.microsoft.com/office/drawing/2014/main" id="{DAD53440-5389-3100-B81C-B055B28C4BC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0185" y="3236052"/>
            <a:ext cx="1415416" cy="314642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05E8A96-AA64-17F2-7247-052706265665}"/>
              </a:ext>
            </a:extLst>
          </p:cNvPr>
          <p:cNvSpPr txBox="1"/>
          <p:nvPr/>
        </p:nvSpPr>
        <p:spPr>
          <a:xfrm>
            <a:off x="4657725" y="1417586"/>
            <a:ext cx="7324725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b="1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Doz Ölçümü</a:t>
            </a:r>
            <a:r>
              <a:rPr lang="en-US" b="1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ve </a:t>
            </a:r>
            <a:r>
              <a:rPr lang="tr-TR" b="1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Otomatik İzotop Tanımlama</a:t>
            </a:r>
            <a:endParaRPr lang="en-US" sz="1600" b="1" kern="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tr-TR" sz="1600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Spektral veriler, operatörün herhangi bir kalibrasyon faktörünü değiştirmesine gerek kalmadan doğru bir doz değeri vermek için Muontek tarafından geliştirilen bir algoritma ile tüm enerjilerde analiz edilir.</a:t>
            </a:r>
            <a:endParaRPr lang="en-US" sz="1600" kern="1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endParaRPr lang="en-US" sz="1600" kern="100" dirty="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tr-TR" sz="18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Gama tayfı kaydedilirken, ANSI N42.48 standartlarını karşılamak üzere tasarlanmış, yaygın olarak karşılaşılan 12 radionüklit için tam otomatik radionüklit tanımlaması yapılabilir</a:t>
            </a:r>
            <a:endParaRPr lang="en-US" sz="16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pic>
        <p:nvPicPr>
          <p:cNvPr id="12" name="Picture 11" descr="A screenshot of a computer&#10;&#10;Description automatically generated">
            <a:extLst>
              <a:ext uri="{FF2B5EF4-FFF2-40B4-BE49-F238E27FC236}">
                <a16:creationId xmlns:a16="http://schemas.microsoft.com/office/drawing/2014/main" id="{1D5E0871-EB70-9322-204B-B0F78E2CDA4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57725" y="3646265"/>
            <a:ext cx="6150610" cy="2736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997600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058ED73-D4A1-160D-715B-6C14D6AD59EB}"/>
              </a:ext>
            </a:extLst>
          </p:cNvPr>
          <p:cNvSpPr/>
          <p:nvPr/>
        </p:nvSpPr>
        <p:spPr>
          <a:xfrm>
            <a:off x="0" y="0"/>
            <a:ext cx="12192000" cy="696686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15C1961-6962-8F2A-ABEA-DA6340E59B29}"/>
              </a:ext>
            </a:extLst>
          </p:cNvPr>
          <p:cNvSpPr/>
          <p:nvPr/>
        </p:nvSpPr>
        <p:spPr>
          <a:xfrm>
            <a:off x="0" y="6560457"/>
            <a:ext cx="12192000" cy="29754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15" descr="A white letter m with a radioactive symbol&#10;&#10;Description automatically generated">
            <a:extLst>
              <a:ext uri="{FF2B5EF4-FFF2-40B4-BE49-F238E27FC236}">
                <a16:creationId xmlns:a16="http://schemas.microsoft.com/office/drawing/2014/main" id="{7F97DE4B-A083-FE85-0A44-B2BAF7BFF04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90791" y="18318"/>
            <a:ext cx="1201209" cy="66005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1AC5FC9E-686B-DD75-A9E5-A72F21F4767F}"/>
              </a:ext>
            </a:extLst>
          </p:cNvPr>
          <p:cNvSpPr txBox="1"/>
          <p:nvPr/>
        </p:nvSpPr>
        <p:spPr>
          <a:xfrm>
            <a:off x="-114300" y="817109"/>
            <a:ext cx="7924800" cy="3977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algn="ctr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tr-TR" sz="2000" b="1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Çok Fonksiyonlu </a:t>
            </a:r>
            <a:r>
              <a:rPr lang="en-US" sz="2000" b="1" kern="1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İzotop</a:t>
            </a:r>
            <a:r>
              <a:rPr lang="tr-TR" sz="2000" b="1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Tespit ve Nötron Algılama Sistem</a:t>
            </a:r>
            <a:r>
              <a:rPr lang="en-US" sz="2000" b="1" kern="1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imiz</a:t>
            </a:r>
            <a:endParaRPr lang="en-US" sz="2000" b="1" kern="1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DED82B49-7153-04AD-F132-6D9449EB7D3D}"/>
              </a:ext>
            </a:extLst>
          </p:cNvPr>
          <p:cNvCxnSpPr>
            <a:cxnSpLocks/>
          </p:cNvCxnSpPr>
          <p:nvPr/>
        </p:nvCxnSpPr>
        <p:spPr>
          <a:xfrm>
            <a:off x="0" y="1314450"/>
            <a:ext cx="12192000" cy="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5A4F1B9E-E323-3425-0325-E1C828BB0596}"/>
              </a:ext>
            </a:extLst>
          </p:cNvPr>
          <p:cNvSpPr txBox="1"/>
          <p:nvPr/>
        </p:nvSpPr>
        <p:spPr>
          <a:xfrm>
            <a:off x="114300" y="1414054"/>
            <a:ext cx="4429125" cy="12683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tr-TR" sz="1800" b="1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Raporlama ve Paylaşma</a:t>
            </a:r>
            <a:endParaRPr lang="en-US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tr-TR" sz="1600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Gama tayfı analiz edildikten sonra detaylı rapor android uygulamasında tutularak farklı yollarla paylaşılabilir.</a:t>
            </a:r>
            <a:endParaRPr lang="en-US" sz="16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FAF1889E-30A1-1DD7-97C4-FFA99C4E91D1}"/>
              </a:ext>
            </a:extLst>
          </p:cNvPr>
          <p:cNvGrpSpPr/>
          <p:nvPr/>
        </p:nvGrpSpPr>
        <p:grpSpPr>
          <a:xfrm>
            <a:off x="1010603" y="2760788"/>
            <a:ext cx="1980248" cy="3700065"/>
            <a:chOff x="0" y="0"/>
            <a:chExt cx="2368552" cy="5606325"/>
          </a:xfrm>
        </p:grpSpPr>
        <p:pic>
          <p:nvPicPr>
            <p:cNvPr id="8" name="Picture 7" descr="A screenshot of a cell phone&#10;&#10;Description automatically generated">
              <a:extLst>
                <a:ext uri="{FF2B5EF4-FFF2-40B4-BE49-F238E27FC236}">
                  <a16:creationId xmlns:a16="http://schemas.microsoft.com/office/drawing/2014/main" id="{573973F2-33F6-F68B-47EA-22589AFC903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551"/>
            <a:stretch/>
          </p:blipFill>
          <p:spPr>
            <a:xfrm>
              <a:off x="0" y="0"/>
              <a:ext cx="1790701" cy="3798265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  <p:pic>
          <p:nvPicPr>
            <p:cNvPr id="9" name="Picture 8" descr="A screenshot of a map&#10;&#10;Description automatically generated">
              <a:extLst>
                <a:ext uri="{FF2B5EF4-FFF2-40B4-BE49-F238E27FC236}">
                  <a16:creationId xmlns:a16="http://schemas.microsoft.com/office/drawing/2014/main" id="{64F82575-FFBC-B8C1-1FF7-6C9B4EF6E4B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551"/>
            <a:stretch/>
          </p:blipFill>
          <p:spPr>
            <a:xfrm>
              <a:off x="577852" y="1808062"/>
              <a:ext cx="1790700" cy="3798263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</p:grpSp>
      <p:sp>
        <p:nvSpPr>
          <p:cNvPr id="13" name="Text Box 34">
            <a:extLst>
              <a:ext uri="{FF2B5EF4-FFF2-40B4-BE49-F238E27FC236}">
                <a16:creationId xmlns:a16="http://schemas.microsoft.com/office/drawing/2014/main" id="{62D36CBB-75CD-64D0-37A2-12D0A2B0E6CD}"/>
              </a:ext>
            </a:extLst>
          </p:cNvPr>
          <p:cNvSpPr txBox="1"/>
          <p:nvPr/>
        </p:nvSpPr>
        <p:spPr>
          <a:xfrm>
            <a:off x="4543425" y="1414054"/>
            <a:ext cx="5274945" cy="4473619"/>
          </a:xfrm>
          <a:prstGeom prst="rect">
            <a:avLst/>
          </a:prstGeom>
          <a:solidFill>
            <a:schemeClr val="lt1"/>
          </a:solidFill>
          <a:ln w="6350">
            <a:solidFill>
              <a:schemeClr val="bg1"/>
            </a:solidFill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algn="just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tr-TR" sz="1100" b="1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Teknik Özellikler</a:t>
            </a:r>
            <a:endParaRPr lang="en-US" sz="11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algn="just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tr-TR" sz="1100" b="1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Algılayıcı: </a:t>
            </a:r>
            <a:r>
              <a:rPr lang="tr-TR" sz="1100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15x15x30 mm</a:t>
            </a:r>
            <a:r>
              <a:rPr lang="tr-TR" sz="1100" kern="100" baseline="30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 </a:t>
            </a:r>
            <a:r>
              <a:rPr lang="tr-TR" sz="1100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CLLBC kristali</a:t>
            </a:r>
            <a:endParaRPr lang="en-US" sz="11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algn="just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tr-TR" sz="1100" b="1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Yüksek Enerji Çözünürlüğü</a:t>
            </a:r>
            <a:r>
              <a:rPr lang="tr-TR" sz="1100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%3.5-4.0 FWHM @662 KeV</a:t>
            </a:r>
            <a:endParaRPr lang="en-US" sz="11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algn="just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tr-TR" sz="1100" b="1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Uyarı</a:t>
            </a:r>
            <a:r>
              <a:rPr lang="tr-TR" sz="1100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Sesli, Titreşimli</a:t>
            </a:r>
            <a:endParaRPr lang="en-US" sz="11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algn="just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tr-TR" sz="1100" b="1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Doz Hızı Gösterimi: </a:t>
            </a:r>
            <a:r>
              <a:rPr lang="tr-TR" sz="1100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uSv/hr</a:t>
            </a:r>
            <a:endParaRPr lang="en-US" sz="11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algn="just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tr-TR" sz="1100" b="1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Bağlantı: </a:t>
            </a:r>
            <a:r>
              <a:rPr lang="tr-TR" sz="1100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Bluetooth </a:t>
            </a:r>
            <a:endParaRPr lang="en-US" sz="11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algn="just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tr-TR" sz="1100" b="1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Enerji Aralığı: </a:t>
            </a:r>
            <a:r>
              <a:rPr lang="tr-TR" sz="1100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50KeV – 3MeV</a:t>
            </a:r>
            <a:endParaRPr lang="en-US" sz="11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algn="just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tr-TR" sz="1100" b="1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Maksimum Sayım: </a:t>
            </a:r>
            <a:r>
              <a:rPr lang="tr-TR" sz="1100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Saniyede 20000</a:t>
            </a:r>
            <a:endParaRPr lang="en-US" sz="11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algn="just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tr-TR" sz="1100" b="1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ADC Kanal Sayısı: </a:t>
            </a:r>
            <a:r>
              <a:rPr lang="tr-TR" sz="1100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4096</a:t>
            </a:r>
            <a:endParaRPr lang="en-US" sz="11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algn="just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tr-TR" sz="1100" b="1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Pil: </a:t>
            </a:r>
            <a:r>
              <a:rPr lang="tr-TR" sz="1100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9V Duracell Alkalin ya da Varta Ultra Lithium ile 10 saat kullanım ömrü</a:t>
            </a:r>
            <a:endParaRPr lang="en-US" sz="11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algn="just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tr-TR" sz="1100" b="1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Kütüphane:</a:t>
            </a:r>
            <a:r>
              <a:rPr lang="tr-TR" sz="1100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42 izotop</a:t>
            </a:r>
            <a:endParaRPr lang="en-US" sz="11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algn="just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tr-TR" sz="1100" b="1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Gama/Nötrön Ayrımı: </a:t>
            </a:r>
            <a:r>
              <a:rPr lang="tr-TR" sz="1100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CF-TOT methodu</a:t>
            </a:r>
            <a:endParaRPr lang="en-US" sz="11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algn="just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tr-TR" sz="1100" b="1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Tayf Kayması</a:t>
            </a:r>
            <a:r>
              <a:rPr lang="tr-TR" sz="1100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±5 ADC Kanalı 12 saatlik ölçüm süresinde</a:t>
            </a:r>
            <a:endParaRPr lang="en-US" sz="11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algn="just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tr-TR" sz="1100" b="1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Doz Doğruluğu: </a:t>
            </a:r>
            <a:r>
              <a:rPr lang="tr-TR" sz="1100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&lt;</a:t>
            </a:r>
            <a:r>
              <a:rPr lang="tr-TR" sz="1100" b="1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%</a:t>
            </a:r>
            <a:r>
              <a:rPr lang="tr-TR" sz="1100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20 den küçük</a:t>
            </a:r>
            <a:endParaRPr lang="en-US" sz="11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algn="just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tr-TR" sz="1100" b="1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Doz Hassasiyeti: </a:t>
            </a:r>
            <a:r>
              <a:rPr lang="tr-TR" sz="1100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0.15 Bq/g Cs137 için</a:t>
            </a:r>
            <a:endParaRPr lang="en-US" sz="11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algn="just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tr-TR" sz="1100" b="1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Analiz Uygulaması: </a:t>
            </a:r>
            <a:r>
              <a:rPr lang="tr-TR" sz="1100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Android NeutronX yazılımı</a:t>
            </a:r>
            <a:endParaRPr lang="en-US" sz="11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algn="just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tr-TR" sz="1100" b="1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Maximum Boyut: </a:t>
            </a:r>
            <a:r>
              <a:rPr lang="tr-TR" sz="1100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12.5 x 6.5 x 3.3 cm</a:t>
            </a:r>
            <a:endParaRPr lang="en-US" sz="11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algn="just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tr-TR" sz="1100" b="1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Ağirlık:</a:t>
            </a:r>
            <a:r>
              <a:rPr lang="tr-TR" sz="1100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230 g (pil dahil)</a:t>
            </a:r>
            <a:endParaRPr lang="en-US" sz="11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4" name="Picture 9">
            <a:extLst>
              <a:ext uri="{FF2B5EF4-FFF2-40B4-BE49-F238E27FC236}">
                <a16:creationId xmlns:a16="http://schemas.microsoft.com/office/drawing/2014/main" id="{CA6A15BF-04CE-8FC6-2E21-E78C04CD99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35487" y="2374046"/>
            <a:ext cx="3826193" cy="12688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9991843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058ED73-D4A1-160D-715B-6C14D6AD59EB}"/>
              </a:ext>
            </a:extLst>
          </p:cNvPr>
          <p:cNvSpPr/>
          <p:nvPr/>
        </p:nvSpPr>
        <p:spPr>
          <a:xfrm>
            <a:off x="0" y="0"/>
            <a:ext cx="12192000" cy="696686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15C1961-6962-8F2A-ABEA-DA6340E59B29}"/>
              </a:ext>
            </a:extLst>
          </p:cNvPr>
          <p:cNvSpPr/>
          <p:nvPr/>
        </p:nvSpPr>
        <p:spPr>
          <a:xfrm>
            <a:off x="0" y="6560457"/>
            <a:ext cx="12192000" cy="29754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15" descr="A white letter m with a radioactive symbol&#10;&#10;Description automatically generated">
            <a:extLst>
              <a:ext uri="{FF2B5EF4-FFF2-40B4-BE49-F238E27FC236}">
                <a16:creationId xmlns:a16="http://schemas.microsoft.com/office/drawing/2014/main" id="{7F97DE4B-A083-FE85-0A44-B2BAF7BFF04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90791" y="18318"/>
            <a:ext cx="1201209" cy="66005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1AC5FC9E-686B-DD75-A9E5-A72F21F4767F}"/>
              </a:ext>
            </a:extLst>
          </p:cNvPr>
          <p:cNvSpPr txBox="1"/>
          <p:nvPr/>
        </p:nvSpPr>
        <p:spPr>
          <a:xfrm>
            <a:off x="0" y="811008"/>
            <a:ext cx="7010400" cy="3977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tr-TR" sz="2000" b="1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Sistem</a:t>
            </a:r>
            <a:r>
              <a:rPr lang="en-US" sz="2000" b="1" kern="1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imiz</a:t>
            </a:r>
            <a:r>
              <a:rPr lang="en-US" sz="2000" b="1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b="1" kern="1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Geliştirilme</a:t>
            </a:r>
            <a:r>
              <a:rPr lang="en-US" sz="2000" b="1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b="1" kern="1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Süreci</a:t>
            </a:r>
            <a:r>
              <a:rPr lang="en-US" sz="2000" b="1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Kart </a:t>
            </a:r>
            <a:r>
              <a:rPr lang="en-US" sz="2000" b="1" kern="1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Entegrasyonu</a:t>
            </a:r>
            <a:endParaRPr lang="en-US" sz="2000" b="1" kern="1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DED82B49-7153-04AD-F132-6D9449EB7D3D}"/>
              </a:ext>
            </a:extLst>
          </p:cNvPr>
          <p:cNvCxnSpPr>
            <a:cxnSpLocks/>
          </p:cNvCxnSpPr>
          <p:nvPr/>
        </p:nvCxnSpPr>
        <p:spPr>
          <a:xfrm>
            <a:off x="0" y="1314450"/>
            <a:ext cx="12192000" cy="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14">
            <a:extLst>
              <a:ext uri="{FF2B5EF4-FFF2-40B4-BE49-F238E27FC236}">
                <a16:creationId xmlns:a16="http://schemas.microsoft.com/office/drawing/2014/main" id="{8A0F5327-AB3C-90E0-F213-1B56A215FFC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1589689" y="-93333"/>
            <a:ext cx="3831021" cy="6858000"/>
          </a:xfrm>
          <a:prstGeom prst="rect">
            <a:avLst/>
          </a:prstGeom>
        </p:spPr>
      </p:pic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C4224697-1BB9-D311-0F8E-C5AE94C49846}"/>
              </a:ext>
            </a:extLst>
          </p:cNvPr>
          <p:cNvSpPr/>
          <p:nvPr/>
        </p:nvSpPr>
        <p:spPr>
          <a:xfrm>
            <a:off x="130753" y="1358193"/>
            <a:ext cx="1507482" cy="2806645"/>
          </a:xfrm>
          <a:custGeom>
            <a:avLst/>
            <a:gdLst>
              <a:gd name="connsiteX0" fmla="*/ 972333 w 1507482"/>
              <a:gd name="connsiteY0" fmla="*/ 2502607 h 2806645"/>
              <a:gd name="connsiteX1" fmla="*/ 1480333 w 1507482"/>
              <a:gd name="connsiteY1" fmla="*/ 310950 h 2806645"/>
              <a:gd name="connsiteX2" fmla="*/ 145018 w 1507482"/>
              <a:gd name="connsiteY2" fmla="*/ 252893 h 2806645"/>
              <a:gd name="connsiteX3" fmla="*/ 130504 w 1507482"/>
              <a:gd name="connsiteY3" fmla="*/ 2546150 h 2806645"/>
              <a:gd name="connsiteX4" fmla="*/ 972333 w 1507482"/>
              <a:gd name="connsiteY4" fmla="*/ 2502607 h 28066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07482" h="2806645">
                <a:moveTo>
                  <a:pt x="972333" y="2502607"/>
                </a:moveTo>
                <a:cubicBezTo>
                  <a:pt x="1197305" y="2130074"/>
                  <a:pt x="1618219" y="685902"/>
                  <a:pt x="1480333" y="310950"/>
                </a:cubicBezTo>
                <a:cubicBezTo>
                  <a:pt x="1342447" y="-64002"/>
                  <a:pt x="369989" y="-119640"/>
                  <a:pt x="145018" y="252893"/>
                </a:cubicBezTo>
                <a:cubicBezTo>
                  <a:pt x="-79954" y="625426"/>
                  <a:pt x="-9801" y="2168779"/>
                  <a:pt x="130504" y="2546150"/>
                </a:cubicBezTo>
                <a:cubicBezTo>
                  <a:pt x="270809" y="2923521"/>
                  <a:pt x="747361" y="2875140"/>
                  <a:pt x="972333" y="2502607"/>
                </a:cubicBezTo>
                <a:close/>
              </a:path>
            </a:pathLst>
          </a:custGeom>
          <a:noFill/>
          <a:ln w="38100">
            <a:solidFill>
              <a:srgbClr val="00206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2C6336CC-2F50-2658-93AC-ED7948391C02}"/>
              </a:ext>
            </a:extLst>
          </p:cNvPr>
          <p:cNvCxnSpPr/>
          <p:nvPr/>
        </p:nvCxnSpPr>
        <p:spPr>
          <a:xfrm>
            <a:off x="1451429" y="3429000"/>
            <a:ext cx="769257" cy="226060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8DE2032C-E506-EC29-D435-DD87B8BCE519}"/>
              </a:ext>
            </a:extLst>
          </p:cNvPr>
          <p:cNvSpPr txBox="1"/>
          <p:nvPr/>
        </p:nvSpPr>
        <p:spPr>
          <a:xfrm>
            <a:off x="609601" y="5689600"/>
            <a:ext cx="35798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Sıcaklığa</a:t>
            </a:r>
            <a:r>
              <a:rPr lang="en-US" dirty="0"/>
              <a:t> </a:t>
            </a:r>
            <a:r>
              <a:rPr lang="en-US" dirty="0" err="1"/>
              <a:t>Göre</a:t>
            </a:r>
            <a:r>
              <a:rPr lang="en-US" dirty="0"/>
              <a:t> </a:t>
            </a:r>
            <a:r>
              <a:rPr lang="en-US" dirty="0" err="1"/>
              <a:t>Değişen</a:t>
            </a:r>
            <a:r>
              <a:rPr lang="en-US" dirty="0"/>
              <a:t> Bias </a:t>
            </a:r>
            <a:r>
              <a:rPr lang="en-US" dirty="0" err="1"/>
              <a:t>Kontrolü</a:t>
            </a:r>
            <a:endParaRPr lang="en-US" dirty="0"/>
          </a:p>
        </p:txBody>
      </p:sp>
      <p:pic>
        <p:nvPicPr>
          <p:cNvPr id="28" name="Picture 27" descr="A graph of a temperature&#10;&#10;Description automatically generated">
            <a:extLst>
              <a:ext uri="{FF2B5EF4-FFF2-40B4-BE49-F238E27FC236}">
                <a16:creationId xmlns:a16="http://schemas.microsoft.com/office/drawing/2014/main" id="{A930DD79-3793-3F0D-8554-A7C79E2B689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4365" y="1358193"/>
            <a:ext cx="3600072" cy="2436139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53BAFB9E-5243-D39C-17BD-18D12D099B5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02575" y="3987327"/>
            <a:ext cx="2906761" cy="2573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559247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058ED73-D4A1-160D-715B-6C14D6AD59EB}"/>
              </a:ext>
            </a:extLst>
          </p:cNvPr>
          <p:cNvSpPr/>
          <p:nvPr/>
        </p:nvSpPr>
        <p:spPr>
          <a:xfrm>
            <a:off x="0" y="0"/>
            <a:ext cx="12192000" cy="696686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15C1961-6962-8F2A-ABEA-DA6340E59B29}"/>
              </a:ext>
            </a:extLst>
          </p:cNvPr>
          <p:cNvSpPr/>
          <p:nvPr/>
        </p:nvSpPr>
        <p:spPr>
          <a:xfrm>
            <a:off x="0" y="6560457"/>
            <a:ext cx="12192000" cy="29754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15" descr="A white letter m with a radioactive symbol&#10;&#10;Description automatically generated">
            <a:extLst>
              <a:ext uri="{FF2B5EF4-FFF2-40B4-BE49-F238E27FC236}">
                <a16:creationId xmlns:a16="http://schemas.microsoft.com/office/drawing/2014/main" id="{7F97DE4B-A083-FE85-0A44-B2BAF7BFF04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90791" y="18318"/>
            <a:ext cx="1201209" cy="66005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1AC5FC9E-686B-DD75-A9E5-A72F21F4767F}"/>
              </a:ext>
            </a:extLst>
          </p:cNvPr>
          <p:cNvSpPr txBox="1"/>
          <p:nvPr/>
        </p:nvSpPr>
        <p:spPr>
          <a:xfrm>
            <a:off x="0" y="811008"/>
            <a:ext cx="7010400" cy="3977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tr-TR" sz="2000" b="1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Sistem</a:t>
            </a:r>
            <a:r>
              <a:rPr lang="en-US" sz="2000" b="1" kern="1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imiz</a:t>
            </a:r>
            <a:r>
              <a:rPr lang="en-US" sz="2000" b="1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b="1" kern="1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Geliştirilme</a:t>
            </a:r>
            <a:r>
              <a:rPr lang="en-US" sz="2000" b="1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b="1" kern="1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Süreci</a:t>
            </a:r>
            <a:r>
              <a:rPr lang="en-US" sz="2000" b="1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Kart </a:t>
            </a:r>
            <a:r>
              <a:rPr lang="en-US" sz="2000" b="1" kern="1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Entegrasyonu</a:t>
            </a:r>
            <a:endParaRPr lang="en-US" sz="2000" b="1" kern="1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DED82B49-7153-04AD-F132-6D9449EB7D3D}"/>
              </a:ext>
            </a:extLst>
          </p:cNvPr>
          <p:cNvCxnSpPr>
            <a:cxnSpLocks/>
          </p:cNvCxnSpPr>
          <p:nvPr/>
        </p:nvCxnSpPr>
        <p:spPr>
          <a:xfrm>
            <a:off x="0" y="1314450"/>
            <a:ext cx="12192000" cy="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14">
            <a:extLst>
              <a:ext uri="{FF2B5EF4-FFF2-40B4-BE49-F238E27FC236}">
                <a16:creationId xmlns:a16="http://schemas.microsoft.com/office/drawing/2014/main" id="{8A0F5327-AB3C-90E0-F213-1B56A215FFC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1589689" y="-93333"/>
            <a:ext cx="3831021" cy="6858000"/>
          </a:xfrm>
          <a:prstGeom prst="rect">
            <a:avLst/>
          </a:prstGeom>
        </p:spPr>
      </p:pic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2C6336CC-2F50-2658-93AC-ED7948391C02}"/>
              </a:ext>
            </a:extLst>
          </p:cNvPr>
          <p:cNvCxnSpPr>
            <a:cxnSpLocks/>
          </p:cNvCxnSpPr>
          <p:nvPr/>
        </p:nvCxnSpPr>
        <p:spPr>
          <a:xfrm>
            <a:off x="2132243" y="5251178"/>
            <a:ext cx="756100" cy="467451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EF42787C-678A-1FC5-E3FC-5F4BB723AA72}"/>
              </a:ext>
            </a:extLst>
          </p:cNvPr>
          <p:cNvSpPr/>
          <p:nvPr/>
        </p:nvSpPr>
        <p:spPr>
          <a:xfrm>
            <a:off x="818674" y="2190635"/>
            <a:ext cx="2627139" cy="3062650"/>
          </a:xfrm>
          <a:custGeom>
            <a:avLst/>
            <a:gdLst>
              <a:gd name="connsiteX0" fmla="*/ 618240 w 2627139"/>
              <a:gd name="connsiteY0" fmla="*/ 1931422 h 3062650"/>
              <a:gd name="connsiteX1" fmla="*/ 211840 w 2627139"/>
              <a:gd name="connsiteY1" fmla="*/ 2134622 h 3062650"/>
              <a:gd name="connsiteX2" fmla="*/ 8640 w 2627139"/>
              <a:gd name="connsiteY2" fmla="*/ 2468451 h 3062650"/>
              <a:gd name="connsiteX3" fmla="*/ 487612 w 2627139"/>
              <a:gd name="connsiteY3" fmla="*/ 2990965 h 3062650"/>
              <a:gd name="connsiteX4" fmla="*/ 2243840 w 2627139"/>
              <a:gd name="connsiteY4" fmla="*/ 2961936 h 3062650"/>
              <a:gd name="connsiteX5" fmla="*/ 2548640 w 2627139"/>
              <a:gd name="connsiteY5" fmla="*/ 2105594 h 3062650"/>
              <a:gd name="connsiteX6" fmla="*/ 2621212 w 2627139"/>
              <a:gd name="connsiteY6" fmla="*/ 741251 h 3062650"/>
              <a:gd name="connsiteX7" fmla="*/ 2432526 w 2627139"/>
              <a:gd name="connsiteY7" fmla="*/ 88108 h 3062650"/>
              <a:gd name="connsiteX8" fmla="*/ 1663269 w 2627139"/>
              <a:gd name="connsiteY8" fmla="*/ 204222 h 3062650"/>
              <a:gd name="connsiteX9" fmla="*/ 1503612 w 2627139"/>
              <a:gd name="connsiteY9" fmla="*/ 1887879 h 3062650"/>
              <a:gd name="connsiteX10" fmla="*/ 618240 w 2627139"/>
              <a:gd name="connsiteY10" fmla="*/ 1931422 h 3062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627139" h="3062650">
                <a:moveTo>
                  <a:pt x="618240" y="1931422"/>
                </a:moveTo>
                <a:cubicBezTo>
                  <a:pt x="402945" y="1972546"/>
                  <a:pt x="313440" y="2045117"/>
                  <a:pt x="211840" y="2134622"/>
                </a:cubicBezTo>
                <a:cubicBezTo>
                  <a:pt x="110240" y="2224127"/>
                  <a:pt x="-37322" y="2325727"/>
                  <a:pt x="8640" y="2468451"/>
                </a:cubicBezTo>
                <a:cubicBezTo>
                  <a:pt x="54602" y="2611175"/>
                  <a:pt x="115079" y="2908718"/>
                  <a:pt x="487612" y="2990965"/>
                </a:cubicBezTo>
                <a:cubicBezTo>
                  <a:pt x="860145" y="3073212"/>
                  <a:pt x="1900335" y="3109498"/>
                  <a:pt x="2243840" y="2961936"/>
                </a:cubicBezTo>
                <a:cubicBezTo>
                  <a:pt x="2587345" y="2814374"/>
                  <a:pt x="2485745" y="2475708"/>
                  <a:pt x="2548640" y="2105594"/>
                </a:cubicBezTo>
                <a:cubicBezTo>
                  <a:pt x="2611535" y="1735480"/>
                  <a:pt x="2640564" y="1077499"/>
                  <a:pt x="2621212" y="741251"/>
                </a:cubicBezTo>
                <a:cubicBezTo>
                  <a:pt x="2601860" y="405003"/>
                  <a:pt x="2592183" y="177613"/>
                  <a:pt x="2432526" y="88108"/>
                </a:cubicBezTo>
                <a:cubicBezTo>
                  <a:pt x="2272869" y="-1397"/>
                  <a:pt x="1818088" y="-95740"/>
                  <a:pt x="1663269" y="204222"/>
                </a:cubicBezTo>
                <a:cubicBezTo>
                  <a:pt x="1508450" y="504184"/>
                  <a:pt x="1680203" y="1600012"/>
                  <a:pt x="1503612" y="1887879"/>
                </a:cubicBezTo>
                <a:cubicBezTo>
                  <a:pt x="1327022" y="2175746"/>
                  <a:pt x="833535" y="1890298"/>
                  <a:pt x="618240" y="1931422"/>
                </a:cubicBezTo>
                <a:close/>
              </a:path>
            </a:pathLst>
          </a:custGeom>
          <a:noFill/>
          <a:ln w="38100">
            <a:solidFill>
              <a:srgbClr val="00206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F933600-DBA1-C86A-6746-7A64F265B1EB}"/>
              </a:ext>
            </a:extLst>
          </p:cNvPr>
          <p:cNvSpPr txBox="1"/>
          <p:nvPr/>
        </p:nvSpPr>
        <p:spPr>
          <a:xfrm>
            <a:off x="1700069" y="5770211"/>
            <a:ext cx="23765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Analog </a:t>
            </a:r>
            <a:r>
              <a:rPr lang="en-US" dirty="0" err="1"/>
              <a:t>Kısım</a:t>
            </a:r>
            <a:r>
              <a:rPr lang="en-US" dirty="0"/>
              <a:t> PSD ve SH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A9F37DA-9904-53CD-6B23-B8EA6F2CCA8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59525" y="1519287"/>
            <a:ext cx="4573687" cy="444829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8740FC6A-F888-5AA8-3D2B-8AD3D0A660C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34200" y="2190635"/>
            <a:ext cx="1004888" cy="91916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D32A89D8-6CE6-1BB0-585D-AF7462784B3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826847" y="4745141"/>
            <a:ext cx="1092957" cy="530865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CEDF6352-EF43-10F8-33D2-6CD2E97834FB}"/>
              </a:ext>
            </a:extLst>
          </p:cNvPr>
          <p:cNvSpPr txBox="1"/>
          <p:nvPr/>
        </p:nvSpPr>
        <p:spPr>
          <a:xfrm>
            <a:off x="6444343" y="5573360"/>
            <a:ext cx="56424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Nötron</a:t>
            </a:r>
            <a:r>
              <a:rPr lang="en-US" dirty="0"/>
              <a:t> Gama </a:t>
            </a:r>
            <a:r>
              <a:rPr lang="en-US" dirty="0" err="1"/>
              <a:t>Ayrıştırılması</a:t>
            </a:r>
            <a:r>
              <a:rPr lang="en-US" dirty="0"/>
              <a:t> CF-TOT </a:t>
            </a:r>
            <a:r>
              <a:rPr lang="en-US" dirty="0" err="1"/>
              <a:t>methoduyla</a:t>
            </a:r>
            <a:r>
              <a:rPr lang="en-US" dirty="0"/>
              <a:t> </a:t>
            </a:r>
            <a:r>
              <a:rPr lang="en-US" dirty="0" err="1"/>
              <a:t>yapılmıştır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723087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058ED73-D4A1-160D-715B-6C14D6AD59EB}"/>
              </a:ext>
            </a:extLst>
          </p:cNvPr>
          <p:cNvSpPr/>
          <p:nvPr/>
        </p:nvSpPr>
        <p:spPr>
          <a:xfrm>
            <a:off x="0" y="0"/>
            <a:ext cx="12192000" cy="696686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15C1961-6962-8F2A-ABEA-DA6340E59B29}"/>
              </a:ext>
            </a:extLst>
          </p:cNvPr>
          <p:cNvSpPr/>
          <p:nvPr/>
        </p:nvSpPr>
        <p:spPr>
          <a:xfrm>
            <a:off x="0" y="6560457"/>
            <a:ext cx="12192000" cy="29754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15" descr="A white letter m with a radioactive symbol&#10;&#10;Description automatically generated">
            <a:extLst>
              <a:ext uri="{FF2B5EF4-FFF2-40B4-BE49-F238E27FC236}">
                <a16:creationId xmlns:a16="http://schemas.microsoft.com/office/drawing/2014/main" id="{7F97DE4B-A083-FE85-0A44-B2BAF7BFF04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90791" y="18318"/>
            <a:ext cx="1201209" cy="66005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1AC5FC9E-686B-DD75-A9E5-A72F21F4767F}"/>
              </a:ext>
            </a:extLst>
          </p:cNvPr>
          <p:cNvSpPr txBox="1"/>
          <p:nvPr/>
        </p:nvSpPr>
        <p:spPr>
          <a:xfrm>
            <a:off x="0" y="811008"/>
            <a:ext cx="7010400" cy="3977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tr-TR" sz="2000" b="1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Sistem</a:t>
            </a:r>
            <a:r>
              <a:rPr lang="en-US" sz="2000" b="1" kern="1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imiz</a:t>
            </a:r>
            <a:r>
              <a:rPr lang="en-US" sz="2000" b="1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b="1" kern="1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Geliştirilme</a:t>
            </a:r>
            <a:r>
              <a:rPr lang="en-US" sz="2000" b="1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b="1" kern="1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Süreci</a:t>
            </a:r>
            <a:r>
              <a:rPr lang="en-US" sz="2000" b="1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Kart </a:t>
            </a:r>
            <a:r>
              <a:rPr lang="en-US" sz="2000" b="1" kern="1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Entegrasyonu</a:t>
            </a:r>
            <a:endParaRPr lang="en-US" sz="2000" b="1" kern="1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DED82B49-7153-04AD-F132-6D9449EB7D3D}"/>
              </a:ext>
            </a:extLst>
          </p:cNvPr>
          <p:cNvCxnSpPr>
            <a:cxnSpLocks/>
          </p:cNvCxnSpPr>
          <p:nvPr/>
        </p:nvCxnSpPr>
        <p:spPr>
          <a:xfrm>
            <a:off x="0" y="1314450"/>
            <a:ext cx="12192000" cy="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14">
            <a:extLst>
              <a:ext uri="{FF2B5EF4-FFF2-40B4-BE49-F238E27FC236}">
                <a16:creationId xmlns:a16="http://schemas.microsoft.com/office/drawing/2014/main" id="{8A0F5327-AB3C-90E0-F213-1B56A215FFC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1213495" y="366318"/>
            <a:ext cx="2667525" cy="47752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F11B272-8E99-EF96-EAE3-708AE20978C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68985" y="4083354"/>
            <a:ext cx="5947683" cy="2472725"/>
          </a:xfrm>
          <a:prstGeom prst="rect">
            <a:avLst/>
          </a:prstGeom>
        </p:spPr>
      </p:pic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7D99EB68-241A-CCB1-8E0C-500E91D9ECF8}"/>
              </a:ext>
            </a:extLst>
          </p:cNvPr>
          <p:cNvSpPr/>
          <p:nvPr/>
        </p:nvSpPr>
        <p:spPr>
          <a:xfrm>
            <a:off x="641106" y="1960283"/>
            <a:ext cx="2908069" cy="2123071"/>
          </a:xfrm>
          <a:custGeom>
            <a:avLst/>
            <a:gdLst>
              <a:gd name="connsiteX0" fmla="*/ 1884380 w 2908069"/>
              <a:gd name="connsiteY0" fmla="*/ 28174 h 2123071"/>
              <a:gd name="connsiteX1" fmla="*/ 1492494 w 2908069"/>
              <a:gd name="connsiteY1" fmla="*/ 42688 h 2123071"/>
              <a:gd name="connsiteX2" fmla="*/ 1042551 w 2908069"/>
              <a:gd name="connsiteY2" fmla="*/ 376517 h 2123071"/>
              <a:gd name="connsiteX3" fmla="*/ 984494 w 2908069"/>
              <a:gd name="connsiteY3" fmla="*/ 1290917 h 2123071"/>
              <a:gd name="connsiteX4" fmla="*/ 186208 w 2908069"/>
              <a:gd name="connsiteY4" fmla="*/ 1407031 h 2123071"/>
              <a:gd name="connsiteX5" fmla="*/ 41065 w 2908069"/>
              <a:gd name="connsiteY5" fmla="*/ 1958574 h 2123071"/>
              <a:gd name="connsiteX6" fmla="*/ 766780 w 2908069"/>
              <a:gd name="connsiteY6" fmla="*/ 2089203 h 2123071"/>
              <a:gd name="connsiteX7" fmla="*/ 1608608 w 2908069"/>
              <a:gd name="connsiteY7" fmla="*/ 2074688 h 2123071"/>
              <a:gd name="connsiteX8" fmla="*/ 1840837 w 2908069"/>
              <a:gd name="connsiteY8" fmla="*/ 1566688 h 2123071"/>
              <a:gd name="connsiteX9" fmla="*/ 2276265 w 2908069"/>
              <a:gd name="connsiteY9" fmla="*/ 1363488 h 2123071"/>
              <a:gd name="connsiteX10" fmla="*/ 2842323 w 2908069"/>
              <a:gd name="connsiteY10" fmla="*/ 1203831 h 2123071"/>
              <a:gd name="connsiteX11" fmla="*/ 2784265 w 2908069"/>
              <a:gd name="connsiteY11" fmla="*/ 260403 h 2123071"/>
              <a:gd name="connsiteX12" fmla="*/ 1884380 w 2908069"/>
              <a:gd name="connsiteY12" fmla="*/ 28174 h 21230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908069" h="2123071">
                <a:moveTo>
                  <a:pt x="1884380" y="28174"/>
                </a:moveTo>
                <a:cubicBezTo>
                  <a:pt x="1669085" y="-8112"/>
                  <a:pt x="1632799" y="-15369"/>
                  <a:pt x="1492494" y="42688"/>
                </a:cubicBezTo>
                <a:cubicBezTo>
                  <a:pt x="1352189" y="100745"/>
                  <a:pt x="1127218" y="168479"/>
                  <a:pt x="1042551" y="376517"/>
                </a:cubicBezTo>
                <a:cubicBezTo>
                  <a:pt x="957884" y="584555"/>
                  <a:pt x="1127218" y="1119165"/>
                  <a:pt x="984494" y="1290917"/>
                </a:cubicBezTo>
                <a:cubicBezTo>
                  <a:pt x="841770" y="1462669"/>
                  <a:pt x="343446" y="1295755"/>
                  <a:pt x="186208" y="1407031"/>
                </a:cubicBezTo>
                <a:cubicBezTo>
                  <a:pt x="28970" y="1518307"/>
                  <a:pt x="-55697" y="1844879"/>
                  <a:pt x="41065" y="1958574"/>
                </a:cubicBezTo>
                <a:cubicBezTo>
                  <a:pt x="137827" y="2072269"/>
                  <a:pt x="505523" y="2069851"/>
                  <a:pt x="766780" y="2089203"/>
                </a:cubicBezTo>
                <a:cubicBezTo>
                  <a:pt x="1028037" y="2108555"/>
                  <a:pt x="1429598" y="2161774"/>
                  <a:pt x="1608608" y="2074688"/>
                </a:cubicBezTo>
                <a:cubicBezTo>
                  <a:pt x="1787618" y="1987602"/>
                  <a:pt x="1729561" y="1685221"/>
                  <a:pt x="1840837" y="1566688"/>
                </a:cubicBezTo>
                <a:cubicBezTo>
                  <a:pt x="1952113" y="1448155"/>
                  <a:pt x="2109351" y="1423964"/>
                  <a:pt x="2276265" y="1363488"/>
                </a:cubicBezTo>
                <a:cubicBezTo>
                  <a:pt x="2443179" y="1303012"/>
                  <a:pt x="2757656" y="1387679"/>
                  <a:pt x="2842323" y="1203831"/>
                </a:cubicBezTo>
                <a:cubicBezTo>
                  <a:pt x="2926990" y="1019983"/>
                  <a:pt x="2951179" y="456346"/>
                  <a:pt x="2784265" y="260403"/>
                </a:cubicBezTo>
                <a:cubicBezTo>
                  <a:pt x="2617351" y="64460"/>
                  <a:pt x="2099675" y="64460"/>
                  <a:pt x="1884380" y="28174"/>
                </a:cubicBezTo>
                <a:close/>
              </a:path>
            </a:pathLst>
          </a:cu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B07ADB56-3542-0CAF-0650-922963718AA5}"/>
              </a:ext>
            </a:extLst>
          </p:cNvPr>
          <p:cNvCxnSpPr>
            <a:stCxn id="13" idx="7"/>
          </p:cNvCxnSpPr>
          <p:nvPr/>
        </p:nvCxnSpPr>
        <p:spPr>
          <a:xfrm>
            <a:off x="2249714" y="4034971"/>
            <a:ext cx="3419271" cy="943429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Picture 19" descr="Graphical user interface&#10;&#10;Description automatically generated">
            <a:extLst>
              <a:ext uri="{FF2B5EF4-FFF2-40B4-BE49-F238E27FC236}">
                <a16:creationId xmlns:a16="http://schemas.microsoft.com/office/drawing/2014/main" id="{0F2D7E7F-DC5D-9A9B-D9BD-A779C6C9F473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126" b="1553"/>
          <a:stretch/>
        </p:blipFill>
        <p:spPr>
          <a:xfrm>
            <a:off x="6874880" y="1420155"/>
            <a:ext cx="4426751" cy="2815771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660DB859-8D9E-E0B3-2FD9-6944872323F0}"/>
              </a:ext>
            </a:extLst>
          </p:cNvPr>
          <p:cNvSpPr txBox="1"/>
          <p:nvPr/>
        </p:nvSpPr>
        <p:spPr>
          <a:xfrm>
            <a:off x="222592" y="4804886"/>
            <a:ext cx="5775940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SiPM’den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gelen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sinyaller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yükseltildikten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sonra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Karşılaştırıcı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deverelere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ve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gama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nötron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ayrışımı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Için CF-TOT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devresine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aktarılmakta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en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son aynı </a:t>
            </a:r>
          </a:p>
          <a:p>
            <a:pPr algn="just"/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Sinyal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Sample-Hold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devresinde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uzatılarak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yükseklikleri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Tayin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edilmektedir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835376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058ED73-D4A1-160D-715B-6C14D6AD59EB}"/>
              </a:ext>
            </a:extLst>
          </p:cNvPr>
          <p:cNvSpPr/>
          <p:nvPr/>
        </p:nvSpPr>
        <p:spPr>
          <a:xfrm>
            <a:off x="0" y="0"/>
            <a:ext cx="12192000" cy="696686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15C1961-6962-8F2A-ABEA-DA6340E59B29}"/>
              </a:ext>
            </a:extLst>
          </p:cNvPr>
          <p:cNvSpPr/>
          <p:nvPr/>
        </p:nvSpPr>
        <p:spPr>
          <a:xfrm>
            <a:off x="0" y="6560457"/>
            <a:ext cx="12192000" cy="29754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15" descr="A white letter m with a radioactive symbol&#10;&#10;Description automatically generated">
            <a:extLst>
              <a:ext uri="{FF2B5EF4-FFF2-40B4-BE49-F238E27FC236}">
                <a16:creationId xmlns:a16="http://schemas.microsoft.com/office/drawing/2014/main" id="{7F97DE4B-A083-FE85-0A44-B2BAF7BFF04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90791" y="18318"/>
            <a:ext cx="1201209" cy="66005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1AC5FC9E-686B-DD75-A9E5-A72F21F4767F}"/>
              </a:ext>
            </a:extLst>
          </p:cNvPr>
          <p:cNvSpPr txBox="1"/>
          <p:nvPr/>
        </p:nvSpPr>
        <p:spPr>
          <a:xfrm>
            <a:off x="-1" y="811008"/>
            <a:ext cx="8186057" cy="3977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tr-TR" sz="2000" b="1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Sistem</a:t>
            </a:r>
            <a:r>
              <a:rPr lang="en-US" sz="2000" b="1" kern="1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imiz</a:t>
            </a:r>
            <a:r>
              <a:rPr lang="en-US" sz="2000" b="1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b="1" kern="1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Geliştirilme</a:t>
            </a:r>
            <a:r>
              <a:rPr lang="en-US" sz="2000" b="1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b="1" kern="1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Süreci</a:t>
            </a:r>
            <a:r>
              <a:rPr lang="en-US" sz="2000" b="1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r>
              <a:rPr lang="en-US" sz="2000" b="1" kern="1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Simulasyon</a:t>
            </a:r>
            <a:r>
              <a:rPr lang="en-US" sz="2000" b="1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b="1" kern="1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Doz</a:t>
            </a:r>
            <a:r>
              <a:rPr lang="en-US" sz="2000" b="1" kern="1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ve </a:t>
            </a:r>
            <a:r>
              <a:rPr lang="en-US" sz="2000" b="1" kern="100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Kalibrasyon</a:t>
            </a:r>
            <a:endParaRPr lang="en-US" sz="2000" b="1" kern="1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DED82B49-7153-04AD-F132-6D9449EB7D3D}"/>
              </a:ext>
            </a:extLst>
          </p:cNvPr>
          <p:cNvCxnSpPr>
            <a:cxnSpLocks/>
          </p:cNvCxnSpPr>
          <p:nvPr/>
        </p:nvCxnSpPr>
        <p:spPr>
          <a:xfrm>
            <a:off x="0" y="1314450"/>
            <a:ext cx="12192000" cy="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 descr="A graph of a function&#10;&#10;Description automatically generated">
            <a:extLst>
              <a:ext uri="{FF2B5EF4-FFF2-40B4-BE49-F238E27FC236}">
                <a16:creationId xmlns:a16="http://schemas.microsoft.com/office/drawing/2014/main" id="{3003D8D3-54D9-6011-FCF6-60E23316DF3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8114" y="1335822"/>
            <a:ext cx="3947886" cy="2960915"/>
          </a:xfrm>
          <a:prstGeom prst="rect">
            <a:avLst/>
          </a:prstGeom>
        </p:spPr>
      </p:pic>
      <p:pic>
        <p:nvPicPr>
          <p:cNvPr id="12" name="Picture 11" descr="A graph of energy efficiency&#10;&#10;Description automatically generated">
            <a:extLst>
              <a:ext uri="{FF2B5EF4-FFF2-40B4-BE49-F238E27FC236}">
                <a16:creationId xmlns:a16="http://schemas.microsoft.com/office/drawing/2014/main" id="{63E22D49-754A-DC17-3B4A-4E1E8BE2C9F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7090" y="1335826"/>
            <a:ext cx="3947881" cy="2960911"/>
          </a:xfrm>
          <a:prstGeom prst="rect">
            <a:avLst/>
          </a:prstGeom>
        </p:spPr>
      </p:pic>
      <p:pic>
        <p:nvPicPr>
          <p:cNvPr id="17" name="Picture 16" descr="A graph with a line and dots&#10;&#10;Description automatically generated">
            <a:extLst>
              <a:ext uri="{FF2B5EF4-FFF2-40B4-BE49-F238E27FC236}">
                <a16:creationId xmlns:a16="http://schemas.microsoft.com/office/drawing/2014/main" id="{E108988C-6185-F661-9548-1B8CF5C196D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302787"/>
            <a:ext cx="5849258" cy="2313706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1C9BDB4B-BBFB-6525-946F-73FAA5E0750D}"/>
              </a:ext>
            </a:extLst>
          </p:cNvPr>
          <p:cNvSpPr txBox="1"/>
          <p:nvPr/>
        </p:nvSpPr>
        <p:spPr>
          <a:xfrm>
            <a:off x="5506972" y="4997958"/>
            <a:ext cx="608442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Kalibrasyon</a:t>
            </a:r>
            <a:r>
              <a:rPr lang="en-US" dirty="0"/>
              <a:t> </a:t>
            </a:r>
            <a:r>
              <a:rPr lang="en-US" dirty="0" err="1"/>
              <a:t>datası</a:t>
            </a:r>
            <a:r>
              <a:rPr lang="en-US" dirty="0"/>
              <a:t> için </a:t>
            </a:r>
            <a:r>
              <a:rPr lang="en-US" dirty="0" err="1"/>
              <a:t>farklı</a:t>
            </a:r>
            <a:r>
              <a:rPr lang="en-US" dirty="0"/>
              <a:t> </a:t>
            </a:r>
            <a:r>
              <a:rPr lang="en-US" dirty="0" err="1"/>
              <a:t>kaynaklarla</a:t>
            </a:r>
            <a:r>
              <a:rPr lang="en-US" dirty="0"/>
              <a:t> </a:t>
            </a:r>
            <a:r>
              <a:rPr lang="en-US" dirty="0" err="1"/>
              <a:t>gama</a:t>
            </a:r>
            <a:r>
              <a:rPr lang="en-US" dirty="0"/>
              <a:t> </a:t>
            </a:r>
            <a:r>
              <a:rPr lang="en-US" dirty="0" err="1"/>
              <a:t>tayfı</a:t>
            </a:r>
            <a:r>
              <a:rPr lang="en-US" dirty="0"/>
              <a:t> </a:t>
            </a:r>
            <a:r>
              <a:rPr lang="en-US" dirty="0" err="1"/>
              <a:t>alınıp</a:t>
            </a:r>
            <a:endParaRPr lang="en-US" dirty="0"/>
          </a:p>
          <a:p>
            <a:r>
              <a:rPr lang="en-US" dirty="0" err="1"/>
              <a:t>Enerji</a:t>
            </a:r>
            <a:r>
              <a:rPr lang="en-US" dirty="0"/>
              <a:t> </a:t>
            </a:r>
            <a:r>
              <a:rPr lang="en-US" dirty="0" err="1"/>
              <a:t>değerlerine</a:t>
            </a:r>
            <a:r>
              <a:rPr lang="en-US" dirty="0"/>
              <a:t> </a:t>
            </a:r>
            <a:r>
              <a:rPr lang="en-US" dirty="0" err="1"/>
              <a:t>göre</a:t>
            </a:r>
            <a:r>
              <a:rPr lang="en-US" dirty="0"/>
              <a:t> </a:t>
            </a:r>
            <a:r>
              <a:rPr lang="en-US" dirty="0" err="1"/>
              <a:t>adc</a:t>
            </a:r>
            <a:r>
              <a:rPr lang="en-US" dirty="0"/>
              <a:t> </a:t>
            </a:r>
            <a:r>
              <a:rPr lang="en-US" dirty="0" err="1"/>
              <a:t>kanallarında</a:t>
            </a:r>
            <a:r>
              <a:rPr lang="en-US" dirty="0"/>
              <a:t> </a:t>
            </a:r>
            <a:r>
              <a:rPr lang="en-US" dirty="0" err="1"/>
              <a:t>olan</a:t>
            </a:r>
            <a:r>
              <a:rPr lang="en-US" dirty="0"/>
              <a:t> </a:t>
            </a:r>
            <a:r>
              <a:rPr lang="en-US" dirty="0" err="1"/>
              <a:t>veriler</a:t>
            </a:r>
            <a:r>
              <a:rPr lang="en-US" dirty="0"/>
              <a:t> </a:t>
            </a:r>
            <a:r>
              <a:rPr lang="en-US" dirty="0" err="1"/>
              <a:t>eşleştirildi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47318143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058ED73-D4A1-160D-715B-6C14D6AD59EB}"/>
              </a:ext>
            </a:extLst>
          </p:cNvPr>
          <p:cNvSpPr/>
          <p:nvPr/>
        </p:nvSpPr>
        <p:spPr>
          <a:xfrm>
            <a:off x="0" y="0"/>
            <a:ext cx="12192000" cy="696686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15C1961-6962-8F2A-ABEA-DA6340E59B29}"/>
              </a:ext>
            </a:extLst>
          </p:cNvPr>
          <p:cNvSpPr/>
          <p:nvPr/>
        </p:nvSpPr>
        <p:spPr>
          <a:xfrm>
            <a:off x="0" y="6560457"/>
            <a:ext cx="12192000" cy="29754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15" descr="A white letter m with a radioactive symbol&#10;&#10;Description automatically generated">
            <a:extLst>
              <a:ext uri="{FF2B5EF4-FFF2-40B4-BE49-F238E27FC236}">
                <a16:creationId xmlns:a16="http://schemas.microsoft.com/office/drawing/2014/main" id="{7F97DE4B-A083-FE85-0A44-B2BAF7BFF04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90791" y="18318"/>
            <a:ext cx="1201209" cy="66005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1AC5FC9E-686B-DD75-A9E5-A72F21F4767F}"/>
              </a:ext>
            </a:extLst>
          </p:cNvPr>
          <p:cNvSpPr txBox="1"/>
          <p:nvPr/>
        </p:nvSpPr>
        <p:spPr>
          <a:xfrm>
            <a:off x="0" y="802390"/>
            <a:ext cx="8186057" cy="3977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tr-TR" sz="2000" b="1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Sistem</a:t>
            </a:r>
            <a:r>
              <a:rPr lang="en-US" sz="2000" b="1" kern="1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imiz</a:t>
            </a:r>
            <a:r>
              <a:rPr lang="en-US" sz="2000" b="1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b="1" kern="1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Geliştirilme</a:t>
            </a:r>
            <a:r>
              <a:rPr lang="en-US" sz="2000" b="1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b="1" kern="1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Süreci</a:t>
            </a:r>
            <a:r>
              <a:rPr lang="en-US" sz="2000" b="1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r>
              <a:rPr lang="en-US" sz="2000" b="1" kern="1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Tepe</a:t>
            </a:r>
            <a:r>
              <a:rPr lang="en-US" sz="2000" b="1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b="1" kern="1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Bulma</a:t>
            </a:r>
            <a:r>
              <a:rPr lang="en-US" sz="2000" b="1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b="1" kern="1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Algoritması</a:t>
            </a:r>
            <a:endParaRPr lang="en-US" sz="2000" b="1" kern="1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DED82B49-7153-04AD-F132-6D9449EB7D3D}"/>
              </a:ext>
            </a:extLst>
          </p:cNvPr>
          <p:cNvCxnSpPr>
            <a:cxnSpLocks/>
          </p:cNvCxnSpPr>
          <p:nvPr/>
        </p:nvCxnSpPr>
        <p:spPr>
          <a:xfrm>
            <a:off x="0" y="1314450"/>
            <a:ext cx="12192000" cy="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 descr="A graph of a spectrum&#10;&#10;Description automatically generated with medium confidence">
            <a:extLst>
              <a:ext uri="{FF2B5EF4-FFF2-40B4-BE49-F238E27FC236}">
                <a16:creationId xmlns:a16="http://schemas.microsoft.com/office/drawing/2014/main" id="{A9AFE750-EE06-C992-EA1D-6AED9BA7D6B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75" y="3111125"/>
            <a:ext cx="4486275" cy="3364706"/>
          </a:xfrm>
          <a:prstGeom prst="rect">
            <a:avLst/>
          </a:prstGeom>
        </p:spPr>
      </p:pic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71D2DA0D-8555-7932-3474-700D416C859D}"/>
              </a:ext>
            </a:extLst>
          </p:cNvPr>
          <p:cNvCxnSpPr/>
          <p:nvPr/>
        </p:nvCxnSpPr>
        <p:spPr>
          <a:xfrm flipV="1">
            <a:off x="3762375" y="3337356"/>
            <a:ext cx="866775" cy="97155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>
            <a:extLst>
              <a:ext uri="{FF2B5EF4-FFF2-40B4-BE49-F238E27FC236}">
                <a16:creationId xmlns:a16="http://schemas.microsoft.com/office/drawing/2014/main" id="{91B149E4-F02A-ABD3-26CD-28E5624E955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86175" y="1427607"/>
            <a:ext cx="2933700" cy="1888236"/>
          </a:xfrm>
          <a:prstGeom prst="rect">
            <a:avLst/>
          </a:prstGeom>
        </p:spPr>
      </p:pic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D8BFB16E-3C32-FAAE-1BE7-2E85EEF23DE7}"/>
              </a:ext>
            </a:extLst>
          </p:cNvPr>
          <p:cNvCxnSpPr>
            <a:cxnSpLocks/>
            <a:stCxn id="14" idx="3"/>
            <a:endCxn id="22" idx="1"/>
          </p:cNvCxnSpPr>
          <p:nvPr/>
        </p:nvCxnSpPr>
        <p:spPr>
          <a:xfrm>
            <a:off x="6619875" y="2371725"/>
            <a:ext cx="41852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Picture 21">
            <a:extLst>
              <a:ext uri="{FF2B5EF4-FFF2-40B4-BE49-F238E27FC236}">
                <a16:creationId xmlns:a16="http://schemas.microsoft.com/office/drawing/2014/main" id="{045BE565-CFF2-344D-CB14-333F73D17A5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38403" y="1680472"/>
            <a:ext cx="5153597" cy="1382505"/>
          </a:xfrm>
          <a:prstGeom prst="rect">
            <a:avLst/>
          </a:prstGeom>
        </p:spPr>
      </p:pic>
      <p:pic>
        <p:nvPicPr>
          <p:cNvPr id="24" name="Picture 23" descr="A screenshot of a graph&#10;&#10;Description automatically generated">
            <a:extLst>
              <a:ext uri="{FF2B5EF4-FFF2-40B4-BE49-F238E27FC236}">
                <a16:creationId xmlns:a16="http://schemas.microsoft.com/office/drawing/2014/main" id="{7AB18058-18EB-A4E3-766D-418C7DA41E78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37"/>
          <a:stretch/>
        </p:blipFill>
        <p:spPr>
          <a:xfrm>
            <a:off x="118490" y="1461460"/>
            <a:ext cx="3567685" cy="1678239"/>
          </a:xfrm>
          <a:prstGeom prst="rect">
            <a:avLst/>
          </a:prstGeom>
        </p:spPr>
      </p:pic>
      <p:pic>
        <p:nvPicPr>
          <p:cNvPr id="26" name="Picture 25" descr="A screenshot of a computer&#10;&#10;Description automatically generated">
            <a:extLst>
              <a:ext uri="{FF2B5EF4-FFF2-40B4-BE49-F238E27FC236}">
                <a16:creationId xmlns:a16="http://schemas.microsoft.com/office/drawing/2014/main" id="{D2023EC4-9E93-BBF0-A70F-AA16759E40D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1506" y="3754230"/>
            <a:ext cx="7634287" cy="1632489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1B56C4B5-9342-1D63-B406-D8F4A6C174E6}"/>
              </a:ext>
            </a:extLst>
          </p:cNvPr>
          <p:cNvSpPr txBox="1"/>
          <p:nvPr/>
        </p:nvSpPr>
        <p:spPr>
          <a:xfrm>
            <a:off x="4343400" y="5430393"/>
            <a:ext cx="784971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Kütüphanedeki</a:t>
            </a:r>
            <a:r>
              <a:rPr lang="en-US" dirty="0"/>
              <a:t> </a:t>
            </a:r>
            <a:r>
              <a:rPr lang="en-US" dirty="0" err="1"/>
              <a:t>enerji</a:t>
            </a:r>
            <a:r>
              <a:rPr lang="en-US" dirty="0"/>
              <a:t> </a:t>
            </a:r>
            <a:r>
              <a:rPr lang="en-US" dirty="0" err="1"/>
              <a:t>değerleriyle</a:t>
            </a:r>
            <a:r>
              <a:rPr lang="en-US" dirty="0"/>
              <a:t> </a:t>
            </a:r>
            <a:r>
              <a:rPr lang="en-US" dirty="0" err="1"/>
              <a:t>bulunan</a:t>
            </a:r>
            <a:r>
              <a:rPr lang="en-US" dirty="0"/>
              <a:t> </a:t>
            </a:r>
            <a:r>
              <a:rPr lang="en-US" dirty="0" err="1"/>
              <a:t>enerji</a:t>
            </a:r>
            <a:r>
              <a:rPr lang="en-US" dirty="0"/>
              <a:t> </a:t>
            </a:r>
            <a:r>
              <a:rPr lang="en-US" dirty="0" err="1"/>
              <a:t>değerleri</a:t>
            </a:r>
            <a:r>
              <a:rPr lang="en-US" dirty="0"/>
              <a:t> </a:t>
            </a:r>
            <a:r>
              <a:rPr lang="en-US" dirty="0" err="1"/>
              <a:t>yüzde</a:t>
            </a:r>
            <a:r>
              <a:rPr lang="en-US" dirty="0"/>
              <a:t> 10 </a:t>
            </a:r>
            <a:r>
              <a:rPr lang="en-US" dirty="0" err="1"/>
              <a:t>farklılıkla</a:t>
            </a:r>
            <a:endParaRPr lang="en-US" dirty="0"/>
          </a:p>
          <a:p>
            <a:r>
              <a:rPr lang="en-US" dirty="0" err="1"/>
              <a:t>Eşleştirilip</a:t>
            </a:r>
            <a:r>
              <a:rPr lang="en-US" dirty="0"/>
              <a:t> </a:t>
            </a:r>
            <a:r>
              <a:rPr lang="en-US" dirty="0" err="1"/>
              <a:t>bulunan</a:t>
            </a:r>
            <a:r>
              <a:rPr lang="en-US" dirty="0"/>
              <a:t> </a:t>
            </a:r>
            <a:r>
              <a:rPr lang="en-US" dirty="0" err="1"/>
              <a:t>tepe</a:t>
            </a:r>
            <a:r>
              <a:rPr lang="en-US" dirty="0"/>
              <a:t> </a:t>
            </a:r>
            <a:r>
              <a:rPr lang="en-US" dirty="0" err="1"/>
              <a:t>noktasının</a:t>
            </a:r>
            <a:r>
              <a:rPr lang="en-US" dirty="0"/>
              <a:t> </a:t>
            </a:r>
            <a:r>
              <a:rPr lang="en-US" dirty="0" err="1"/>
              <a:t>altında</a:t>
            </a:r>
            <a:r>
              <a:rPr lang="en-US" dirty="0"/>
              <a:t> </a:t>
            </a:r>
            <a:r>
              <a:rPr lang="en-US" dirty="0" err="1"/>
              <a:t>kalan</a:t>
            </a:r>
            <a:r>
              <a:rPr lang="en-US" dirty="0"/>
              <a:t> </a:t>
            </a:r>
            <a:r>
              <a:rPr lang="en-US" dirty="0" err="1"/>
              <a:t>alanda</a:t>
            </a:r>
            <a:r>
              <a:rPr lang="en-US" dirty="0"/>
              <a:t> </a:t>
            </a:r>
            <a:r>
              <a:rPr lang="en-US" dirty="0" err="1"/>
              <a:t>salınım</a:t>
            </a:r>
            <a:r>
              <a:rPr lang="en-US" dirty="0"/>
              <a:t> </a:t>
            </a:r>
            <a:r>
              <a:rPr lang="en-US" dirty="0" err="1"/>
              <a:t>yüzdesi</a:t>
            </a:r>
            <a:r>
              <a:rPr lang="en-US" dirty="0"/>
              <a:t> </a:t>
            </a:r>
            <a:r>
              <a:rPr lang="en-US" dirty="0" err="1"/>
              <a:t>bulunarak</a:t>
            </a:r>
            <a:endParaRPr lang="en-US" dirty="0"/>
          </a:p>
          <a:p>
            <a:r>
              <a:rPr lang="en-US" dirty="0" err="1"/>
              <a:t>Yuzde</a:t>
            </a:r>
            <a:r>
              <a:rPr lang="en-US" dirty="0"/>
              <a:t> 10 </a:t>
            </a:r>
            <a:r>
              <a:rPr lang="en-US" dirty="0" err="1"/>
              <a:t>farkla</a:t>
            </a:r>
            <a:r>
              <a:rPr lang="en-US" dirty="0"/>
              <a:t> </a:t>
            </a:r>
            <a:r>
              <a:rPr lang="en-US" dirty="0" err="1"/>
              <a:t>kütüphandekiyle</a:t>
            </a:r>
            <a:r>
              <a:rPr lang="en-US" dirty="0"/>
              <a:t> </a:t>
            </a:r>
            <a:r>
              <a:rPr lang="en-US" dirty="0" err="1"/>
              <a:t>eşlesirse</a:t>
            </a:r>
            <a:r>
              <a:rPr lang="en-US" dirty="0"/>
              <a:t> </a:t>
            </a:r>
            <a:r>
              <a:rPr lang="en-US" dirty="0" err="1"/>
              <a:t>izotop</a:t>
            </a:r>
            <a:r>
              <a:rPr lang="en-US" dirty="0"/>
              <a:t> </a:t>
            </a:r>
            <a:r>
              <a:rPr lang="en-US" dirty="0" err="1"/>
              <a:t>bulunmuş</a:t>
            </a:r>
            <a:r>
              <a:rPr lang="en-US" dirty="0"/>
              <a:t> </a:t>
            </a:r>
            <a:r>
              <a:rPr lang="en-US" dirty="0" err="1"/>
              <a:t>sayılıyor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21057379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2">
            <a:extLst>
              <a:ext uri="{FF2B5EF4-FFF2-40B4-BE49-F238E27FC236}">
                <a16:creationId xmlns:a16="http://schemas.microsoft.com/office/drawing/2014/main" id="{9B924914-C4EC-42E9-BDA9-00449EB54191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581000"/>
            <a:ext cx="12192000" cy="276999"/>
          </a:xfrm>
          <a:prstGeom prst="rect">
            <a:avLst/>
          </a:prstGeom>
          <a:solidFill>
            <a:srgbClr val="D0112B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Osaka" pitchFamily="1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Osaka" pitchFamily="1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Osaka" pitchFamily="1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Osaka" pitchFamily="1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Osaka" pitchFamily="1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Osaka" pitchFamily="1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Osaka" pitchFamily="1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Osaka" pitchFamily="1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Osaka" pitchFamily="1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2400">
              <a:ea typeface="ヒラギノ角ゴ Pro W3" pitchFamily="1" charset="-128"/>
              <a:cs typeface="Arial" panose="020B0604020202020204" pitchFamily="34" charset="0"/>
            </a:endParaRPr>
          </a:p>
        </p:txBody>
      </p:sp>
      <p:sp>
        <p:nvSpPr>
          <p:cNvPr id="21" name="Slide Number Placeholder 1">
            <a:extLst>
              <a:ext uri="{FF2B5EF4-FFF2-40B4-BE49-F238E27FC236}">
                <a16:creationId xmlns:a16="http://schemas.microsoft.com/office/drawing/2014/main" id="{2B49DEF5-10A5-4B88-891D-97694EBE1D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64388" y="6536936"/>
            <a:ext cx="2743200" cy="365125"/>
          </a:xfrm>
        </p:spPr>
        <p:txBody>
          <a:bodyPr/>
          <a:lstStyle/>
          <a:p>
            <a:fld id="{0F2AA633-8D16-41C7-BF9F-1030927967C5}" type="slidenum">
              <a:rPr lang="tr-TR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28</a:t>
            </a:fld>
            <a:endParaRPr lang="tr-TR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76FC2EF-F157-4A39-0FF8-59C53922BF96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04774" y="5130526"/>
            <a:ext cx="1723549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r>
              <a:rPr lang="en-GB" altLang="en-US" sz="9600" b="1" dirty="0">
                <a:solidFill>
                  <a:srgbClr val="CC0000"/>
                </a:solidFill>
                <a:latin typeface="New York" charset="0"/>
              </a:rPr>
              <a:t>     </a:t>
            </a:r>
            <a:endParaRPr lang="en-GB" altLang="en-US" sz="2000" b="1" dirty="0">
              <a:solidFill>
                <a:srgbClr val="CC0000"/>
              </a:solidFill>
              <a:latin typeface="Times" panose="02020603050405020304" pitchFamily="18" charset="0"/>
            </a:endParaRPr>
          </a:p>
        </p:txBody>
      </p:sp>
      <p:pic>
        <p:nvPicPr>
          <p:cNvPr id="56" name="Picture 2" descr="Oval Sınırlı Dünya Haritası 3 Boyutlu Duvar Kağıdı">
            <a:extLst>
              <a:ext uri="{FF2B5EF4-FFF2-40B4-BE49-F238E27FC236}">
                <a16:creationId xmlns:a16="http://schemas.microsoft.com/office/drawing/2014/main" id="{20329ACC-2C34-4E12-A560-68BF5AB431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591"/>
          <a:stretch>
            <a:fillRect/>
          </a:stretch>
        </p:blipFill>
        <p:spPr bwMode="auto">
          <a:xfrm>
            <a:off x="88900" y="539361"/>
            <a:ext cx="12014200" cy="5997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7" name="Rectangle 56">
            <a:extLst>
              <a:ext uri="{FF2B5EF4-FFF2-40B4-BE49-F238E27FC236}">
                <a16:creationId xmlns:a16="http://schemas.microsoft.com/office/drawing/2014/main" id="{B1ACE199-BE60-257A-9C6E-B66318CE4719}"/>
              </a:ext>
            </a:extLst>
          </p:cNvPr>
          <p:cNvSpPr/>
          <p:nvPr/>
        </p:nvSpPr>
        <p:spPr>
          <a:xfrm>
            <a:off x="6829425" y="3338123"/>
            <a:ext cx="44450" cy="46038"/>
          </a:xfrm>
          <a:prstGeom prst="rect">
            <a:avLst/>
          </a:prstGeom>
          <a:solidFill>
            <a:srgbClr val="FF0000"/>
          </a:solidFill>
          <a:ln>
            <a:solidFill>
              <a:srgbClr val="FF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08A572A6-71F6-D025-89CA-D0E2D8CC8058}"/>
              </a:ext>
            </a:extLst>
          </p:cNvPr>
          <p:cNvSpPr txBox="1"/>
          <p:nvPr/>
        </p:nvSpPr>
        <p:spPr>
          <a:xfrm>
            <a:off x="9826625" y="3226998"/>
            <a:ext cx="2235200" cy="1277938"/>
          </a:xfrm>
          <a:prstGeom prst="rect">
            <a:avLst/>
          </a:prstGeom>
          <a:noFill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altLang="tr-TR" sz="1100" b="1">
                <a:latin typeface="Arial" panose="020B0604020202020204" pitchFamily="34" charset="0"/>
                <a:cs typeface="Arial" panose="020B0604020202020204" pitchFamily="34" charset="0"/>
              </a:rPr>
              <a:t>Acrorad, Inc. (Japonya)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en-US" altLang="tr-TR" sz="1100">
                <a:latin typeface="Arial" panose="020B0604020202020204" pitchFamily="34" charset="0"/>
                <a:cs typeface="Arial" panose="020B0604020202020204" pitchFamily="34" charset="0"/>
              </a:rPr>
              <a:t>1984 yılından </a:t>
            </a:r>
            <a:r>
              <a:rPr lang="tr-TR" altLang="tr-TR" sz="1100">
                <a:latin typeface="Arial" panose="020B0604020202020204" pitchFamily="34" charset="0"/>
                <a:cs typeface="Arial" panose="020B0604020202020204" pitchFamily="34" charset="0"/>
              </a:rPr>
              <a:t>itibaren </a:t>
            </a:r>
            <a:r>
              <a:rPr lang="en-US" altLang="tr-TR" sz="1100">
                <a:latin typeface="Arial" panose="020B0604020202020204" pitchFamily="34" charset="0"/>
                <a:cs typeface="Arial" panose="020B0604020202020204" pitchFamily="34" charset="0"/>
              </a:rPr>
              <a:t>üretim yapmaktadır.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en-US" altLang="tr-TR" sz="1100">
                <a:latin typeface="Arial" panose="020B0604020202020204" pitchFamily="34" charset="0"/>
                <a:cs typeface="Arial" panose="020B0604020202020204" pitchFamily="34" charset="0"/>
              </a:rPr>
              <a:t>Yakın zamanda </a:t>
            </a:r>
            <a:r>
              <a:rPr lang="en-US" altLang="tr-TR" sz="1100" b="1" i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Siemens</a:t>
            </a:r>
            <a:r>
              <a:rPr lang="en-US" altLang="tr-TR" sz="1100">
                <a:latin typeface="Arial" panose="020B0604020202020204" pitchFamily="34" charset="0"/>
                <a:cs typeface="Arial" panose="020B0604020202020204" pitchFamily="34" charset="0"/>
              </a:rPr>
              <a:t> ile anlaşarak medikal sistemler için kristal üretimine başlamışlardır.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CB663DF4-EE01-44CB-1239-1B07C9FFED31}"/>
              </a:ext>
            </a:extLst>
          </p:cNvPr>
          <p:cNvSpPr txBox="1"/>
          <p:nvPr/>
        </p:nvSpPr>
        <p:spPr>
          <a:xfrm>
            <a:off x="7158038" y="5239948"/>
            <a:ext cx="2235200" cy="11080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b="1" dirty="0" err="1">
                <a:latin typeface="Arial" panose="020B0604020202020204" pitchFamily="34" charset="0"/>
                <a:cs typeface="Arial" panose="020B0604020202020204" pitchFamily="34" charset="0"/>
              </a:rPr>
              <a:t>Imarad</a:t>
            </a:r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US" sz="1100" b="1" dirty="0" err="1">
                <a:latin typeface="Arial" panose="020B0604020202020204" pitchFamily="34" charset="0"/>
                <a:cs typeface="Arial" panose="020B0604020202020204" pitchFamily="34" charset="0"/>
              </a:rPr>
              <a:t>Israil</a:t>
            </a:r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1995 </a:t>
            </a:r>
            <a:r>
              <a:rPr lang="en-US" sz="1100" dirty="0" err="1">
                <a:latin typeface="Arial" panose="020B0604020202020204" pitchFamily="34" charset="0"/>
                <a:cs typeface="Arial" panose="020B0604020202020204" pitchFamily="34" charset="0"/>
              </a:rPr>
              <a:t>yılından</a:t>
            </a:r>
            <a:r>
              <a:rPr lang="tr-TR" sz="1100" dirty="0">
                <a:latin typeface="Arial" panose="020B0604020202020204" pitchFamily="34" charset="0"/>
                <a:cs typeface="Arial" panose="020B0604020202020204" pitchFamily="34" charset="0"/>
              </a:rPr>
              <a:t> itibaren </a:t>
            </a:r>
            <a:r>
              <a:rPr lang="en-US" sz="1100" dirty="0" err="1">
                <a:latin typeface="Arial" panose="020B0604020202020204" pitchFamily="34" charset="0"/>
                <a:cs typeface="Arial" panose="020B0604020202020204" pitchFamily="34" charset="0"/>
              </a:rPr>
              <a:t>üretim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100" dirty="0" err="1">
                <a:latin typeface="Arial" panose="020B0604020202020204" pitchFamily="34" charset="0"/>
                <a:cs typeface="Arial" panose="020B0604020202020204" pitchFamily="34" charset="0"/>
              </a:rPr>
              <a:t>yapmaktadır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1100" b="1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General Electric </a:t>
            </a:r>
            <a:r>
              <a:rPr lang="en-US" sz="1100" b="1" i="1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Healtcare</a:t>
            </a:r>
            <a:r>
              <a:rPr lang="en-US" sz="1100" b="1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100" dirty="0" err="1">
                <a:latin typeface="Arial" panose="020B0604020202020204" pitchFamily="34" charset="0"/>
                <a:cs typeface="Arial" panose="020B0604020202020204" pitchFamily="34" charset="0"/>
              </a:rPr>
              <a:t>firmasının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100" dirty="0" err="1">
                <a:latin typeface="Arial" panose="020B0604020202020204" pitchFamily="34" charset="0"/>
                <a:cs typeface="Arial" panose="020B0604020202020204" pitchFamily="34" charset="0"/>
              </a:rPr>
              <a:t>CdZnTe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100" dirty="0" err="1">
                <a:latin typeface="Arial" panose="020B0604020202020204" pitchFamily="34" charset="0"/>
                <a:cs typeface="Arial" panose="020B0604020202020204" pitchFamily="34" charset="0"/>
              </a:rPr>
              <a:t>kristali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100" dirty="0" err="1">
                <a:latin typeface="Arial" panose="020B0604020202020204" pitchFamily="34" charset="0"/>
                <a:cs typeface="Arial" panose="020B0604020202020204" pitchFamily="34" charset="0"/>
              </a:rPr>
              <a:t>sağlayıcısıdır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</p:txBody>
      </p: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5814C4CD-2A13-71A4-6048-D3289D1E5A62}"/>
              </a:ext>
            </a:extLst>
          </p:cNvPr>
          <p:cNvCxnSpPr/>
          <p:nvPr/>
        </p:nvCxnSpPr>
        <p:spPr>
          <a:xfrm>
            <a:off x="6873875" y="3384161"/>
            <a:ext cx="723900" cy="1771650"/>
          </a:xfrm>
          <a:prstGeom prst="straightConnector1">
            <a:avLst/>
          </a:prstGeom>
          <a:ln>
            <a:solidFill>
              <a:srgbClr val="FF33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Freeform: Shape 60">
            <a:extLst>
              <a:ext uri="{FF2B5EF4-FFF2-40B4-BE49-F238E27FC236}">
                <a16:creationId xmlns:a16="http://schemas.microsoft.com/office/drawing/2014/main" id="{9C428336-81E8-8721-6735-999771BD83E4}"/>
              </a:ext>
            </a:extLst>
          </p:cNvPr>
          <p:cNvSpPr/>
          <p:nvPr/>
        </p:nvSpPr>
        <p:spPr>
          <a:xfrm>
            <a:off x="1433513" y="1676011"/>
            <a:ext cx="2638425" cy="1335087"/>
          </a:xfrm>
          <a:custGeom>
            <a:avLst/>
            <a:gdLst>
              <a:gd name="connsiteX0" fmla="*/ 0 w 2638425"/>
              <a:gd name="connsiteY0" fmla="*/ 130969 h 1335881"/>
              <a:gd name="connsiteX1" fmla="*/ 0 w 2638425"/>
              <a:gd name="connsiteY1" fmla="*/ 557212 h 1335881"/>
              <a:gd name="connsiteX2" fmla="*/ 76200 w 2638425"/>
              <a:gd name="connsiteY2" fmla="*/ 585787 h 1335881"/>
              <a:gd name="connsiteX3" fmla="*/ 123825 w 2638425"/>
              <a:gd name="connsiteY3" fmla="*/ 628650 h 1335881"/>
              <a:gd name="connsiteX4" fmla="*/ 183356 w 2638425"/>
              <a:gd name="connsiteY4" fmla="*/ 590550 h 1335881"/>
              <a:gd name="connsiteX5" fmla="*/ 335756 w 2638425"/>
              <a:gd name="connsiteY5" fmla="*/ 778669 h 1335881"/>
              <a:gd name="connsiteX6" fmla="*/ 347662 w 2638425"/>
              <a:gd name="connsiteY6" fmla="*/ 812006 h 1335881"/>
              <a:gd name="connsiteX7" fmla="*/ 338137 w 2638425"/>
              <a:gd name="connsiteY7" fmla="*/ 840581 h 1335881"/>
              <a:gd name="connsiteX8" fmla="*/ 409575 w 2638425"/>
              <a:gd name="connsiteY8" fmla="*/ 928687 h 1335881"/>
              <a:gd name="connsiteX9" fmla="*/ 426244 w 2638425"/>
              <a:gd name="connsiteY9" fmla="*/ 971550 h 1335881"/>
              <a:gd name="connsiteX10" fmla="*/ 554831 w 2638425"/>
              <a:gd name="connsiteY10" fmla="*/ 1031081 h 1335881"/>
              <a:gd name="connsiteX11" fmla="*/ 581025 w 2638425"/>
              <a:gd name="connsiteY11" fmla="*/ 1052512 h 1335881"/>
              <a:gd name="connsiteX12" fmla="*/ 1485900 w 2638425"/>
              <a:gd name="connsiteY12" fmla="*/ 1050131 h 1335881"/>
              <a:gd name="connsiteX13" fmla="*/ 1638300 w 2638425"/>
              <a:gd name="connsiteY13" fmla="*/ 1090612 h 1335881"/>
              <a:gd name="connsiteX14" fmla="*/ 1697831 w 2638425"/>
              <a:gd name="connsiteY14" fmla="*/ 1135856 h 1335881"/>
              <a:gd name="connsiteX15" fmla="*/ 1726406 w 2638425"/>
              <a:gd name="connsiteY15" fmla="*/ 1143000 h 1335881"/>
              <a:gd name="connsiteX16" fmla="*/ 1769269 w 2638425"/>
              <a:gd name="connsiteY16" fmla="*/ 1162050 h 1335881"/>
              <a:gd name="connsiteX17" fmla="*/ 1814512 w 2638425"/>
              <a:gd name="connsiteY17" fmla="*/ 1221581 h 1335881"/>
              <a:gd name="connsiteX18" fmla="*/ 1816894 w 2638425"/>
              <a:gd name="connsiteY18" fmla="*/ 1278731 h 1335881"/>
              <a:gd name="connsiteX19" fmla="*/ 1800225 w 2638425"/>
              <a:gd name="connsiteY19" fmla="*/ 1314450 h 1335881"/>
              <a:gd name="connsiteX20" fmla="*/ 1821656 w 2638425"/>
              <a:gd name="connsiteY20" fmla="*/ 1335881 h 1335881"/>
              <a:gd name="connsiteX21" fmla="*/ 1952625 w 2638425"/>
              <a:gd name="connsiteY21" fmla="*/ 1252537 h 1335881"/>
              <a:gd name="connsiteX22" fmla="*/ 2045494 w 2638425"/>
              <a:gd name="connsiteY22" fmla="*/ 1195387 h 1335881"/>
              <a:gd name="connsiteX23" fmla="*/ 2085975 w 2638425"/>
              <a:gd name="connsiteY23" fmla="*/ 1209675 h 1335881"/>
              <a:gd name="connsiteX24" fmla="*/ 2185987 w 2638425"/>
              <a:gd name="connsiteY24" fmla="*/ 1154906 h 1335881"/>
              <a:gd name="connsiteX25" fmla="*/ 2226469 w 2638425"/>
              <a:gd name="connsiteY25" fmla="*/ 1128712 h 1335881"/>
              <a:gd name="connsiteX26" fmla="*/ 2276475 w 2638425"/>
              <a:gd name="connsiteY26" fmla="*/ 1159669 h 1335881"/>
              <a:gd name="connsiteX27" fmla="*/ 2286000 w 2638425"/>
              <a:gd name="connsiteY27" fmla="*/ 1200150 h 1335881"/>
              <a:gd name="connsiteX28" fmla="*/ 2345531 w 2638425"/>
              <a:gd name="connsiteY28" fmla="*/ 1176337 h 1335881"/>
              <a:gd name="connsiteX29" fmla="*/ 2359819 w 2638425"/>
              <a:gd name="connsiteY29" fmla="*/ 1190625 h 1335881"/>
              <a:gd name="connsiteX30" fmla="*/ 2314575 w 2638425"/>
              <a:gd name="connsiteY30" fmla="*/ 1214437 h 1335881"/>
              <a:gd name="connsiteX31" fmla="*/ 2309812 w 2638425"/>
              <a:gd name="connsiteY31" fmla="*/ 1243012 h 1335881"/>
              <a:gd name="connsiteX32" fmla="*/ 2324100 w 2638425"/>
              <a:gd name="connsiteY32" fmla="*/ 1262062 h 1335881"/>
              <a:gd name="connsiteX33" fmla="*/ 2393156 w 2638425"/>
              <a:gd name="connsiteY33" fmla="*/ 1216819 h 1335881"/>
              <a:gd name="connsiteX34" fmla="*/ 2447925 w 2638425"/>
              <a:gd name="connsiteY34" fmla="*/ 1204912 h 1335881"/>
              <a:gd name="connsiteX35" fmla="*/ 2457450 w 2638425"/>
              <a:gd name="connsiteY35" fmla="*/ 1190625 h 1335881"/>
              <a:gd name="connsiteX36" fmla="*/ 2362200 w 2638425"/>
              <a:gd name="connsiteY36" fmla="*/ 1159669 h 1335881"/>
              <a:gd name="connsiteX37" fmla="*/ 2338387 w 2638425"/>
              <a:gd name="connsiteY37" fmla="*/ 1097756 h 1335881"/>
              <a:gd name="connsiteX38" fmla="*/ 2338387 w 2638425"/>
              <a:gd name="connsiteY38" fmla="*/ 1097756 h 1335881"/>
              <a:gd name="connsiteX39" fmla="*/ 2359819 w 2638425"/>
              <a:gd name="connsiteY39" fmla="*/ 1069181 h 1335881"/>
              <a:gd name="connsiteX40" fmla="*/ 2359819 w 2638425"/>
              <a:gd name="connsiteY40" fmla="*/ 1052512 h 1335881"/>
              <a:gd name="connsiteX41" fmla="*/ 2309812 w 2638425"/>
              <a:gd name="connsiteY41" fmla="*/ 1038225 h 1335881"/>
              <a:gd name="connsiteX42" fmla="*/ 2166937 w 2638425"/>
              <a:gd name="connsiteY42" fmla="*/ 1135856 h 1335881"/>
              <a:gd name="connsiteX43" fmla="*/ 2190750 w 2638425"/>
              <a:gd name="connsiteY43" fmla="*/ 1081087 h 1335881"/>
              <a:gd name="connsiteX44" fmla="*/ 2276475 w 2638425"/>
              <a:gd name="connsiteY44" fmla="*/ 1033462 h 1335881"/>
              <a:gd name="connsiteX45" fmla="*/ 2295525 w 2638425"/>
              <a:gd name="connsiteY45" fmla="*/ 1012031 h 1335881"/>
              <a:gd name="connsiteX46" fmla="*/ 2338387 w 2638425"/>
              <a:gd name="connsiteY46" fmla="*/ 1002506 h 1335881"/>
              <a:gd name="connsiteX47" fmla="*/ 2366962 w 2638425"/>
              <a:gd name="connsiteY47" fmla="*/ 1000125 h 1335881"/>
              <a:gd name="connsiteX48" fmla="*/ 2462212 w 2638425"/>
              <a:gd name="connsiteY48" fmla="*/ 995362 h 1335881"/>
              <a:gd name="connsiteX49" fmla="*/ 2509837 w 2638425"/>
              <a:gd name="connsiteY49" fmla="*/ 997744 h 1335881"/>
              <a:gd name="connsiteX50" fmla="*/ 2574131 w 2638425"/>
              <a:gd name="connsiteY50" fmla="*/ 957262 h 1335881"/>
              <a:gd name="connsiteX51" fmla="*/ 2628900 w 2638425"/>
              <a:gd name="connsiteY51" fmla="*/ 947737 h 1335881"/>
              <a:gd name="connsiteX52" fmla="*/ 2638425 w 2638425"/>
              <a:gd name="connsiteY52" fmla="*/ 895350 h 1335881"/>
              <a:gd name="connsiteX53" fmla="*/ 2590800 w 2638425"/>
              <a:gd name="connsiteY53" fmla="*/ 845344 h 1335881"/>
              <a:gd name="connsiteX54" fmla="*/ 2550319 w 2638425"/>
              <a:gd name="connsiteY54" fmla="*/ 809625 h 1335881"/>
              <a:gd name="connsiteX55" fmla="*/ 2459831 w 2638425"/>
              <a:gd name="connsiteY55" fmla="*/ 771525 h 1335881"/>
              <a:gd name="connsiteX56" fmla="*/ 2443162 w 2638425"/>
              <a:gd name="connsiteY56" fmla="*/ 714375 h 1335881"/>
              <a:gd name="connsiteX57" fmla="*/ 2400300 w 2638425"/>
              <a:gd name="connsiteY57" fmla="*/ 635794 h 1335881"/>
              <a:gd name="connsiteX58" fmla="*/ 2362200 w 2638425"/>
              <a:gd name="connsiteY58" fmla="*/ 578644 h 1335881"/>
              <a:gd name="connsiteX59" fmla="*/ 2355056 w 2638425"/>
              <a:gd name="connsiteY59" fmla="*/ 552450 h 1335881"/>
              <a:gd name="connsiteX60" fmla="*/ 2338387 w 2638425"/>
              <a:gd name="connsiteY60" fmla="*/ 561975 h 1335881"/>
              <a:gd name="connsiteX61" fmla="*/ 2316956 w 2638425"/>
              <a:gd name="connsiteY61" fmla="*/ 621506 h 1335881"/>
              <a:gd name="connsiteX62" fmla="*/ 2274094 w 2638425"/>
              <a:gd name="connsiteY62" fmla="*/ 657225 h 1335881"/>
              <a:gd name="connsiteX63" fmla="*/ 2250281 w 2638425"/>
              <a:gd name="connsiteY63" fmla="*/ 657225 h 1335881"/>
              <a:gd name="connsiteX64" fmla="*/ 2233612 w 2638425"/>
              <a:gd name="connsiteY64" fmla="*/ 640556 h 1335881"/>
              <a:gd name="connsiteX65" fmla="*/ 2190750 w 2638425"/>
              <a:gd name="connsiteY65" fmla="*/ 647700 h 1335881"/>
              <a:gd name="connsiteX66" fmla="*/ 2216944 w 2638425"/>
              <a:gd name="connsiteY66" fmla="*/ 595312 h 1335881"/>
              <a:gd name="connsiteX67" fmla="*/ 2188369 w 2638425"/>
              <a:gd name="connsiteY67" fmla="*/ 576262 h 1335881"/>
              <a:gd name="connsiteX68" fmla="*/ 2212181 w 2638425"/>
              <a:gd name="connsiteY68" fmla="*/ 545306 h 1335881"/>
              <a:gd name="connsiteX69" fmla="*/ 2181225 w 2638425"/>
              <a:gd name="connsiteY69" fmla="*/ 535781 h 1335881"/>
              <a:gd name="connsiteX70" fmla="*/ 2085975 w 2638425"/>
              <a:gd name="connsiteY70" fmla="*/ 478631 h 1335881"/>
              <a:gd name="connsiteX71" fmla="*/ 2007394 w 2638425"/>
              <a:gd name="connsiteY71" fmla="*/ 490537 h 1335881"/>
              <a:gd name="connsiteX72" fmla="*/ 1957387 w 2638425"/>
              <a:gd name="connsiteY72" fmla="*/ 478631 h 1335881"/>
              <a:gd name="connsiteX73" fmla="*/ 1945481 w 2638425"/>
              <a:gd name="connsiteY73" fmla="*/ 488156 h 1335881"/>
              <a:gd name="connsiteX74" fmla="*/ 1966912 w 2638425"/>
              <a:gd name="connsiteY74" fmla="*/ 538162 h 1335881"/>
              <a:gd name="connsiteX75" fmla="*/ 1945481 w 2638425"/>
              <a:gd name="connsiteY75" fmla="*/ 550069 h 1335881"/>
              <a:gd name="connsiteX76" fmla="*/ 1962150 w 2638425"/>
              <a:gd name="connsiteY76" fmla="*/ 600075 h 1335881"/>
              <a:gd name="connsiteX77" fmla="*/ 1924050 w 2638425"/>
              <a:gd name="connsiteY77" fmla="*/ 645319 h 1335881"/>
              <a:gd name="connsiteX78" fmla="*/ 1971675 w 2638425"/>
              <a:gd name="connsiteY78" fmla="*/ 681037 h 1335881"/>
              <a:gd name="connsiteX79" fmla="*/ 1983581 w 2638425"/>
              <a:gd name="connsiteY79" fmla="*/ 769144 h 1335881"/>
              <a:gd name="connsiteX80" fmla="*/ 1885950 w 2638425"/>
              <a:gd name="connsiteY80" fmla="*/ 835819 h 1335881"/>
              <a:gd name="connsiteX81" fmla="*/ 1931194 w 2638425"/>
              <a:gd name="connsiteY81" fmla="*/ 873919 h 1335881"/>
              <a:gd name="connsiteX82" fmla="*/ 1924050 w 2638425"/>
              <a:gd name="connsiteY82" fmla="*/ 921544 h 1335881"/>
              <a:gd name="connsiteX83" fmla="*/ 1905000 w 2638425"/>
              <a:gd name="connsiteY83" fmla="*/ 959644 h 1335881"/>
              <a:gd name="connsiteX84" fmla="*/ 1890712 w 2638425"/>
              <a:gd name="connsiteY84" fmla="*/ 976312 h 1335881"/>
              <a:gd name="connsiteX85" fmla="*/ 1852612 w 2638425"/>
              <a:gd name="connsiteY85" fmla="*/ 940594 h 1335881"/>
              <a:gd name="connsiteX86" fmla="*/ 1824037 w 2638425"/>
              <a:gd name="connsiteY86" fmla="*/ 907256 h 1335881"/>
              <a:gd name="connsiteX87" fmla="*/ 1802606 w 2638425"/>
              <a:gd name="connsiteY87" fmla="*/ 845344 h 1335881"/>
              <a:gd name="connsiteX88" fmla="*/ 1814512 w 2638425"/>
              <a:gd name="connsiteY88" fmla="*/ 812006 h 1335881"/>
              <a:gd name="connsiteX89" fmla="*/ 1719262 w 2638425"/>
              <a:gd name="connsiteY89" fmla="*/ 800100 h 1335881"/>
              <a:gd name="connsiteX90" fmla="*/ 1678781 w 2638425"/>
              <a:gd name="connsiteY90" fmla="*/ 762000 h 1335881"/>
              <a:gd name="connsiteX91" fmla="*/ 1650206 w 2638425"/>
              <a:gd name="connsiteY91" fmla="*/ 771525 h 1335881"/>
              <a:gd name="connsiteX92" fmla="*/ 1576387 w 2638425"/>
              <a:gd name="connsiteY92" fmla="*/ 721519 h 1335881"/>
              <a:gd name="connsiteX93" fmla="*/ 1504950 w 2638425"/>
              <a:gd name="connsiteY93" fmla="*/ 711994 h 1335881"/>
              <a:gd name="connsiteX94" fmla="*/ 1471612 w 2638425"/>
              <a:gd name="connsiteY94" fmla="*/ 638175 h 1335881"/>
              <a:gd name="connsiteX95" fmla="*/ 1433512 w 2638425"/>
              <a:gd name="connsiteY95" fmla="*/ 621506 h 1335881"/>
              <a:gd name="connsiteX96" fmla="*/ 1445419 w 2638425"/>
              <a:gd name="connsiteY96" fmla="*/ 533400 h 1335881"/>
              <a:gd name="connsiteX97" fmla="*/ 1528762 w 2638425"/>
              <a:gd name="connsiteY97" fmla="*/ 469106 h 1335881"/>
              <a:gd name="connsiteX98" fmla="*/ 1566862 w 2638425"/>
              <a:gd name="connsiteY98" fmla="*/ 457200 h 1335881"/>
              <a:gd name="connsiteX99" fmla="*/ 1557337 w 2638425"/>
              <a:gd name="connsiteY99" fmla="*/ 431006 h 1335881"/>
              <a:gd name="connsiteX100" fmla="*/ 1640681 w 2638425"/>
              <a:gd name="connsiteY100" fmla="*/ 395287 h 1335881"/>
              <a:gd name="connsiteX101" fmla="*/ 1676400 w 2638425"/>
              <a:gd name="connsiteY101" fmla="*/ 330994 h 1335881"/>
              <a:gd name="connsiteX102" fmla="*/ 1714500 w 2638425"/>
              <a:gd name="connsiteY102" fmla="*/ 319087 h 1335881"/>
              <a:gd name="connsiteX103" fmla="*/ 1826419 w 2638425"/>
              <a:gd name="connsiteY103" fmla="*/ 269081 h 1335881"/>
              <a:gd name="connsiteX104" fmla="*/ 1840706 w 2638425"/>
              <a:gd name="connsiteY104" fmla="*/ 233362 h 1335881"/>
              <a:gd name="connsiteX105" fmla="*/ 1831181 w 2638425"/>
              <a:gd name="connsiteY105" fmla="*/ 195262 h 1335881"/>
              <a:gd name="connsiteX106" fmla="*/ 1843087 w 2638425"/>
              <a:gd name="connsiteY106" fmla="*/ 154781 h 1335881"/>
              <a:gd name="connsiteX107" fmla="*/ 1757362 w 2638425"/>
              <a:gd name="connsiteY107" fmla="*/ 119062 h 1335881"/>
              <a:gd name="connsiteX108" fmla="*/ 1724025 w 2638425"/>
              <a:gd name="connsiteY108" fmla="*/ 123825 h 1335881"/>
              <a:gd name="connsiteX109" fmla="*/ 1733550 w 2638425"/>
              <a:gd name="connsiteY109" fmla="*/ 164306 h 1335881"/>
              <a:gd name="connsiteX110" fmla="*/ 1683544 w 2638425"/>
              <a:gd name="connsiteY110" fmla="*/ 233362 h 1335881"/>
              <a:gd name="connsiteX111" fmla="*/ 1652587 w 2638425"/>
              <a:gd name="connsiteY111" fmla="*/ 252412 h 1335881"/>
              <a:gd name="connsiteX112" fmla="*/ 1631156 w 2638425"/>
              <a:gd name="connsiteY112" fmla="*/ 202406 h 1335881"/>
              <a:gd name="connsiteX113" fmla="*/ 1607344 w 2638425"/>
              <a:gd name="connsiteY113" fmla="*/ 150019 h 1335881"/>
              <a:gd name="connsiteX114" fmla="*/ 1576387 w 2638425"/>
              <a:gd name="connsiteY114" fmla="*/ 197644 h 1335881"/>
              <a:gd name="connsiteX115" fmla="*/ 1540669 w 2638425"/>
              <a:gd name="connsiteY115" fmla="*/ 138112 h 1335881"/>
              <a:gd name="connsiteX116" fmla="*/ 1493044 w 2638425"/>
              <a:gd name="connsiteY116" fmla="*/ 114300 h 1335881"/>
              <a:gd name="connsiteX117" fmla="*/ 1514475 w 2638425"/>
              <a:gd name="connsiteY117" fmla="*/ 85725 h 1335881"/>
              <a:gd name="connsiteX118" fmla="*/ 1440656 w 2638425"/>
              <a:gd name="connsiteY118" fmla="*/ 0 h 1335881"/>
              <a:gd name="connsiteX119" fmla="*/ 1395412 w 2638425"/>
              <a:gd name="connsiteY119" fmla="*/ 19050 h 1335881"/>
              <a:gd name="connsiteX120" fmla="*/ 1373981 w 2638425"/>
              <a:gd name="connsiteY120" fmla="*/ 33337 h 1335881"/>
              <a:gd name="connsiteX121" fmla="*/ 1366837 w 2638425"/>
              <a:gd name="connsiteY121" fmla="*/ 54769 h 1335881"/>
              <a:gd name="connsiteX122" fmla="*/ 1373981 w 2638425"/>
              <a:gd name="connsiteY122" fmla="*/ 119062 h 1335881"/>
              <a:gd name="connsiteX123" fmla="*/ 1397794 w 2638425"/>
              <a:gd name="connsiteY123" fmla="*/ 128587 h 1335881"/>
              <a:gd name="connsiteX124" fmla="*/ 1447800 w 2638425"/>
              <a:gd name="connsiteY124" fmla="*/ 126206 h 1335881"/>
              <a:gd name="connsiteX125" fmla="*/ 1450181 w 2638425"/>
              <a:gd name="connsiteY125" fmla="*/ 166687 h 1335881"/>
              <a:gd name="connsiteX126" fmla="*/ 1473994 w 2638425"/>
              <a:gd name="connsiteY126" fmla="*/ 183356 h 1335881"/>
              <a:gd name="connsiteX127" fmla="*/ 1412081 w 2638425"/>
              <a:gd name="connsiteY127" fmla="*/ 223837 h 1335881"/>
              <a:gd name="connsiteX128" fmla="*/ 1333500 w 2638425"/>
              <a:gd name="connsiteY128" fmla="*/ 204787 h 1335881"/>
              <a:gd name="connsiteX129" fmla="*/ 1309687 w 2638425"/>
              <a:gd name="connsiteY129" fmla="*/ 238125 h 1335881"/>
              <a:gd name="connsiteX130" fmla="*/ 1176337 w 2638425"/>
              <a:gd name="connsiteY130" fmla="*/ 230981 h 1335881"/>
              <a:gd name="connsiteX131" fmla="*/ 1090612 w 2638425"/>
              <a:gd name="connsiteY131" fmla="*/ 183356 h 1335881"/>
              <a:gd name="connsiteX132" fmla="*/ 1028700 w 2638425"/>
              <a:gd name="connsiteY132" fmla="*/ 180975 h 1335881"/>
              <a:gd name="connsiteX133" fmla="*/ 952500 w 2638425"/>
              <a:gd name="connsiteY133" fmla="*/ 223837 h 1335881"/>
              <a:gd name="connsiteX134" fmla="*/ 797719 w 2638425"/>
              <a:gd name="connsiteY134" fmla="*/ 233362 h 1335881"/>
              <a:gd name="connsiteX135" fmla="*/ 838200 w 2638425"/>
              <a:gd name="connsiteY135" fmla="*/ 197644 h 1335881"/>
              <a:gd name="connsiteX136" fmla="*/ 797719 w 2638425"/>
              <a:gd name="connsiteY136" fmla="*/ 178594 h 1335881"/>
              <a:gd name="connsiteX137" fmla="*/ 654844 w 2638425"/>
              <a:gd name="connsiteY137" fmla="*/ 154781 h 1335881"/>
              <a:gd name="connsiteX138" fmla="*/ 533400 w 2638425"/>
              <a:gd name="connsiteY138" fmla="*/ 142875 h 1335881"/>
              <a:gd name="connsiteX139" fmla="*/ 507206 w 2638425"/>
              <a:gd name="connsiteY139" fmla="*/ 88106 h 1335881"/>
              <a:gd name="connsiteX140" fmla="*/ 471487 w 2638425"/>
              <a:gd name="connsiteY140" fmla="*/ 138112 h 1335881"/>
              <a:gd name="connsiteX141" fmla="*/ 409575 w 2638425"/>
              <a:gd name="connsiteY141" fmla="*/ 78581 h 1335881"/>
              <a:gd name="connsiteX142" fmla="*/ 397669 w 2638425"/>
              <a:gd name="connsiteY142" fmla="*/ 111919 h 1335881"/>
              <a:gd name="connsiteX143" fmla="*/ 364331 w 2638425"/>
              <a:gd name="connsiteY143" fmla="*/ 123825 h 1335881"/>
              <a:gd name="connsiteX144" fmla="*/ 345281 w 2638425"/>
              <a:gd name="connsiteY144" fmla="*/ 90487 h 1335881"/>
              <a:gd name="connsiteX145" fmla="*/ 140494 w 2638425"/>
              <a:gd name="connsiteY145" fmla="*/ 178594 h 1335881"/>
              <a:gd name="connsiteX146" fmla="*/ 0 w 2638425"/>
              <a:gd name="connsiteY146" fmla="*/ 130969 h 1335881"/>
              <a:gd name="connsiteX0" fmla="*/ 0 w 2638425"/>
              <a:gd name="connsiteY0" fmla="*/ 130969 h 1335881"/>
              <a:gd name="connsiteX1" fmla="*/ 0 w 2638425"/>
              <a:gd name="connsiteY1" fmla="*/ 557212 h 1335881"/>
              <a:gd name="connsiteX2" fmla="*/ 76200 w 2638425"/>
              <a:gd name="connsiteY2" fmla="*/ 585787 h 1335881"/>
              <a:gd name="connsiteX3" fmla="*/ 123825 w 2638425"/>
              <a:gd name="connsiteY3" fmla="*/ 628650 h 1335881"/>
              <a:gd name="connsiteX4" fmla="*/ 183356 w 2638425"/>
              <a:gd name="connsiteY4" fmla="*/ 590550 h 1335881"/>
              <a:gd name="connsiteX5" fmla="*/ 335756 w 2638425"/>
              <a:gd name="connsiteY5" fmla="*/ 778669 h 1335881"/>
              <a:gd name="connsiteX6" fmla="*/ 347662 w 2638425"/>
              <a:gd name="connsiteY6" fmla="*/ 812006 h 1335881"/>
              <a:gd name="connsiteX7" fmla="*/ 338137 w 2638425"/>
              <a:gd name="connsiteY7" fmla="*/ 840581 h 1335881"/>
              <a:gd name="connsiteX8" fmla="*/ 409575 w 2638425"/>
              <a:gd name="connsiteY8" fmla="*/ 928687 h 1335881"/>
              <a:gd name="connsiteX9" fmla="*/ 426244 w 2638425"/>
              <a:gd name="connsiteY9" fmla="*/ 971550 h 1335881"/>
              <a:gd name="connsiteX10" fmla="*/ 554831 w 2638425"/>
              <a:gd name="connsiteY10" fmla="*/ 1031081 h 1335881"/>
              <a:gd name="connsiteX11" fmla="*/ 581025 w 2638425"/>
              <a:gd name="connsiteY11" fmla="*/ 1052512 h 1335881"/>
              <a:gd name="connsiteX12" fmla="*/ 1485900 w 2638425"/>
              <a:gd name="connsiteY12" fmla="*/ 1050131 h 1335881"/>
              <a:gd name="connsiteX13" fmla="*/ 1638300 w 2638425"/>
              <a:gd name="connsiteY13" fmla="*/ 1090612 h 1335881"/>
              <a:gd name="connsiteX14" fmla="*/ 1697831 w 2638425"/>
              <a:gd name="connsiteY14" fmla="*/ 1135856 h 1335881"/>
              <a:gd name="connsiteX15" fmla="*/ 1726406 w 2638425"/>
              <a:gd name="connsiteY15" fmla="*/ 1143000 h 1335881"/>
              <a:gd name="connsiteX16" fmla="*/ 1769269 w 2638425"/>
              <a:gd name="connsiteY16" fmla="*/ 1162050 h 1335881"/>
              <a:gd name="connsiteX17" fmla="*/ 1814512 w 2638425"/>
              <a:gd name="connsiteY17" fmla="*/ 1221581 h 1335881"/>
              <a:gd name="connsiteX18" fmla="*/ 1816894 w 2638425"/>
              <a:gd name="connsiteY18" fmla="*/ 1278731 h 1335881"/>
              <a:gd name="connsiteX19" fmla="*/ 1800225 w 2638425"/>
              <a:gd name="connsiteY19" fmla="*/ 1314450 h 1335881"/>
              <a:gd name="connsiteX20" fmla="*/ 1821656 w 2638425"/>
              <a:gd name="connsiteY20" fmla="*/ 1335881 h 1335881"/>
              <a:gd name="connsiteX21" fmla="*/ 1952625 w 2638425"/>
              <a:gd name="connsiteY21" fmla="*/ 1252537 h 1335881"/>
              <a:gd name="connsiteX22" fmla="*/ 2045494 w 2638425"/>
              <a:gd name="connsiteY22" fmla="*/ 1195387 h 1335881"/>
              <a:gd name="connsiteX23" fmla="*/ 2085975 w 2638425"/>
              <a:gd name="connsiteY23" fmla="*/ 1209675 h 1335881"/>
              <a:gd name="connsiteX24" fmla="*/ 2185987 w 2638425"/>
              <a:gd name="connsiteY24" fmla="*/ 1154906 h 1335881"/>
              <a:gd name="connsiteX25" fmla="*/ 2226469 w 2638425"/>
              <a:gd name="connsiteY25" fmla="*/ 1128712 h 1335881"/>
              <a:gd name="connsiteX26" fmla="*/ 2276475 w 2638425"/>
              <a:gd name="connsiteY26" fmla="*/ 1159669 h 1335881"/>
              <a:gd name="connsiteX27" fmla="*/ 2286000 w 2638425"/>
              <a:gd name="connsiteY27" fmla="*/ 1200150 h 1335881"/>
              <a:gd name="connsiteX28" fmla="*/ 2345531 w 2638425"/>
              <a:gd name="connsiteY28" fmla="*/ 1176337 h 1335881"/>
              <a:gd name="connsiteX29" fmla="*/ 2359819 w 2638425"/>
              <a:gd name="connsiteY29" fmla="*/ 1190625 h 1335881"/>
              <a:gd name="connsiteX30" fmla="*/ 2314575 w 2638425"/>
              <a:gd name="connsiteY30" fmla="*/ 1214437 h 1335881"/>
              <a:gd name="connsiteX31" fmla="*/ 2309812 w 2638425"/>
              <a:gd name="connsiteY31" fmla="*/ 1243012 h 1335881"/>
              <a:gd name="connsiteX32" fmla="*/ 2324100 w 2638425"/>
              <a:gd name="connsiteY32" fmla="*/ 1262062 h 1335881"/>
              <a:gd name="connsiteX33" fmla="*/ 2393156 w 2638425"/>
              <a:gd name="connsiteY33" fmla="*/ 1216819 h 1335881"/>
              <a:gd name="connsiteX34" fmla="*/ 2447925 w 2638425"/>
              <a:gd name="connsiteY34" fmla="*/ 1204912 h 1335881"/>
              <a:gd name="connsiteX35" fmla="*/ 2457450 w 2638425"/>
              <a:gd name="connsiteY35" fmla="*/ 1190625 h 1335881"/>
              <a:gd name="connsiteX36" fmla="*/ 2362200 w 2638425"/>
              <a:gd name="connsiteY36" fmla="*/ 1159669 h 1335881"/>
              <a:gd name="connsiteX37" fmla="*/ 2338387 w 2638425"/>
              <a:gd name="connsiteY37" fmla="*/ 1097756 h 1335881"/>
              <a:gd name="connsiteX38" fmla="*/ 2338387 w 2638425"/>
              <a:gd name="connsiteY38" fmla="*/ 1097756 h 1335881"/>
              <a:gd name="connsiteX39" fmla="*/ 2359819 w 2638425"/>
              <a:gd name="connsiteY39" fmla="*/ 1069181 h 1335881"/>
              <a:gd name="connsiteX40" fmla="*/ 2359819 w 2638425"/>
              <a:gd name="connsiteY40" fmla="*/ 1052512 h 1335881"/>
              <a:gd name="connsiteX41" fmla="*/ 2309812 w 2638425"/>
              <a:gd name="connsiteY41" fmla="*/ 1038225 h 1335881"/>
              <a:gd name="connsiteX42" fmla="*/ 2166937 w 2638425"/>
              <a:gd name="connsiteY42" fmla="*/ 1135856 h 1335881"/>
              <a:gd name="connsiteX43" fmla="*/ 2190750 w 2638425"/>
              <a:gd name="connsiteY43" fmla="*/ 1081087 h 1335881"/>
              <a:gd name="connsiteX44" fmla="*/ 2276475 w 2638425"/>
              <a:gd name="connsiteY44" fmla="*/ 1033462 h 1335881"/>
              <a:gd name="connsiteX45" fmla="*/ 2295525 w 2638425"/>
              <a:gd name="connsiteY45" fmla="*/ 1012031 h 1335881"/>
              <a:gd name="connsiteX46" fmla="*/ 2338387 w 2638425"/>
              <a:gd name="connsiteY46" fmla="*/ 1002506 h 1335881"/>
              <a:gd name="connsiteX47" fmla="*/ 2366962 w 2638425"/>
              <a:gd name="connsiteY47" fmla="*/ 1000125 h 1335881"/>
              <a:gd name="connsiteX48" fmla="*/ 2462212 w 2638425"/>
              <a:gd name="connsiteY48" fmla="*/ 995362 h 1335881"/>
              <a:gd name="connsiteX49" fmla="*/ 2509837 w 2638425"/>
              <a:gd name="connsiteY49" fmla="*/ 997744 h 1335881"/>
              <a:gd name="connsiteX50" fmla="*/ 2574131 w 2638425"/>
              <a:gd name="connsiteY50" fmla="*/ 957262 h 1335881"/>
              <a:gd name="connsiteX51" fmla="*/ 2628900 w 2638425"/>
              <a:gd name="connsiteY51" fmla="*/ 947737 h 1335881"/>
              <a:gd name="connsiteX52" fmla="*/ 2638425 w 2638425"/>
              <a:gd name="connsiteY52" fmla="*/ 895350 h 1335881"/>
              <a:gd name="connsiteX53" fmla="*/ 2590800 w 2638425"/>
              <a:gd name="connsiteY53" fmla="*/ 845344 h 1335881"/>
              <a:gd name="connsiteX54" fmla="*/ 2550319 w 2638425"/>
              <a:gd name="connsiteY54" fmla="*/ 809625 h 1335881"/>
              <a:gd name="connsiteX55" fmla="*/ 2459831 w 2638425"/>
              <a:gd name="connsiteY55" fmla="*/ 771525 h 1335881"/>
              <a:gd name="connsiteX56" fmla="*/ 2443162 w 2638425"/>
              <a:gd name="connsiteY56" fmla="*/ 714375 h 1335881"/>
              <a:gd name="connsiteX57" fmla="*/ 2400300 w 2638425"/>
              <a:gd name="connsiteY57" fmla="*/ 635794 h 1335881"/>
              <a:gd name="connsiteX58" fmla="*/ 2362200 w 2638425"/>
              <a:gd name="connsiteY58" fmla="*/ 578644 h 1335881"/>
              <a:gd name="connsiteX59" fmla="*/ 2355056 w 2638425"/>
              <a:gd name="connsiteY59" fmla="*/ 552450 h 1335881"/>
              <a:gd name="connsiteX60" fmla="*/ 2338387 w 2638425"/>
              <a:gd name="connsiteY60" fmla="*/ 561975 h 1335881"/>
              <a:gd name="connsiteX61" fmla="*/ 2316956 w 2638425"/>
              <a:gd name="connsiteY61" fmla="*/ 621506 h 1335881"/>
              <a:gd name="connsiteX62" fmla="*/ 2274094 w 2638425"/>
              <a:gd name="connsiteY62" fmla="*/ 657225 h 1335881"/>
              <a:gd name="connsiteX63" fmla="*/ 2250281 w 2638425"/>
              <a:gd name="connsiteY63" fmla="*/ 657225 h 1335881"/>
              <a:gd name="connsiteX64" fmla="*/ 2233612 w 2638425"/>
              <a:gd name="connsiteY64" fmla="*/ 640556 h 1335881"/>
              <a:gd name="connsiteX65" fmla="*/ 2190750 w 2638425"/>
              <a:gd name="connsiteY65" fmla="*/ 647700 h 1335881"/>
              <a:gd name="connsiteX66" fmla="*/ 2216944 w 2638425"/>
              <a:gd name="connsiteY66" fmla="*/ 595312 h 1335881"/>
              <a:gd name="connsiteX67" fmla="*/ 2188369 w 2638425"/>
              <a:gd name="connsiteY67" fmla="*/ 576262 h 1335881"/>
              <a:gd name="connsiteX68" fmla="*/ 2212181 w 2638425"/>
              <a:gd name="connsiteY68" fmla="*/ 545306 h 1335881"/>
              <a:gd name="connsiteX69" fmla="*/ 2181225 w 2638425"/>
              <a:gd name="connsiteY69" fmla="*/ 535781 h 1335881"/>
              <a:gd name="connsiteX70" fmla="*/ 2085975 w 2638425"/>
              <a:gd name="connsiteY70" fmla="*/ 478631 h 1335881"/>
              <a:gd name="connsiteX71" fmla="*/ 2007394 w 2638425"/>
              <a:gd name="connsiteY71" fmla="*/ 490537 h 1335881"/>
              <a:gd name="connsiteX72" fmla="*/ 1957387 w 2638425"/>
              <a:gd name="connsiteY72" fmla="*/ 478631 h 1335881"/>
              <a:gd name="connsiteX73" fmla="*/ 1945481 w 2638425"/>
              <a:gd name="connsiteY73" fmla="*/ 488156 h 1335881"/>
              <a:gd name="connsiteX74" fmla="*/ 1966912 w 2638425"/>
              <a:gd name="connsiteY74" fmla="*/ 538162 h 1335881"/>
              <a:gd name="connsiteX75" fmla="*/ 1945481 w 2638425"/>
              <a:gd name="connsiteY75" fmla="*/ 550069 h 1335881"/>
              <a:gd name="connsiteX76" fmla="*/ 1962150 w 2638425"/>
              <a:gd name="connsiteY76" fmla="*/ 600075 h 1335881"/>
              <a:gd name="connsiteX77" fmla="*/ 1924050 w 2638425"/>
              <a:gd name="connsiteY77" fmla="*/ 645319 h 1335881"/>
              <a:gd name="connsiteX78" fmla="*/ 1971675 w 2638425"/>
              <a:gd name="connsiteY78" fmla="*/ 681037 h 1335881"/>
              <a:gd name="connsiteX79" fmla="*/ 1983581 w 2638425"/>
              <a:gd name="connsiteY79" fmla="*/ 769144 h 1335881"/>
              <a:gd name="connsiteX80" fmla="*/ 1885950 w 2638425"/>
              <a:gd name="connsiteY80" fmla="*/ 835819 h 1335881"/>
              <a:gd name="connsiteX81" fmla="*/ 1931194 w 2638425"/>
              <a:gd name="connsiteY81" fmla="*/ 873919 h 1335881"/>
              <a:gd name="connsiteX82" fmla="*/ 1924050 w 2638425"/>
              <a:gd name="connsiteY82" fmla="*/ 921544 h 1335881"/>
              <a:gd name="connsiteX83" fmla="*/ 1905000 w 2638425"/>
              <a:gd name="connsiteY83" fmla="*/ 959644 h 1335881"/>
              <a:gd name="connsiteX84" fmla="*/ 1890712 w 2638425"/>
              <a:gd name="connsiteY84" fmla="*/ 976312 h 1335881"/>
              <a:gd name="connsiteX85" fmla="*/ 1852612 w 2638425"/>
              <a:gd name="connsiteY85" fmla="*/ 940594 h 1335881"/>
              <a:gd name="connsiteX86" fmla="*/ 1824037 w 2638425"/>
              <a:gd name="connsiteY86" fmla="*/ 907256 h 1335881"/>
              <a:gd name="connsiteX87" fmla="*/ 1802606 w 2638425"/>
              <a:gd name="connsiteY87" fmla="*/ 845344 h 1335881"/>
              <a:gd name="connsiteX88" fmla="*/ 1814512 w 2638425"/>
              <a:gd name="connsiteY88" fmla="*/ 812006 h 1335881"/>
              <a:gd name="connsiteX89" fmla="*/ 1719262 w 2638425"/>
              <a:gd name="connsiteY89" fmla="*/ 800100 h 1335881"/>
              <a:gd name="connsiteX90" fmla="*/ 1678781 w 2638425"/>
              <a:gd name="connsiteY90" fmla="*/ 762000 h 1335881"/>
              <a:gd name="connsiteX91" fmla="*/ 1650206 w 2638425"/>
              <a:gd name="connsiteY91" fmla="*/ 771525 h 1335881"/>
              <a:gd name="connsiteX92" fmla="*/ 1576387 w 2638425"/>
              <a:gd name="connsiteY92" fmla="*/ 721519 h 1335881"/>
              <a:gd name="connsiteX93" fmla="*/ 1504950 w 2638425"/>
              <a:gd name="connsiteY93" fmla="*/ 711994 h 1335881"/>
              <a:gd name="connsiteX94" fmla="*/ 1471612 w 2638425"/>
              <a:gd name="connsiteY94" fmla="*/ 638175 h 1335881"/>
              <a:gd name="connsiteX95" fmla="*/ 1433512 w 2638425"/>
              <a:gd name="connsiteY95" fmla="*/ 621506 h 1335881"/>
              <a:gd name="connsiteX96" fmla="*/ 1445419 w 2638425"/>
              <a:gd name="connsiteY96" fmla="*/ 533400 h 1335881"/>
              <a:gd name="connsiteX97" fmla="*/ 1528762 w 2638425"/>
              <a:gd name="connsiteY97" fmla="*/ 469106 h 1335881"/>
              <a:gd name="connsiteX98" fmla="*/ 1566862 w 2638425"/>
              <a:gd name="connsiteY98" fmla="*/ 457200 h 1335881"/>
              <a:gd name="connsiteX99" fmla="*/ 1557337 w 2638425"/>
              <a:gd name="connsiteY99" fmla="*/ 431006 h 1335881"/>
              <a:gd name="connsiteX100" fmla="*/ 1640681 w 2638425"/>
              <a:gd name="connsiteY100" fmla="*/ 395287 h 1335881"/>
              <a:gd name="connsiteX101" fmla="*/ 1676400 w 2638425"/>
              <a:gd name="connsiteY101" fmla="*/ 330994 h 1335881"/>
              <a:gd name="connsiteX102" fmla="*/ 1714500 w 2638425"/>
              <a:gd name="connsiteY102" fmla="*/ 319087 h 1335881"/>
              <a:gd name="connsiteX103" fmla="*/ 1826419 w 2638425"/>
              <a:gd name="connsiteY103" fmla="*/ 269081 h 1335881"/>
              <a:gd name="connsiteX104" fmla="*/ 1840706 w 2638425"/>
              <a:gd name="connsiteY104" fmla="*/ 233362 h 1335881"/>
              <a:gd name="connsiteX105" fmla="*/ 1831181 w 2638425"/>
              <a:gd name="connsiteY105" fmla="*/ 195262 h 1335881"/>
              <a:gd name="connsiteX106" fmla="*/ 1843087 w 2638425"/>
              <a:gd name="connsiteY106" fmla="*/ 154781 h 1335881"/>
              <a:gd name="connsiteX107" fmla="*/ 1757362 w 2638425"/>
              <a:gd name="connsiteY107" fmla="*/ 119062 h 1335881"/>
              <a:gd name="connsiteX108" fmla="*/ 1724025 w 2638425"/>
              <a:gd name="connsiteY108" fmla="*/ 123825 h 1335881"/>
              <a:gd name="connsiteX109" fmla="*/ 1733550 w 2638425"/>
              <a:gd name="connsiteY109" fmla="*/ 164306 h 1335881"/>
              <a:gd name="connsiteX110" fmla="*/ 1683544 w 2638425"/>
              <a:gd name="connsiteY110" fmla="*/ 233362 h 1335881"/>
              <a:gd name="connsiteX111" fmla="*/ 1652587 w 2638425"/>
              <a:gd name="connsiteY111" fmla="*/ 252412 h 1335881"/>
              <a:gd name="connsiteX112" fmla="*/ 1631156 w 2638425"/>
              <a:gd name="connsiteY112" fmla="*/ 202406 h 1335881"/>
              <a:gd name="connsiteX113" fmla="*/ 1607344 w 2638425"/>
              <a:gd name="connsiteY113" fmla="*/ 150019 h 1335881"/>
              <a:gd name="connsiteX114" fmla="*/ 1576387 w 2638425"/>
              <a:gd name="connsiteY114" fmla="*/ 197644 h 1335881"/>
              <a:gd name="connsiteX115" fmla="*/ 1540669 w 2638425"/>
              <a:gd name="connsiteY115" fmla="*/ 138112 h 1335881"/>
              <a:gd name="connsiteX116" fmla="*/ 1493044 w 2638425"/>
              <a:gd name="connsiteY116" fmla="*/ 114300 h 1335881"/>
              <a:gd name="connsiteX117" fmla="*/ 1514475 w 2638425"/>
              <a:gd name="connsiteY117" fmla="*/ 85725 h 1335881"/>
              <a:gd name="connsiteX118" fmla="*/ 1440656 w 2638425"/>
              <a:gd name="connsiteY118" fmla="*/ 0 h 1335881"/>
              <a:gd name="connsiteX119" fmla="*/ 1395412 w 2638425"/>
              <a:gd name="connsiteY119" fmla="*/ 19050 h 1335881"/>
              <a:gd name="connsiteX120" fmla="*/ 1373981 w 2638425"/>
              <a:gd name="connsiteY120" fmla="*/ 33337 h 1335881"/>
              <a:gd name="connsiteX121" fmla="*/ 1366837 w 2638425"/>
              <a:gd name="connsiteY121" fmla="*/ 54769 h 1335881"/>
              <a:gd name="connsiteX122" fmla="*/ 1373981 w 2638425"/>
              <a:gd name="connsiteY122" fmla="*/ 119062 h 1335881"/>
              <a:gd name="connsiteX123" fmla="*/ 1397794 w 2638425"/>
              <a:gd name="connsiteY123" fmla="*/ 128587 h 1335881"/>
              <a:gd name="connsiteX124" fmla="*/ 1447800 w 2638425"/>
              <a:gd name="connsiteY124" fmla="*/ 126206 h 1335881"/>
              <a:gd name="connsiteX125" fmla="*/ 1450181 w 2638425"/>
              <a:gd name="connsiteY125" fmla="*/ 166687 h 1335881"/>
              <a:gd name="connsiteX126" fmla="*/ 1473994 w 2638425"/>
              <a:gd name="connsiteY126" fmla="*/ 183356 h 1335881"/>
              <a:gd name="connsiteX127" fmla="*/ 1412081 w 2638425"/>
              <a:gd name="connsiteY127" fmla="*/ 223837 h 1335881"/>
              <a:gd name="connsiteX128" fmla="*/ 1333500 w 2638425"/>
              <a:gd name="connsiteY128" fmla="*/ 204787 h 1335881"/>
              <a:gd name="connsiteX129" fmla="*/ 1309687 w 2638425"/>
              <a:gd name="connsiteY129" fmla="*/ 238125 h 1335881"/>
              <a:gd name="connsiteX130" fmla="*/ 1176337 w 2638425"/>
              <a:gd name="connsiteY130" fmla="*/ 230981 h 1335881"/>
              <a:gd name="connsiteX131" fmla="*/ 1090612 w 2638425"/>
              <a:gd name="connsiteY131" fmla="*/ 183356 h 1335881"/>
              <a:gd name="connsiteX132" fmla="*/ 1028700 w 2638425"/>
              <a:gd name="connsiteY132" fmla="*/ 180975 h 1335881"/>
              <a:gd name="connsiteX133" fmla="*/ 952500 w 2638425"/>
              <a:gd name="connsiteY133" fmla="*/ 223837 h 1335881"/>
              <a:gd name="connsiteX134" fmla="*/ 797719 w 2638425"/>
              <a:gd name="connsiteY134" fmla="*/ 233362 h 1335881"/>
              <a:gd name="connsiteX135" fmla="*/ 838200 w 2638425"/>
              <a:gd name="connsiteY135" fmla="*/ 197644 h 1335881"/>
              <a:gd name="connsiteX136" fmla="*/ 797719 w 2638425"/>
              <a:gd name="connsiteY136" fmla="*/ 178594 h 1335881"/>
              <a:gd name="connsiteX137" fmla="*/ 585788 w 2638425"/>
              <a:gd name="connsiteY137" fmla="*/ 119062 h 1335881"/>
              <a:gd name="connsiteX138" fmla="*/ 533400 w 2638425"/>
              <a:gd name="connsiteY138" fmla="*/ 142875 h 1335881"/>
              <a:gd name="connsiteX139" fmla="*/ 507206 w 2638425"/>
              <a:gd name="connsiteY139" fmla="*/ 88106 h 1335881"/>
              <a:gd name="connsiteX140" fmla="*/ 471487 w 2638425"/>
              <a:gd name="connsiteY140" fmla="*/ 138112 h 1335881"/>
              <a:gd name="connsiteX141" fmla="*/ 409575 w 2638425"/>
              <a:gd name="connsiteY141" fmla="*/ 78581 h 1335881"/>
              <a:gd name="connsiteX142" fmla="*/ 397669 w 2638425"/>
              <a:gd name="connsiteY142" fmla="*/ 111919 h 1335881"/>
              <a:gd name="connsiteX143" fmla="*/ 364331 w 2638425"/>
              <a:gd name="connsiteY143" fmla="*/ 123825 h 1335881"/>
              <a:gd name="connsiteX144" fmla="*/ 345281 w 2638425"/>
              <a:gd name="connsiteY144" fmla="*/ 90487 h 1335881"/>
              <a:gd name="connsiteX145" fmla="*/ 140494 w 2638425"/>
              <a:gd name="connsiteY145" fmla="*/ 178594 h 1335881"/>
              <a:gd name="connsiteX146" fmla="*/ 0 w 2638425"/>
              <a:gd name="connsiteY146" fmla="*/ 130969 h 1335881"/>
              <a:gd name="connsiteX0" fmla="*/ 0 w 2638425"/>
              <a:gd name="connsiteY0" fmla="*/ 130969 h 1335881"/>
              <a:gd name="connsiteX1" fmla="*/ 0 w 2638425"/>
              <a:gd name="connsiteY1" fmla="*/ 557212 h 1335881"/>
              <a:gd name="connsiteX2" fmla="*/ 76200 w 2638425"/>
              <a:gd name="connsiteY2" fmla="*/ 585787 h 1335881"/>
              <a:gd name="connsiteX3" fmla="*/ 123825 w 2638425"/>
              <a:gd name="connsiteY3" fmla="*/ 628650 h 1335881"/>
              <a:gd name="connsiteX4" fmla="*/ 183356 w 2638425"/>
              <a:gd name="connsiteY4" fmla="*/ 590550 h 1335881"/>
              <a:gd name="connsiteX5" fmla="*/ 335756 w 2638425"/>
              <a:gd name="connsiteY5" fmla="*/ 778669 h 1335881"/>
              <a:gd name="connsiteX6" fmla="*/ 347662 w 2638425"/>
              <a:gd name="connsiteY6" fmla="*/ 812006 h 1335881"/>
              <a:gd name="connsiteX7" fmla="*/ 338137 w 2638425"/>
              <a:gd name="connsiteY7" fmla="*/ 840581 h 1335881"/>
              <a:gd name="connsiteX8" fmla="*/ 409575 w 2638425"/>
              <a:gd name="connsiteY8" fmla="*/ 928687 h 1335881"/>
              <a:gd name="connsiteX9" fmla="*/ 426244 w 2638425"/>
              <a:gd name="connsiteY9" fmla="*/ 971550 h 1335881"/>
              <a:gd name="connsiteX10" fmla="*/ 554831 w 2638425"/>
              <a:gd name="connsiteY10" fmla="*/ 1031081 h 1335881"/>
              <a:gd name="connsiteX11" fmla="*/ 581025 w 2638425"/>
              <a:gd name="connsiteY11" fmla="*/ 1052512 h 1335881"/>
              <a:gd name="connsiteX12" fmla="*/ 1485900 w 2638425"/>
              <a:gd name="connsiteY12" fmla="*/ 1050131 h 1335881"/>
              <a:gd name="connsiteX13" fmla="*/ 1638300 w 2638425"/>
              <a:gd name="connsiteY13" fmla="*/ 1090612 h 1335881"/>
              <a:gd name="connsiteX14" fmla="*/ 1697831 w 2638425"/>
              <a:gd name="connsiteY14" fmla="*/ 1135856 h 1335881"/>
              <a:gd name="connsiteX15" fmla="*/ 1726406 w 2638425"/>
              <a:gd name="connsiteY15" fmla="*/ 1143000 h 1335881"/>
              <a:gd name="connsiteX16" fmla="*/ 1769269 w 2638425"/>
              <a:gd name="connsiteY16" fmla="*/ 1162050 h 1335881"/>
              <a:gd name="connsiteX17" fmla="*/ 1814512 w 2638425"/>
              <a:gd name="connsiteY17" fmla="*/ 1221581 h 1335881"/>
              <a:gd name="connsiteX18" fmla="*/ 1816894 w 2638425"/>
              <a:gd name="connsiteY18" fmla="*/ 1278731 h 1335881"/>
              <a:gd name="connsiteX19" fmla="*/ 1800225 w 2638425"/>
              <a:gd name="connsiteY19" fmla="*/ 1314450 h 1335881"/>
              <a:gd name="connsiteX20" fmla="*/ 1821656 w 2638425"/>
              <a:gd name="connsiteY20" fmla="*/ 1335881 h 1335881"/>
              <a:gd name="connsiteX21" fmla="*/ 1952625 w 2638425"/>
              <a:gd name="connsiteY21" fmla="*/ 1252537 h 1335881"/>
              <a:gd name="connsiteX22" fmla="*/ 2045494 w 2638425"/>
              <a:gd name="connsiteY22" fmla="*/ 1195387 h 1335881"/>
              <a:gd name="connsiteX23" fmla="*/ 2085975 w 2638425"/>
              <a:gd name="connsiteY23" fmla="*/ 1209675 h 1335881"/>
              <a:gd name="connsiteX24" fmla="*/ 2185987 w 2638425"/>
              <a:gd name="connsiteY24" fmla="*/ 1154906 h 1335881"/>
              <a:gd name="connsiteX25" fmla="*/ 2226469 w 2638425"/>
              <a:gd name="connsiteY25" fmla="*/ 1128712 h 1335881"/>
              <a:gd name="connsiteX26" fmla="*/ 2276475 w 2638425"/>
              <a:gd name="connsiteY26" fmla="*/ 1159669 h 1335881"/>
              <a:gd name="connsiteX27" fmla="*/ 2286000 w 2638425"/>
              <a:gd name="connsiteY27" fmla="*/ 1200150 h 1335881"/>
              <a:gd name="connsiteX28" fmla="*/ 2345531 w 2638425"/>
              <a:gd name="connsiteY28" fmla="*/ 1176337 h 1335881"/>
              <a:gd name="connsiteX29" fmla="*/ 2359819 w 2638425"/>
              <a:gd name="connsiteY29" fmla="*/ 1190625 h 1335881"/>
              <a:gd name="connsiteX30" fmla="*/ 2314575 w 2638425"/>
              <a:gd name="connsiteY30" fmla="*/ 1214437 h 1335881"/>
              <a:gd name="connsiteX31" fmla="*/ 2309812 w 2638425"/>
              <a:gd name="connsiteY31" fmla="*/ 1243012 h 1335881"/>
              <a:gd name="connsiteX32" fmla="*/ 2324100 w 2638425"/>
              <a:gd name="connsiteY32" fmla="*/ 1262062 h 1335881"/>
              <a:gd name="connsiteX33" fmla="*/ 2393156 w 2638425"/>
              <a:gd name="connsiteY33" fmla="*/ 1216819 h 1335881"/>
              <a:gd name="connsiteX34" fmla="*/ 2447925 w 2638425"/>
              <a:gd name="connsiteY34" fmla="*/ 1204912 h 1335881"/>
              <a:gd name="connsiteX35" fmla="*/ 2457450 w 2638425"/>
              <a:gd name="connsiteY35" fmla="*/ 1190625 h 1335881"/>
              <a:gd name="connsiteX36" fmla="*/ 2362200 w 2638425"/>
              <a:gd name="connsiteY36" fmla="*/ 1159669 h 1335881"/>
              <a:gd name="connsiteX37" fmla="*/ 2338387 w 2638425"/>
              <a:gd name="connsiteY37" fmla="*/ 1097756 h 1335881"/>
              <a:gd name="connsiteX38" fmla="*/ 2338387 w 2638425"/>
              <a:gd name="connsiteY38" fmla="*/ 1097756 h 1335881"/>
              <a:gd name="connsiteX39" fmla="*/ 2359819 w 2638425"/>
              <a:gd name="connsiteY39" fmla="*/ 1069181 h 1335881"/>
              <a:gd name="connsiteX40" fmla="*/ 2359819 w 2638425"/>
              <a:gd name="connsiteY40" fmla="*/ 1052512 h 1335881"/>
              <a:gd name="connsiteX41" fmla="*/ 2309812 w 2638425"/>
              <a:gd name="connsiteY41" fmla="*/ 1038225 h 1335881"/>
              <a:gd name="connsiteX42" fmla="*/ 2166937 w 2638425"/>
              <a:gd name="connsiteY42" fmla="*/ 1135856 h 1335881"/>
              <a:gd name="connsiteX43" fmla="*/ 2190750 w 2638425"/>
              <a:gd name="connsiteY43" fmla="*/ 1081087 h 1335881"/>
              <a:gd name="connsiteX44" fmla="*/ 2276475 w 2638425"/>
              <a:gd name="connsiteY44" fmla="*/ 1033462 h 1335881"/>
              <a:gd name="connsiteX45" fmla="*/ 2295525 w 2638425"/>
              <a:gd name="connsiteY45" fmla="*/ 1012031 h 1335881"/>
              <a:gd name="connsiteX46" fmla="*/ 2338387 w 2638425"/>
              <a:gd name="connsiteY46" fmla="*/ 1002506 h 1335881"/>
              <a:gd name="connsiteX47" fmla="*/ 2366962 w 2638425"/>
              <a:gd name="connsiteY47" fmla="*/ 1000125 h 1335881"/>
              <a:gd name="connsiteX48" fmla="*/ 2462212 w 2638425"/>
              <a:gd name="connsiteY48" fmla="*/ 995362 h 1335881"/>
              <a:gd name="connsiteX49" fmla="*/ 2509837 w 2638425"/>
              <a:gd name="connsiteY49" fmla="*/ 997744 h 1335881"/>
              <a:gd name="connsiteX50" fmla="*/ 2574131 w 2638425"/>
              <a:gd name="connsiteY50" fmla="*/ 957262 h 1335881"/>
              <a:gd name="connsiteX51" fmla="*/ 2628900 w 2638425"/>
              <a:gd name="connsiteY51" fmla="*/ 947737 h 1335881"/>
              <a:gd name="connsiteX52" fmla="*/ 2638425 w 2638425"/>
              <a:gd name="connsiteY52" fmla="*/ 895350 h 1335881"/>
              <a:gd name="connsiteX53" fmla="*/ 2590800 w 2638425"/>
              <a:gd name="connsiteY53" fmla="*/ 845344 h 1335881"/>
              <a:gd name="connsiteX54" fmla="*/ 2550319 w 2638425"/>
              <a:gd name="connsiteY54" fmla="*/ 809625 h 1335881"/>
              <a:gd name="connsiteX55" fmla="*/ 2459831 w 2638425"/>
              <a:gd name="connsiteY55" fmla="*/ 771525 h 1335881"/>
              <a:gd name="connsiteX56" fmla="*/ 2443162 w 2638425"/>
              <a:gd name="connsiteY56" fmla="*/ 714375 h 1335881"/>
              <a:gd name="connsiteX57" fmla="*/ 2400300 w 2638425"/>
              <a:gd name="connsiteY57" fmla="*/ 635794 h 1335881"/>
              <a:gd name="connsiteX58" fmla="*/ 2362200 w 2638425"/>
              <a:gd name="connsiteY58" fmla="*/ 578644 h 1335881"/>
              <a:gd name="connsiteX59" fmla="*/ 2355056 w 2638425"/>
              <a:gd name="connsiteY59" fmla="*/ 552450 h 1335881"/>
              <a:gd name="connsiteX60" fmla="*/ 2338387 w 2638425"/>
              <a:gd name="connsiteY60" fmla="*/ 561975 h 1335881"/>
              <a:gd name="connsiteX61" fmla="*/ 2316956 w 2638425"/>
              <a:gd name="connsiteY61" fmla="*/ 621506 h 1335881"/>
              <a:gd name="connsiteX62" fmla="*/ 2274094 w 2638425"/>
              <a:gd name="connsiteY62" fmla="*/ 657225 h 1335881"/>
              <a:gd name="connsiteX63" fmla="*/ 2250281 w 2638425"/>
              <a:gd name="connsiteY63" fmla="*/ 657225 h 1335881"/>
              <a:gd name="connsiteX64" fmla="*/ 2233612 w 2638425"/>
              <a:gd name="connsiteY64" fmla="*/ 640556 h 1335881"/>
              <a:gd name="connsiteX65" fmla="*/ 2190750 w 2638425"/>
              <a:gd name="connsiteY65" fmla="*/ 647700 h 1335881"/>
              <a:gd name="connsiteX66" fmla="*/ 2216944 w 2638425"/>
              <a:gd name="connsiteY66" fmla="*/ 595312 h 1335881"/>
              <a:gd name="connsiteX67" fmla="*/ 2188369 w 2638425"/>
              <a:gd name="connsiteY67" fmla="*/ 576262 h 1335881"/>
              <a:gd name="connsiteX68" fmla="*/ 2212181 w 2638425"/>
              <a:gd name="connsiteY68" fmla="*/ 545306 h 1335881"/>
              <a:gd name="connsiteX69" fmla="*/ 2181225 w 2638425"/>
              <a:gd name="connsiteY69" fmla="*/ 535781 h 1335881"/>
              <a:gd name="connsiteX70" fmla="*/ 2085975 w 2638425"/>
              <a:gd name="connsiteY70" fmla="*/ 478631 h 1335881"/>
              <a:gd name="connsiteX71" fmla="*/ 2007394 w 2638425"/>
              <a:gd name="connsiteY71" fmla="*/ 490537 h 1335881"/>
              <a:gd name="connsiteX72" fmla="*/ 1957387 w 2638425"/>
              <a:gd name="connsiteY72" fmla="*/ 478631 h 1335881"/>
              <a:gd name="connsiteX73" fmla="*/ 1945481 w 2638425"/>
              <a:gd name="connsiteY73" fmla="*/ 488156 h 1335881"/>
              <a:gd name="connsiteX74" fmla="*/ 1966912 w 2638425"/>
              <a:gd name="connsiteY74" fmla="*/ 538162 h 1335881"/>
              <a:gd name="connsiteX75" fmla="*/ 1945481 w 2638425"/>
              <a:gd name="connsiteY75" fmla="*/ 550069 h 1335881"/>
              <a:gd name="connsiteX76" fmla="*/ 1962150 w 2638425"/>
              <a:gd name="connsiteY76" fmla="*/ 600075 h 1335881"/>
              <a:gd name="connsiteX77" fmla="*/ 1924050 w 2638425"/>
              <a:gd name="connsiteY77" fmla="*/ 645319 h 1335881"/>
              <a:gd name="connsiteX78" fmla="*/ 1971675 w 2638425"/>
              <a:gd name="connsiteY78" fmla="*/ 681037 h 1335881"/>
              <a:gd name="connsiteX79" fmla="*/ 1983581 w 2638425"/>
              <a:gd name="connsiteY79" fmla="*/ 769144 h 1335881"/>
              <a:gd name="connsiteX80" fmla="*/ 1885950 w 2638425"/>
              <a:gd name="connsiteY80" fmla="*/ 835819 h 1335881"/>
              <a:gd name="connsiteX81" fmla="*/ 1931194 w 2638425"/>
              <a:gd name="connsiteY81" fmla="*/ 873919 h 1335881"/>
              <a:gd name="connsiteX82" fmla="*/ 1924050 w 2638425"/>
              <a:gd name="connsiteY82" fmla="*/ 921544 h 1335881"/>
              <a:gd name="connsiteX83" fmla="*/ 1905000 w 2638425"/>
              <a:gd name="connsiteY83" fmla="*/ 959644 h 1335881"/>
              <a:gd name="connsiteX84" fmla="*/ 1890712 w 2638425"/>
              <a:gd name="connsiteY84" fmla="*/ 976312 h 1335881"/>
              <a:gd name="connsiteX85" fmla="*/ 1852612 w 2638425"/>
              <a:gd name="connsiteY85" fmla="*/ 940594 h 1335881"/>
              <a:gd name="connsiteX86" fmla="*/ 1824037 w 2638425"/>
              <a:gd name="connsiteY86" fmla="*/ 907256 h 1335881"/>
              <a:gd name="connsiteX87" fmla="*/ 1802606 w 2638425"/>
              <a:gd name="connsiteY87" fmla="*/ 845344 h 1335881"/>
              <a:gd name="connsiteX88" fmla="*/ 1814512 w 2638425"/>
              <a:gd name="connsiteY88" fmla="*/ 812006 h 1335881"/>
              <a:gd name="connsiteX89" fmla="*/ 1719262 w 2638425"/>
              <a:gd name="connsiteY89" fmla="*/ 800100 h 1335881"/>
              <a:gd name="connsiteX90" fmla="*/ 1678781 w 2638425"/>
              <a:gd name="connsiteY90" fmla="*/ 762000 h 1335881"/>
              <a:gd name="connsiteX91" fmla="*/ 1650206 w 2638425"/>
              <a:gd name="connsiteY91" fmla="*/ 771525 h 1335881"/>
              <a:gd name="connsiteX92" fmla="*/ 1576387 w 2638425"/>
              <a:gd name="connsiteY92" fmla="*/ 721519 h 1335881"/>
              <a:gd name="connsiteX93" fmla="*/ 1504950 w 2638425"/>
              <a:gd name="connsiteY93" fmla="*/ 711994 h 1335881"/>
              <a:gd name="connsiteX94" fmla="*/ 1471612 w 2638425"/>
              <a:gd name="connsiteY94" fmla="*/ 638175 h 1335881"/>
              <a:gd name="connsiteX95" fmla="*/ 1433512 w 2638425"/>
              <a:gd name="connsiteY95" fmla="*/ 621506 h 1335881"/>
              <a:gd name="connsiteX96" fmla="*/ 1445419 w 2638425"/>
              <a:gd name="connsiteY96" fmla="*/ 533400 h 1335881"/>
              <a:gd name="connsiteX97" fmla="*/ 1528762 w 2638425"/>
              <a:gd name="connsiteY97" fmla="*/ 469106 h 1335881"/>
              <a:gd name="connsiteX98" fmla="*/ 1566862 w 2638425"/>
              <a:gd name="connsiteY98" fmla="*/ 457200 h 1335881"/>
              <a:gd name="connsiteX99" fmla="*/ 1557337 w 2638425"/>
              <a:gd name="connsiteY99" fmla="*/ 431006 h 1335881"/>
              <a:gd name="connsiteX100" fmla="*/ 1640681 w 2638425"/>
              <a:gd name="connsiteY100" fmla="*/ 395287 h 1335881"/>
              <a:gd name="connsiteX101" fmla="*/ 1676400 w 2638425"/>
              <a:gd name="connsiteY101" fmla="*/ 330994 h 1335881"/>
              <a:gd name="connsiteX102" fmla="*/ 1714500 w 2638425"/>
              <a:gd name="connsiteY102" fmla="*/ 319087 h 1335881"/>
              <a:gd name="connsiteX103" fmla="*/ 1826419 w 2638425"/>
              <a:gd name="connsiteY103" fmla="*/ 269081 h 1335881"/>
              <a:gd name="connsiteX104" fmla="*/ 1840706 w 2638425"/>
              <a:gd name="connsiteY104" fmla="*/ 233362 h 1335881"/>
              <a:gd name="connsiteX105" fmla="*/ 1831181 w 2638425"/>
              <a:gd name="connsiteY105" fmla="*/ 195262 h 1335881"/>
              <a:gd name="connsiteX106" fmla="*/ 1843087 w 2638425"/>
              <a:gd name="connsiteY106" fmla="*/ 154781 h 1335881"/>
              <a:gd name="connsiteX107" fmla="*/ 1757362 w 2638425"/>
              <a:gd name="connsiteY107" fmla="*/ 119062 h 1335881"/>
              <a:gd name="connsiteX108" fmla="*/ 1724025 w 2638425"/>
              <a:gd name="connsiteY108" fmla="*/ 123825 h 1335881"/>
              <a:gd name="connsiteX109" fmla="*/ 1733550 w 2638425"/>
              <a:gd name="connsiteY109" fmla="*/ 164306 h 1335881"/>
              <a:gd name="connsiteX110" fmla="*/ 1683544 w 2638425"/>
              <a:gd name="connsiteY110" fmla="*/ 233362 h 1335881"/>
              <a:gd name="connsiteX111" fmla="*/ 1652587 w 2638425"/>
              <a:gd name="connsiteY111" fmla="*/ 252412 h 1335881"/>
              <a:gd name="connsiteX112" fmla="*/ 1631156 w 2638425"/>
              <a:gd name="connsiteY112" fmla="*/ 202406 h 1335881"/>
              <a:gd name="connsiteX113" fmla="*/ 1607344 w 2638425"/>
              <a:gd name="connsiteY113" fmla="*/ 150019 h 1335881"/>
              <a:gd name="connsiteX114" fmla="*/ 1576387 w 2638425"/>
              <a:gd name="connsiteY114" fmla="*/ 197644 h 1335881"/>
              <a:gd name="connsiteX115" fmla="*/ 1540669 w 2638425"/>
              <a:gd name="connsiteY115" fmla="*/ 138112 h 1335881"/>
              <a:gd name="connsiteX116" fmla="*/ 1493044 w 2638425"/>
              <a:gd name="connsiteY116" fmla="*/ 114300 h 1335881"/>
              <a:gd name="connsiteX117" fmla="*/ 1514475 w 2638425"/>
              <a:gd name="connsiteY117" fmla="*/ 85725 h 1335881"/>
              <a:gd name="connsiteX118" fmla="*/ 1440656 w 2638425"/>
              <a:gd name="connsiteY118" fmla="*/ 0 h 1335881"/>
              <a:gd name="connsiteX119" fmla="*/ 1395412 w 2638425"/>
              <a:gd name="connsiteY119" fmla="*/ 19050 h 1335881"/>
              <a:gd name="connsiteX120" fmla="*/ 1373981 w 2638425"/>
              <a:gd name="connsiteY120" fmla="*/ 33337 h 1335881"/>
              <a:gd name="connsiteX121" fmla="*/ 1366837 w 2638425"/>
              <a:gd name="connsiteY121" fmla="*/ 54769 h 1335881"/>
              <a:gd name="connsiteX122" fmla="*/ 1373981 w 2638425"/>
              <a:gd name="connsiteY122" fmla="*/ 119062 h 1335881"/>
              <a:gd name="connsiteX123" fmla="*/ 1397794 w 2638425"/>
              <a:gd name="connsiteY123" fmla="*/ 128587 h 1335881"/>
              <a:gd name="connsiteX124" fmla="*/ 1447800 w 2638425"/>
              <a:gd name="connsiteY124" fmla="*/ 126206 h 1335881"/>
              <a:gd name="connsiteX125" fmla="*/ 1450181 w 2638425"/>
              <a:gd name="connsiteY125" fmla="*/ 166687 h 1335881"/>
              <a:gd name="connsiteX126" fmla="*/ 1473994 w 2638425"/>
              <a:gd name="connsiteY126" fmla="*/ 183356 h 1335881"/>
              <a:gd name="connsiteX127" fmla="*/ 1412081 w 2638425"/>
              <a:gd name="connsiteY127" fmla="*/ 223837 h 1335881"/>
              <a:gd name="connsiteX128" fmla="*/ 1333500 w 2638425"/>
              <a:gd name="connsiteY128" fmla="*/ 204787 h 1335881"/>
              <a:gd name="connsiteX129" fmla="*/ 1309687 w 2638425"/>
              <a:gd name="connsiteY129" fmla="*/ 238125 h 1335881"/>
              <a:gd name="connsiteX130" fmla="*/ 1176337 w 2638425"/>
              <a:gd name="connsiteY130" fmla="*/ 230981 h 1335881"/>
              <a:gd name="connsiteX131" fmla="*/ 1090612 w 2638425"/>
              <a:gd name="connsiteY131" fmla="*/ 183356 h 1335881"/>
              <a:gd name="connsiteX132" fmla="*/ 1028700 w 2638425"/>
              <a:gd name="connsiteY132" fmla="*/ 180975 h 1335881"/>
              <a:gd name="connsiteX133" fmla="*/ 952500 w 2638425"/>
              <a:gd name="connsiteY133" fmla="*/ 223837 h 1335881"/>
              <a:gd name="connsiteX134" fmla="*/ 797719 w 2638425"/>
              <a:gd name="connsiteY134" fmla="*/ 233362 h 1335881"/>
              <a:gd name="connsiteX135" fmla="*/ 838200 w 2638425"/>
              <a:gd name="connsiteY135" fmla="*/ 197644 h 1335881"/>
              <a:gd name="connsiteX136" fmla="*/ 797719 w 2638425"/>
              <a:gd name="connsiteY136" fmla="*/ 178594 h 1335881"/>
              <a:gd name="connsiteX137" fmla="*/ 585788 w 2638425"/>
              <a:gd name="connsiteY137" fmla="*/ 119062 h 1335881"/>
              <a:gd name="connsiteX138" fmla="*/ 533400 w 2638425"/>
              <a:gd name="connsiteY138" fmla="*/ 142875 h 1335881"/>
              <a:gd name="connsiteX139" fmla="*/ 507206 w 2638425"/>
              <a:gd name="connsiteY139" fmla="*/ 88106 h 1335881"/>
              <a:gd name="connsiteX140" fmla="*/ 471487 w 2638425"/>
              <a:gd name="connsiteY140" fmla="*/ 138112 h 1335881"/>
              <a:gd name="connsiteX141" fmla="*/ 409575 w 2638425"/>
              <a:gd name="connsiteY141" fmla="*/ 78581 h 1335881"/>
              <a:gd name="connsiteX142" fmla="*/ 397669 w 2638425"/>
              <a:gd name="connsiteY142" fmla="*/ 111919 h 1335881"/>
              <a:gd name="connsiteX143" fmla="*/ 364331 w 2638425"/>
              <a:gd name="connsiteY143" fmla="*/ 123825 h 1335881"/>
              <a:gd name="connsiteX144" fmla="*/ 345281 w 2638425"/>
              <a:gd name="connsiteY144" fmla="*/ 90487 h 1335881"/>
              <a:gd name="connsiteX145" fmla="*/ 140494 w 2638425"/>
              <a:gd name="connsiteY145" fmla="*/ 178594 h 1335881"/>
              <a:gd name="connsiteX146" fmla="*/ 0 w 2638425"/>
              <a:gd name="connsiteY146" fmla="*/ 130969 h 13358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</a:cxnLst>
            <a:rect l="l" t="t" r="r" b="b"/>
            <a:pathLst>
              <a:path w="2638425" h="1335881">
                <a:moveTo>
                  <a:pt x="0" y="130969"/>
                </a:moveTo>
                <a:lnTo>
                  <a:pt x="0" y="557212"/>
                </a:lnTo>
                <a:lnTo>
                  <a:pt x="76200" y="585787"/>
                </a:lnTo>
                <a:lnTo>
                  <a:pt x="123825" y="628650"/>
                </a:lnTo>
                <a:lnTo>
                  <a:pt x="183356" y="590550"/>
                </a:lnTo>
                <a:lnTo>
                  <a:pt x="335756" y="778669"/>
                </a:lnTo>
                <a:lnTo>
                  <a:pt x="347662" y="812006"/>
                </a:lnTo>
                <a:lnTo>
                  <a:pt x="338137" y="840581"/>
                </a:lnTo>
                <a:lnTo>
                  <a:pt x="409575" y="928687"/>
                </a:lnTo>
                <a:lnTo>
                  <a:pt x="426244" y="971550"/>
                </a:lnTo>
                <a:lnTo>
                  <a:pt x="554831" y="1031081"/>
                </a:lnTo>
                <a:lnTo>
                  <a:pt x="581025" y="1052512"/>
                </a:lnTo>
                <a:lnTo>
                  <a:pt x="1485900" y="1050131"/>
                </a:lnTo>
                <a:lnTo>
                  <a:pt x="1638300" y="1090612"/>
                </a:lnTo>
                <a:lnTo>
                  <a:pt x="1697831" y="1135856"/>
                </a:lnTo>
                <a:lnTo>
                  <a:pt x="1726406" y="1143000"/>
                </a:lnTo>
                <a:lnTo>
                  <a:pt x="1769269" y="1162050"/>
                </a:lnTo>
                <a:lnTo>
                  <a:pt x="1814512" y="1221581"/>
                </a:lnTo>
                <a:lnTo>
                  <a:pt x="1816894" y="1278731"/>
                </a:lnTo>
                <a:lnTo>
                  <a:pt x="1800225" y="1314450"/>
                </a:lnTo>
                <a:lnTo>
                  <a:pt x="1821656" y="1335881"/>
                </a:lnTo>
                <a:lnTo>
                  <a:pt x="1952625" y="1252537"/>
                </a:lnTo>
                <a:lnTo>
                  <a:pt x="2045494" y="1195387"/>
                </a:lnTo>
                <a:lnTo>
                  <a:pt x="2085975" y="1209675"/>
                </a:lnTo>
                <a:lnTo>
                  <a:pt x="2185987" y="1154906"/>
                </a:lnTo>
                <a:lnTo>
                  <a:pt x="2226469" y="1128712"/>
                </a:lnTo>
                <a:lnTo>
                  <a:pt x="2276475" y="1159669"/>
                </a:lnTo>
                <a:lnTo>
                  <a:pt x="2286000" y="1200150"/>
                </a:lnTo>
                <a:lnTo>
                  <a:pt x="2345531" y="1176337"/>
                </a:lnTo>
                <a:lnTo>
                  <a:pt x="2359819" y="1190625"/>
                </a:lnTo>
                <a:lnTo>
                  <a:pt x="2314575" y="1214437"/>
                </a:lnTo>
                <a:lnTo>
                  <a:pt x="2309812" y="1243012"/>
                </a:lnTo>
                <a:lnTo>
                  <a:pt x="2324100" y="1262062"/>
                </a:lnTo>
                <a:lnTo>
                  <a:pt x="2393156" y="1216819"/>
                </a:lnTo>
                <a:lnTo>
                  <a:pt x="2447925" y="1204912"/>
                </a:lnTo>
                <a:lnTo>
                  <a:pt x="2457450" y="1190625"/>
                </a:lnTo>
                <a:lnTo>
                  <a:pt x="2362200" y="1159669"/>
                </a:lnTo>
                <a:lnTo>
                  <a:pt x="2338387" y="1097756"/>
                </a:lnTo>
                <a:lnTo>
                  <a:pt x="2338387" y="1097756"/>
                </a:lnTo>
                <a:lnTo>
                  <a:pt x="2359819" y="1069181"/>
                </a:lnTo>
                <a:lnTo>
                  <a:pt x="2359819" y="1052512"/>
                </a:lnTo>
                <a:lnTo>
                  <a:pt x="2309812" y="1038225"/>
                </a:lnTo>
                <a:lnTo>
                  <a:pt x="2166937" y="1135856"/>
                </a:lnTo>
                <a:lnTo>
                  <a:pt x="2190750" y="1081087"/>
                </a:lnTo>
                <a:lnTo>
                  <a:pt x="2276475" y="1033462"/>
                </a:lnTo>
                <a:lnTo>
                  <a:pt x="2295525" y="1012031"/>
                </a:lnTo>
                <a:lnTo>
                  <a:pt x="2338387" y="1002506"/>
                </a:lnTo>
                <a:lnTo>
                  <a:pt x="2366962" y="1000125"/>
                </a:lnTo>
                <a:lnTo>
                  <a:pt x="2462212" y="995362"/>
                </a:lnTo>
                <a:lnTo>
                  <a:pt x="2509837" y="997744"/>
                </a:lnTo>
                <a:lnTo>
                  <a:pt x="2574131" y="957262"/>
                </a:lnTo>
                <a:lnTo>
                  <a:pt x="2628900" y="947737"/>
                </a:lnTo>
                <a:lnTo>
                  <a:pt x="2638425" y="895350"/>
                </a:lnTo>
                <a:lnTo>
                  <a:pt x="2590800" y="845344"/>
                </a:lnTo>
                <a:lnTo>
                  <a:pt x="2550319" y="809625"/>
                </a:lnTo>
                <a:lnTo>
                  <a:pt x="2459831" y="771525"/>
                </a:lnTo>
                <a:lnTo>
                  <a:pt x="2443162" y="714375"/>
                </a:lnTo>
                <a:lnTo>
                  <a:pt x="2400300" y="635794"/>
                </a:lnTo>
                <a:lnTo>
                  <a:pt x="2362200" y="578644"/>
                </a:lnTo>
                <a:lnTo>
                  <a:pt x="2355056" y="552450"/>
                </a:lnTo>
                <a:lnTo>
                  <a:pt x="2338387" y="561975"/>
                </a:lnTo>
                <a:lnTo>
                  <a:pt x="2316956" y="621506"/>
                </a:lnTo>
                <a:lnTo>
                  <a:pt x="2274094" y="657225"/>
                </a:lnTo>
                <a:lnTo>
                  <a:pt x="2250281" y="657225"/>
                </a:lnTo>
                <a:lnTo>
                  <a:pt x="2233612" y="640556"/>
                </a:lnTo>
                <a:lnTo>
                  <a:pt x="2190750" y="647700"/>
                </a:lnTo>
                <a:lnTo>
                  <a:pt x="2216944" y="595312"/>
                </a:lnTo>
                <a:lnTo>
                  <a:pt x="2188369" y="576262"/>
                </a:lnTo>
                <a:lnTo>
                  <a:pt x="2212181" y="545306"/>
                </a:lnTo>
                <a:lnTo>
                  <a:pt x="2181225" y="535781"/>
                </a:lnTo>
                <a:lnTo>
                  <a:pt x="2085975" y="478631"/>
                </a:lnTo>
                <a:lnTo>
                  <a:pt x="2007394" y="490537"/>
                </a:lnTo>
                <a:lnTo>
                  <a:pt x="1957387" y="478631"/>
                </a:lnTo>
                <a:lnTo>
                  <a:pt x="1945481" y="488156"/>
                </a:lnTo>
                <a:lnTo>
                  <a:pt x="1966912" y="538162"/>
                </a:lnTo>
                <a:lnTo>
                  <a:pt x="1945481" y="550069"/>
                </a:lnTo>
                <a:lnTo>
                  <a:pt x="1962150" y="600075"/>
                </a:lnTo>
                <a:lnTo>
                  <a:pt x="1924050" y="645319"/>
                </a:lnTo>
                <a:lnTo>
                  <a:pt x="1971675" y="681037"/>
                </a:lnTo>
                <a:lnTo>
                  <a:pt x="1983581" y="769144"/>
                </a:lnTo>
                <a:lnTo>
                  <a:pt x="1885950" y="835819"/>
                </a:lnTo>
                <a:lnTo>
                  <a:pt x="1931194" y="873919"/>
                </a:lnTo>
                <a:lnTo>
                  <a:pt x="1924050" y="921544"/>
                </a:lnTo>
                <a:lnTo>
                  <a:pt x="1905000" y="959644"/>
                </a:lnTo>
                <a:lnTo>
                  <a:pt x="1890712" y="976312"/>
                </a:lnTo>
                <a:lnTo>
                  <a:pt x="1852612" y="940594"/>
                </a:lnTo>
                <a:lnTo>
                  <a:pt x="1824037" y="907256"/>
                </a:lnTo>
                <a:lnTo>
                  <a:pt x="1802606" y="845344"/>
                </a:lnTo>
                <a:lnTo>
                  <a:pt x="1814512" y="812006"/>
                </a:lnTo>
                <a:lnTo>
                  <a:pt x="1719262" y="800100"/>
                </a:lnTo>
                <a:lnTo>
                  <a:pt x="1678781" y="762000"/>
                </a:lnTo>
                <a:lnTo>
                  <a:pt x="1650206" y="771525"/>
                </a:lnTo>
                <a:lnTo>
                  <a:pt x="1576387" y="721519"/>
                </a:lnTo>
                <a:lnTo>
                  <a:pt x="1504950" y="711994"/>
                </a:lnTo>
                <a:lnTo>
                  <a:pt x="1471612" y="638175"/>
                </a:lnTo>
                <a:lnTo>
                  <a:pt x="1433512" y="621506"/>
                </a:lnTo>
                <a:lnTo>
                  <a:pt x="1445419" y="533400"/>
                </a:lnTo>
                <a:lnTo>
                  <a:pt x="1528762" y="469106"/>
                </a:lnTo>
                <a:lnTo>
                  <a:pt x="1566862" y="457200"/>
                </a:lnTo>
                <a:lnTo>
                  <a:pt x="1557337" y="431006"/>
                </a:lnTo>
                <a:lnTo>
                  <a:pt x="1640681" y="395287"/>
                </a:lnTo>
                <a:lnTo>
                  <a:pt x="1676400" y="330994"/>
                </a:lnTo>
                <a:lnTo>
                  <a:pt x="1714500" y="319087"/>
                </a:lnTo>
                <a:lnTo>
                  <a:pt x="1826419" y="269081"/>
                </a:lnTo>
                <a:lnTo>
                  <a:pt x="1840706" y="233362"/>
                </a:lnTo>
                <a:lnTo>
                  <a:pt x="1831181" y="195262"/>
                </a:lnTo>
                <a:lnTo>
                  <a:pt x="1843087" y="154781"/>
                </a:lnTo>
                <a:lnTo>
                  <a:pt x="1757362" y="119062"/>
                </a:lnTo>
                <a:lnTo>
                  <a:pt x="1724025" y="123825"/>
                </a:lnTo>
                <a:lnTo>
                  <a:pt x="1733550" y="164306"/>
                </a:lnTo>
                <a:lnTo>
                  <a:pt x="1683544" y="233362"/>
                </a:lnTo>
                <a:lnTo>
                  <a:pt x="1652587" y="252412"/>
                </a:lnTo>
                <a:lnTo>
                  <a:pt x="1631156" y="202406"/>
                </a:lnTo>
                <a:lnTo>
                  <a:pt x="1607344" y="150019"/>
                </a:lnTo>
                <a:lnTo>
                  <a:pt x="1576387" y="197644"/>
                </a:lnTo>
                <a:lnTo>
                  <a:pt x="1540669" y="138112"/>
                </a:lnTo>
                <a:lnTo>
                  <a:pt x="1493044" y="114300"/>
                </a:lnTo>
                <a:lnTo>
                  <a:pt x="1514475" y="85725"/>
                </a:lnTo>
                <a:lnTo>
                  <a:pt x="1440656" y="0"/>
                </a:lnTo>
                <a:lnTo>
                  <a:pt x="1395412" y="19050"/>
                </a:lnTo>
                <a:lnTo>
                  <a:pt x="1373981" y="33337"/>
                </a:lnTo>
                <a:lnTo>
                  <a:pt x="1366837" y="54769"/>
                </a:lnTo>
                <a:lnTo>
                  <a:pt x="1373981" y="119062"/>
                </a:lnTo>
                <a:cubicBezTo>
                  <a:pt x="1396138" y="128909"/>
                  <a:pt x="1387595" y="128587"/>
                  <a:pt x="1397794" y="128587"/>
                </a:cubicBezTo>
                <a:lnTo>
                  <a:pt x="1447800" y="126206"/>
                </a:lnTo>
                <a:lnTo>
                  <a:pt x="1450181" y="166687"/>
                </a:lnTo>
                <a:lnTo>
                  <a:pt x="1473994" y="183356"/>
                </a:lnTo>
                <a:lnTo>
                  <a:pt x="1412081" y="223837"/>
                </a:lnTo>
                <a:lnTo>
                  <a:pt x="1333500" y="204787"/>
                </a:lnTo>
                <a:lnTo>
                  <a:pt x="1309687" y="238125"/>
                </a:lnTo>
                <a:lnTo>
                  <a:pt x="1176337" y="230981"/>
                </a:lnTo>
                <a:lnTo>
                  <a:pt x="1090612" y="183356"/>
                </a:lnTo>
                <a:lnTo>
                  <a:pt x="1028700" y="180975"/>
                </a:lnTo>
                <a:lnTo>
                  <a:pt x="952500" y="223837"/>
                </a:lnTo>
                <a:lnTo>
                  <a:pt x="797719" y="233362"/>
                </a:lnTo>
                <a:lnTo>
                  <a:pt x="838200" y="197644"/>
                </a:lnTo>
                <a:lnTo>
                  <a:pt x="797719" y="178594"/>
                </a:lnTo>
                <a:cubicBezTo>
                  <a:pt x="727075" y="158750"/>
                  <a:pt x="635000" y="160337"/>
                  <a:pt x="585788" y="119062"/>
                </a:cubicBezTo>
                <a:lnTo>
                  <a:pt x="533400" y="142875"/>
                </a:lnTo>
                <a:lnTo>
                  <a:pt x="507206" y="88106"/>
                </a:lnTo>
                <a:lnTo>
                  <a:pt x="471487" y="138112"/>
                </a:lnTo>
                <a:lnTo>
                  <a:pt x="409575" y="78581"/>
                </a:lnTo>
                <a:lnTo>
                  <a:pt x="397669" y="111919"/>
                </a:lnTo>
                <a:lnTo>
                  <a:pt x="364331" y="123825"/>
                </a:lnTo>
                <a:lnTo>
                  <a:pt x="345281" y="90487"/>
                </a:lnTo>
                <a:lnTo>
                  <a:pt x="140494" y="178594"/>
                </a:lnTo>
                <a:lnTo>
                  <a:pt x="0" y="130969"/>
                </a:lnTo>
                <a:close/>
              </a:path>
            </a:pathLst>
          </a:cu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2" name="Freeform: Shape 61">
            <a:extLst>
              <a:ext uri="{FF2B5EF4-FFF2-40B4-BE49-F238E27FC236}">
                <a16:creationId xmlns:a16="http://schemas.microsoft.com/office/drawing/2014/main" id="{C7B26533-EB9B-99F0-331D-128FAF4B1C3A}"/>
              </a:ext>
            </a:extLst>
          </p:cNvPr>
          <p:cNvSpPr/>
          <p:nvPr/>
        </p:nvSpPr>
        <p:spPr>
          <a:xfrm>
            <a:off x="3948113" y="2644386"/>
            <a:ext cx="211137" cy="174625"/>
          </a:xfrm>
          <a:custGeom>
            <a:avLst/>
            <a:gdLst>
              <a:gd name="connsiteX0" fmla="*/ 0 w 211931"/>
              <a:gd name="connsiteY0" fmla="*/ 135731 h 173831"/>
              <a:gd name="connsiteX1" fmla="*/ 130969 w 211931"/>
              <a:gd name="connsiteY1" fmla="*/ 142875 h 173831"/>
              <a:gd name="connsiteX2" fmla="*/ 102394 w 211931"/>
              <a:gd name="connsiteY2" fmla="*/ 159543 h 173831"/>
              <a:gd name="connsiteX3" fmla="*/ 123825 w 211931"/>
              <a:gd name="connsiteY3" fmla="*/ 164306 h 173831"/>
              <a:gd name="connsiteX4" fmla="*/ 211931 w 211931"/>
              <a:gd name="connsiteY4" fmla="*/ 173831 h 173831"/>
              <a:gd name="connsiteX5" fmla="*/ 200025 w 211931"/>
              <a:gd name="connsiteY5" fmla="*/ 126206 h 173831"/>
              <a:gd name="connsiteX6" fmla="*/ 166687 w 211931"/>
              <a:gd name="connsiteY6" fmla="*/ 71437 h 173831"/>
              <a:gd name="connsiteX7" fmla="*/ 102394 w 211931"/>
              <a:gd name="connsiteY7" fmla="*/ 57150 h 173831"/>
              <a:gd name="connsiteX8" fmla="*/ 85725 w 211931"/>
              <a:gd name="connsiteY8" fmla="*/ 26193 h 173831"/>
              <a:gd name="connsiteX9" fmla="*/ 102394 w 211931"/>
              <a:gd name="connsiteY9" fmla="*/ 0 h 173831"/>
              <a:gd name="connsiteX10" fmla="*/ 83344 w 211931"/>
              <a:gd name="connsiteY10" fmla="*/ 2381 h 173831"/>
              <a:gd name="connsiteX11" fmla="*/ 0 w 211931"/>
              <a:gd name="connsiteY11" fmla="*/ 135731 h 1738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11931" h="173831">
                <a:moveTo>
                  <a:pt x="0" y="135731"/>
                </a:moveTo>
                <a:lnTo>
                  <a:pt x="130969" y="142875"/>
                </a:lnTo>
                <a:lnTo>
                  <a:pt x="102394" y="159543"/>
                </a:lnTo>
                <a:lnTo>
                  <a:pt x="123825" y="164306"/>
                </a:lnTo>
                <a:lnTo>
                  <a:pt x="211931" y="173831"/>
                </a:lnTo>
                <a:lnTo>
                  <a:pt x="200025" y="126206"/>
                </a:lnTo>
                <a:lnTo>
                  <a:pt x="166687" y="71437"/>
                </a:lnTo>
                <a:lnTo>
                  <a:pt x="102394" y="57150"/>
                </a:lnTo>
                <a:lnTo>
                  <a:pt x="85725" y="26193"/>
                </a:lnTo>
                <a:lnTo>
                  <a:pt x="102394" y="0"/>
                </a:lnTo>
                <a:lnTo>
                  <a:pt x="83344" y="2381"/>
                </a:lnTo>
                <a:lnTo>
                  <a:pt x="0" y="135731"/>
                </a:lnTo>
                <a:close/>
              </a:path>
            </a:pathLst>
          </a:custGeom>
          <a:solidFill>
            <a:srgbClr val="FF0000"/>
          </a:solidFill>
          <a:ln>
            <a:solidFill>
              <a:srgbClr val="FF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3" name="Freeform: Shape 62">
            <a:extLst>
              <a:ext uri="{FF2B5EF4-FFF2-40B4-BE49-F238E27FC236}">
                <a16:creationId xmlns:a16="http://schemas.microsoft.com/office/drawing/2014/main" id="{6818D48C-1E15-E165-0557-FBB44EFA8A74}"/>
              </a:ext>
            </a:extLst>
          </p:cNvPr>
          <p:cNvSpPr/>
          <p:nvPr/>
        </p:nvSpPr>
        <p:spPr>
          <a:xfrm>
            <a:off x="2119313" y="1544248"/>
            <a:ext cx="549275" cy="328613"/>
          </a:xfrm>
          <a:custGeom>
            <a:avLst/>
            <a:gdLst>
              <a:gd name="connsiteX0" fmla="*/ 52387 w 550069"/>
              <a:gd name="connsiteY0" fmla="*/ 259556 h 328613"/>
              <a:gd name="connsiteX1" fmla="*/ 52387 w 550069"/>
              <a:gd name="connsiteY1" fmla="*/ 259556 h 328613"/>
              <a:gd name="connsiteX2" fmla="*/ 238125 w 550069"/>
              <a:gd name="connsiteY2" fmla="*/ 328613 h 328613"/>
              <a:gd name="connsiteX3" fmla="*/ 397669 w 550069"/>
              <a:gd name="connsiteY3" fmla="*/ 276225 h 328613"/>
              <a:gd name="connsiteX4" fmla="*/ 421481 w 550069"/>
              <a:gd name="connsiteY4" fmla="*/ 276225 h 328613"/>
              <a:gd name="connsiteX5" fmla="*/ 519112 w 550069"/>
              <a:gd name="connsiteY5" fmla="*/ 309563 h 328613"/>
              <a:gd name="connsiteX6" fmla="*/ 507206 w 550069"/>
              <a:gd name="connsiteY6" fmla="*/ 271463 h 328613"/>
              <a:gd name="connsiteX7" fmla="*/ 550069 w 550069"/>
              <a:gd name="connsiteY7" fmla="*/ 254794 h 328613"/>
              <a:gd name="connsiteX8" fmla="*/ 533400 w 550069"/>
              <a:gd name="connsiteY8" fmla="*/ 216694 h 328613"/>
              <a:gd name="connsiteX9" fmla="*/ 442912 w 550069"/>
              <a:gd name="connsiteY9" fmla="*/ 180975 h 328613"/>
              <a:gd name="connsiteX10" fmla="*/ 419100 w 550069"/>
              <a:gd name="connsiteY10" fmla="*/ 80963 h 328613"/>
              <a:gd name="connsiteX11" fmla="*/ 445294 w 550069"/>
              <a:gd name="connsiteY11" fmla="*/ 14288 h 328613"/>
              <a:gd name="connsiteX12" fmla="*/ 419100 w 550069"/>
              <a:gd name="connsiteY12" fmla="*/ 0 h 328613"/>
              <a:gd name="connsiteX13" fmla="*/ 361950 w 550069"/>
              <a:gd name="connsiteY13" fmla="*/ 11906 h 328613"/>
              <a:gd name="connsiteX14" fmla="*/ 342900 w 550069"/>
              <a:gd name="connsiteY14" fmla="*/ 42863 h 328613"/>
              <a:gd name="connsiteX15" fmla="*/ 338137 w 550069"/>
              <a:gd name="connsiteY15" fmla="*/ 47625 h 328613"/>
              <a:gd name="connsiteX16" fmla="*/ 257175 w 550069"/>
              <a:gd name="connsiteY16" fmla="*/ 107156 h 328613"/>
              <a:gd name="connsiteX17" fmla="*/ 176212 w 550069"/>
              <a:gd name="connsiteY17" fmla="*/ 71438 h 328613"/>
              <a:gd name="connsiteX18" fmla="*/ 111919 w 550069"/>
              <a:gd name="connsiteY18" fmla="*/ 85725 h 328613"/>
              <a:gd name="connsiteX19" fmla="*/ 135731 w 550069"/>
              <a:gd name="connsiteY19" fmla="*/ 42863 h 328613"/>
              <a:gd name="connsiteX20" fmla="*/ 26194 w 550069"/>
              <a:gd name="connsiteY20" fmla="*/ 90488 h 328613"/>
              <a:gd name="connsiteX21" fmla="*/ 0 w 550069"/>
              <a:gd name="connsiteY21" fmla="*/ 135731 h 328613"/>
              <a:gd name="connsiteX22" fmla="*/ 52387 w 550069"/>
              <a:gd name="connsiteY22" fmla="*/ 259556 h 328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550069" h="328613">
                <a:moveTo>
                  <a:pt x="52387" y="259556"/>
                </a:moveTo>
                <a:lnTo>
                  <a:pt x="52387" y="259556"/>
                </a:lnTo>
                <a:lnTo>
                  <a:pt x="238125" y="328613"/>
                </a:lnTo>
                <a:lnTo>
                  <a:pt x="397669" y="276225"/>
                </a:lnTo>
                <a:lnTo>
                  <a:pt x="421481" y="276225"/>
                </a:lnTo>
                <a:lnTo>
                  <a:pt x="519112" y="309563"/>
                </a:lnTo>
                <a:lnTo>
                  <a:pt x="507206" y="271463"/>
                </a:lnTo>
                <a:lnTo>
                  <a:pt x="550069" y="254794"/>
                </a:lnTo>
                <a:lnTo>
                  <a:pt x="533400" y="216694"/>
                </a:lnTo>
                <a:lnTo>
                  <a:pt x="442912" y="180975"/>
                </a:lnTo>
                <a:lnTo>
                  <a:pt x="419100" y="80963"/>
                </a:lnTo>
                <a:lnTo>
                  <a:pt x="445294" y="14288"/>
                </a:lnTo>
                <a:lnTo>
                  <a:pt x="419100" y="0"/>
                </a:lnTo>
                <a:lnTo>
                  <a:pt x="361950" y="11906"/>
                </a:lnTo>
                <a:lnTo>
                  <a:pt x="342900" y="42863"/>
                </a:lnTo>
                <a:lnTo>
                  <a:pt x="338137" y="47625"/>
                </a:lnTo>
                <a:lnTo>
                  <a:pt x="257175" y="107156"/>
                </a:lnTo>
                <a:lnTo>
                  <a:pt x="176212" y="71438"/>
                </a:lnTo>
                <a:lnTo>
                  <a:pt x="111919" y="85725"/>
                </a:lnTo>
                <a:lnTo>
                  <a:pt x="135731" y="42863"/>
                </a:lnTo>
                <a:lnTo>
                  <a:pt x="26194" y="90488"/>
                </a:lnTo>
                <a:lnTo>
                  <a:pt x="0" y="135731"/>
                </a:lnTo>
                <a:lnTo>
                  <a:pt x="52387" y="259556"/>
                </a:lnTo>
                <a:close/>
              </a:path>
            </a:pathLst>
          </a:custGeom>
          <a:solidFill>
            <a:srgbClr val="FF0000"/>
          </a:solidFill>
          <a:ln>
            <a:solidFill>
              <a:srgbClr val="FF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A192C82D-1894-7422-3079-963CE7ED7393}"/>
              </a:ext>
            </a:extLst>
          </p:cNvPr>
          <p:cNvSpPr txBox="1"/>
          <p:nvPr/>
        </p:nvSpPr>
        <p:spPr>
          <a:xfrm>
            <a:off x="-133350" y="2668198"/>
            <a:ext cx="2157413" cy="1108075"/>
          </a:xfrm>
          <a:prstGeom prst="rect">
            <a:avLst/>
          </a:prstGeom>
          <a:noFill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altLang="tr-TR" sz="1100" b="1">
                <a:latin typeface="Arial" panose="020B0604020202020204" pitchFamily="34" charset="0"/>
                <a:cs typeface="Arial" panose="020B0604020202020204" pitchFamily="34" charset="0"/>
              </a:rPr>
              <a:t>Redlen (Kanada)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en-US" altLang="tr-TR" sz="1100">
                <a:latin typeface="Arial" panose="020B0604020202020204" pitchFamily="34" charset="0"/>
                <a:cs typeface="Arial" panose="020B0604020202020204" pitchFamily="34" charset="0"/>
              </a:rPr>
              <a:t>1999 yılından </a:t>
            </a:r>
            <a:r>
              <a:rPr lang="tr-TR" altLang="tr-TR" sz="1100">
                <a:latin typeface="Arial" panose="020B0604020202020204" pitchFamily="34" charset="0"/>
                <a:cs typeface="Arial" panose="020B0604020202020204" pitchFamily="34" charset="0"/>
              </a:rPr>
              <a:t>itibaren </a:t>
            </a:r>
            <a:r>
              <a:rPr lang="en-US" altLang="tr-TR" sz="1100">
                <a:latin typeface="Arial" panose="020B0604020202020204" pitchFamily="34" charset="0"/>
                <a:cs typeface="Arial" panose="020B0604020202020204" pitchFamily="34" charset="0"/>
              </a:rPr>
              <a:t>CdZnTe kristali üretmektedir.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en-US" altLang="tr-TR" sz="1100">
                <a:latin typeface="Arial" panose="020B0604020202020204" pitchFamily="34" charset="0"/>
                <a:cs typeface="Arial" panose="020B0604020202020204" pitchFamily="34" charset="0"/>
              </a:rPr>
              <a:t>2022 yılı başında </a:t>
            </a:r>
            <a:r>
              <a:rPr lang="en-US" altLang="tr-TR" sz="1100" b="1" i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Canon</a:t>
            </a:r>
            <a:r>
              <a:rPr lang="en-US" altLang="tr-TR" sz="1100">
                <a:latin typeface="Arial" panose="020B0604020202020204" pitchFamily="34" charset="0"/>
                <a:cs typeface="Arial" panose="020B0604020202020204" pitchFamily="34" charset="0"/>
              </a:rPr>
              <a:t> tarafından satın alınmıştır.</a:t>
            </a:r>
          </a:p>
        </p:txBody>
      </p:sp>
      <p:cxnSp>
        <p:nvCxnSpPr>
          <p:cNvPr id="65" name="Straight Arrow Connector 64">
            <a:extLst>
              <a:ext uri="{FF2B5EF4-FFF2-40B4-BE49-F238E27FC236}">
                <a16:creationId xmlns:a16="http://schemas.microsoft.com/office/drawing/2014/main" id="{31C395B4-3B45-4D17-7C5C-B5898C7999B7}"/>
              </a:ext>
            </a:extLst>
          </p:cNvPr>
          <p:cNvCxnSpPr>
            <a:cxnSpLocks/>
          </p:cNvCxnSpPr>
          <p:nvPr/>
        </p:nvCxnSpPr>
        <p:spPr>
          <a:xfrm flipH="1">
            <a:off x="1209675" y="2707886"/>
            <a:ext cx="635000" cy="23812"/>
          </a:xfrm>
          <a:prstGeom prst="straightConnector1">
            <a:avLst/>
          </a:prstGeom>
          <a:ln>
            <a:solidFill>
              <a:srgbClr val="FF33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TextBox 65">
            <a:extLst>
              <a:ext uri="{FF2B5EF4-FFF2-40B4-BE49-F238E27FC236}">
                <a16:creationId xmlns:a16="http://schemas.microsoft.com/office/drawing/2014/main" id="{DA1DDE0E-52EB-3474-B10E-C777511D0B25}"/>
              </a:ext>
            </a:extLst>
          </p:cNvPr>
          <p:cNvSpPr txBox="1"/>
          <p:nvPr/>
        </p:nvSpPr>
        <p:spPr>
          <a:xfrm>
            <a:off x="171450" y="4060436"/>
            <a:ext cx="2449513" cy="1277937"/>
          </a:xfrm>
          <a:prstGeom prst="rect">
            <a:avLst/>
          </a:prstGeom>
          <a:noFill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altLang="tr-TR" sz="1100" b="1">
                <a:latin typeface="Arial" panose="020B0604020202020204" pitchFamily="34" charset="0"/>
                <a:cs typeface="Arial" panose="020B0604020202020204" pitchFamily="34" charset="0"/>
              </a:rPr>
              <a:t>5NPlus Amerika (ABD)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en-US" altLang="tr-TR" sz="1100">
                <a:latin typeface="Arial" panose="020B0604020202020204" pitchFamily="34" charset="0"/>
                <a:cs typeface="Arial" panose="020B0604020202020204" pitchFamily="34" charset="0"/>
              </a:rPr>
              <a:t>Kanada merkezli firmanın ABD kuruluşu CdZnTe kristaller üretmektedir.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en-US" altLang="tr-TR" sz="1100">
                <a:latin typeface="Arial" panose="020B0604020202020204" pitchFamily="34" charset="0"/>
                <a:cs typeface="Arial" panose="020B0604020202020204" pitchFamily="34" charset="0"/>
              </a:rPr>
              <a:t>2021 yılı sonunda </a:t>
            </a:r>
            <a:r>
              <a:rPr lang="en-US" altLang="tr-TR" sz="1100" b="1" i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Samsung</a:t>
            </a:r>
            <a:r>
              <a:rPr lang="en-US" altLang="tr-TR" sz="1100">
                <a:latin typeface="Arial" panose="020B0604020202020204" pitchFamily="34" charset="0"/>
                <a:cs typeface="Arial" panose="020B0604020202020204" pitchFamily="34" charset="0"/>
              </a:rPr>
              <a:t> ile üretim anlaşması imzalamışlardır.</a:t>
            </a:r>
          </a:p>
        </p:txBody>
      </p:sp>
      <p:pic>
        <p:nvPicPr>
          <p:cNvPr id="67" name="Picture 30">
            <a:extLst>
              <a:ext uri="{FF2B5EF4-FFF2-40B4-BE49-F238E27FC236}">
                <a16:creationId xmlns:a16="http://schemas.microsoft.com/office/drawing/2014/main" id="{9A69D937-1CA6-1978-7391-5AEC555B40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59950" y="2831711"/>
            <a:ext cx="517525" cy="534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8" name="Freeform: Shape 67">
            <a:extLst>
              <a:ext uri="{FF2B5EF4-FFF2-40B4-BE49-F238E27FC236}">
                <a16:creationId xmlns:a16="http://schemas.microsoft.com/office/drawing/2014/main" id="{A67B995F-A232-333F-119B-26074EF43971}"/>
              </a:ext>
            </a:extLst>
          </p:cNvPr>
          <p:cNvSpPr/>
          <p:nvPr/>
        </p:nvSpPr>
        <p:spPr>
          <a:xfrm>
            <a:off x="1939925" y="2736461"/>
            <a:ext cx="1773238" cy="857250"/>
          </a:xfrm>
          <a:custGeom>
            <a:avLst/>
            <a:gdLst>
              <a:gd name="connsiteX0" fmla="*/ 69056 w 1774031"/>
              <a:gd name="connsiteY0" fmla="*/ 4763 h 857250"/>
              <a:gd name="connsiteX1" fmla="*/ 0 w 1774031"/>
              <a:gd name="connsiteY1" fmla="*/ 33338 h 857250"/>
              <a:gd name="connsiteX2" fmla="*/ 26194 w 1774031"/>
              <a:gd name="connsiteY2" fmla="*/ 121444 h 857250"/>
              <a:gd name="connsiteX3" fmla="*/ 9525 w 1774031"/>
              <a:gd name="connsiteY3" fmla="*/ 250032 h 857250"/>
              <a:gd name="connsiteX4" fmla="*/ 26194 w 1774031"/>
              <a:gd name="connsiteY4" fmla="*/ 276225 h 857250"/>
              <a:gd name="connsiteX5" fmla="*/ 9525 w 1774031"/>
              <a:gd name="connsiteY5" fmla="*/ 326232 h 857250"/>
              <a:gd name="connsiteX6" fmla="*/ 123825 w 1774031"/>
              <a:gd name="connsiteY6" fmla="*/ 511969 h 857250"/>
              <a:gd name="connsiteX7" fmla="*/ 216694 w 1774031"/>
              <a:gd name="connsiteY7" fmla="*/ 554832 h 857250"/>
              <a:gd name="connsiteX8" fmla="*/ 242888 w 1774031"/>
              <a:gd name="connsiteY8" fmla="*/ 604838 h 857250"/>
              <a:gd name="connsiteX9" fmla="*/ 423863 w 1774031"/>
              <a:gd name="connsiteY9" fmla="*/ 619125 h 857250"/>
              <a:gd name="connsiteX10" fmla="*/ 466725 w 1774031"/>
              <a:gd name="connsiteY10" fmla="*/ 633413 h 857250"/>
              <a:gd name="connsiteX11" fmla="*/ 573881 w 1774031"/>
              <a:gd name="connsiteY11" fmla="*/ 640557 h 857250"/>
              <a:gd name="connsiteX12" fmla="*/ 666750 w 1774031"/>
              <a:gd name="connsiteY12" fmla="*/ 714375 h 857250"/>
              <a:gd name="connsiteX13" fmla="*/ 697706 w 1774031"/>
              <a:gd name="connsiteY13" fmla="*/ 695325 h 857250"/>
              <a:gd name="connsiteX14" fmla="*/ 766763 w 1774031"/>
              <a:gd name="connsiteY14" fmla="*/ 740569 h 857250"/>
              <a:gd name="connsiteX15" fmla="*/ 792956 w 1774031"/>
              <a:gd name="connsiteY15" fmla="*/ 804863 h 857250"/>
              <a:gd name="connsiteX16" fmla="*/ 847725 w 1774031"/>
              <a:gd name="connsiteY16" fmla="*/ 823913 h 857250"/>
              <a:gd name="connsiteX17" fmla="*/ 850106 w 1774031"/>
              <a:gd name="connsiteY17" fmla="*/ 742950 h 857250"/>
              <a:gd name="connsiteX18" fmla="*/ 940594 w 1774031"/>
              <a:gd name="connsiteY18" fmla="*/ 700088 h 857250"/>
              <a:gd name="connsiteX19" fmla="*/ 995363 w 1774031"/>
              <a:gd name="connsiteY19" fmla="*/ 692944 h 857250"/>
              <a:gd name="connsiteX20" fmla="*/ 1097756 w 1774031"/>
              <a:gd name="connsiteY20" fmla="*/ 714375 h 857250"/>
              <a:gd name="connsiteX21" fmla="*/ 1083469 w 1774031"/>
              <a:gd name="connsiteY21" fmla="*/ 661988 h 857250"/>
              <a:gd name="connsiteX22" fmla="*/ 1190625 w 1774031"/>
              <a:gd name="connsiteY22" fmla="*/ 671513 h 857250"/>
              <a:gd name="connsiteX23" fmla="*/ 1219200 w 1774031"/>
              <a:gd name="connsiteY23" fmla="*/ 685800 h 857250"/>
              <a:gd name="connsiteX24" fmla="*/ 1269206 w 1774031"/>
              <a:gd name="connsiteY24" fmla="*/ 681038 h 857250"/>
              <a:gd name="connsiteX25" fmla="*/ 1304925 w 1774031"/>
              <a:gd name="connsiteY25" fmla="*/ 804863 h 857250"/>
              <a:gd name="connsiteX26" fmla="*/ 1338263 w 1774031"/>
              <a:gd name="connsiteY26" fmla="*/ 857250 h 857250"/>
              <a:gd name="connsiteX27" fmla="*/ 1373981 w 1774031"/>
              <a:gd name="connsiteY27" fmla="*/ 826294 h 857250"/>
              <a:gd name="connsiteX28" fmla="*/ 1347788 w 1774031"/>
              <a:gd name="connsiteY28" fmla="*/ 716757 h 857250"/>
              <a:gd name="connsiteX29" fmla="*/ 1335881 w 1774031"/>
              <a:gd name="connsiteY29" fmla="*/ 626269 h 857250"/>
              <a:gd name="connsiteX30" fmla="*/ 1421606 w 1774031"/>
              <a:gd name="connsiteY30" fmla="*/ 538163 h 857250"/>
              <a:gd name="connsiteX31" fmla="*/ 1497806 w 1774031"/>
              <a:gd name="connsiteY31" fmla="*/ 485775 h 857250"/>
              <a:gd name="connsiteX32" fmla="*/ 1471613 w 1774031"/>
              <a:gd name="connsiteY32" fmla="*/ 407194 h 857250"/>
              <a:gd name="connsiteX33" fmla="*/ 1490663 w 1774031"/>
              <a:gd name="connsiteY33" fmla="*/ 354807 h 857250"/>
              <a:gd name="connsiteX34" fmla="*/ 1502569 w 1774031"/>
              <a:gd name="connsiteY34" fmla="*/ 395288 h 857250"/>
              <a:gd name="connsiteX35" fmla="*/ 1500188 w 1774031"/>
              <a:gd name="connsiteY35" fmla="*/ 423863 h 857250"/>
              <a:gd name="connsiteX36" fmla="*/ 1526381 w 1774031"/>
              <a:gd name="connsiteY36" fmla="*/ 376238 h 857250"/>
              <a:gd name="connsiteX37" fmla="*/ 1526381 w 1774031"/>
              <a:gd name="connsiteY37" fmla="*/ 345282 h 857250"/>
              <a:gd name="connsiteX38" fmla="*/ 1547813 w 1774031"/>
              <a:gd name="connsiteY38" fmla="*/ 345282 h 857250"/>
              <a:gd name="connsiteX39" fmla="*/ 1559719 w 1774031"/>
              <a:gd name="connsiteY39" fmla="*/ 307182 h 857250"/>
              <a:gd name="connsiteX40" fmla="*/ 1628775 w 1774031"/>
              <a:gd name="connsiteY40" fmla="*/ 292894 h 857250"/>
              <a:gd name="connsiteX41" fmla="*/ 1669256 w 1774031"/>
              <a:gd name="connsiteY41" fmla="*/ 264319 h 857250"/>
              <a:gd name="connsiteX42" fmla="*/ 1654969 w 1774031"/>
              <a:gd name="connsiteY42" fmla="*/ 235744 h 857250"/>
              <a:gd name="connsiteX43" fmla="*/ 1702594 w 1774031"/>
              <a:gd name="connsiteY43" fmla="*/ 173832 h 857250"/>
              <a:gd name="connsiteX44" fmla="*/ 1774031 w 1774031"/>
              <a:gd name="connsiteY44" fmla="*/ 145257 h 857250"/>
              <a:gd name="connsiteX45" fmla="*/ 1752600 w 1774031"/>
              <a:gd name="connsiteY45" fmla="*/ 100013 h 857250"/>
              <a:gd name="connsiteX46" fmla="*/ 1719263 w 1774031"/>
              <a:gd name="connsiteY46" fmla="*/ 88107 h 857250"/>
              <a:gd name="connsiteX47" fmla="*/ 1593056 w 1774031"/>
              <a:gd name="connsiteY47" fmla="*/ 154782 h 857250"/>
              <a:gd name="connsiteX48" fmla="*/ 1578769 w 1774031"/>
              <a:gd name="connsiteY48" fmla="*/ 166688 h 857250"/>
              <a:gd name="connsiteX49" fmla="*/ 1543050 w 1774031"/>
              <a:gd name="connsiteY49" fmla="*/ 152400 h 857250"/>
              <a:gd name="connsiteX50" fmla="*/ 1316831 w 1774031"/>
              <a:gd name="connsiteY50" fmla="*/ 290513 h 857250"/>
              <a:gd name="connsiteX51" fmla="*/ 1283494 w 1774031"/>
              <a:gd name="connsiteY51" fmla="*/ 250032 h 857250"/>
              <a:gd name="connsiteX52" fmla="*/ 1304925 w 1774031"/>
              <a:gd name="connsiteY52" fmla="*/ 195263 h 857250"/>
              <a:gd name="connsiteX53" fmla="*/ 1271588 w 1774031"/>
              <a:gd name="connsiteY53" fmla="*/ 126207 h 857250"/>
              <a:gd name="connsiteX54" fmla="*/ 1150144 w 1774031"/>
              <a:gd name="connsiteY54" fmla="*/ 69057 h 857250"/>
              <a:gd name="connsiteX55" fmla="*/ 1126331 w 1774031"/>
              <a:gd name="connsiteY55" fmla="*/ 42863 h 857250"/>
              <a:gd name="connsiteX56" fmla="*/ 976313 w 1774031"/>
              <a:gd name="connsiteY56" fmla="*/ 0 h 857250"/>
              <a:gd name="connsiteX57" fmla="*/ 69056 w 1774031"/>
              <a:gd name="connsiteY57" fmla="*/ 4763 h 857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</a:cxnLst>
            <a:rect l="l" t="t" r="r" b="b"/>
            <a:pathLst>
              <a:path w="1774031" h="857250">
                <a:moveTo>
                  <a:pt x="69056" y="4763"/>
                </a:moveTo>
                <a:lnTo>
                  <a:pt x="0" y="33338"/>
                </a:lnTo>
                <a:lnTo>
                  <a:pt x="26194" y="121444"/>
                </a:lnTo>
                <a:lnTo>
                  <a:pt x="9525" y="250032"/>
                </a:lnTo>
                <a:lnTo>
                  <a:pt x="26194" y="276225"/>
                </a:lnTo>
                <a:lnTo>
                  <a:pt x="9525" y="326232"/>
                </a:lnTo>
                <a:lnTo>
                  <a:pt x="123825" y="511969"/>
                </a:lnTo>
                <a:lnTo>
                  <a:pt x="216694" y="554832"/>
                </a:lnTo>
                <a:lnTo>
                  <a:pt x="242888" y="604838"/>
                </a:lnTo>
                <a:lnTo>
                  <a:pt x="423863" y="619125"/>
                </a:lnTo>
                <a:lnTo>
                  <a:pt x="466725" y="633413"/>
                </a:lnTo>
                <a:lnTo>
                  <a:pt x="573881" y="640557"/>
                </a:lnTo>
                <a:lnTo>
                  <a:pt x="666750" y="714375"/>
                </a:lnTo>
                <a:lnTo>
                  <a:pt x="697706" y="695325"/>
                </a:lnTo>
                <a:lnTo>
                  <a:pt x="766763" y="740569"/>
                </a:lnTo>
                <a:lnTo>
                  <a:pt x="792956" y="804863"/>
                </a:lnTo>
                <a:lnTo>
                  <a:pt x="847725" y="823913"/>
                </a:lnTo>
                <a:cubicBezTo>
                  <a:pt x="848519" y="796925"/>
                  <a:pt x="849312" y="769938"/>
                  <a:pt x="850106" y="742950"/>
                </a:cubicBezTo>
                <a:lnTo>
                  <a:pt x="940594" y="700088"/>
                </a:lnTo>
                <a:lnTo>
                  <a:pt x="995363" y="692944"/>
                </a:lnTo>
                <a:lnTo>
                  <a:pt x="1097756" y="714375"/>
                </a:lnTo>
                <a:lnTo>
                  <a:pt x="1083469" y="661988"/>
                </a:lnTo>
                <a:lnTo>
                  <a:pt x="1190625" y="671513"/>
                </a:lnTo>
                <a:lnTo>
                  <a:pt x="1219200" y="685800"/>
                </a:lnTo>
                <a:lnTo>
                  <a:pt x="1269206" y="681038"/>
                </a:lnTo>
                <a:lnTo>
                  <a:pt x="1304925" y="804863"/>
                </a:lnTo>
                <a:lnTo>
                  <a:pt x="1338263" y="857250"/>
                </a:lnTo>
                <a:lnTo>
                  <a:pt x="1373981" y="826294"/>
                </a:lnTo>
                <a:lnTo>
                  <a:pt x="1347788" y="716757"/>
                </a:lnTo>
                <a:lnTo>
                  <a:pt x="1335881" y="626269"/>
                </a:lnTo>
                <a:lnTo>
                  <a:pt x="1421606" y="538163"/>
                </a:lnTo>
                <a:lnTo>
                  <a:pt x="1497806" y="485775"/>
                </a:lnTo>
                <a:lnTo>
                  <a:pt x="1471613" y="407194"/>
                </a:lnTo>
                <a:lnTo>
                  <a:pt x="1490663" y="354807"/>
                </a:lnTo>
                <a:lnTo>
                  <a:pt x="1502569" y="395288"/>
                </a:lnTo>
                <a:lnTo>
                  <a:pt x="1500188" y="423863"/>
                </a:lnTo>
                <a:lnTo>
                  <a:pt x="1526381" y="376238"/>
                </a:lnTo>
                <a:lnTo>
                  <a:pt x="1526381" y="345282"/>
                </a:lnTo>
                <a:lnTo>
                  <a:pt x="1547813" y="345282"/>
                </a:lnTo>
                <a:lnTo>
                  <a:pt x="1559719" y="307182"/>
                </a:lnTo>
                <a:lnTo>
                  <a:pt x="1628775" y="292894"/>
                </a:lnTo>
                <a:lnTo>
                  <a:pt x="1669256" y="264319"/>
                </a:lnTo>
                <a:lnTo>
                  <a:pt x="1654969" y="235744"/>
                </a:lnTo>
                <a:lnTo>
                  <a:pt x="1702594" y="173832"/>
                </a:lnTo>
                <a:lnTo>
                  <a:pt x="1774031" y="145257"/>
                </a:lnTo>
                <a:lnTo>
                  <a:pt x="1752600" y="100013"/>
                </a:lnTo>
                <a:lnTo>
                  <a:pt x="1719263" y="88107"/>
                </a:lnTo>
                <a:lnTo>
                  <a:pt x="1593056" y="154782"/>
                </a:lnTo>
                <a:lnTo>
                  <a:pt x="1578769" y="166688"/>
                </a:lnTo>
                <a:lnTo>
                  <a:pt x="1543050" y="152400"/>
                </a:lnTo>
                <a:lnTo>
                  <a:pt x="1316831" y="290513"/>
                </a:lnTo>
                <a:lnTo>
                  <a:pt x="1283494" y="250032"/>
                </a:lnTo>
                <a:lnTo>
                  <a:pt x="1304925" y="195263"/>
                </a:lnTo>
                <a:lnTo>
                  <a:pt x="1271588" y="126207"/>
                </a:lnTo>
                <a:lnTo>
                  <a:pt x="1150144" y="69057"/>
                </a:lnTo>
                <a:lnTo>
                  <a:pt x="1126331" y="42863"/>
                </a:lnTo>
                <a:lnTo>
                  <a:pt x="976313" y="0"/>
                </a:lnTo>
                <a:lnTo>
                  <a:pt x="69056" y="4763"/>
                </a:lnTo>
                <a:close/>
              </a:path>
            </a:pathLst>
          </a:cu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3751A858-BD63-B16F-0E68-9C5DA8A04A74}"/>
              </a:ext>
            </a:extLst>
          </p:cNvPr>
          <p:cNvCxnSpPr/>
          <p:nvPr/>
        </p:nvCxnSpPr>
        <p:spPr>
          <a:xfrm flipH="1">
            <a:off x="1939925" y="3382573"/>
            <a:ext cx="423863" cy="73025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Freeform: Shape 69">
            <a:extLst>
              <a:ext uri="{FF2B5EF4-FFF2-40B4-BE49-F238E27FC236}">
                <a16:creationId xmlns:a16="http://schemas.microsoft.com/office/drawing/2014/main" id="{39B25163-C4E5-102A-2983-E90B54CF530A}"/>
              </a:ext>
            </a:extLst>
          </p:cNvPr>
          <p:cNvSpPr/>
          <p:nvPr/>
        </p:nvSpPr>
        <p:spPr>
          <a:xfrm>
            <a:off x="5586413" y="2325298"/>
            <a:ext cx="257175" cy="382588"/>
          </a:xfrm>
          <a:custGeom>
            <a:avLst/>
            <a:gdLst>
              <a:gd name="connsiteX0" fmla="*/ 47625 w 257175"/>
              <a:gd name="connsiteY0" fmla="*/ 0 h 383381"/>
              <a:gd name="connsiteX1" fmla="*/ 11906 w 257175"/>
              <a:gd name="connsiteY1" fmla="*/ 57150 h 383381"/>
              <a:gd name="connsiteX2" fmla="*/ 0 w 257175"/>
              <a:gd name="connsiteY2" fmla="*/ 107156 h 383381"/>
              <a:gd name="connsiteX3" fmla="*/ 19050 w 257175"/>
              <a:gd name="connsiteY3" fmla="*/ 140494 h 383381"/>
              <a:gd name="connsiteX4" fmla="*/ 33337 w 257175"/>
              <a:gd name="connsiteY4" fmla="*/ 180975 h 383381"/>
              <a:gd name="connsiteX5" fmla="*/ 73819 w 257175"/>
              <a:gd name="connsiteY5" fmla="*/ 190500 h 383381"/>
              <a:gd name="connsiteX6" fmla="*/ 104775 w 257175"/>
              <a:gd name="connsiteY6" fmla="*/ 228600 h 383381"/>
              <a:gd name="connsiteX7" fmla="*/ 54769 w 257175"/>
              <a:gd name="connsiteY7" fmla="*/ 257175 h 383381"/>
              <a:gd name="connsiteX8" fmla="*/ 78581 w 257175"/>
              <a:gd name="connsiteY8" fmla="*/ 290513 h 383381"/>
              <a:gd name="connsiteX9" fmla="*/ 40481 w 257175"/>
              <a:gd name="connsiteY9" fmla="*/ 304800 h 383381"/>
              <a:gd name="connsiteX10" fmla="*/ 109537 w 257175"/>
              <a:gd name="connsiteY10" fmla="*/ 319088 h 383381"/>
              <a:gd name="connsiteX11" fmla="*/ 52387 w 257175"/>
              <a:gd name="connsiteY11" fmla="*/ 338138 h 383381"/>
              <a:gd name="connsiteX12" fmla="*/ 28575 w 257175"/>
              <a:gd name="connsiteY12" fmla="*/ 383381 h 383381"/>
              <a:gd name="connsiteX13" fmla="*/ 135731 w 257175"/>
              <a:gd name="connsiteY13" fmla="*/ 347663 h 383381"/>
              <a:gd name="connsiteX14" fmla="*/ 240506 w 257175"/>
              <a:gd name="connsiteY14" fmla="*/ 330994 h 383381"/>
              <a:gd name="connsiteX15" fmla="*/ 211931 w 257175"/>
              <a:gd name="connsiteY15" fmla="*/ 307181 h 383381"/>
              <a:gd name="connsiteX16" fmla="*/ 257175 w 257175"/>
              <a:gd name="connsiteY16" fmla="*/ 280988 h 383381"/>
              <a:gd name="connsiteX17" fmla="*/ 223837 w 257175"/>
              <a:gd name="connsiteY17" fmla="*/ 245269 h 383381"/>
              <a:gd name="connsiteX18" fmla="*/ 190500 w 257175"/>
              <a:gd name="connsiteY18" fmla="*/ 254794 h 383381"/>
              <a:gd name="connsiteX19" fmla="*/ 188119 w 257175"/>
              <a:gd name="connsiteY19" fmla="*/ 211931 h 383381"/>
              <a:gd name="connsiteX20" fmla="*/ 123825 w 257175"/>
              <a:gd name="connsiteY20" fmla="*/ 128588 h 383381"/>
              <a:gd name="connsiteX21" fmla="*/ 88106 w 257175"/>
              <a:gd name="connsiteY21" fmla="*/ 121444 h 383381"/>
              <a:gd name="connsiteX22" fmla="*/ 128587 w 257175"/>
              <a:gd name="connsiteY22" fmla="*/ 50006 h 383381"/>
              <a:gd name="connsiteX23" fmla="*/ 100012 w 257175"/>
              <a:gd name="connsiteY23" fmla="*/ 40481 h 383381"/>
              <a:gd name="connsiteX24" fmla="*/ 47625 w 257175"/>
              <a:gd name="connsiteY24" fmla="*/ 0 h 383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257175" h="383381">
                <a:moveTo>
                  <a:pt x="47625" y="0"/>
                </a:moveTo>
                <a:lnTo>
                  <a:pt x="11906" y="57150"/>
                </a:lnTo>
                <a:lnTo>
                  <a:pt x="0" y="107156"/>
                </a:lnTo>
                <a:lnTo>
                  <a:pt x="19050" y="140494"/>
                </a:lnTo>
                <a:lnTo>
                  <a:pt x="33337" y="180975"/>
                </a:lnTo>
                <a:lnTo>
                  <a:pt x="73819" y="190500"/>
                </a:lnTo>
                <a:lnTo>
                  <a:pt x="104775" y="228600"/>
                </a:lnTo>
                <a:lnTo>
                  <a:pt x="54769" y="257175"/>
                </a:lnTo>
                <a:lnTo>
                  <a:pt x="78581" y="290513"/>
                </a:lnTo>
                <a:lnTo>
                  <a:pt x="40481" y="304800"/>
                </a:lnTo>
                <a:lnTo>
                  <a:pt x="109537" y="319088"/>
                </a:lnTo>
                <a:lnTo>
                  <a:pt x="52387" y="338138"/>
                </a:lnTo>
                <a:lnTo>
                  <a:pt x="28575" y="383381"/>
                </a:lnTo>
                <a:lnTo>
                  <a:pt x="135731" y="347663"/>
                </a:lnTo>
                <a:lnTo>
                  <a:pt x="240506" y="330994"/>
                </a:lnTo>
                <a:lnTo>
                  <a:pt x="211931" y="307181"/>
                </a:lnTo>
                <a:lnTo>
                  <a:pt x="257175" y="280988"/>
                </a:lnTo>
                <a:lnTo>
                  <a:pt x="223837" y="245269"/>
                </a:lnTo>
                <a:lnTo>
                  <a:pt x="190500" y="254794"/>
                </a:lnTo>
                <a:lnTo>
                  <a:pt x="188119" y="211931"/>
                </a:lnTo>
                <a:lnTo>
                  <a:pt x="123825" y="128588"/>
                </a:lnTo>
                <a:lnTo>
                  <a:pt x="88106" y="121444"/>
                </a:lnTo>
                <a:lnTo>
                  <a:pt x="128587" y="50006"/>
                </a:lnTo>
                <a:lnTo>
                  <a:pt x="100012" y="40481"/>
                </a:lnTo>
                <a:lnTo>
                  <a:pt x="47625" y="0"/>
                </a:lnTo>
                <a:close/>
              </a:path>
            </a:pathLst>
          </a:cu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6241338F-593E-B5F6-E486-854B6E6DBB21}"/>
              </a:ext>
            </a:extLst>
          </p:cNvPr>
          <p:cNvSpPr txBox="1"/>
          <p:nvPr/>
        </p:nvSpPr>
        <p:spPr>
          <a:xfrm>
            <a:off x="3671888" y="2933311"/>
            <a:ext cx="1979612" cy="9001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50" b="1" dirty="0" err="1">
                <a:latin typeface="Arial" panose="020B0604020202020204" pitchFamily="34" charset="0"/>
                <a:cs typeface="Arial" panose="020B0604020202020204" pitchFamily="34" charset="0"/>
              </a:rPr>
              <a:t>Kromek</a:t>
            </a:r>
            <a:r>
              <a:rPr lang="en-US" sz="1050" b="1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US" sz="1050" b="1" dirty="0" err="1">
                <a:latin typeface="Arial" panose="020B0604020202020204" pitchFamily="34" charset="0"/>
                <a:cs typeface="Arial" panose="020B0604020202020204" pitchFamily="34" charset="0"/>
              </a:rPr>
              <a:t>İngiltere</a:t>
            </a:r>
            <a:r>
              <a:rPr lang="en-US" sz="1050" b="1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2003 </a:t>
            </a:r>
            <a:r>
              <a:rPr lang="en-US" sz="1050" dirty="0" err="1">
                <a:latin typeface="Arial" panose="020B0604020202020204" pitchFamily="34" charset="0"/>
                <a:cs typeface="Arial" panose="020B0604020202020204" pitchFamily="34" charset="0"/>
              </a:rPr>
              <a:t>yılında</a:t>
            </a:r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50" dirty="0" err="1">
                <a:latin typeface="Arial" panose="020B0604020202020204" pitchFamily="34" charset="0"/>
                <a:cs typeface="Arial" panose="020B0604020202020204" pitchFamily="34" charset="0"/>
              </a:rPr>
              <a:t>kurulmuştur</a:t>
            </a:r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CdZnTe </a:t>
            </a:r>
            <a:r>
              <a:rPr lang="en-US" sz="1050" dirty="0" err="1">
                <a:latin typeface="Arial" panose="020B0604020202020204" pitchFamily="34" charset="0"/>
                <a:cs typeface="Arial" panose="020B0604020202020204" pitchFamily="34" charset="0"/>
              </a:rPr>
              <a:t>tabanlı</a:t>
            </a:r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50" dirty="0" err="1">
                <a:latin typeface="Arial" panose="020B0604020202020204" pitchFamily="34" charset="0"/>
                <a:cs typeface="Arial" panose="020B0604020202020204" pitchFamily="34" charset="0"/>
              </a:rPr>
              <a:t>elde</a:t>
            </a:r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50" dirty="0" err="1">
                <a:latin typeface="Arial" panose="020B0604020202020204" pitchFamily="34" charset="0"/>
                <a:cs typeface="Arial" panose="020B0604020202020204" pitchFamily="34" charset="0"/>
              </a:rPr>
              <a:t>tutulabilir</a:t>
            </a:r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50" dirty="0" err="1">
                <a:latin typeface="Arial" panose="020B0604020202020204" pitchFamily="34" charset="0"/>
                <a:cs typeface="Arial" panose="020B0604020202020204" pitchFamily="34" charset="0"/>
              </a:rPr>
              <a:t>sistemler</a:t>
            </a:r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50" dirty="0" err="1">
                <a:latin typeface="Arial" panose="020B0604020202020204" pitchFamily="34" charset="0"/>
                <a:cs typeface="Arial" panose="020B0604020202020204" pitchFamily="34" charset="0"/>
              </a:rPr>
              <a:t>üretmektedir</a:t>
            </a:r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</p:txBody>
      </p:sp>
      <p:cxnSp>
        <p:nvCxnSpPr>
          <p:cNvPr id="72" name="Straight Arrow Connector 71">
            <a:extLst>
              <a:ext uri="{FF2B5EF4-FFF2-40B4-BE49-F238E27FC236}">
                <a16:creationId xmlns:a16="http://schemas.microsoft.com/office/drawing/2014/main" id="{AB335E17-530C-6D86-B1B3-9F5F27E385BF}"/>
              </a:ext>
            </a:extLst>
          </p:cNvPr>
          <p:cNvCxnSpPr/>
          <p:nvPr/>
        </p:nvCxnSpPr>
        <p:spPr>
          <a:xfrm flipH="1">
            <a:off x="4921250" y="2679311"/>
            <a:ext cx="642938" cy="36671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Freeform: Shape 72">
            <a:extLst>
              <a:ext uri="{FF2B5EF4-FFF2-40B4-BE49-F238E27FC236}">
                <a16:creationId xmlns:a16="http://schemas.microsoft.com/office/drawing/2014/main" id="{8D984525-7417-4699-FFC7-F8DB6A6FDF16}"/>
              </a:ext>
            </a:extLst>
          </p:cNvPr>
          <p:cNvSpPr/>
          <p:nvPr/>
        </p:nvSpPr>
        <p:spPr>
          <a:xfrm>
            <a:off x="5635625" y="2668198"/>
            <a:ext cx="400050" cy="328613"/>
          </a:xfrm>
          <a:custGeom>
            <a:avLst/>
            <a:gdLst>
              <a:gd name="connsiteX0" fmla="*/ 92869 w 400050"/>
              <a:gd name="connsiteY0" fmla="*/ 288131 h 328613"/>
              <a:gd name="connsiteX1" fmla="*/ 245269 w 400050"/>
              <a:gd name="connsiteY1" fmla="*/ 328613 h 328613"/>
              <a:gd name="connsiteX2" fmla="*/ 252413 w 400050"/>
              <a:gd name="connsiteY2" fmla="*/ 278606 h 328613"/>
              <a:gd name="connsiteX3" fmla="*/ 292894 w 400050"/>
              <a:gd name="connsiteY3" fmla="*/ 276225 h 328613"/>
              <a:gd name="connsiteX4" fmla="*/ 350044 w 400050"/>
              <a:gd name="connsiteY4" fmla="*/ 297656 h 328613"/>
              <a:gd name="connsiteX5" fmla="*/ 400050 w 400050"/>
              <a:gd name="connsiteY5" fmla="*/ 257175 h 328613"/>
              <a:gd name="connsiteX6" fmla="*/ 361950 w 400050"/>
              <a:gd name="connsiteY6" fmla="*/ 216694 h 328613"/>
              <a:gd name="connsiteX7" fmla="*/ 366713 w 400050"/>
              <a:gd name="connsiteY7" fmla="*/ 166688 h 328613"/>
              <a:gd name="connsiteX8" fmla="*/ 345281 w 400050"/>
              <a:gd name="connsiteY8" fmla="*/ 159544 h 328613"/>
              <a:gd name="connsiteX9" fmla="*/ 342900 w 400050"/>
              <a:gd name="connsiteY9" fmla="*/ 140494 h 328613"/>
              <a:gd name="connsiteX10" fmla="*/ 376238 w 400050"/>
              <a:gd name="connsiteY10" fmla="*/ 88106 h 328613"/>
              <a:gd name="connsiteX11" fmla="*/ 395288 w 400050"/>
              <a:gd name="connsiteY11" fmla="*/ 64294 h 328613"/>
              <a:gd name="connsiteX12" fmla="*/ 219075 w 400050"/>
              <a:gd name="connsiteY12" fmla="*/ 0 h 328613"/>
              <a:gd name="connsiteX13" fmla="*/ 188119 w 400050"/>
              <a:gd name="connsiteY13" fmla="*/ 7144 h 328613"/>
              <a:gd name="connsiteX14" fmla="*/ 180975 w 400050"/>
              <a:gd name="connsiteY14" fmla="*/ 28575 h 328613"/>
              <a:gd name="connsiteX15" fmla="*/ 133350 w 400050"/>
              <a:gd name="connsiteY15" fmla="*/ 54769 h 328613"/>
              <a:gd name="connsiteX16" fmla="*/ 95250 w 400050"/>
              <a:gd name="connsiteY16" fmla="*/ 42863 h 328613"/>
              <a:gd name="connsiteX17" fmla="*/ 95250 w 400050"/>
              <a:gd name="connsiteY17" fmla="*/ 83344 h 328613"/>
              <a:gd name="connsiteX18" fmla="*/ 69056 w 400050"/>
              <a:gd name="connsiteY18" fmla="*/ 85725 h 328613"/>
              <a:gd name="connsiteX19" fmla="*/ 33338 w 400050"/>
              <a:gd name="connsiteY19" fmla="*/ 76200 h 328613"/>
              <a:gd name="connsiteX20" fmla="*/ 0 w 400050"/>
              <a:gd name="connsiteY20" fmla="*/ 100013 h 328613"/>
              <a:gd name="connsiteX21" fmla="*/ 88106 w 400050"/>
              <a:gd name="connsiteY21" fmla="*/ 147638 h 328613"/>
              <a:gd name="connsiteX22" fmla="*/ 107156 w 400050"/>
              <a:gd name="connsiteY22" fmla="*/ 185738 h 328613"/>
              <a:gd name="connsiteX23" fmla="*/ 92869 w 400050"/>
              <a:gd name="connsiteY23" fmla="*/ 288131 h 328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400050" h="328613">
                <a:moveTo>
                  <a:pt x="92869" y="288131"/>
                </a:moveTo>
                <a:lnTo>
                  <a:pt x="245269" y="328613"/>
                </a:lnTo>
                <a:lnTo>
                  <a:pt x="252413" y="278606"/>
                </a:lnTo>
                <a:lnTo>
                  <a:pt x="292894" y="276225"/>
                </a:lnTo>
                <a:lnTo>
                  <a:pt x="350044" y="297656"/>
                </a:lnTo>
                <a:lnTo>
                  <a:pt x="400050" y="257175"/>
                </a:lnTo>
                <a:lnTo>
                  <a:pt x="361950" y="216694"/>
                </a:lnTo>
                <a:lnTo>
                  <a:pt x="366713" y="166688"/>
                </a:lnTo>
                <a:lnTo>
                  <a:pt x="345281" y="159544"/>
                </a:lnTo>
                <a:lnTo>
                  <a:pt x="342900" y="140494"/>
                </a:lnTo>
                <a:lnTo>
                  <a:pt x="376238" y="88106"/>
                </a:lnTo>
                <a:lnTo>
                  <a:pt x="395288" y="64294"/>
                </a:lnTo>
                <a:lnTo>
                  <a:pt x="219075" y="0"/>
                </a:lnTo>
                <a:lnTo>
                  <a:pt x="188119" y="7144"/>
                </a:lnTo>
                <a:lnTo>
                  <a:pt x="180975" y="28575"/>
                </a:lnTo>
                <a:lnTo>
                  <a:pt x="133350" y="54769"/>
                </a:lnTo>
                <a:lnTo>
                  <a:pt x="95250" y="42863"/>
                </a:lnTo>
                <a:lnTo>
                  <a:pt x="95250" y="83344"/>
                </a:lnTo>
                <a:lnTo>
                  <a:pt x="69056" y="85725"/>
                </a:lnTo>
                <a:lnTo>
                  <a:pt x="33338" y="76200"/>
                </a:lnTo>
                <a:lnTo>
                  <a:pt x="0" y="100013"/>
                </a:lnTo>
                <a:lnTo>
                  <a:pt x="88106" y="147638"/>
                </a:lnTo>
                <a:lnTo>
                  <a:pt x="107156" y="185738"/>
                </a:lnTo>
                <a:lnTo>
                  <a:pt x="92869" y="288131"/>
                </a:lnTo>
                <a:close/>
              </a:path>
            </a:pathLst>
          </a:cu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F1FD3BD4-188B-40E8-B983-FA9A31340D61}"/>
              </a:ext>
            </a:extLst>
          </p:cNvPr>
          <p:cNvSpPr txBox="1"/>
          <p:nvPr/>
        </p:nvSpPr>
        <p:spPr>
          <a:xfrm>
            <a:off x="4365625" y="5314561"/>
            <a:ext cx="1979613" cy="1062037"/>
          </a:xfrm>
          <a:prstGeom prst="rect">
            <a:avLst/>
          </a:prstGeom>
          <a:noFill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altLang="tr-TR" sz="1000" b="1">
                <a:latin typeface="Arial" panose="020B0604020202020204" pitchFamily="34" charset="0"/>
                <a:cs typeface="Arial" panose="020B0604020202020204" pitchFamily="34" charset="0"/>
              </a:rPr>
              <a:t>Eurorad (Fransa)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en-US" altLang="tr-TR" sz="1000">
                <a:latin typeface="Arial" panose="020B0604020202020204" pitchFamily="34" charset="0"/>
                <a:cs typeface="Arial" panose="020B0604020202020204" pitchFamily="34" charset="0"/>
              </a:rPr>
              <a:t>1982 yılında kurulmuştur.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en-US" altLang="tr-TR" sz="1000">
                <a:latin typeface="Arial" panose="020B0604020202020204" pitchFamily="34" charset="0"/>
                <a:cs typeface="Arial" panose="020B0604020202020204" pitchFamily="34" charset="0"/>
              </a:rPr>
              <a:t>Medikal uygulamalar için CdZnTe tabanlı elde taşınabilir gama algılayıcı sistemler üretmektedirler.</a:t>
            </a:r>
          </a:p>
        </p:txBody>
      </p:sp>
      <p:cxnSp>
        <p:nvCxnSpPr>
          <p:cNvPr id="75" name="Straight Arrow Connector 74">
            <a:extLst>
              <a:ext uri="{FF2B5EF4-FFF2-40B4-BE49-F238E27FC236}">
                <a16:creationId xmlns:a16="http://schemas.microsoft.com/office/drawing/2014/main" id="{BDEDABE0-1ADF-E50D-1DBA-1E54FDB0CC4E}"/>
              </a:ext>
            </a:extLst>
          </p:cNvPr>
          <p:cNvCxnSpPr/>
          <p:nvPr/>
        </p:nvCxnSpPr>
        <p:spPr>
          <a:xfrm flipH="1">
            <a:off x="5435600" y="3046023"/>
            <a:ext cx="400050" cy="225266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Freeform: Shape 75">
            <a:extLst>
              <a:ext uri="{FF2B5EF4-FFF2-40B4-BE49-F238E27FC236}">
                <a16:creationId xmlns:a16="http://schemas.microsoft.com/office/drawing/2014/main" id="{5444340B-D384-1C3E-2277-BE5C19F2A09E}"/>
              </a:ext>
            </a:extLst>
          </p:cNvPr>
          <p:cNvSpPr/>
          <p:nvPr/>
        </p:nvSpPr>
        <p:spPr>
          <a:xfrm>
            <a:off x="8053388" y="2533261"/>
            <a:ext cx="1860550" cy="1196975"/>
          </a:xfrm>
          <a:custGeom>
            <a:avLst/>
            <a:gdLst>
              <a:gd name="connsiteX0" fmla="*/ 0 w 1862137"/>
              <a:gd name="connsiteY0" fmla="*/ 550069 h 1197769"/>
              <a:gd name="connsiteX1" fmla="*/ 7144 w 1862137"/>
              <a:gd name="connsiteY1" fmla="*/ 576262 h 1197769"/>
              <a:gd name="connsiteX2" fmla="*/ 64294 w 1862137"/>
              <a:gd name="connsiteY2" fmla="*/ 590550 h 1197769"/>
              <a:gd name="connsiteX3" fmla="*/ 40481 w 1862137"/>
              <a:gd name="connsiteY3" fmla="*/ 628650 h 1197769"/>
              <a:gd name="connsiteX4" fmla="*/ 104775 w 1862137"/>
              <a:gd name="connsiteY4" fmla="*/ 673894 h 1197769"/>
              <a:gd name="connsiteX5" fmla="*/ 150019 w 1862137"/>
              <a:gd name="connsiteY5" fmla="*/ 788194 h 1197769"/>
              <a:gd name="connsiteX6" fmla="*/ 152400 w 1862137"/>
              <a:gd name="connsiteY6" fmla="*/ 833437 h 1197769"/>
              <a:gd name="connsiteX7" fmla="*/ 419100 w 1862137"/>
              <a:gd name="connsiteY7" fmla="*/ 945356 h 1197769"/>
              <a:gd name="connsiteX8" fmla="*/ 464344 w 1862137"/>
              <a:gd name="connsiteY8" fmla="*/ 954881 h 1197769"/>
              <a:gd name="connsiteX9" fmla="*/ 519112 w 1862137"/>
              <a:gd name="connsiteY9" fmla="*/ 940594 h 1197769"/>
              <a:gd name="connsiteX10" fmla="*/ 561975 w 1862137"/>
              <a:gd name="connsiteY10" fmla="*/ 954881 h 1197769"/>
              <a:gd name="connsiteX11" fmla="*/ 661987 w 1862137"/>
              <a:gd name="connsiteY11" fmla="*/ 900112 h 1197769"/>
              <a:gd name="connsiteX12" fmla="*/ 742950 w 1862137"/>
              <a:gd name="connsiteY12" fmla="*/ 940594 h 1197769"/>
              <a:gd name="connsiteX13" fmla="*/ 773906 w 1862137"/>
              <a:gd name="connsiteY13" fmla="*/ 983456 h 1197769"/>
              <a:gd name="connsiteX14" fmla="*/ 757237 w 1862137"/>
              <a:gd name="connsiteY14" fmla="*/ 1007269 h 1197769"/>
              <a:gd name="connsiteX15" fmla="*/ 738187 w 1862137"/>
              <a:gd name="connsiteY15" fmla="*/ 1057275 h 1197769"/>
              <a:gd name="connsiteX16" fmla="*/ 833437 w 1862137"/>
              <a:gd name="connsiteY16" fmla="*/ 1169194 h 1197769"/>
              <a:gd name="connsiteX17" fmla="*/ 842962 w 1862137"/>
              <a:gd name="connsiteY17" fmla="*/ 1159669 h 1197769"/>
              <a:gd name="connsiteX18" fmla="*/ 852487 w 1862137"/>
              <a:gd name="connsiteY18" fmla="*/ 1138237 h 1197769"/>
              <a:gd name="connsiteX19" fmla="*/ 895350 w 1862137"/>
              <a:gd name="connsiteY19" fmla="*/ 1123950 h 1197769"/>
              <a:gd name="connsiteX20" fmla="*/ 1004887 w 1862137"/>
              <a:gd name="connsiteY20" fmla="*/ 1097756 h 1197769"/>
              <a:gd name="connsiteX21" fmla="*/ 1023937 w 1862137"/>
              <a:gd name="connsiteY21" fmla="*/ 1162050 h 1197769"/>
              <a:gd name="connsiteX22" fmla="*/ 1097756 w 1862137"/>
              <a:gd name="connsiteY22" fmla="*/ 1157287 h 1197769"/>
              <a:gd name="connsiteX23" fmla="*/ 1112044 w 1862137"/>
              <a:gd name="connsiteY23" fmla="*/ 1197769 h 1197769"/>
              <a:gd name="connsiteX24" fmla="*/ 1133475 w 1862137"/>
              <a:gd name="connsiteY24" fmla="*/ 1185862 h 1197769"/>
              <a:gd name="connsiteX25" fmla="*/ 1135856 w 1862137"/>
              <a:gd name="connsiteY25" fmla="*/ 1166812 h 1197769"/>
              <a:gd name="connsiteX26" fmla="*/ 1193006 w 1862137"/>
              <a:gd name="connsiteY26" fmla="*/ 1154906 h 1197769"/>
              <a:gd name="connsiteX27" fmla="*/ 1343025 w 1862137"/>
              <a:gd name="connsiteY27" fmla="*/ 1088231 h 1197769"/>
              <a:gd name="connsiteX28" fmla="*/ 1431131 w 1862137"/>
              <a:gd name="connsiteY28" fmla="*/ 978694 h 1197769"/>
              <a:gd name="connsiteX29" fmla="*/ 1464469 w 1862137"/>
              <a:gd name="connsiteY29" fmla="*/ 904875 h 1197769"/>
              <a:gd name="connsiteX30" fmla="*/ 1447800 w 1862137"/>
              <a:gd name="connsiteY30" fmla="*/ 857250 h 1197769"/>
              <a:gd name="connsiteX31" fmla="*/ 1478756 w 1862137"/>
              <a:gd name="connsiteY31" fmla="*/ 823912 h 1197769"/>
              <a:gd name="connsiteX32" fmla="*/ 1443037 w 1862137"/>
              <a:gd name="connsiteY32" fmla="*/ 759619 h 1197769"/>
              <a:gd name="connsiteX33" fmla="*/ 1421606 w 1862137"/>
              <a:gd name="connsiteY33" fmla="*/ 721519 h 1197769"/>
              <a:gd name="connsiteX34" fmla="*/ 1393031 w 1862137"/>
              <a:gd name="connsiteY34" fmla="*/ 700087 h 1197769"/>
              <a:gd name="connsiteX35" fmla="*/ 1464469 w 1862137"/>
              <a:gd name="connsiteY35" fmla="*/ 623887 h 1197769"/>
              <a:gd name="connsiteX36" fmla="*/ 1507331 w 1862137"/>
              <a:gd name="connsiteY36" fmla="*/ 614362 h 1197769"/>
              <a:gd name="connsiteX37" fmla="*/ 1454944 w 1862137"/>
              <a:gd name="connsiteY37" fmla="*/ 595312 h 1197769"/>
              <a:gd name="connsiteX38" fmla="*/ 1404937 w 1862137"/>
              <a:gd name="connsiteY38" fmla="*/ 604837 h 1197769"/>
              <a:gd name="connsiteX39" fmla="*/ 1362075 w 1862137"/>
              <a:gd name="connsiteY39" fmla="*/ 595312 h 1197769"/>
              <a:gd name="connsiteX40" fmla="*/ 1331119 w 1862137"/>
              <a:gd name="connsiteY40" fmla="*/ 573881 h 1197769"/>
              <a:gd name="connsiteX41" fmla="*/ 1414462 w 1862137"/>
              <a:gd name="connsiteY41" fmla="*/ 523875 h 1197769"/>
              <a:gd name="connsiteX42" fmla="*/ 1478756 w 1862137"/>
              <a:gd name="connsiteY42" fmla="*/ 492919 h 1197769"/>
              <a:gd name="connsiteX43" fmla="*/ 1459706 w 1862137"/>
              <a:gd name="connsiteY43" fmla="*/ 554831 h 1197769"/>
              <a:gd name="connsiteX44" fmla="*/ 1516856 w 1862137"/>
              <a:gd name="connsiteY44" fmla="*/ 542925 h 1197769"/>
              <a:gd name="connsiteX45" fmla="*/ 1578769 w 1862137"/>
              <a:gd name="connsiteY45" fmla="*/ 500062 h 1197769"/>
              <a:gd name="connsiteX46" fmla="*/ 1628775 w 1862137"/>
              <a:gd name="connsiteY46" fmla="*/ 454819 h 1197769"/>
              <a:gd name="connsiteX47" fmla="*/ 1669256 w 1862137"/>
              <a:gd name="connsiteY47" fmla="*/ 471487 h 1197769"/>
              <a:gd name="connsiteX48" fmla="*/ 1752600 w 1862137"/>
              <a:gd name="connsiteY48" fmla="*/ 419100 h 1197769"/>
              <a:gd name="connsiteX49" fmla="*/ 1759744 w 1862137"/>
              <a:gd name="connsiteY49" fmla="*/ 338137 h 1197769"/>
              <a:gd name="connsiteX50" fmla="*/ 1838325 w 1862137"/>
              <a:gd name="connsiteY50" fmla="*/ 290512 h 1197769"/>
              <a:gd name="connsiteX51" fmla="*/ 1862137 w 1862137"/>
              <a:gd name="connsiteY51" fmla="*/ 221456 h 1197769"/>
              <a:gd name="connsiteX52" fmla="*/ 1757362 w 1862137"/>
              <a:gd name="connsiteY52" fmla="*/ 238125 h 1197769"/>
              <a:gd name="connsiteX53" fmla="*/ 1707356 w 1862137"/>
              <a:gd name="connsiteY53" fmla="*/ 166687 h 1197769"/>
              <a:gd name="connsiteX54" fmla="*/ 1659731 w 1862137"/>
              <a:gd name="connsiteY54" fmla="*/ 142875 h 1197769"/>
              <a:gd name="connsiteX55" fmla="*/ 1590675 w 1862137"/>
              <a:gd name="connsiteY55" fmla="*/ 19050 h 1197769"/>
              <a:gd name="connsiteX56" fmla="*/ 1521619 w 1862137"/>
              <a:gd name="connsiteY56" fmla="*/ 0 h 1197769"/>
              <a:gd name="connsiteX57" fmla="*/ 1416844 w 1862137"/>
              <a:gd name="connsiteY57" fmla="*/ 28575 h 1197769"/>
              <a:gd name="connsiteX58" fmla="*/ 1435894 w 1862137"/>
              <a:gd name="connsiteY58" fmla="*/ 54769 h 1197769"/>
              <a:gd name="connsiteX59" fmla="*/ 1395412 w 1862137"/>
              <a:gd name="connsiteY59" fmla="*/ 147637 h 1197769"/>
              <a:gd name="connsiteX60" fmla="*/ 1323975 w 1862137"/>
              <a:gd name="connsiteY60" fmla="*/ 173831 h 1197769"/>
              <a:gd name="connsiteX61" fmla="*/ 1288256 w 1862137"/>
              <a:gd name="connsiteY61" fmla="*/ 235744 h 1197769"/>
              <a:gd name="connsiteX62" fmla="*/ 1388269 w 1862137"/>
              <a:gd name="connsiteY62" fmla="*/ 228600 h 1197769"/>
              <a:gd name="connsiteX63" fmla="*/ 1412081 w 1862137"/>
              <a:gd name="connsiteY63" fmla="*/ 261937 h 1197769"/>
              <a:gd name="connsiteX64" fmla="*/ 1328737 w 1862137"/>
              <a:gd name="connsiteY64" fmla="*/ 283369 h 1197769"/>
              <a:gd name="connsiteX65" fmla="*/ 1264444 w 1862137"/>
              <a:gd name="connsiteY65" fmla="*/ 321469 h 1197769"/>
              <a:gd name="connsiteX66" fmla="*/ 1216819 w 1862137"/>
              <a:gd name="connsiteY66" fmla="*/ 342900 h 1197769"/>
              <a:gd name="connsiteX67" fmla="*/ 1173956 w 1862137"/>
              <a:gd name="connsiteY67" fmla="*/ 323850 h 1197769"/>
              <a:gd name="connsiteX68" fmla="*/ 1157287 w 1862137"/>
              <a:gd name="connsiteY68" fmla="*/ 357187 h 1197769"/>
              <a:gd name="connsiteX69" fmla="*/ 1169194 w 1862137"/>
              <a:gd name="connsiteY69" fmla="*/ 390525 h 1197769"/>
              <a:gd name="connsiteX70" fmla="*/ 1081087 w 1862137"/>
              <a:gd name="connsiteY70" fmla="*/ 431006 h 1197769"/>
              <a:gd name="connsiteX71" fmla="*/ 928687 w 1862137"/>
              <a:gd name="connsiteY71" fmla="*/ 457200 h 1197769"/>
              <a:gd name="connsiteX72" fmla="*/ 835819 w 1862137"/>
              <a:gd name="connsiteY72" fmla="*/ 421481 h 1197769"/>
              <a:gd name="connsiteX73" fmla="*/ 747712 w 1862137"/>
              <a:gd name="connsiteY73" fmla="*/ 419100 h 1197769"/>
              <a:gd name="connsiteX74" fmla="*/ 711994 w 1862137"/>
              <a:gd name="connsiteY74" fmla="*/ 419100 h 1197769"/>
              <a:gd name="connsiteX75" fmla="*/ 652462 w 1862137"/>
              <a:gd name="connsiteY75" fmla="*/ 359569 h 1197769"/>
              <a:gd name="connsiteX76" fmla="*/ 566737 w 1862137"/>
              <a:gd name="connsiteY76" fmla="*/ 328612 h 1197769"/>
              <a:gd name="connsiteX77" fmla="*/ 519112 w 1862137"/>
              <a:gd name="connsiteY77" fmla="*/ 316706 h 1197769"/>
              <a:gd name="connsiteX78" fmla="*/ 519112 w 1862137"/>
              <a:gd name="connsiteY78" fmla="*/ 226219 h 1197769"/>
              <a:gd name="connsiteX79" fmla="*/ 461962 w 1862137"/>
              <a:gd name="connsiteY79" fmla="*/ 216694 h 1197769"/>
              <a:gd name="connsiteX80" fmla="*/ 428625 w 1862137"/>
              <a:gd name="connsiteY80" fmla="*/ 176212 h 1197769"/>
              <a:gd name="connsiteX81" fmla="*/ 404812 w 1862137"/>
              <a:gd name="connsiteY81" fmla="*/ 188119 h 1197769"/>
              <a:gd name="connsiteX82" fmla="*/ 366712 w 1862137"/>
              <a:gd name="connsiteY82" fmla="*/ 233362 h 1197769"/>
              <a:gd name="connsiteX83" fmla="*/ 371475 w 1862137"/>
              <a:gd name="connsiteY83" fmla="*/ 259556 h 1197769"/>
              <a:gd name="connsiteX84" fmla="*/ 278606 w 1862137"/>
              <a:gd name="connsiteY84" fmla="*/ 269081 h 1197769"/>
              <a:gd name="connsiteX85" fmla="*/ 271462 w 1862137"/>
              <a:gd name="connsiteY85" fmla="*/ 328612 h 1197769"/>
              <a:gd name="connsiteX86" fmla="*/ 209550 w 1862137"/>
              <a:gd name="connsiteY86" fmla="*/ 342900 h 1197769"/>
              <a:gd name="connsiteX87" fmla="*/ 185737 w 1862137"/>
              <a:gd name="connsiteY87" fmla="*/ 445294 h 1197769"/>
              <a:gd name="connsiteX88" fmla="*/ 111919 w 1862137"/>
              <a:gd name="connsiteY88" fmla="*/ 483394 h 1197769"/>
              <a:gd name="connsiteX89" fmla="*/ 0 w 1862137"/>
              <a:gd name="connsiteY89" fmla="*/ 550069 h 11977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</a:cxnLst>
            <a:rect l="l" t="t" r="r" b="b"/>
            <a:pathLst>
              <a:path w="1862137" h="1197769">
                <a:moveTo>
                  <a:pt x="0" y="550069"/>
                </a:moveTo>
                <a:lnTo>
                  <a:pt x="7144" y="576262"/>
                </a:lnTo>
                <a:lnTo>
                  <a:pt x="64294" y="590550"/>
                </a:lnTo>
                <a:lnTo>
                  <a:pt x="40481" y="628650"/>
                </a:lnTo>
                <a:lnTo>
                  <a:pt x="104775" y="673894"/>
                </a:lnTo>
                <a:lnTo>
                  <a:pt x="150019" y="788194"/>
                </a:lnTo>
                <a:lnTo>
                  <a:pt x="152400" y="833437"/>
                </a:lnTo>
                <a:lnTo>
                  <a:pt x="419100" y="945356"/>
                </a:lnTo>
                <a:lnTo>
                  <a:pt x="464344" y="954881"/>
                </a:lnTo>
                <a:lnTo>
                  <a:pt x="519112" y="940594"/>
                </a:lnTo>
                <a:lnTo>
                  <a:pt x="561975" y="954881"/>
                </a:lnTo>
                <a:lnTo>
                  <a:pt x="661987" y="900112"/>
                </a:lnTo>
                <a:lnTo>
                  <a:pt x="742950" y="940594"/>
                </a:lnTo>
                <a:lnTo>
                  <a:pt x="773906" y="983456"/>
                </a:lnTo>
                <a:lnTo>
                  <a:pt x="757237" y="1007269"/>
                </a:lnTo>
                <a:lnTo>
                  <a:pt x="738187" y="1057275"/>
                </a:lnTo>
                <a:lnTo>
                  <a:pt x="833437" y="1169194"/>
                </a:lnTo>
                <a:lnTo>
                  <a:pt x="842962" y="1159669"/>
                </a:lnTo>
                <a:lnTo>
                  <a:pt x="852487" y="1138237"/>
                </a:lnTo>
                <a:lnTo>
                  <a:pt x="895350" y="1123950"/>
                </a:lnTo>
                <a:lnTo>
                  <a:pt x="1004887" y="1097756"/>
                </a:lnTo>
                <a:lnTo>
                  <a:pt x="1023937" y="1162050"/>
                </a:lnTo>
                <a:lnTo>
                  <a:pt x="1097756" y="1157287"/>
                </a:lnTo>
                <a:lnTo>
                  <a:pt x="1112044" y="1197769"/>
                </a:lnTo>
                <a:lnTo>
                  <a:pt x="1133475" y="1185862"/>
                </a:lnTo>
                <a:lnTo>
                  <a:pt x="1135856" y="1166812"/>
                </a:lnTo>
                <a:lnTo>
                  <a:pt x="1193006" y="1154906"/>
                </a:lnTo>
                <a:lnTo>
                  <a:pt x="1343025" y="1088231"/>
                </a:lnTo>
                <a:lnTo>
                  <a:pt x="1431131" y="978694"/>
                </a:lnTo>
                <a:lnTo>
                  <a:pt x="1464469" y="904875"/>
                </a:lnTo>
                <a:lnTo>
                  <a:pt x="1447800" y="857250"/>
                </a:lnTo>
                <a:lnTo>
                  <a:pt x="1478756" y="823912"/>
                </a:lnTo>
                <a:lnTo>
                  <a:pt x="1443037" y="759619"/>
                </a:lnTo>
                <a:lnTo>
                  <a:pt x="1421606" y="721519"/>
                </a:lnTo>
                <a:lnTo>
                  <a:pt x="1393031" y="700087"/>
                </a:lnTo>
                <a:lnTo>
                  <a:pt x="1464469" y="623887"/>
                </a:lnTo>
                <a:lnTo>
                  <a:pt x="1507331" y="614362"/>
                </a:lnTo>
                <a:lnTo>
                  <a:pt x="1454944" y="595312"/>
                </a:lnTo>
                <a:lnTo>
                  <a:pt x="1404937" y="604837"/>
                </a:lnTo>
                <a:lnTo>
                  <a:pt x="1362075" y="595312"/>
                </a:lnTo>
                <a:lnTo>
                  <a:pt x="1331119" y="573881"/>
                </a:lnTo>
                <a:lnTo>
                  <a:pt x="1414462" y="523875"/>
                </a:lnTo>
                <a:lnTo>
                  <a:pt x="1478756" y="492919"/>
                </a:lnTo>
                <a:lnTo>
                  <a:pt x="1459706" y="554831"/>
                </a:lnTo>
                <a:lnTo>
                  <a:pt x="1516856" y="542925"/>
                </a:lnTo>
                <a:lnTo>
                  <a:pt x="1578769" y="500062"/>
                </a:lnTo>
                <a:lnTo>
                  <a:pt x="1628775" y="454819"/>
                </a:lnTo>
                <a:lnTo>
                  <a:pt x="1669256" y="471487"/>
                </a:lnTo>
                <a:lnTo>
                  <a:pt x="1752600" y="419100"/>
                </a:lnTo>
                <a:lnTo>
                  <a:pt x="1759744" y="338137"/>
                </a:lnTo>
                <a:lnTo>
                  <a:pt x="1838325" y="290512"/>
                </a:lnTo>
                <a:lnTo>
                  <a:pt x="1862137" y="221456"/>
                </a:lnTo>
                <a:lnTo>
                  <a:pt x="1757362" y="238125"/>
                </a:lnTo>
                <a:lnTo>
                  <a:pt x="1707356" y="166687"/>
                </a:lnTo>
                <a:lnTo>
                  <a:pt x="1659731" y="142875"/>
                </a:lnTo>
                <a:lnTo>
                  <a:pt x="1590675" y="19050"/>
                </a:lnTo>
                <a:lnTo>
                  <a:pt x="1521619" y="0"/>
                </a:lnTo>
                <a:lnTo>
                  <a:pt x="1416844" y="28575"/>
                </a:lnTo>
                <a:lnTo>
                  <a:pt x="1435894" y="54769"/>
                </a:lnTo>
                <a:lnTo>
                  <a:pt x="1395412" y="147637"/>
                </a:lnTo>
                <a:lnTo>
                  <a:pt x="1323975" y="173831"/>
                </a:lnTo>
                <a:lnTo>
                  <a:pt x="1288256" y="235744"/>
                </a:lnTo>
                <a:lnTo>
                  <a:pt x="1388269" y="228600"/>
                </a:lnTo>
                <a:lnTo>
                  <a:pt x="1412081" y="261937"/>
                </a:lnTo>
                <a:lnTo>
                  <a:pt x="1328737" y="283369"/>
                </a:lnTo>
                <a:lnTo>
                  <a:pt x="1264444" y="321469"/>
                </a:lnTo>
                <a:lnTo>
                  <a:pt x="1216819" y="342900"/>
                </a:lnTo>
                <a:lnTo>
                  <a:pt x="1173956" y="323850"/>
                </a:lnTo>
                <a:lnTo>
                  <a:pt x="1157287" y="357187"/>
                </a:lnTo>
                <a:lnTo>
                  <a:pt x="1169194" y="390525"/>
                </a:lnTo>
                <a:lnTo>
                  <a:pt x="1081087" y="431006"/>
                </a:lnTo>
                <a:lnTo>
                  <a:pt x="928687" y="457200"/>
                </a:lnTo>
                <a:lnTo>
                  <a:pt x="835819" y="421481"/>
                </a:lnTo>
                <a:lnTo>
                  <a:pt x="747712" y="419100"/>
                </a:lnTo>
                <a:lnTo>
                  <a:pt x="711994" y="419100"/>
                </a:lnTo>
                <a:lnTo>
                  <a:pt x="652462" y="359569"/>
                </a:lnTo>
                <a:lnTo>
                  <a:pt x="566737" y="328612"/>
                </a:lnTo>
                <a:lnTo>
                  <a:pt x="519112" y="316706"/>
                </a:lnTo>
                <a:lnTo>
                  <a:pt x="519112" y="226219"/>
                </a:lnTo>
                <a:lnTo>
                  <a:pt x="461962" y="216694"/>
                </a:lnTo>
                <a:lnTo>
                  <a:pt x="428625" y="176212"/>
                </a:lnTo>
                <a:lnTo>
                  <a:pt x="404812" y="188119"/>
                </a:lnTo>
                <a:lnTo>
                  <a:pt x="366712" y="233362"/>
                </a:lnTo>
                <a:lnTo>
                  <a:pt x="371475" y="259556"/>
                </a:lnTo>
                <a:lnTo>
                  <a:pt x="278606" y="269081"/>
                </a:lnTo>
                <a:lnTo>
                  <a:pt x="271462" y="328612"/>
                </a:lnTo>
                <a:lnTo>
                  <a:pt x="209550" y="342900"/>
                </a:lnTo>
                <a:lnTo>
                  <a:pt x="185737" y="445294"/>
                </a:lnTo>
                <a:lnTo>
                  <a:pt x="111919" y="483394"/>
                </a:lnTo>
                <a:lnTo>
                  <a:pt x="0" y="550069"/>
                </a:lnTo>
                <a:close/>
              </a:path>
            </a:pathLst>
          </a:cu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920F3266-D953-E441-543D-298B9B2BA289}"/>
              </a:ext>
            </a:extLst>
          </p:cNvPr>
          <p:cNvSpPr txBox="1"/>
          <p:nvPr/>
        </p:nvSpPr>
        <p:spPr>
          <a:xfrm>
            <a:off x="9715500" y="418711"/>
            <a:ext cx="2235200" cy="1108075"/>
          </a:xfrm>
          <a:prstGeom prst="rect">
            <a:avLst/>
          </a:prstGeom>
          <a:noFill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altLang="tr-TR" sz="1100" b="1" dirty="0" err="1">
                <a:latin typeface="Arial" panose="020B0604020202020204" pitchFamily="34" charset="0"/>
                <a:cs typeface="Arial" panose="020B0604020202020204" pitchFamily="34" charset="0"/>
              </a:rPr>
              <a:t>Imdetek</a:t>
            </a:r>
            <a:r>
              <a:rPr lang="en-US" altLang="tr-TR" sz="1100" b="1" dirty="0">
                <a:latin typeface="Arial" panose="020B0604020202020204" pitchFamily="34" charset="0"/>
                <a:cs typeface="Arial" panose="020B0604020202020204" pitchFamily="34" charset="0"/>
              </a:rPr>
              <a:t>, Ltd. (</a:t>
            </a:r>
            <a:r>
              <a:rPr lang="en-US" altLang="tr-TR" sz="1100" b="1" dirty="0" err="1">
                <a:latin typeface="Arial" panose="020B0604020202020204" pitchFamily="34" charset="0"/>
                <a:cs typeface="Arial" panose="020B0604020202020204" pitchFamily="34" charset="0"/>
              </a:rPr>
              <a:t>Çin</a:t>
            </a:r>
            <a:r>
              <a:rPr lang="en-US" altLang="tr-TR" sz="11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tr-TR" sz="1100" b="1" dirty="0" err="1">
                <a:latin typeface="Arial" panose="020B0604020202020204" pitchFamily="34" charset="0"/>
                <a:cs typeface="Arial" panose="020B0604020202020204" pitchFamily="34" charset="0"/>
              </a:rPr>
              <a:t>Halk</a:t>
            </a:r>
            <a:r>
              <a:rPr lang="en-US" altLang="tr-TR" sz="11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tr-TR" sz="1100" b="1" dirty="0" err="1">
                <a:latin typeface="Arial" panose="020B0604020202020204" pitchFamily="34" charset="0"/>
                <a:cs typeface="Arial" panose="020B0604020202020204" pitchFamily="34" charset="0"/>
              </a:rPr>
              <a:t>Cumh</a:t>
            </a:r>
            <a:r>
              <a:rPr lang="en-US" altLang="tr-TR" sz="1100" b="1" dirty="0">
                <a:latin typeface="Arial" panose="020B0604020202020204" pitchFamily="34" charset="0"/>
                <a:cs typeface="Arial" panose="020B0604020202020204" pitchFamily="34" charset="0"/>
              </a:rPr>
              <a:t>.)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en-US" altLang="tr-TR" sz="1100" dirty="0">
                <a:latin typeface="Arial" panose="020B0604020202020204" pitchFamily="34" charset="0"/>
                <a:cs typeface="Arial" panose="020B0604020202020204" pitchFamily="34" charset="0"/>
              </a:rPr>
              <a:t>2012 </a:t>
            </a:r>
            <a:r>
              <a:rPr lang="en-US" altLang="tr-TR" sz="1100" dirty="0" err="1">
                <a:latin typeface="Arial" panose="020B0604020202020204" pitchFamily="34" charset="0"/>
                <a:cs typeface="Arial" panose="020B0604020202020204" pitchFamily="34" charset="0"/>
              </a:rPr>
              <a:t>yılından</a:t>
            </a:r>
            <a:r>
              <a:rPr lang="en-US" altLang="tr-TR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altLang="tr-TR" sz="1100" dirty="0">
                <a:latin typeface="Arial" panose="020B0604020202020204" pitchFamily="34" charset="0"/>
                <a:cs typeface="Arial" panose="020B0604020202020204" pitchFamily="34" charset="0"/>
              </a:rPr>
              <a:t>itibaren </a:t>
            </a:r>
            <a:r>
              <a:rPr lang="en-US" altLang="tr-TR" sz="1100" dirty="0" err="1">
                <a:latin typeface="Arial" panose="020B0604020202020204" pitchFamily="34" charset="0"/>
                <a:cs typeface="Arial" panose="020B0604020202020204" pitchFamily="34" charset="0"/>
              </a:rPr>
              <a:t>üretim</a:t>
            </a:r>
            <a:r>
              <a:rPr lang="en-US" altLang="tr-TR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tr-TR" sz="1100" dirty="0" err="1">
                <a:latin typeface="Arial" panose="020B0604020202020204" pitchFamily="34" charset="0"/>
                <a:cs typeface="Arial" panose="020B0604020202020204" pitchFamily="34" charset="0"/>
              </a:rPr>
              <a:t>yapmaktadır</a:t>
            </a:r>
            <a:r>
              <a:rPr lang="en-US" altLang="tr-TR" sz="11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en-US" altLang="tr-TR" sz="1100" dirty="0">
                <a:latin typeface="Arial" panose="020B0604020202020204" pitchFamily="34" charset="0"/>
                <a:cs typeface="Arial" panose="020B0604020202020204" pitchFamily="34" charset="0"/>
              </a:rPr>
              <a:t>Kristal </a:t>
            </a:r>
            <a:r>
              <a:rPr lang="en-US" altLang="tr-TR" sz="1100" dirty="0" err="1">
                <a:latin typeface="Arial" panose="020B0604020202020204" pitchFamily="34" charset="0"/>
                <a:cs typeface="Arial" panose="020B0604020202020204" pitchFamily="34" charset="0"/>
              </a:rPr>
              <a:t>satışı</a:t>
            </a:r>
            <a:r>
              <a:rPr lang="en-US" altLang="tr-TR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tr-TR" sz="1100" dirty="0" err="1">
                <a:latin typeface="Arial" panose="020B0604020202020204" pitchFamily="34" charset="0"/>
                <a:cs typeface="Arial" panose="020B0604020202020204" pitchFamily="34" charset="0"/>
              </a:rPr>
              <a:t>yapmaktadır</a:t>
            </a:r>
            <a:r>
              <a:rPr lang="en-US" altLang="tr-TR" sz="11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en-US" altLang="tr-TR" sz="1100" dirty="0" err="1">
                <a:latin typeface="Arial" panose="020B0604020202020204" pitchFamily="34" charset="0"/>
                <a:cs typeface="Arial" panose="020B0604020202020204" pitchFamily="34" charset="0"/>
              </a:rPr>
              <a:t>Ayrıca</a:t>
            </a:r>
            <a:r>
              <a:rPr lang="en-US" altLang="tr-TR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tr-TR" sz="1100" dirty="0" err="1">
                <a:latin typeface="Arial" panose="020B0604020202020204" pitchFamily="34" charset="0"/>
                <a:cs typeface="Arial" panose="020B0604020202020204" pitchFamily="34" charset="0"/>
              </a:rPr>
              <a:t>algılayıcı</a:t>
            </a:r>
            <a:r>
              <a:rPr lang="en-US" altLang="tr-TR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tr-TR" sz="1100" dirty="0" err="1">
                <a:latin typeface="Arial" panose="020B0604020202020204" pitchFamily="34" charset="0"/>
                <a:cs typeface="Arial" panose="020B0604020202020204" pitchFamily="34" charset="0"/>
              </a:rPr>
              <a:t>modül</a:t>
            </a:r>
            <a:r>
              <a:rPr lang="en-US" altLang="tr-TR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tr-TR" sz="1100" dirty="0" err="1">
                <a:latin typeface="Arial" panose="020B0604020202020204" pitchFamily="34" charset="0"/>
                <a:cs typeface="Arial" panose="020B0604020202020204" pitchFamily="34" charset="0"/>
              </a:rPr>
              <a:t>üretimleri</a:t>
            </a:r>
            <a:r>
              <a:rPr lang="en-US" altLang="tr-TR" sz="1100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US" altLang="tr-TR" sz="1100" dirty="0" err="1">
                <a:latin typeface="Arial" panose="020B0604020202020204" pitchFamily="34" charset="0"/>
                <a:cs typeface="Arial" panose="020B0604020202020204" pitchFamily="34" charset="0"/>
              </a:rPr>
              <a:t>bulunmaktadır</a:t>
            </a:r>
            <a:r>
              <a:rPr lang="en-US" altLang="tr-TR" sz="11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cxnSp>
        <p:nvCxnSpPr>
          <p:cNvPr id="78" name="Straight Arrow Connector 77">
            <a:extLst>
              <a:ext uri="{FF2B5EF4-FFF2-40B4-BE49-F238E27FC236}">
                <a16:creationId xmlns:a16="http://schemas.microsoft.com/office/drawing/2014/main" id="{BB818DE3-A9F6-DD9C-F5DF-65FF469935D7}"/>
              </a:ext>
            </a:extLst>
          </p:cNvPr>
          <p:cNvCxnSpPr>
            <a:cxnSpLocks/>
          </p:cNvCxnSpPr>
          <p:nvPr/>
        </p:nvCxnSpPr>
        <p:spPr>
          <a:xfrm flipV="1">
            <a:off x="9715500" y="1544248"/>
            <a:ext cx="303213" cy="91916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Freeform: Shape 78">
            <a:extLst>
              <a:ext uri="{FF2B5EF4-FFF2-40B4-BE49-F238E27FC236}">
                <a16:creationId xmlns:a16="http://schemas.microsoft.com/office/drawing/2014/main" id="{EBCC3014-9897-ACEC-B966-447A943E32DD}"/>
              </a:ext>
            </a:extLst>
          </p:cNvPr>
          <p:cNvSpPr/>
          <p:nvPr/>
        </p:nvSpPr>
        <p:spPr>
          <a:xfrm>
            <a:off x="1925638" y="1487098"/>
            <a:ext cx="320675" cy="236538"/>
          </a:xfrm>
          <a:custGeom>
            <a:avLst/>
            <a:gdLst>
              <a:gd name="connsiteX0" fmla="*/ 0 w 321468"/>
              <a:gd name="connsiteY0" fmla="*/ 183356 h 235744"/>
              <a:gd name="connsiteX1" fmla="*/ 69056 w 321468"/>
              <a:gd name="connsiteY1" fmla="*/ 235744 h 235744"/>
              <a:gd name="connsiteX2" fmla="*/ 142875 w 321468"/>
              <a:gd name="connsiteY2" fmla="*/ 197644 h 235744"/>
              <a:gd name="connsiteX3" fmla="*/ 180975 w 321468"/>
              <a:gd name="connsiteY3" fmla="*/ 130969 h 235744"/>
              <a:gd name="connsiteX4" fmla="*/ 321468 w 321468"/>
              <a:gd name="connsiteY4" fmla="*/ 80963 h 235744"/>
              <a:gd name="connsiteX5" fmla="*/ 209550 w 321468"/>
              <a:gd name="connsiteY5" fmla="*/ 28575 h 235744"/>
              <a:gd name="connsiteX6" fmla="*/ 176212 w 321468"/>
              <a:gd name="connsiteY6" fmla="*/ 35719 h 235744"/>
              <a:gd name="connsiteX7" fmla="*/ 111918 w 321468"/>
              <a:gd name="connsiteY7" fmla="*/ 0 h 235744"/>
              <a:gd name="connsiteX8" fmla="*/ 28575 w 321468"/>
              <a:gd name="connsiteY8" fmla="*/ 14288 h 235744"/>
              <a:gd name="connsiteX9" fmla="*/ 40481 w 321468"/>
              <a:gd name="connsiteY9" fmla="*/ 73819 h 235744"/>
              <a:gd name="connsiteX10" fmla="*/ 0 w 321468"/>
              <a:gd name="connsiteY10" fmla="*/ 183356 h 2357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21468" h="235744">
                <a:moveTo>
                  <a:pt x="0" y="183356"/>
                </a:moveTo>
                <a:lnTo>
                  <a:pt x="69056" y="235744"/>
                </a:lnTo>
                <a:lnTo>
                  <a:pt x="142875" y="197644"/>
                </a:lnTo>
                <a:lnTo>
                  <a:pt x="180975" y="130969"/>
                </a:lnTo>
                <a:lnTo>
                  <a:pt x="321468" y="80963"/>
                </a:lnTo>
                <a:lnTo>
                  <a:pt x="209550" y="28575"/>
                </a:lnTo>
                <a:lnTo>
                  <a:pt x="176212" y="35719"/>
                </a:lnTo>
                <a:lnTo>
                  <a:pt x="111918" y="0"/>
                </a:lnTo>
                <a:lnTo>
                  <a:pt x="28575" y="14288"/>
                </a:lnTo>
                <a:lnTo>
                  <a:pt x="40481" y="73819"/>
                </a:lnTo>
                <a:lnTo>
                  <a:pt x="0" y="183356"/>
                </a:lnTo>
                <a:close/>
              </a:path>
            </a:pathLst>
          </a:cu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tr-TR"/>
          </a:p>
        </p:txBody>
      </p:sp>
      <p:sp>
        <p:nvSpPr>
          <p:cNvPr id="80" name="Freeform: Shape 79">
            <a:extLst>
              <a:ext uri="{FF2B5EF4-FFF2-40B4-BE49-F238E27FC236}">
                <a16:creationId xmlns:a16="http://schemas.microsoft.com/office/drawing/2014/main" id="{1AB672A1-3FB1-68B8-4569-6C99014FC499}"/>
              </a:ext>
            </a:extLst>
          </p:cNvPr>
          <p:cNvSpPr/>
          <p:nvPr/>
        </p:nvSpPr>
        <p:spPr>
          <a:xfrm>
            <a:off x="2740025" y="1791898"/>
            <a:ext cx="100013" cy="77788"/>
          </a:xfrm>
          <a:custGeom>
            <a:avLst/>
            <a:gdLst>
              <a:gd name="connsiteX0" fmla="*/ 0 w 100013"/>
              <a:gd name="connsiteY0" fmla="*/ 50006 h 78581"/>
              <a:gd name="connsiteX1" fmla="*/ 90488 w 100013"/>
              <a:gd name="connsiteY1" fmla="*/ 78581 h 78581"/>
              <a:gd name="connsiteX2" fmla="*/ 100013 w 100013"/>
              <a:gd name="connsiteY2" fmla="*/ 52388 h 78581"/>
              <a:gd name="connsiteX3" fmla="*/ 21431 w 100013"/>
              <a:gd name="connsiteY3" fmla="*/ 0 h 78581"/>
              <a:gd name="connsiteX4" fmla="*/ 0 w 100013"/>
              <a:gd name="connsiteY4" fmla="*/ 50006 h 785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013" h="78581">
                <a:moveTo>
                  <a:pt x="0" y="50006"/>
                </a:moveTo>
                <a:lnTo>
                  <a:pt x="90488" y="78581"/>
                </a:lnTo>
                <a:lnTo>
                  <a:pt x="100013" y="52388"/>
                </a:lnTo>
                <a:lnTo>
                  <a:pt x="21431" y="0"/>
                </a:lnTo>
                <a:lnTo>
                  <a:pt x="0" y="50006"/>
                </a:lnTo>
                <a:close/>
              </a:path>
            </a:pathLst>
          </a:cu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tr-TR"/>
          </a:p>
        </p:txBody>
      </p:sp>
      <p:sp>
        <p:nvSpPr>
          <p:cNvPr id="81" name="Freeform: Shape 80">
            <a:extLst>
              <a:ext uri="{FF2B5EF4-FFF2-40B4-BE49-F238E27FC236}">
                <a16:creationId xmlns:a16="http://schemas.microsoft.com/office/drawing/2014/main" id="{9120ED3C-49F4-08D5-9FDA-742416DA37FB}"/>
              </a:ext>
            </a:extLst>
          </p:cNvPr>
          <p:cNvSpPr/>
          <p:nvPr/>
        </p:nvSpPr>
        <p:spPr>
          <a:xfrm>
            <a:off x="3100388" y="2010973"/>
            <a:ext cx="212725" cy="115888"/>
          </a:xfrm>
          <a:custGeom>
            <a:avLst/>
            <a:gdLst>
              <a:gd name="connsiteX0" fmla="*/ 0 w 214312"/>
              <a:gd name="connsiteY0" fmla="*/ 90488 h 116681"/>
              <a:gd name="connsiteX1" fmla="*/ 52387 w 214312"/>
              <a:gd name="connsiteY1" fmla="*/ 85725 h 116681"/>
              <a:gd name="connsiteX2" fmla="*/ 64294 w 214312"/>
              <a:gd name="connsiteY2" fmla="*/ 116681 h 116681"/>
              <a:gd name="connsiteX3" fmla="*/ 114300 w 214312"/>
              <a:gd name="connsiteY3" fmla="*/ 64294 h 116681"/>
              <a:gd name="connsiteX4" fmla="*/ 188119 w 214312"/>
              <a:gd name="connsiteY4" fmla="*/ 100013 h 116681"/>
              <a:gd name="connsiteX5" fmla="*/ 214312 w 214312"/>
              <a:gd name="connsiteY5" fmla="*/ 88106 h 116681"/>
              <a:gd name="connsiteX6" fmla="*/ 119062 w 214312"/>
              <a:gd name="connsiteY6" fmla="*/ 21431 h 116681"/>
              <a:gd name="connsiteX7" fmla="*/ 47625 w 214312"/>
              <a:gd name="connsiteY7" fmla="*/ 0 h 116681"/>
              <a:gd name="connsiteX8" fmla="*/ 0 w 214312"/>
              <a:gd name="connsiteY8" fmla="*/ 90488 h 1166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4312" h="116681">
                <a:moveTo>
                  <a:pt x="0" y="90488"/>
                </a:moveTo>
                <a:lnTo>
                  <a:pt x="52387" y="85725"/>
                </a:lnTo>
                <a:lnTo>
                  <a:pt x="64294" y="116681"/>
                </a:lnTo>
                <a:lnTo>
                  <a:pt x="114300" y="64294"/>
                </a:lnTo>
                <a:lnTo>
                  <a:pt x="188119" y="100013"/>
                </a:lnTo>
                <a:lnTo>
                  <a:pt x="214312" y="88106"/>
                </a:lnTo>
                <a:lnTo>
                  <a:pt x="119062" y="21431"/>
                </a:lnTo>
                <a:lnTo>
                  <a:pt x="47625" y="0"/>
                </a:lnTo>
                <a:lnTo>
                  <a:pt x="0" y="90488"/>
                </a:lnTo>
                <a:close/>
              </a:path>
            </a:pathLst>
          </a:cu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tr-TR"/>
          </a:p>
        </p:txBody>
      </p:sp>
      <p:sp>
        <p:nvSpPr>
          <p:cNvPr id="82" name="Freeform: Shape 81">
            <a:extLst>
              <a:ext uri="{FF2B5EF4-FFF2-40B4-BE49-F238E27FC236}">
                <a16:creationId xmlns:a16="http://schemas.microsoft.com/office/drawing/2014/main" id="{63A8914A-02AE-B47E-6EBF-4CEBFD503550}"/>
              </a:ext>
            </a:extLst>
          </p:cNvPr>
          <p:cNvSpPr/>
          <p:nvPr/>
        </p:nvSpPr>
        <p:spPr>
          <a:xfrm>
            <a:off x="3005138" y="1536311"/>
            <a:ext cx="887412" cy="646112"/>
          </a:xfrm>
          <a:custGeom>
            <a:avLst/>
            <a:gdLst>
              <a:gd name="connsiteX0" fmla="*/ 378619 w 888206"/>
              <a:gd name="connsiteY0" fmla="*/ 533400 h 645319"/>
              <a:gd name="connsiteX1" fmla="*/ 497681 w 888206"/>
              <a:gd name="connsiteY1" fmla="*/ 511969 h 645319"/>
              <a:gd name="connsiteX2" fmla="*/ 611981 w 888206"/>
              <a:gd name="connsiteY2" fmla="*/ 611982 h 645319"/>
              <a:gd name="connsiteX3" fmla="*/ 742950 w 888206"/>
              <a:gd name="connsiteY3" fmla="*/ 645319 h 645319"/>
              <a:gd name="connsiteX4" fmla="*/ 657225 w 888206"/>
              <a:gd name="connsiteY4" fmla="*/ 559594 h 645319"/>
              <a:gd name="connsiteX5" fmla="*/ 781050 w 888206"/>
              <a:gd name="connsiteY5" fmla="*/ 602457 h 645319"/>
              <a:gd name="connsiteX6" fmla="*/ 795337 w 888206"/>
              <a:gd name="connsiteY6" fmla="*/ 550069 h 645319"/>
              <a:gd name="connsiteX7" fmla="*/ 692944 w 888206"/>
              <a:gd name="connsiteY7" fmla="*/ 464344 h 645319"/>
              <a:gd name="connsiteX8" fmla="*/ 716756 w 888206"/>
              <a:gd name="connsiteY8" fmla="*/ 431007 h 645319"/>
              <a:gd name="connsiteX9" fmla="*/ 812006 w 888206"/>
              <a:gd name="connsiteY9" fmla="*/ 500063 h 645319"/>
              <a:gd name="connsiteX10" fmla="*/ 888206 w 888206"/>
              <a:gd name="connsiteY10" fmla="*/ 411957 h 645319"/>
              <a:gd name="connsiteX11" fmla="*/ 671512 w 888206"/>
              <a:gd name="connsiteY11" fmla="*/ 314325 h 645319"/>
              <a:gd name="connsiteX12" fmla="*/ 726281 w 888206"/>
              <a:gd name="connsiteY12" fmla="*/ 261938 h 645319"/>
              <a:gd name="connsiteX13" fmla="*/ 550069 w 888206"/>
              <a:gd name="connsiteY13" fmla="*/ 142875 h 645319"/>
              <a:gd name="connsiteX14" fmla="*/ 523875 w 888206"/>
              <a:gd name="connsiteY14" fmla="*/ 154782 h 645319"/>
              <a:gd name="connsiteX15" fmla="*/ 471487 w 888206"/>
              <a:gd name="connsiteY15" fmla="*/ 138113 h 645319"/>
              <a:gd name="connsiteX16" fmla="*/ 466725 w 888206"/>
              <a:gd name="connsiteY16" fmla="*/ 80963 h 645319"/>
              <a:gd name="connsiteX17" fmla="*/ 392906 w 888206"/>
              <a:gd name="connsiteY17" fmla="*/ 19050 h 645319"/>
              <a:gd name="connsiteX18" fmla="*/ 223837 w 888206"/>
              <a:gd name="connsiteY18" fmla="*/ 14288 h 645319"/>
              <a:gd name="connsiteX19" fmla="*/ 161925 w 888206"/>
              <a:gd name="connsiteY19" fmla="*/ 52388 h 645319"/>
              <a:gd name="connsiteX20" fmla="*/ 140494 w 888206"/>
              <a:gd name="connsiteY20" fmla="*/ 114300 h 645319"/>
              <a:gd name="connsiteX21" fmla="*/ 183356 w 888206"/>
              <a:gd name="connsiteY21" fmla="*/ 176213 h 645319"/>
              <a:gd name="connsiteX22" fmla="*/ 130969 w 888206"/>
              <a:gd name="connsiteY22" fmla="*/ 142875 h 645319"/>
              <a:gd name="connsiteX23" fmla="*/ 104775 w 888206"/>
              <a:gd name="connsiteY23" fmla="*/ 95250 h 645319"/>
              <a:gd name="connsiteX24" fmla="*/ 154781 w 888206"/>
              <a:gd name="connsiteY24" fmla="*/ 9525 h 645319"/>
              <a:gd name="connsiteX25" fmla="*/ 90487 w 888206"/>
              <a:gd name="connsiteY25" fmla="*/ 0 h 645319"/>
              <a:gd name="connsiteX26" fmla="*/ 21431 w 888206"/>
              <a:gd name="connsiteY26" fmla="*/ 83344 h 645319"/>
              <a:gd name="connsiteX27" fmla="*/ 0 w 888206"/>
              <a:gd name="connsiteY27" fmla="*/ 154782 h 645319"/>
              <a:gd name="connsiteX28" fmla="*/ 100012 w 888206"/>
              <a:gd name="connsiteY28" fmla="*/ 190500 h 645319"/>
              <a:gd name="connsiteX29" fmla="*/ 28575 w 888206"/>
              <a:gd name="connsiteY29" fmla="*/ 209550 h 645319"/>
              <a:gd name="connsiteX30" fmla="*/ 123825 w 888206"/>
              <a:gd name="connsiteY30" fmla="*/ 230982 h 645319"/>
              <a:gd name="connsiteX31" fmla="*/ 288131 w 888206"/>
              <a:gd name="connsiteY31" fmla="*/ 254794 h 645319"/>
              <a:gd name="connsiteX32" fmla="*/ 366712 w 888206"/>
              <a:gd name="connsiteY32" fmla="*/ 233363 h 645319"/>
              <a:gd name="connsiteX33" fmla="*/ 447675 w 888206"/>
              <a:gd name="connsiteY33" fmla="*/ 307182 h 645319"/>
              <a:gd name="connsiteX34" fmla="*/ 535781 w 888206"/>
              <a:gd name="connsiteY34" fmla="*/ 350044 h 645319"/>
              <a:gd name="connsiteX35" fmla="*/ 552450 w 888206"/>
              <a:gd name="connsiteY35" fmla="*/ 411957 h 645319"/>
              <a:gd name="connsiteX36" fmla="*/ 490537 w 888206"/>
              <a:gd name="connsiteY36" fmla="*/ 459582 h 645319"/>
              <a:gd name="connsiteX37" fmla="*/ 378619 w 888206"/>
              <a:gd name="connsiteY37" fmla="*/ 533400 h 6453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888206" h="645319">
                <a:moveTo>
                  <a:pt x="378619" y="533400"/>
                </a:moveTo>
                <a:lnTo>
                  <a:pt x="497681" y="511969"/>
                </a:lnTo>
                <a:lnTo>
                  <a:pt x="611981" y="611982"/>
                </a:lnTo>
                <a:lnTo>
                  <a:pt x="742950" y="645319"/>
                </a:lnTo>
                <a:lnTo>
                  <a:pt x="657225" y="559594"/>
                </a:lnTo>
                <a:lnTo>
                  <a:pt x="781050" y="602457"/>
                </a:lnTo>
                <a:lnTo>
                  <a:pt x="795337" y="550069"/>
                </a:lnTo>
                <a:lnTo>
                  <a:pt x="692944" y="464344"/>
                </a:lnTo>
                <a:lnTo>
                  <a:pt x="716756" y="431007"/>
                </a:lnTo>
                <a:lnTo>
                  <a:pt x="812006" y="500063"/>
                </a:lnTo>
                <a:lnTo>
                  <a:pt x="888206" y="411957"/>
                </a:lnTo>
                <a:lnTo>
                  <a:pt x="671512" y="314325"/>
                </a:lnTo>
                <a:lnTo>
                  <a:pt x="726281" y="261938"/>
                </a:lnTo>
                <a:lnTo>
                  <a:pt x="550069" y="142875"/>
                </a:lnTo>
                <a:lnTo>
                  <a:pt x="523875" y="154782"/>
                </a:lnTo>
                <a:lnTo>
                  <a:pt x="471487" y="138113"/>
                </a:lnTo>
                <a:lnTo>
                  <a:pt x="466725" y="80963"/>
                </a:lnTo>
                <a:lnTo>
                  <a:pt x="392906" y="19050"/>
                </a:lnTo>
                <a:lnTo>
                  <a:pt x="223837" y="14288"/>
                </a:lnTo>
                <a:lnTo>
                  <a:pt x="161925" y="52388"/>
                </a:lnTo>
                <a:lnTo>
                  <a:pt x="140494" y="114300"/>
                </a:lnTo>
                <a:lnTo>
                  <a:pt x="183356" y="176213"/>
                </a:lnTo>
                <a:lnTo>
                  <a:pt x="130969" y="142875"/>
                </a:lnTo>
                <a:lnTo>
                  <a:pt x="104775" y="95250"/>
                </a:lnTo>
                <a:lnTo>
                  <a:pt x="154781" y="9525"/>
                </a:lnTo>
                <a:lnTo>
                  <a:pt x="90487" y="0"/>
                </a:lnTo>
                <a:lnTo>
                  <a:pt x="21431" y="83344"/>
                </a:lnTo>
                <a:lnTo>
                  <a:pt x="0" y="154782"/>
                </a:lnTo>
                <a:lnTo>
                  <a:pt x="100012" y="190500"/>
                </a:lnTo>
                <a:lnTo>
                  <a:pt x="28575" y="209550"/>
                </a:lnTo>
                <a:lnTo>
                  <a:pt x="123825" y="230982"/>
                </a:lnTo>
                <a:lnTo>
                  <a:pt x="288131" y="254794"/>
                </a:lnTo>
                <a:lnTo>
                  <a:pt x="366712" y="233363"/>
                </a:lnTo>
                <a:lnTo>
                  <a:pt x="447675" y="307182"/>
                </a:lnTo>
                <a:lnTo>
                  <a:pt x="535781" y="350044"/>
                </a:lnTo>
                <a:lnTo>
                  <a:pt x="552450" y="411957"/>
                </a:lnTo>
                <a:lnTo>
                  <a:pt x="490537" y="459582"/>
                </a:lnTo>
                <a:lnTo>
                  <a:pt x="378619" y="533400"/>
                </a:lnTo>
                <a:close/>
              </a:path>
            </a:pathLst>
          </a:cu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tr-TR"/>
          </a:p>
        </p:txBody>
      </p:sp>
      <p:sp>
        <p:nvSpPr>
          <p:cNvPr id="83" name="Freeform: Shape 82">
            <a:extLst>
              <a:ext uri="{FF2B5EF4-FFF2-40B4-BE49-F238E27FC236}">
                <a16:creationId xmlns:a16="http://schemas.microsoft.com/office/drawing/2014/main" id="{8BAAADAE-233E-AC2B-9475-8ED323844B03}"/>
              </a:ext>
            </a:extLst>
          </p:cNvPr>
          <p:cNvSpPr/>
          <p:nvPr/>
        </p:nvSpPr>
        <p:spPr>
          <a:xfrm>
            <a:off x="2611438" y="1533136"/>
            <a:ext cx="203200" cy="187325"/>
          </a:xfrm>
          <a:custGeom>
            <a:avLst/>
            <a:gdLst>
              <a:gd name="connsiteX0" fmla="*/ 0 w 202406"/>
              <a:gd name="connsiteY0" fmla="*/ 100012 h 188119"/>
              <a:gd name="connsiteX1" fmla="*/ 95250 w 202406"/>
              <a:gd name="connsiteY1" fmla="*/ 142875 h 188119"/>
              <a:gd name="connsiteX2" fmla="*/ 142875 w 202406"/>
              <a:gd name="connsiteY2" fmla="*/ 188119 h 188119"/>
              <a:gd name="connsiteX3" fmla="*/ 202406 w 202406"/>
              <a:gd name="connsiteY3" fmla="*/ 123825 h 188119"/>
              <a:gd name="connsiteX4" fmla="*/ 145256 w 202406"/>
              <a:gd name="connsiteY4" fmla="*/ 73819 h 188119"/>
              <a:gd name="connsiteX5" fmla="*/ 178593 w 202406"/>
              <a:gd name="connsiteY5" fmla="*/ 7144 h 188119"/>
              <a:gd name="connsiteX6" fmla="*/ 100012 w 202406"/>
              <a:gd name="connsiteY6" fmla="*/ 0 h 188119"/>
              <a:gd name="connsiteX7" fmla="*/ 69056 w 202406"/>
              <a:gd name="connsiteY7" fmla="*/ 26194 h 188119"/>
              <a:gd name="connsiteX8" fmla="*/ 59531 w 202406"/>
              <a:gd name="connsiteY8" fmla="*/ 42862 h 188119"/>
              <a:gd name="connsiteX9" fmla="*/ 85725 w 202406"/>
              <a:gd name="connsiteY9" fmla="*/ 73819 h 188119"/>
              <a:gd name="connsiteX10" fmla="*/ 66675 w 202406"/>
              <a:gd name="connsiteY10" fmla="*/ 95250 h 188119"/>
              <a:gd name="connsiteX11" fmla="*/ 0 w 202406"/>
              <a:gd name="connsiteY11" fmla="*/ 100012 h 1881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02406" h="188119">
                <a:moveTo>
                  <a:pt x="0" y="100012"/>
                </a:moveTo>
                <a:lnTo>
                  <a:pt x="95250" y="142875"/>
                </a:lnTo>
                <a:lnTo>
                  <a:pt x="142875" y="188119"/>
                </a:lnTo>
                <a:lnTo>
                  <a:pt x="202406" y="123825"/>
                </a:lnTo>
                <a:lnTo>
                  <a:pt x="145256" y="73819"/>
                </a:lnTo>
                <a:lnTo>
                  <a:pt x="178593" y="7144"/>
                </a:lnTo>
                <a:lnTo>
                  <a:pt x="100012" y="0"/>
                </a:lnTo>
                <a:lnTo>
                  <a:pt x="69056" y="26194"/>
                </a:lnTo>
                <a:lnTo>
                  <a:pt x="59531" y="42862"/>
                </a:lnTo>
                <a:lnTo>
                  <a:pt x="85725" y="73819"/>
                </a:lnTo>
                <a:lnTo>
                  <a:pt x="66675" y="95250"/>
                </a:lnTo>
                <a:lnTo>
                  <a:pt x="0" y="100012"/>
                </a:lnTo>
                <a:close/>
              </a:path>
            </a:pathLst>
          </a:cu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tr-TR"/>
          </a:p>
        </p:txBody>
      </p:sp>
      <p:sp>
        <p:nvSpPr>
          <p:cNvPr id="84" name="Freeform: Shape 83">
            <a:extLst>
              <a:ext uri="{FF2B5EF4-FFF2-40B4-BE49-F238E27FC236}">
                <a16:creationId xmlns:a16="http://schemas.microsoft.com/office/drawing/2014/main" id="{BC01D46F-C422-CCDD-BF54-984DD7BB2008}"/>
              </a:ext>
            </a:extLst>
          </p:cNvPr>
          <p:cNvSpPr/>
          <p:nvPr/>
        </p:nvSpPr>
        <p:spPr>
          <a:xfrm>
            <a:off x="2830513" y="1517261"/>
            <a:ext cx="176212" cy="142875"/>
          </a:xfrm>
          <a:custGeom>
            <a:avLst/>
            <a:gdLst>
              <a:gd name="connsiteX0" fmla="*/ 35718 w 176212"/>
              <a:gd name="connsiteY0" fmla="*/ 142875 h 142875"/>
              <a:gd name="connsiteX1" fmla="*/ 57150 w 176212"/>
              <a:gd name="connsiteY1" fmla="*/ 97632 h 142875"/>
              <a:gd name="connsiteX2" fmla="*/ 145256 w 176212"/>
              <a:gd name="connsiteY2" fmla="*/ 76200 h 142875"/>
              <a:gd name="connsiteX3" fmla="*/ 176212 w 176212"/>
              <a:gd name="connsiteY3" fmla="*/ 23813 h 142875"/>
              <a:gd name="connsiteX4" fmla="*/ 45243 w 176212"/>
              <a:gd name="connsiteY4" fmla="*/ 0 h 142875"/>
              <a:gd name="connsiteX5" fmla="*/ 0 w 176212"/>
              <a:gd name="connsiteY5" fmla="*/ 38100 h 142875"/>
              <a:gd name="connsiteX6" fmla="*/ 35718 w 176212"/>
              <a:gd name="connsiteY6" fmla="*/ 142875 h 142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6212" h="142875">
                <a:moveTo>
                  <a:pt x="35718" y="142875"/>
                </a:moveTo>
                <a:lnTo>
                  <a:pt x="57150" y="97632"/>
                </a:lnTo>
                <a:lnTo>
                  <a:pt x="145256" y="76200"/>
                </a:lnTo>
                <a:lnTo>
                  <a:pt x="176212" y="23813"/>
                </a:lnTo>
                <a:lnTo>
                  <a:pt x="45243" y="0"/>
                </a:lnTo>
                <a:lnTo>
                  <a:pt x="0" y="38100"/>
                </a:lnTo>
                <a:lnTo>
                  <a:pt x="35718" y="142875"/>
                </a:lnTo>
                <a:close/>
              </a:path>
            </a:pathLst>
          </a:cu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tr-TR"/>
          </a:p>
        </p:txBody>
      </p:sp>
      <p:sp>
        <p:nvSpPr>
          <p:cNvPr id="85" name="Freeform: Shape 84">
            <a:extLst>
              <a:ext uri="{FF2B5EF4-FFF2-40B4-BE49-F238E27FC236}">
                <a16:creationId xmlns:a16="http://schemas.microsoft.com/office/drawing/2014/main" id="{E2F021D8-E1FC-F8F3-6B41-A6FD435962F8}"/>
              </a:ext>
            </a:extLst>
          </p:cNvPr>
          <p:cNvSpPr/>
          <p:nvPr/>
        </p:nvSpPr>
        <p:spPr>
          <a:xfrm>
            <a:off x="2163763" y="1342636"/>
            <a:ext cx="374650" cy="155575"/>
          </a:xfrm>
          <a:custGeom>
            <a:avLst/>
            <a:gdLst>
              <a:gd name="connsiteX0" fmla="*/ 128587 w 373856"/>
              <a:gd name="connsiteY0" fmla="*/ 157162 h 157162"/>
              <a:gd name="connsiteX1" fmla="*/ 247650 w 373856"/>
              <a:gd name="connsiteY1" fmla="*/ 119062 h 157162"/>
              <a:gd name="connsiteX2" fmla="*/ 350043 w 373856"/>
              <a:gd name="connsiteY2" fmla="*/ 102394 h 157162"/>
              <a:gd name="connsiteX3" fmla="*/ 373856 w 373856"/>
              <a:gd name="connsiteY3" fmla="*/ 66675 h 157162"/>
              <a:gd name="connsiteX4" fmla="*/ 280987 w 373856"/>
              <a:gd name="connsiteY4" fmla="*/ 61912 h 157162"/>
              <a:gd name="connsiteX5" fmla="*/ 252412 w 373856"/>
              <a:gd name="connsiteY5" fmla="*/ 0 h 157162"/>
              <a:gd name="connsiteX6" fmla="*/ 214312 w 373856"/>
              <a:gd name="connsiteY6" fmla="*/ 40481 h 157162"/>
              <a:gd name="connsiteX7" fmla="*/ 259556 w 373856"/>
              <a:gd name="connsiteY7" fmla="*/ 80962 h 157162"/>
              <a:gd name="connsiteX8" fmla="*/ 200025 w 373856"/>
              <a:gd name="connsiteY8" fmla="*/ 80962 h 157162"/>
              <a:gd name="connsiteX9" fmla="*/ 88106 w 373856"/>
              <a:gd name="connsiteY9" fmla="*/ 38100 h 157162"/>
              <a:gd name="connsiteX10" fmla="*/ 42862 w 373856"/>
              <a:gd name="connsiteY10" fmla="*/ 54769 h 157162"/>
              <a:gd name="connsiteX11" fmla="*/ 0 w 373856"/>
              <a:gd name="connsiteY11" fmla="*/ 104775 h 157162"/>
              <a:gd name="connsiteX12" fmla="*/ 176212 w 373856"/>
              <a:gd name="connsiteY12" fmla="*/ 104775 h 157162"/>
              <a:gd name="connsiteX13" fmla="*/ 128587 w 373856"/>
              <a:gd name="connsiteY13" fmla="*/ 157162 h 1571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373856" h="157162">
                <a:moveTo>
                  <a:pt x="128587" y="157162"/>
                </a:moveTo>
                <a:lnTo>
                  <a:pt x="247650" y="119062"/>
                </a:lnTo>
                <a:lnTo>
                  <a:pt x="350043" y="102394"/>
                </a:lnTo>
                <a:lnTo>
                  <a:pt x="373856" y="66675"/>
                </a:lnTo>
                <a:lnTo>
                  <a:pt x="280987" y="61912"/>
                </a:lnTo>
                <a:lnTo>
                  <a:pt x="252412" y="0"/>
                </a:lnTo>
                <a:lnTo>
                  <a:pt x="214312" y="40481"/>
                </a:lnTo>
                <a:lnTo>
                  <a:pt x="259556" y="80962"/>
                </a:lnTo>
                <a:lnTo>
                  <a:pt x="200025" y="80962"/>
                </a:lnTo>
                <a:lnTo>
                  <a:pt x="88106" y="38100"/>
                </a:lnTo>
                <a:lnTo>
                  <a:pt x="42862" y="54769"/>
                </a:lnTo>
                <a:lnTo>
                  <a:pt x="0" y="104775"/>
                </a:lnTo>
                <a:lnTo>
                  <a:pt x="176212" y="104775"/>
                </a:lnTo>
                <a:lnTo>
                  <a:pt x="128587" y="157162"/>
                </a:lnTo>
                <a:close/>
              </a:path>
            </a:pathLst>
          </a:cu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tr-TR"/>
          </a:p>
        </p:txBody>
      </p:sp>
      <p:sp>
        <p:nvSpPr>
          <p:cNvPr id="86" name="Freeform: Shape 85">
            <a:extLst>
              <a:ext uri="{FF2B5EF4-FFF2-40B4-BE49-F238E27FC236}">
                <a16:creationId xmlns:a16="http://schemas.microsoft.com/office/drawing/2014/main" id="{E036733C-8A3C-EA69-B707-320C1D25CD9A}"/>
              </a:ext>
            </a:extLst>
          </p:cNvPr>
          <p:cNvSpPr/>
          <p:nvPr/>
        </p:nvSpPr>
        <p:spPr>
          <a:xfrm>
            <a:off x="2001838" y="1314061"/>
            <a:ext cx="215900" cy="96837"/>
          </a:xfrm>
          <a:custGeom>
            <a:avLst/>
            <a:gdLst>
              <a:gd name="connsiteX0" fmla="*/ 0 w 216693"/>
              <a:gd name="connsiteY0" fmla="*/ 95250 h 97631"/>
              <a:gd name="connsiteX1" fmla="*/ 104775 w 216693"/>
              <a:gd name="connsiteY1" fmla="*/ 97631 h 97631"/>
              <a:gd name="connsiteX2" fmla="*/ 140493 w 216693"/>
              <a:gd name="connsiteY2" fmla="*/ 47625 h 97631"/>
              <a:gd name="connsiteX3" fmla="*/ 159543 w 216693"/>
              <a:gd name="connsiteY3" fmla="*/ 92869 h 97631"/>
              <a:gd name="connsiteX4" fmla="*/ 216693 w 216693"/>
              <a:gd name="connsiteY4" fmla="*/ 0 h 97631"/>
              <a:gd name="connsiteX5" fmla="*/ 147637 w 216693"/>
              <a:gd name="connsiteY5" fmla="*/ 33337 h 97631"/>
              <a:gd name="connsiteX6" fmla="*/ 88106 w 216693"/>
              <a:gd name="connsiteY6" fmla="*/ 21431 h 97631"/>
              <a:gd name="connsiteX7" fmla="*/ 0 w 216693"/>
              <a:gd name="connsiteY7" fmla="*/ 95250 h 976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16693" h="97631">
                <a:moveTo>
                  <a:pt x="0" y="95250"/>
                </a:moveTo>
                <a:lnTo>
                  <a:pt x="104775" y="97631"/>
                </a:lnTo>
                <a:lnTo>
                  <a:pt x="140493" y="47625"/>
                </a:lnTo>
                <a:lnTo>
                  <a:pt x="159543" y="92869"/>
                </a:lnTo>
                <a:lnTo>
                  <a:pt x="216693" y="0"/>
                </a:lnTo>
                <a:lnTo>
                  <a:pt x="147637" y="33337"/>
                </a:lnTo>
                <a:lnTo>
                  <a:pt x="88106" y="21431"/>
                </a:lnTo>
                <a:lnTo>
                  <a:pt x="0" y="95250"/>
                </a:lnTo>
                <a:close/>
              </a:path>
            </a:pathLst>
          </a:cu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tr-TR"/>
          </a:p>
        </p:txBody>
      </p:sp>
      <p:sp>
        <p:nvSpPr>
          <p:cNvPr id="87" name="Freeform: Shape 86">
            <a:extLst>
              <a:ext uri="{FF2B5EF4-FFF2-40B4-BE49-F238E27FC236}">
                <a16:creationId xmlns:a16="http://schemas.microsoft.com/office/drawing/2014/main" id="{0552E046-72D1-DA93-2224-0D6A985CD023}"/>
              </a:ext>
            </a:extLst>
          </p:cNvPr>
          <p:cNvSpPr/>
          <p:nvPr/>
        </p:nvSpPr>
        <p:spPr>
          <a:xfrm>
            <a:off x="2293938" y="1239448"/>
            <a:ext cx="123825" cy="96838"/>
          </a:xfrm>
          <a:custGeom>
            <a:avLst/>
            <a:gdLst>
              <a:gd name="connsiteX0" fmla="*/ 92869 w 123825"/>
              <a:gd name="connsiteY0" fmla="*/ 83344 h 97631"/>
              <a:gd name="connsiteX1" fmla="*/ 28575 w 123825"/>
              <a:gd name="connsiteY1" fmla="*/ 97631 h 97631"/>
              <a:gd name="connsiteX2" fmla="*/ 0 w 123825"/>
              <a:gd name="connsiteY2" fmla="*/ 35719 h 97631"/>
              <a:gd name="connsiteX3" fmla="*/ 80963 w 123825"/>
              <a:gd name="connsiteY3" fmla="*/ 0 h 97631"/>
              <a:gd name="connsiteX4" fmla="*/ 123825 w 123825"/>
              <a:gd name="connsiteY4" fmla="*/ 26194 h 97631"/>
              <a:gd name="connsiteX5" fmla="*/ 92869 w 123825"/>
              <a:gd name="connsiteY5" fmla="*/ 83344 h 976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3825" h="97631">
                <a:moveTo>
                  <a:pt x="92869" y="83344"/>
                </a:moveTo>
                <a:lnTo>
                  <a:pt x="28575" y="97631"/>
                </a:lnTo>
                <a:lnTo>
                  <a:pt x="0" y="35719"/>
                </a:lnTo>
                <a:lnTo>
                  <a:pt x="80963" y="0"/>
                </a:lnTo>
                <a:lnTo>
                  <a:pt x="123825" y="26194"/>
                </a:lnTo>
                <a:lnTo>
                  <a:pt x="92869" y="83344"/>
                </a:lnTo>
                <a:close/>
              </a:path>
            </a:pathLst>
          </a:cu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tr-TR"/>
          </a:p>
        </p:txBody>
      </p:sp>
      <p:sp>
        <p:nvSpPr>
          <p:cNvPr id="88" name="Freeform: Shape 87">
            <a:extLst>
              <a:ext uri="{FF2B5EF4-FFF2-40B4-BE49-F238E27FC236}">
                <a16:creationId xmlns:a16="http://schemas.microsoft.com/office/drawing/2014/main" id="{044AD84F-B872-F5C1-B15A-3D24CDE518BD}"/>
              </a:ext>
            </a:extLst>
          </p:cNvPr>
          <p:cNvSpPr/>
          <p:nvPr/>
        </p:nvSpPr>
        <p:spPr>
          <a:xfrm>
            <a:off x="2547938" y="1368036"/>
            <a:ext cx="249237" cy="101600"/>
          </a:xfrm>
          <a:custGeom>
            <a:avLst/>
            <a:gdLst>
              <a:gd name="connsiteX0" fmla="*/ 0 w 250031"/>
              <a:gd name="connsiteY0" fmla="*/ 11906 h 102393"/>
              <a:gd name="connsiteX1" fmla="*/ 83344 w 250031"/>
              <a:gd name="connsiteY1" fmla="*/ 66675 h 102393"/>
              <a:gd name="connsiteX2" fmla="*/ 140494 w 250031"/>
              <a:gd name="connsiteY2" fmla="*/ 52387 h 102393"/>
              <a:gd name="connsiteX3" fmla="*/ 133350 w 250031"/>
              <a:gd name="connsiteY3" fmla="*/ 102393 h 102393"/>
              <a:gd name="connsiteX4" fmla="*/ 250031 w 250031"/>
              <a:gd name="connsiteY4" fmla="*/ 83343 h 102393"/>
              <a:gd name="connsiteX5" fmla="*/ 230981 w 250031"/>
              <a:gd name="connsiteY5" fmla="*/ 76200 h 102393"/>
              <a:gd name="connsiteX6" fmla="*/ 228600 w 250031"/>
              <a:gd name="connsiteY6" fmla="*/ 14287 h 102393"/>
              <a:gd name="connsiteX7" fmla="*/ 128587 w 250031"/>
              <a:gd name="connsiteY7" fmla="*/ 0 h 102393"/>
              <a:gd name="connsiteX8" fmla="*/ 0 w 250031"/>
              <a:gd name="connsiteY8" fmla="*/ 11906 h 1023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50031" h="102393">
                <a:moveTo>
                  <a:pt x="0" y="11906"/>
                </a:moveTo>
                <a:lnTo>
                  <a:pt x="83344" y="66675"/>
                </a:lnTo>
                <a:lnTo>
                  <a:pt x="140494" y="52387"/>
                </a:lnTo>
                <a:lnTo>
                  <a:pt x="133350" y="102393"/>
                </a:lnTo>
                <a:lnTo>
                  <a:pt x="250031" y="83343"/>
                </a:lnTo>
                <a:lnTo>
                  <a:pt x="230981" y="76200"/>
                </a:lnTo>
                <a:cubicBezTo>
                  <a:pt x="230187" y="55562"/>
                  <a:pt x="229394" y="34925"/>
                  <a:pt x="228600" y="14287"/>
                </a:cubicBezTo>
                <a:lnTo>
                  <a:pt x="128587" y="0"/>
                </a:lnTo>
                <a:lnTo>
                  <a:pt x="0" y="11906"/>
                </a:lnTo>
                <a:close/>
              </a:path>
            </a:pathLst>
          </a:cu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tr-TR"/>
          </a:p>
        </p:txBody>
      </p:sp>
      <p:sp>
        <p:nvSpPr>
          <p:cNvPr id="89" name="Freeform: Shape 88">
            <a:extLst>
              <a:ext uri="{FF2B5EF4-FFF2-40B4-BE49-F238E27FC236}">
                <a16:creationId xmlns:a16="http://schemas.microsoft.com/office/drawing/2014/main" id="{D9963B00-D8A8-7AA8-8203-58485546D2CE}"/>
              </a:ext>
            </a:extLst>
          </p:cNvPr>
          <p:cNvSpPr/>
          <p:nvPr/>
        </p:nvSpPr>
        <p:spPr>
          <a:xfrm>
            <a:off x="2525713" y="1210873"/>
            <a:ext cx="196850" cy="106363"/>
          </a:xfrm>
          <a:custGeom>
            <a:avLst/>
            <a:gdLst>
              <a:gd name="connsiteX0" fmla="*/ 0 w 197643"/>
              <a:gd name="connsiteY0" fmla="*/ 0 h 107156"/>
              <a:gd name="connsiteX1" fmla="*/ 142875 w 197643"/>
              <a:gd name="connsiteY1" fmla="*/ 19050 h 107156"/>
              <a:gd name="connsiteX2" fmla="*/ 197643 w 197643"/>
              <a:gd name="connsiteY2" fmla="*/ 88106 h 107156"/>
              <a:gd name="connsiteX3" fmla="*/ 164306 w 197643"/>
              <a:gd name="connsiteY3" fmla="*/ 107156 h 107156"/>
              <a:gd name="connsiteX4" fmla="*/ 128587 w 197643"/>
              <a:gd name="connsiteY4" fmla="*/ 61913 h 107156"/>
              <a:gd name="connsiteX5" fmla="*/ 61912 w 197643"/>
              <a:gd name="connsiteY5" fmla="*/ 73819 h 107156"/>
              <a:gd name="connsiteX6" fmla="*/ 0 w 197643"/>
              <a:gd name="connsiteY6" fmla="*/ 0 h 107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97643" h="107156">
                <a:moveTo>
                  <a:pt x="0" y="0"/>
                </a:moveTo>
                <a:lnTo>
                  <a:pt x="142875" y="19050"/>
                </a:lnTo>
                <a:lnTo>
                  <a:pt x="197643" y="88106"/>
                </a:lnTo>
                <a:lnTo>
                  <a:pt x="164306" y="107156"/>
                </a:lnTo>
                <a:lnTo>
                  <a:pt x="128587" y="61913"/>
                </a:lnTo>
                <a:lnTo>
                  <a:pt x="61912" y="73819"/>
                </a:lnTo>
                <a:lnTo>
                  <a:pt x="0" y="0"/>
                </a:lnTo>
                <a:close/>
              </a:path>
            </a:pathLst>
          </a:cu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tr-TR"/>
          </a:p>
        </p:txBody>
      </p:sp>
      <p:sp>
        <p:nvSpPr>
          <p:cNvPr id="90" name="Oval 89">
            <a:extLst>
              <a:ext uri="{FF2B5EF4-FFF2-40B4-BE49-F238E27FC236}">
                <a16:creationId xmlns:a16="http://schemas.microsoft.com/office/drawing/2014/main" id="{FB4CFB02-AB14-D1F4-8267-E0237223B66E}"/>
              </a:ext>
            </a:extLst>
          </p:cNvPr>
          <p:cNvSpPr/>
          <p:nvPr/>
        </p:nvSpPr>
        <p:spPr>
          <a:xfrm>
            <a:off x="3405188" y="1876036"/>
            <a:ext cx="52387" cy="5556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tr-TR"/>
          </a:p>
        </p:txBody>
      </p:sp>
      <p:sp>
        <p:nvSpPr>
          <p:cNvPr id="91" name="Freeform: Shape 90">
            <a:extLst>
              <a:ext uri="{FF2B5EF4-FFF2-40B4-BE49-F238E27FC236}">
                <a16:creationId xmlns:a16="http://schemas.microsoft.com/office/drawing/2014/main" id="{22A5DF49-9A88-A426-2719-69B52AF6043A}"/>
              </a:ext>
            </a:extLst>
          </p:cNvPr>
          <p:cNvSpPr/>
          <p:nvPr/>
        </p:nvSpPr>
        <p:spPr>
          <a:xfrm>
            <a:off x="2805113" y="1425186"/>
            <a:ext cx="104775" cy="66675"/>
          </a:xfrm>
          <a:custGeom>
            <a:avLst/>
            <a:gdLst>
              <a:gd name="connsiteX0" fmla="*/ 0 w 104775"/>
              <a:gd name="connsiteY0" fmla="*/ 30956 h 66675"/>
              <a:gd name="connsiteX1" fmla="*/ 80962 w 104775"/>
              <a:gd name="connsiteY1" fmla="*/ 66675 h 66675"/>
              <a:gd name="connsiteX2" fmla="*/ 104775 w 104775"/>
              <a:gd name="connsiteY2" fmla="*/ 30956 h 66675"/>
              <a:gd name="connsiteX3" fmla="*/ 69056 w 104775"/>
              <a:gd name="connsiteY3" fmla="*/ 0 h 66675"/>
              <a:gd name="connsiteX4" fmla="*/ 0 w 104775"/>
              <a:gd name="connsiteY4" fmla="*/ 30956 h 66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4775" h="66675">
                <a:moveTo>
                  <a:pt x="0" y="30956"/>
                </a:moveTo>
                <a:lnTo>
                  <a:pt x="80962" y="66675"/>
                </a:lnTo>
                <a:lnTo>
                  <a:pt x="104775" y="30956"/>
                </a:lnTo>
                <a:lnTo>
                  <a:pt x="69056" y="0"/>
                </a:lnTo>
                <a:lnTo>
                  <a:pt x="0" y="30956"/>
                </a:lnTo>
                <a:close/>
              </a:path>
            </a:pathLst>
          </a:cu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tr-TR"/>
          </a:p>
        </p:txBody>
      </p:sp>
      <p:sp>
        <p:nvSpPr>
          <p:cNvPr id="92" name="Freeform: Shape 91">
            <a:extLst>
              <a:ext uri="{FF2B5EF4-FFF2-40B4-BE49-F238E27FC236}">
                <a16:creationId xmlns:a16="http://schemas.microsoft.com/office/drawing/2014/main" id="{997DE09E-0A4F-DA07-545C-AD6696E7AA77}"/>
              </a:ext>
            </a:extLst>
          </p:cNvPr>
          <p:cNvSpPr/>
          <p:nvPr/>
        </p:nvSpPr>
        <p:spPr>
          <a:xfrm>
            <a:off x="2805113" y="1353748"/>
            <a:ext cx="533400" cy="153988"/>
          </a:xfrm>
          <a:custGeom>
            <a:avLst/>
            <a:gdLst>
              <a:gd name="connsiteX0" fmla="*/ 0 w 533400"/>
              <a:gd name="connsiteY0" fmla="*/ 2381 h 154781"/>
              <a:gd name="connsiteX1" fmla="*/ 73819 w 533400"/>
              <a:gd name="connsiteY1" fmla="*/ 50006 h 154781"/>
              <a:gd name="connsiteX2" fmla="*/ 135731 w 533400"/>
              <a:gd name="connsiteY2" fmla="*/ 47625 h 154781"/>
              <a:gd name="connsiteX3" fmla="*/ 142875 w 533400"/>
              <a:gd name="connsiteY3" fmla="*/ 111919 h 154781"/>
              <a:gd name="connsiteX4" fmla="*/ 295275 w 533400"/>
              <a:gd name="connsiteY4" fmla="*/ 154781 h 154781"/>
              <a:gd name="connsiteX5" fmla="*/ 509587 w 533400"/>
              <a:gd name="connsiteY5" fmla="*/ 133350 h 154781"/>
              <a:gd name="connsiteX6" fmla="*/ 533400 w 533400"/>
              <a:gd name="connsiteY6" fmla="*/ 78581 h 154781"/>
              <a:gd name="connsiteX7" fmla="*/ 435769 w 533400"/>
              <a:gd name="connsiteY7" fmla="*/ 54769 h 154781"/>
              <a:gd name="connsiteX8" fmla="*/ 285750 w 533400"/>
              <a:gd name="connsiteY8" fmla="*/ 85725 h 154781"/>
              <a:gd name="connsiteX9" fmla="*/ 190500 w 533400"/>
              <a:gd name="connsiteY9" fmla="*/ 42863 h 154781"/>
              <a:gd name="connsiteX10" fmla="*/ 157162 w 533400"/>
              <a:gd name="connsiteY10" fmla="*/ 0 h 154781"/>
              <a:gd name="connsiteX11" fmla="*/ 0 w 533400"/>
              <a:gd name="connsiteY11" fmla="*/ 2381 h 1547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533400" h="154781">
                <a:moveTo>
                  <a:pt x="0" y="2381"/>
                </a:moveTo>
                <a:lnTo>
                  <a:pt x="73819" y="50006"/>
                </a:lnTo>
                <a:lnTo>
                  <a:pt x="135731" y="47625"/>
                </a:lnTo>
                <a:lnTo>
                  <a:pt x="142875" y="111919"/>
                </a:lnTo>
                <a:lnTo>
                  <a:pt x="295275" y="154781"/>
                </a:lnTo>
                <a:lnTo>
                  <a:pt x="509587" y="133350"/>
                </a:lnTo>
                <a:lnTo>
                  <a:pt x="533400" y="78581"/>
                </a:lnTo>
                <a:lnTo>
                  <a:pt x="435769" y="54769"/>
                </a:lnTo>
                <a:lnTo>
                  <a:pt x="285750" y="85725"/>
                </a:lnTo>
                <a:lnTo>
                  <a:pt x="190500" y="42863"/>
                </a:lnTo>
                <a:lnTo>
                  <a:pt x="157162" y="0"/>
                </a:lnTo>
                <a:lnTo>
                  <a:pt x="0" y="2381"/>
                </a:lnTo>
                <a:close/>
              </a:path>
            </a:pathLst>
          </a:cu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tr-TR"/>
          </a:p>
        </p:txBody>
      </p:sp>
      <p:sp>
        <p:nvSpPr>
          <p:cNvPr id="93" name="Freeform: Shape 92">
            <a:extLst>
              <a:ext uri="{FF2B5EF4-FFF2-40B4-BE49-F238E27FC236}">
                <a16:creationId xmlns:a16="http://schemas.microsoft.com/office/drawing/2014/main" id="{A5375B0A-FF0C-D5B9-6F29-F295EDFB2FC1}"/>
              </a:ext>
            </a:extLst>
          </p:cNvPr>
          <p:cNvSpPr/>
          <p:nvPr/>
        </p:nvSpPr>
        <p:spPr>
          <a:xfrm>
            <a:off x="2749550" y="1234686"/>
            <a:ext cx="122238" cy="71437"/>
          </a:xfrm>
          <a:custGeom>
            <a:avLst/>
            <a:gdLst>
              <a:gd name="connsiteX0" fmla="*/ 0 w 121444"/>
              <a:gd name="connsiteY0" fmla="*/ 0 h 71437"/>
              <a:gd name="connsiteX1" fmla="*/ 28575 w 121444"/>
              <a:gd name="connsiteY1" fmla="*/ 45243 h 71437"/>
              <a:gd name="connsiteX2" fmla="*/ 54769 w 121444"/>
              <a:gd name="connsiteY2" fmla="*/ 54768 h 71437"/>
              <a:gd name="connsiteX3" fmla="*/ 76200 w 121444"/>
              <a:gd name="connsiteY3" fmla="*/ 71437 h 71437"/>
              <a:gd name="connsiteX4" fmla="*/ 121444 w 121444"/>
              <a:gd name="connsiteY4" fmla="*/ 40481 h 71437"/>
              <a:gd name="connsiteX5" fmla="*/ 0 w 121444"/>
              <a:gd name="connsiteY5" fmla="*/ 0 h 714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1444" h="71437">
                <a:moveTo>
                  <a:pt x="0" y="0"/>
                </a:moveTo>
                <a:lnTo>
                  <a:pt x="28575" y="45243"/>
                </a:lnTo>
                <a:lnTo>
                  <a:pt x="54769" y="54768"/>
                </a:lnTo>
                <a:lnTo>
                  <a:pt x="76200" y="71437"/>
                </a:lnTo>
                <a:lnTo>
                  <a:pt x="121444" y="40481"/>
                </a:lnTo>
                <a:lnTo>
                  <a:pt x="0" y="0"/>
                </a:lnTo>
                <a:close/>
              </a:path>
            </a:pathLst>
          </a:cu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tr-TR"/>
          </a:p>
        </p:txBody>
      </p:sp>
      <p:sp>
        <p:nvSpPr>
          <p:cNvPr id="94" name="Freeform: Shape 93">
            <a:extLst>
              <a:ext uri="{FF2B5EF4-FFF2-40B4-BE49-F238E27FC236}">
                <a16:creationId xmlns:a16="http://schemas.microsoft.com/office/drawing/2014/main" id="{E2950CB5-DDD6-E1CD-1AB6-5D953FA740F1}"/>
              </a:ext>
            </a:extLst>
          </p:cNvPr>
          <p:cNvSpPr/>
          <p:nvPr/>
        </p:nvSpPr>
        <p:spPr>
          <a:xfrm>
            <a:off x="2976563" y="887023"/>
            <a:ext cx="930275" cy="512763"/>
          </a:xfrm>
          <a:custGeom>
            <a:avLst/>
            <a:gdLst>
              <a:gd name="connsiteX0" fmla="*/ 76200 w 931069"/>
              <a:gd name="connsiteY0" fmla="*/ 495300 h 511969"/>
              <a:gd name="connsiteX1" fmla="*/ 190500 w 931069"/>
              <a:gd name="connsiteY1" fmla="*/ 504825 h 511969"/>
              <a:gd name="connsiteX2" fmla="*/ 219075 w 931069"/>
              <a:gd name="connsiteY2" fmla="*/ 483394 h 511969"/>
              <a:gd name="connsiteX3" fmla="*/ 252412 w 931069"/>
              <a:gd name="connsiteY3" fmla="*/ 504825 h 511969"/>
              <a:gd name="connsiteX4" fmla="*/ 295275 w 931069"/>
              <a:gd name="connsiteY4" fmla="*/ 481013 h 511969"/>
              <a:gd name="connsiteX5" fmla="*/ 352425 w 931069"/>
              <a:gd name="connsiteY5" fmla="*/ 511969 h 511969"/>
              <a:gd name="connsiteX6" fmla="*/ 409575 w 931069"/>
              <a:gd name="connsiteY6" fmla="*/ 490538 h 511969"/>
              <a:gd name="connsiteX7" fmla="*/ 342900 w 931069"/>
              <a:gd name="connsiteY7" fmla="*/ 457200 h 511969"/>
              <a:gd name="connsiteX8" fmla="*/ 488156 w 931069"/>
              <a:gd name="connsiteY8" fmla="*/ 392906 h 511969"/>
              <a:gd name="connsiteX9" fmla="*/ 523875 w 931069"/>
              <a:gd name="connsiteY9" fmla="*/ 328613 h 511969"/>
              <a:gd name="connsiteX10" fmla="*/ 466725 w 931069"/>
              <a:gd name="connsiteY10" fmla="*/ 297656 h 511969"/>
              <a:gd name="connsiteX11" fmla="*/ 581025 w 931069"/>
              <a:gd name="connsiteY11" fmla="*/ 297656 h 511969"/>
              <a:gd name="connsiteX12" fmla="*/ 931069 w 931069"/>
              <a:gd name="connsiteY12" fmla="*/ 66675 h 511969"/>
              <a:gd name="connsiteX13" fmla="*/ 854869 w 931069"/>
              <a:gd name="connsiteY13" fmla="*/ 47625 h 511969"/>
              <a:gd name="connsiteX14" fmla="*/ 804862 w 931069"/>
              <a:gd name="connsiteY14" fmla="*/ 26194 h 511969"/>
              <a:gd name="connsiteX15" fmla="*/ 633412 w 931069"/>
              <a:gd name="connsiteY15" fmla="*/ 0 h 511969"/>
              <a:gd name="connsiteX16" fmla="*/ 395287 w 931069"/>
              <a:gd name="connsiteY16" fmla="*/ 2381 h 511969"/>
              <a:gd name="connsiteX17" fmla="*/ 285750 w 931069"/>
              <a:gd name="connsiteY17" fmla="*/ 35719 h 511969"/>
              <a:gd name="connsiteX18" fmla="*/ 119062 w 931069"/>
              <a:gd name="connsiteY18" fmla="*/ 76200 h 511969"/>
              <a:gd name="connsiteX19" fmla="*/ 0 w 931069"/>
              <a:gd name="connsiteY19" fmla="*/ 123825 h 511969"/>
              <a:gd name="connsiteX20" fmla="*/ 116681 w 931069"/>
              <a:gd name="connsiteY20" fmla="*/ 228600 h 511969"/>
              <a:gd name="connsiteX21" fmla="*/ 204787 w 931069"/>
              <a:gd name="connsiteY21" fmla="*/ 228600 h 511969"/>
              <a:gd name="connsiteX22" fmla="*/ 142875 w 931069"/>
              <a:gd name="connsiteY22" fmla="*/ 257175 h 511969"/>
              <a:gd name="connsiteX23" fmla="*/ 157162 w 931069"/>
              <a:gd name="connsiteY23" fmla="*/ 276225 h 511969"/>
              <a:gd name="connsiteX24" fmla="*/ 204787 w 931069"/>
              <a:gd name="connsiteY24" fmla="*/ 309563 h 511969"/>
              <a:gd name="connsiteX25" fmla="*/ 226219 w 931069"/>
              <a:gd name="connsiteY25" fmla="*/ 364331 h 511969"/>
              <a:gd name="connsiteX26" fmla="*/ 138112 w 931069"/>
              <a:gd name="connsiteY26" fmla="*/ 373856 h 511969"/>
              <a:gd name="connsiteX27" fmla="*/ 109537 w 931069"/>
              <a:gd name="connsiteY27" fmla="*/ 390525 h 511969"/>
              <a:gd name="connsiteX28" fmla="*/ 202406 w 931069"/>
              <a:gd name="connsiteY28" fmla="*/ 416719 h 511969"/>
              <a:gd name="connsiteX29" fmla="*/ 245269 w 931069"/>
              <a:gd name="connsiteY29" fmla="*/ 435769 h 511969"/>
              <a:gd name="connsiteX30" fmla="*/ 176212 w 931069"/>
              <a:gd name="connsiteY30" fmla="*/ 447675 h 511969"/>
              <a:gd name="connsiteX31" fmla="*/ 92869 w 931069"/>
              <a:gd name="connsiteY31" fmla="*/ 414338 h 511969"/>
              <a:gd name="connsiteX32" fmla="*/ 121444 w 931069"/>
              <a:gd name="connsiteY32" fmla="*/ 469106 h 511969"/>
              <a:gd name="connsiteX33" fmla="*/ 76200 w 931069"/>
              <a:gd name="connsiteY33" fmla="*/ 495300 h 5119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931069" h="511969">
                <a:moveTo>
                  <a:pt x="76200" y="495300"/>
                </a:moveTo>
                <a:lnTo>
                  <a:pt x="190500" y="504825"/>
                </a:lnTo>
                <a:lnTo>
                  <a:pt x="219075" y="483394"/>
                </a:lnTo>
                <a:lnTo>
                  <a:pt x="252412" y="504825"/>
                </a:lnTo>
                <a:lnTo>
                  <a:pt x="295275" y="481013"/>
                </a:lnTo>
                <a:lnTo>
                  <a:pt x="352425" y="511969"/>
                </a:lnTo>
                <a:lnTo>
                  <a:pt x="409575" y="490538"/>
                </a:lnTo>
                <a:lnTo>
                  <a:pt x="342900" y="457200"/>
                </a:lnTo>
                <a:lnTo>
                  <a:pt x="488156" y="392906"/>
                </a:lnTo>
                <a:lnTo>
                  <a:pt x="523875" y="328613"/>
                </a:lnTo>
                <a:lnTo>
                  <a:pt x="466725" y="297656"/>
                </a:lnTo>
                <a:lnTo>
                  <a:pt x="581025" y="297656"/>
                </a:lnTo>
                <a:lnTo>
                  <a:pt x="931069" y="66675"/>
                </a:lnTo>
                <a:lnTo>
                  <a:pt x="854869" y="47625"/>
                </a:lnTo>
                <a:lnTo>
                  <a:pt x="804862" y="26194"/>
                </a:lnTo>
                <a:lnTo>
                  <a:pt x="633412" y="0"/>
                </a:lnTo>
                <a:lnTo>
                  <a:pt x="395287" y="2381"/>
                </a:lnTo>
                <a:lnTo>
                  <a:pt x="285750" y="35719"/>
                </a:lnTo>
                <a:lnTo>
                  <a:pt x="119062" y="76200"/>
                </a:lnTo>
                <a:lnTo>
                  <a:pt x="0" y="123825"/>
                </a:lnTo>
                <a:lnTo>
                  <a:pt x="116681" y="228600"/>
                </a:lnTo>
                <a:lnTo>
                  <a:pt x="204787" y="228600"/>
                </a:lnTo>
                <a:lnTo>
                  <a:pt x="142875" y="257175"/>
                </a:lnTo>
                <a:lnTo>
                  <a:pt x="157162" y="276225"/>
                </a:lnTo>
                <a:lnTo>
                  <a:pt x="204787" y="309563"/>
                </a:lnTo>
                <a:lnTo>
                  <a:pt x="226219" y="364331"/>
                </a:lnTo>
                <a:lnTo>
                  <a:pt x="138112" y="373856"/>
                </a:lnTo>
                <a:lnTo>
                  <a:pt x="109537" y="390525"/>
                </a:lnTo>
                <a:lnTo>
                  <a:pt x="202406" y="416719"/>
                </a:lnTo>
                <a:lnTo>
                  <a:pt x="245269" y="435769"/>
                </a:lnTo>
                <a:lnTo>
                  <a:pt x="176212" y="447675"/>
                </a:lnTo>
                <a:lnTo>
                  <a:pt x="92869" y="414338"/>
                </a:lnTo>
                <a:lnTo>
                  <a:pt x="121444" y="469106"/>
                </a:lnTo>
                <a:lnTo>
                  <a:pt x="76200" y="495300"/>
                </a:lnTo>
                <a:close/>
              </a:path>
            </a:pathLst>
          </a:cu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tr-TR"/>
          </a:p>
        </p:txBody>
      </p:sp>
      <p:sp>
        <p:nvSpPr>
          <p:cNvPr id="95" name="Freeform: Shape 94">
            <a:extLst>
              <a:ext uri="{FF2B5EF4-FFF2-40B4-BE49-F238E27FC236}">
                <a16:creationId xmlns:a16="http://schemas.microsoft.com/office/drawing/2014/main" id="{A13B88AB-DCF6-1DA5-1E90-6B491482F936}"/>
              </a:ext>
            </a:extLst>
          </p:cNvPr>
          <p:cNvSpPr/>
          <p:nvPr/>
        </p:nvSpPr>
        <p:spPr>
          <a:xfrm>
            <a:off x="2852738" y="1034661"/>
            <a:ext cx="287337" cy="254000"/>
          </a:xfrm>
          <a:custGeom>
            <a:avLst/>
            <a:gdLst>
              <a:gd name="connsiteX0" fmla="*/ 85725 w 288131"/>
              <a:gd name="connsiteY0" fmla="*/ 235743 h 254793"/>
              <a:gd name="connsiteX1" fmla="*/ 157162 w 288131"/>
              <a:gd name="connsiteY1" fmla="*/ 254793 h 254793"/>
              <a:gd name="connsiteX2" fmla="*/ 238125 w 288131"/>
              <a:gd name="connsiteY2" fmla="*/ 223837 h 254793"/>
              <a:gd name="connsiteX3" fmla="*/ 288131 w 288131"/>
              <a:gd name="connsiteY3" fmla="*/ 173831 h 254793"/>
              <a:gd name="connsiteX4" fmla="*/ 242887 w 288131"/>
              <a:gd name="connsiteY4" fmla="*/ 135731 h 254793"/>
              <a:gd name="connsiteX5" fmla="*/ 214312 w 288131"/>
              <a:gd name="connsiteY5" fmla="*/ 90487 h 254793"/>
              <a:gd name="connsiteX6" fmla="*/ 152400 w 288131"/>
              <a:gd name="connsiteY6" fmla="*/ 78581 h 254793"/>
              <a:gd name="connsiteX7" fmla="*/ 54769 w 288131"/>
              <a:gd name="connsiteY7" fmla="*/ 0 h 254793"/>
              <a:gd name="connsiteX8" fmla="*/ 16669 w 288131"/>
              <a:gd name="connsiteY8" fmla="*/ 16668 h 254793"/>
              <a:gd name="connsiteX9" fmla="*/ 0 w 288131"/>
              <a:gd name="connsiteY9" fmla="*/ 140493 h 254793"/>
              <a:gd name="connsiteX10" fmla="*/ 85725 w 288131"/>
              <a:gd name="connsiteY10" fmla="*/ 235743 h 2547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88131" h="254793">
                <a:moveTo>
                  <a:pt x="85725" y="235743"/>
                </a:moveTo>
                <a:lnTo>
                  <a:pt x="157162" y="254793"/>
                </a:lnTo>
                <a:lnTo>
                  <a:pt x="238125" y="223837"/>
                </a:lnTo>
                <a:lnTo>
                  <a:pt x="288131" y="173831"/>
                </a:lnTo>
                <a:lnTo>
                  <a:pt x="242887" y="135731"/>
                </a:lnTo>
                <a:lnTo>
                  <a:pt x="214312" y="90487"/>
                </a:lnTo>
                <a:lnTo>
                  <a:pt x="152400" y="78581"/>
                </a:lnTo>
                <a:lnTo>
                  <a:pt x="54769" y="0"/>
                </a:lnTo>
                <a:lnTo>
                  <a:pt x="16669" y="16668"/>
                </a:lnTo>
                <a:lnTo>
                  <a:pt x="0" y="140493"/>
                </a:lnTo>
                <a:lnTo>
                  <a:pt x="85725" y="235743"/>
                </a:lnTo>
                <a:close/>
              </a:path>
            </a:pathLst>
          </a:cu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tr-TR"/>
          </a:p>
        </p:txBody>
      </p:sp>
      <p:sp>
        <p:nvSpPr>
          <p:cNvPr id="96" name="Freeform: Shape 95">
            <a:extLst>
              <a:ext uri="{FF2B5EF4-FFF2-40B4-BE49-F238E27FC236}">
                <a16:creationId xmlns:a16="http://schemas.microsoft.com/office/drawing/2014/main" id="{EB0EFCD4-06E5-F9B6-5980-AAE22695F661}"/>
              </a:ext>
            </a:extLst>
          </p:cNvPr>
          <p:cNvSpPr/>
          <p:nvPr/>
        </p:nvSpPr>
        <p:spPr>
          <a:xfrm>
            <a:off x="2008188" y="2725348"/>
            <a:ext cx="1714500" cy="295275"/>
          </a:xfrm>
          <a:custGeom>
            <a:avLst/>
            <a:gdLst>
              <a:gd name="connsiteX0" fmla="*/ 0 w 1714500"/>
              <a:gd name="connsiteY0" fmla="*/ 9525 h 295275"/>
              <a:gd name="connsiteX1" fmla="*/ 733425 w 1714500"/>
              <a:gd name="connsiteY1" fmla="*/ 0 h 295275"/>
              <a:gd name="connsiteX2" fmla="*/ 923925 w 1714500"/>
              <a:gd name="connsiteY2" fmla="*/ 7144 h 295275"/>
              <a:gd name="connsiteX3" fmla="*/ 1078707 w 1714500"/>
              <a:gd name="connsiteY3" fmla="*/ 66675 h 295275"/>
              <a:gd name="connsiteX4" fmla="*/ 1202532 w 1714500"/>
              <a:gd name="connsiteY4" fmla="*/ 138113 h 295275"/>
              <a:gd name="connsiteX5" fmla="*/ 1243013 w 1714500"/>
              <a:gd name="connsiteY5" fmla="*/ 207169 h 295275"/>
              <a:gd name="connsiteX6" fmla="*/ 1207294 w 1714500"/>
              <a:gd name="connsiteY6" fmla="*/ 259556 h 295275"/>
              <a:gd name="connsiteX7" fmla="*/ 1259682 w 1714500"/>
              <a:gd name="connsiteY7" fmla="*/ 295275 h 295275"/>
              <a:gd name="connsiteX8" fmla="*/ 1466850 w 1714500"/>
              <a:gd name="connsiteY8" fmla="*/ 150019 h 295275"/>
              <a:gd name="connsiteX9" fmla="*/ 1507332 w 1714500"/>
              <a:gd name="connsiteY9" fmla="*/ 164306 h 295275"/>
              <a:gd name="connsiteX10" fmla="*/ 1664494 w 1714500"/>
              <a:gd name="connsiteY10" fmla="*/ 83344 h 295275"/>
              <a:gd name="connsiteX11" fmla="*/ 1714500 w 1714500"/>
              <a:gd name="connsiteY11" fmla="*/ 152400 h 295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714500" h="295275">
                <a:moveTo>
                  <a:pt x="0" y="9525"/>
                </a:moveTo>
                <a:lnTo>
                  <a:pt x="733425" y="0"/>
                </a:lnTo>
                <a:lnTo>
                  <a:pt x="923925" y="7144"/>
                </a:lnTo>
                <a:lnTo>
                  <a:pt x="1078707" y="66675"/>
                </a:lnTo>
                <a:lnTo>
                  <a:pt x="1202532" y="138113"/>
                </a:lnTo>
                <a:lnTo>
                  <a:pt x="1243013" y="207169"/>
                </a:lnTo>
                <a:lnTo>
                  <a:pt x="1207294" y="259556"/>
                </a:lnTo>
                <a:lnTo>
                  <a:pt x="1259682" y="295275"/>
                </a:lnTo>
                <a:lnTo>
                  <a:pt x="1466850" y="150019"/>
                </a:lnTo>
                <a:lnTo>
                  <a:pt x="1507332" y="164306"/>
                </a:lnTo>
                <a:lnTo>
                  <a:pt x="1664494" y="83344"/>
                </a:lnTo>
                <a:lnTo>
                  <a:pt x="1714500" y="152400"/>
                </a:ln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tr-TR"/>
          </a:p>
        </p:txBody>
      </p:sp>
      <p:cxnSp>
        <p:nvCxnSpPr>
          <p:cNvPr id="97" name="Straight Connector 96">
            <a:extLst>
              <a:ext uri="{FF2B5EF4-FFF2-40B4-BE49-F238E27FC236}">
                <a16:creationId xmlns:a16="http://schemas.microsoft.com/office/drawing/2014/main" id="{8B503C08-71D3-B9DC-94F3-EA3B27F39B51}"/>
              </a:ext>
            </a:extLst>
          </p:cNvPr>
          <p:cNvCxnSpPr/>
          <p:nvPr/>
        </p:nvCxnSpPr>
        <p:spPr>
          <a:xfrm flipH="1" flipV="1">
            <a:off x="1820863" y="2660261"/>
            <a:ext cx="138112" cy="6985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9382222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2">
            <a:extLst>
              <a:ext uri="{FF2B5EF4-FFF2-40B4-BE49-F238E27FC236}">
                <a16:creationId xmlns:a16="http://schemas.microsoft.com/office/drawing/2014/main" id="{9B924914-C4EC-42E9-BDA9-00449EB54191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581000"/>
            <a:ext cx="12192000" cy="276999"/>
          </a:xfrm>
          <a:prstGeom prst="rect">
            <a:avLst/>
          </a:prstGeom>
          <a:solidFill>
            <a:srgbClr val="D0112B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Osaka" pitchFamily="1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Osaka" pitchFamily="1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Osaka" pitchFamily="1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Osaka" pitchFamily="1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Osaka" pitchFamily="1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Osaka" pitchFamily="1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Osaka" pitchFamily="1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Osaka" pitchFamily="1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Osaka" pitchFamily="1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2400">
              <a:ea typeface="ヒラギノ角ゴ Pro W3" pitchFamily="1" charset="-128"/>
              <a:cs typeface="Arial" panose="020B0604020202020204" pitchFamily="34" charset="0"/>
            </a:endParaRPr>
          </a:p>
        </p:txBody>
      </p:sp>
      <p:sp>
        <p:nvSpPr>
          <p:cNvPr id="21" name="Slide Number Placeholder 1">
            <a:extLst>
              <a:ext uri="{FF2B5EF4-FFF2-40B4-BE49-F238E27FC236}">
                <a16:creationId xmlns:a16="http://schemas.microsoft.com/office/drawing/2014/main" id="{2B49DEF5-10A5-4B88-891D-97694EBE1D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64388" y="6536936"/>
            <a:ext cx="2743200" cy="365125"/>
          </a:xfrm>
        </p:spPr>
        <p:txBody>
          <a:bodyPr/>
          <a:lstStyle/>
          <a:p>
            <a:fld id="{0F2AA633-8D16-41C7-BF9F-1030927967C5}" type="slidenum">
              <a:rPr lang="tr-TR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29</a:t>
            </a:fld>
            <a:endParaRPr lang="tr-TR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76FC2EF-F157-4A39-0FF8-59C53922BF96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04774" y="5130526"/>
            <a:ext cx="1723549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r>
              <a:rPr lang="en-GB" altLang="en-US" sz="9600" b="1" dirty="0">
                <a:solidFill>
                  <a:srgbClr val="CC0000"/>
                </a:solidFill>
                <a:latin typeface="New York" charset="0"/>
              </a:rPr>
              <a:t>     </a:t>
            </a:r>
            <a:endParaRPr lang="en-GB" altLang="en-US" sz="2000" b="1" dirty="0">
              <a:solidFill>
                <a:srgbClr val="CC0000"/>
              </a:solidFill>
              <a:latin typeface="Times" panose="02020603050405020304" pitchFamily="18" charset="0"/>
            </a:endParaRPr>
          </a:p>
        </p:txBody>
      </p:sp>
      <p:pic>
        <p:nvPicPr>
          <p:cNvPr id="2" name="Picture 2" descr="NM CT 870 CZT | GE Healthcare (Turkey)">
            <a:extLst>
              <a:ext uri="{FF2B5EF4-FFF2-40B4-BE49-F238E27FC236}">
                <a16:creationId xmlns:a16="http://schemas.microsoft.com/office/drawing/2014/main" id="{8F53E670-E9A7-417A-046E-C9A5C948CF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6588" y="499543"/>
            <a:ext cx="7366000" cy="2455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 descr="A machine with a black and white object&#10;&#10;Description automatically generated with medium confidence">
            <a:extLst>
              <a:ext uri="{FF2B5EF4-FFF2-40B4-BE49-F238E27FC236}">
                <a16:creationId xmlns:a16="http://schemas.microsoft.com/office/drawing/2014/main" id="{4689A49E-BA77-C81C-C559-1D214B32E8E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30678"/>
            <a:ext cx="6527026" cy="367191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D0B9085-8389-4055-2BB0-4D4D534E5FE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87989" y="3200128"/>
            <a:ext cx="3152798" cy="30480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01379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2">
            <a:extLst>
              <a:ext uri="{FF2B5EF4-FFF2-40B4-BE49-F238E27FC236}">
                <a16:creationId xmlns:a16="http://schemas.microsoft.com/office/drawing/2014/main" id="{9B924914-C4EC-42E9-BDA9-00449EB54191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581000"/>
            <a:ext cx="12192000" cy="276999"/>
          </a:xfrm>
          <a:prstGeom prst="rect">
            <a:avLst/>
          </a:prstGeom>
          <a:solidFill>
            <a:srgbClr val="D0112B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Osaka" pitchFamily="1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Osaka" pitchFamily="1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Osaka" pitchFamily="1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Osaka" pitchFamily="1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Osaka" pitchFamily="1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Osaka" pitchFamily="1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Osaka" pitchFamily="1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Osaka" pitchFamily="1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Osaka" pitchFamily="1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2400">
              <a:ea typeface="ヒラギノ角ゴ Pro W3" pitchFamily="1" charset="-128"/>
              <a:cs typeface="Arial" panose="020B0604020202020204" pitchFamily="34" charset="0"/>
            </a:endParaRPr>
          </a:p>
        </p:txBody>
      </p:sp>
      <p:sp>
        <p:nvSpPr>
          <p:cNvPr id="21" name="Slide Number Placeholder 1">
            <a:extLst>
              <a:ext uri="{FF2B5EF4-FFF2-40B4-BE49-F238E27FC236}">
                <a16:creationId xmlns:a16="http://schemas.microsoft.com/office/drawing/2014/main" id="{2B49DEF5-10A5-4B88-891D-97694EBE1D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64388" y="6536936"/>
            <a:ext cx="2743200" cy="365125"/>
          </a:xfrm>
        </p:spPr>
        <p:txBody>
          <a:bodyPr/>
          <a:lstStyle/>
          <a:p>
            <a:fld id="{0F2AA633-8D16-41C7-BF9F-1030927967C5}" type="slidenum">
              <a:rPr lang="tr-TR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fld>
            <a:endParaRPr lang="tr-TR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76FC2EF-F157-4A39-0FF8-59C53922BF96}"/>
              </a:ext>
            </a:extLst>
          </p:cNvPr>
          <p:cNvSpPr>
            <a:spLocks noChangeArrowheads="1"/>
          </p:cNvSpPr>
          <p:nvPr/>
        </p:nvSpPr>
        <p:spPr bwMode="auto">
          <a:xfrm>
            <a:off x="-455613" y="926153"/>
            <a:ext cx="1723549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r>
              <a:rPr lang="en-GB" altLang="en-US" sz="9600" b="1" dirty="0">
                <a:solidFill>
                  <a:srgbClr val="CC0000"/>
                </a:solidFill>
                <a:latin typeface="New York" charset="0"/>
              </a:rPr>
              <a:t>     </a:t>
            </a:r>
            <a:endParaRPr lang="en-GB" altLang="en-US" sz="2000" b="1" dirty="0">
              <a:solidFill>
                <a:srgbClr val="CC0000"/>
              </a:solidFill>
              <a:latin typeface="Times" panose="02020603050405020304" pitchFamily="18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F3E414F4-35EB-A27C-D819-E38E0EFEF8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84950" y="1362715"/>
            <a:ext cx="6794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r>
              <a:rPr lang="en-GB" altLang="en-US" sz="2000" b="1">
                <a:solidFill>
                  <a:schemeClr val="bg1"/>
                </a:solidFill>
                <a:latin typeface="Times" panose="02020603050405020304" pitchFamily="18" charset="0"/>
              </a:rPr>
              <a:t>YES</a:t>
            </a:r>
            <a:endParaRPr lang="en-GB" altLang="en-US" sz="2000" b="1">
              <a:solidFill>
                <a:srgbClr val="CC0000"/>
              </a:solidFill>
              <a:latin typeface="Times" panose="02020603050405020304" pitchFamily="18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76785FA4-8929-86DC-DD09-AD11C15AFB5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48450" y="1850078"/>
            <a:ext cx="5651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r>
              <a:rPr lang="en-GB" altLang="en-US" sz="2000" b="1">
                <a:solidFill>
                  <a:schemeClr val="bg1"/>
                </a:solidFill>
                <a:latin typeface="Times" panose="02020603050405020304" pitchFamily="18" charset="0"/>
              </a:rPr>
              <a:t>NO</a:t>
            </a:r>
            <a:endParaRPr lang="en-GB" altLang="en-US" sz="2000" b="1">
              <a:solidFill>
                <a:srgbClr val="CC0000"/>
              </a:solidFill>
              <a:latin typeface="Times" panose="02020603050405020304" pitchFamily="18" charset="0"/>
            </a:endParaRPr>
          </a:p>
        </p:txBody>
      </p:sp>
      <p:pic>
        <p:nvPicPr>
          <p:cNvPr id="2" name="Picture 1" descr="DSC_0503">
            <a:extLst>
              <a:ext uri="{FF2B5EF4-FFF2-40B4-BE49-F238E27FC236}">
                <a16:creationId xmlns:a16="http://schemas.microsoft.com/office/drawing/2014/main" id="{F1868D6C-B6FD-3423-CFA6-3E2ED9096C2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744615" y="1999675"/>
            <a:ext cx="5400455" cy="3089952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CD9DBD0B-748F-41FA-A930-54BC3B879D4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699"/>
          <a:stretch/>
        </p:blipFill>
        <p:spPr>
          <a:xfrm>
            <a:off x="3601441" y="844423"/>
            <a:ext cx="3536013" cy="5400456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AA90BE41-8F6B-13CC-48E3-A625BD9D3B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6189" y="5845888"/>
            <a:ext cx="2658845" cy="646986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rgbClr val="C00000"/>
            </a:solidFill>
          </a:ln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Osaka" pitchFamily="1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Osaka" pitchFamily="1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Osaka" pitchFamily="1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Osaka" pitchFamily="1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Osaka" pitchFamily="1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Osaka" pitchFamily="1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Osaka" pitchFamily="1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Osaka" pitchFamily="1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Osaka" pitchFamily="1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600" dirty="0">
                <a:ea typeface="ヒラギノ角ゴ Pro W3" pitchFamily="1" charset="-128"/>
                <a:cs typeface="Arial" panose="020B0604020202020204" pitchFamily="34" charset="0"/>
              </a:rPr>
              <a:t>30-zone 4 inch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600" dirty="0">
                <a:ea typeface="ヒラギノ角ゴ Pro W3" pitchFamily="1" charset="-128"/>
                <a:cs typeface="Arial" panose="020B0604020202020204" pitchFamily="34" charset="0"/>
              </a:rPr>
              <a:t>Vertical Gradient Furnace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C399568-DC28-B6C3-5FFE-4E758C6AA69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96168" y="5845888"/>
            <a:ext cx="2658845" cy="646986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rgbClr val="C00000"/>
            </a:solidFill>
          </a:ln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Osaka" pitchFamily="1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Osaka" pitchFamily="1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Osaka" pitchFamily="1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Osaka" pitchFamily="1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Osaka" pitchFamily="1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Osaka" pitchFamily="1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Osaka" pitchFamily="1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Osaka" pitchFamily="1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Osaka" pitchFamily="1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600" dirty="0">
                <a:ea typeface="ヒラギノ角ゴ Pro W3" pitchFamily="1" charset="-128"/>
                <a:cs typeface="Arial" panose="020B0604020202020204" pitchFamily="34" charset="0"/>
              </a:rPr>
              <a:t>1 inch Travelling Heater Method Furnace</a:t>
            </a:r>
          </a:p>
        </p:txBody>
      </p:sp>
      <p:pic>
        <p:nvPicPr>
          <p:cNvPr id="8" name="Picture 17">
            <a:extLst>
              <a:ext uri="{FF2B5EF4-FFF2-40B4-BE49-F238E27FC236}">
                <a16:creationId xmlns:a16="http://schemas.microsoft.com/office/drawing/2014/main" id="{65DF865D-4D19-4B74-2911-49DD0437B3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32" t="2556" b="4372"/>
          <a:stretch>
            <a:fillRect/>
          </a:stretch>
        </p:blipFill>
        <p:spPr bwMode="auto">
          <a:xfrm>
            <a:off x="8841209" y="4882810"/>
            <a:ext cx="1998867" cy="15301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8" descr="Sonmodel">
            <a:extLst>
              <a:ext uri="{FF2B5EF4-FFF2-40B4-BE49-F238E27FC236}">
                <a16:creationId xmlns:a16="http://schemas.microsoft.com/office/drawing/2014/main" id="{D7E0D7A2-2C40-794D-13DA-77E2B01784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7649" y="3301698"/>
            <a:ext cx="1424788" cy="31332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A5614E37-F67F-20C3-BB73-37640694F94B}"/>
              </a:ext>
            </a:extLst>
          </p:cNvPr>
          <p:cNvPicPr/>
          <p:nvPr/>
        </p:nvPicPr>
        <p:blipFill rotWithShape="1"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50827" r="64710" b="3354"/>
          <a:stretch/>
        </p:blipFill>
        <p:spPr>
          <a:xfrm>
            <a:off x="8630754" y="2989832"/>
            <a:ext cx="1596926" cy="163185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3F6D48CB-A413-C7A4-4456-1B39E9EEBADF}"/>
              </a:ext>
            </a:extLst>
          </p:cNvPr>
          <p:cNvPicPr/>
          <p:nvPr/>
        </p:nvPicPr>
        <p:blipFill rotWithShape="1"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64710" b="52728"/>
          <a:stretch/>
        </p:blipFill>
        <p:spPr>
          <a:xfrm>
            <a:off x="10167421" y="2938063"/>
            <a:ext cx="1596926" cy="168362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E8C5315-6BA3-3603-5354-69F22F25AE4B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t="8310" r="68055" b="7807"/>
          <a:stretch/>
        </p:blipFill>
        <p:spPr>
          <a:xfrm>
            <a:off x="10917326" y="4983255"/>
            <a:ext cx="1232085" cy="114607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17ABC07-1207-46EF-933E-F1B28704171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37454" y="294479"/>
            <a:ext cx="2711511" cy="271151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67C5BEC7-2079-4EAA-9B9D-E42AD920ACB7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53" r="7308" b="7152"/>
          <a:stretch/>
        </p:blipFill>
        <p:spPr>
          <a:xfrm rot="5400000">
            <a:off x="9781000" y="525911"/>
            <a:ext cx="2378456" cy="22425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42742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2">
            <a:extLst>
              <a:ext uri="{FF2B5EF4-FFF2-40B4-BE49-F238E27FC236}">
                <a16:creationId xmlns:a16="http://schemas.microsoft.com/office/drawing/2014/main" id="{9B924914-C4EC-42E9-BDA9-00449EB54191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581000"/>
            <a:ext cx="12192000" cy="276999"/>
          </a:xfrm>
          <a:prstGeom prst="rect">
            <a:avLst/>
          </a:prstGeom>
          <a:solidFill>
            <a:srgbClr val="D0112B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Osaka" pitchFamily="1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Osaka" pitchFamily="1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Osaka" pitchFamily="1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Osaka" pitchFamily="1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Osaka" pitchFamily="1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Osaka" pitchFamily="1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Osaka" pitchFamily="1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Osaka" pitchFamily="1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Osaka" pitchFamily="1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2400">
              <a:ea typeface="ヒラギノ角ゴ Pro W3" pitchFamily="1" charset="-128"/>
              <a:cs typeface="Arial" panose="020B0604020202020204" pitchFamily="34" charset="0"/>
            </a:endParaRPr>
          </a:p>
        </p:txBody>
      </p:sp>
      <p:sp>
        <p:nvSpPr>
          <p:cNvPr id="21" name="Slide Number Placeholder 1">
            <a:extLst>
              <a:ext uri="{FF2B5EF4-FFF2-40B4-BE49-F238E27FC236}">
                <a16:creationId xmlns:a16="http://schemas.microsoft.com/office/drawing/2014/main" id="{2B49DEF5-10A5-4B88-891D-97694EBE1D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64388" y="6536936"/>
            <a:ext cx="2743200" cy="365125"/>
          </a:xfrm>
        </p:spPr>
        <p:txBody>
          <a:bodyPr/>
          <a:lstStyle/>
          <a:p>
            <a:fld id="{0F2AA633-8D16-41C7-BF9F-1030927967C5}" type="slidenum">
              <a:rPr lang="tr-TR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</a:t>
            </a:fld>
            <a:endParaRPr lang="tr-TR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76FC2EF-F157-4A39-0FF8-59C53922BF96}"/>
              </a:ext>
            </a:extLst>
          </p:cNvPr>
          <p:cNvSpPr>
            <a:spLocks noChangeArrowheads="1"/>
          </p:cNvSpPr>
          <p:nvPr/>
        </p:nvSpPr>
        <p:spPr bwMode="auto">
          <a:xfrm>
            <a:off x="-455613" y="926153"/>
            <a:ext cx="1723549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r>
              <a:rPr lang="en-GB" altLang="en-US" sz="9600" b="1" dirty="0">
                <a:solidFill>
                  <a:srgbClr val="CC0000"/>
                </a:solidFill>
                <a:latin typeface="New York" charset="0"/>
              </a:rPr>
              <a:t>     </a:t>
            </a:r>
            <a:endParaRPr lang="en-GB" altLang="en-US" sz="2000" b="1" dirty="0">
              <a:solidFill>
                <a:srgbClr val="CC0000"/>
              </a:solidFill>
              <a:latin typeface="Times" panose="02020603050405020304" pitchFamily="18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F3E414F4-35EB-A27C-D819-E38E0EFEF8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84950" y="1362715"/>
            <a:ext cx="6794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r>
              <a:rPr lang="en-GB" altLang="en-US" sz="2000" b="1">
                <a:solidFill>
                  <a:schemeClr val="bg1"/>
                </a:solidFill>
                <a:latin typeface="Times" panose="02020603050405020304" pitchFamily="18" charset="0"/>
              </a:rPr>
              <a:t>YES</a:t>
            </a:r>
            <a:endParaRPr lang="en-GB" altLang="en-US" sz="2000" b="1">
              <a:solidFill>
                <a:srgbClr val="CC0000"/>
              </a:solidFill>
              <a:latin typeface="Times" panose="02020603050405020304" pitchFamily="18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76785FA4-8929-86DC-DD09-AD11C15AFB5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48450" y="1850078"/>
            <a:ext cx="5651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r>
              <a:rPr lang="en-GB" altLang="en-US" sz="2000" b="1">
                <a:solidFill>
                  <a:schemeClr val="bg1"/>
                </a:solidFill>
                <a:latin typeface="Times" panose="02020603050405020304" pitchFamily="18" charset="0"/>
              </a:rPr>
              <a:t>NO</a:t>
            </a:r>
            <a:endParaRPr lang="en-GB" altLang="en-US" sz="2000" b="1">
              <a:solidFill>
                <a:srgbClr val="CC0000"/>
              </a:solidFill>
              <a:latin typeface="Times" panose="02020603050405020304" pitchFamily="18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5E0044C-ED00-494E-FAF6-894C4B396A1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357670" y="1646107"/>
            <a:ext cx="4686300" cy="3514725"/>
          </a:xfrm>
          <a:prstGeom prst="rect">
            <a:avLst/>
          </a:prstGeom>
        </p:spPr>
      </p:pic>
      <p:pic>
        <p:nvPicPr>
          <p:cNvPr id="5" name="Picture 4" descr="A person holding a blue and red tube&#10;&#10;Description automatically generated">
            <a:extLst>
              <a:ext uri="{FF2B5EF4-FFF2-40B4-BE49-F238E27FC236}">
                <a16:creationId xmlns:a16="http://schemas.microsoft.com/office/drawing/2014/main" id="{5234B7DF-929E-0CE5-1BFA-7984EAA9602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59"/>
          <a:stretch/>
        </p:blipFill>
        <p:spPr>
          <a:xfrm rot="5400000">
            <a:off x="2992443" y="2028143"/>
            <a:ext cx="5367130" cy="275065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745314D-6955-4685-A508-34C8919017F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41621" y="745433"/>
            <a:ext cx="2990290" cy="53160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63215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2">
            <a:extLst>
              <a:ext uri="{FF2B5EF4-FFF2-40B4-BE49-F238E27FC236}">
                <a16:creationId xmlns:a16="http://schemas.microsoft.com/office/drawing/2014/main" id="{9B924914-C4EC-42E9-BDA9-00449EB54191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581000"/>
            <a:ext cx="12192000" cy="276999"/>
          </a:xfrm>
          <a:prstGeom prst="rect">
            <a:avLst/>
          </a:prstGeom>
          <a:solidFill>
            <a:srgbClr val="D0112B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Osaka" pitchFamily="1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Osaka" pitchFamily="1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Osaka" pitchFamily="1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Osaka" pitchFamily="1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Osaka" pitchFamily="1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Osaka" pitchFamily="1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Osaka" pitchFamily="1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Osaka" pitchFamily="1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Osaka" pitchFamily="1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2400">
              <a:ea typeface="ヒラギノ角ゴ Pro W3" pitchFamily="1" charset="-128"/>
              <a:cs typeface="Arial" panose="020B0604020202020204" pitchFamily="34" charset="0"/>
            </a:endParaRPr>
          </a:p>
        </p:txBody>
      </p:sp>
      <p:sp>
        <p:nvSpPr>
          <p:cNvPr id="21" name="Slide Number Placeholder 1">
            <a:extLst>
              <a:ext uri="{FF2B5EF4-FFF2-40B4-BE49-F238E27FC236}">
                <a16:creationId xmlns:a16="http://schemas.microsoft.com/office/drawing/2014/main" id="{2B49DEF5-10A5-4B88-891D-97694EBE1D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64388" y="6536936"/>
            <a:ext cx="2743200" cy="365125"/>
          </a:xfrm>
        </p:spPr>
        <p:txBody>
          <a:bodyPr/>
          <a:lstStyle/>
          <a:p>
            <a:fld id="{0F2AA633-8D16-41C7-BF9F-1030927967C5}" type="slidenum">
              <a:rPr lang="tr-TR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</a:t>
            </a:fld>
            <a:endParaRPr lang="tr-TR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76FC2EF-F157-4A39-0FF8-59C53922BF96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04774" y="5130526"/>
            <a:ext cx="1723549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r>
              <a:rPr lang="en-GB" altLang="en-US" sz="9600" b="1" dirty="0">
                <a:solidFill>
                  <a:srgbClr val="CC0000"/>
                </a:solidFill>
                <a:latin typeface="New York" charset="0"/>
              </a:rPr>
              <a:t>     </a:t>
            </a:r>
            <a:endParaRPr lang="en-GB" altLang="en-US" sz="2000" b="1" dirty="0">
              <a:solidFill>
                <a:srgbClr val="CC0000"/>
              </a:solidFill>
              <a:latin typeface="Times" panose="02020603050405020304" pitchFamily="18" charset="0"/>
            </a:endParaRPr>
          </a:p>
        </p:txBody>
      </p:sp>
      <p:pic>
        <p:nvPicPr>
          <p:cNvPr id="2" name="VID_20230308_120451">
            <a:hlinkClick r:id="" action="ppaction://media"/>
            <a:extLst>
              <a:ext uri="{FF2B5EF4-FFF2-40B4-BE49-F238E27FC236}">
                <a16:creationId xmlns:a16="http://schemas.microsoft.com/office/drawing/2014/main" id="{0B812D27-2F13-68CA-EB30-AE3A272FF796}"/>
              </a:ext>
            </a:extLst>
          </p:cNvPr>
          <p:cNvPicPr>
            <a:picLocks noGrp="1"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8132" y="925480"/>
            <a:ext cx="901711" cy="1602846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pic>
        <p:nvPicPr>
          <p:cNvPr id="3" name="Picture 2" descr="A hand holding a circular object&#10;&#10;Description automatically generated">
            <a:extLst>
              <a:ext uri="{FF2B5EF4-FFF2-40B4-BE49-F238E27FC236}">
                <a16:creationId xmlns:a16="http://schemas.microsoft.com/office/drawing/2014/main" id="{BE6CD716-757F-CF1D-BBF9-DCD01FB2DC2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9868" y="915717"/>
            <a:ext cx="1516651" cy="1602846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sp>
        <p:nvSpPr>
          <p:cNvPr id="4" name="TextBox 12">
            <a:extLst>
              <a:ext uri="{FF2B5EF4-FFF2-40B4-BE49-F238E27FC236}">
                <a16:creationId xmlns:a16="http://schemas.microsoft.com/office/drawing/2014/main" id="{9BFB741C-0308-E3E7-E988-1F99D61AB8D5}"/>
              </a:ext>
            </a:extLst>
          </p:cNvPr>
          <p:cNvSpPr txBox="1"/>
          <p:nvPr/>
        </p:nvSpPr>
        <p:spPr>
          <a:xfrm>
            <a:off x="383799" y="2764890"/>
            <a:ext cx="6703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Ingot</a:t>
            </a:r>
          </a:p>
        </p:txBody>
      </p:sp>
      <p:sp>
        <p:nvSpPr>
          <p:cNvPr id="5" name="TextBox 13">
            <a:extLst>
              <a:ext uri="{FF2B5EF4-FFF2-40B4-BE49-F238E27FC236}">
                <a16:creationId xmlns:a16="http://schemas.microsoft.com/office/drawing/2014/main" id="{82AF7BFF-05FE-E22E-40AA-6AA9AA3B5285}"/>
              </a:ext>
            </a:extLst>
          </p:cNvPr>
          <p:cNvSpPr txBox="1"/>
          <p:nvPr/>
        </p:nvSpPr>
        <p:spPr>
          <a:xfrm>
            <a:off x="1901860" y="2768343"/>
            <a:ext cx="6126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Heel</a:t>
            </a:r>
          </a:p>
        </p:txBody>
      </p:sp>
      <p:pic>
        <p:nvPicPr>
          <p:cNvPr id="6" name="Picture 5" descr="A ruler and a black cylinder&#10;&#10;Description automatically generated">
            <a:extLst>
              <a:ext uri="{FF2B5EF4-FFF2-40B4-BE49-F238E27FC236}">
                <a16:creationId xmlns:a16="http://schemas.microsoft.com/office/drawing/2014/main" id="{1CD6667F-5A8F-6AFF-BE9B-93B6633D1620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472" t="10011" r="35000" b="15423"/>
          <a:stretch/>
        </p:blipFill>
        <p:spPr>
          <a:xfrm rot="5400000">
            <a:off x="3200678" y="959474"/>
            <a:ext cx="1608383" cy="1516650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sp>
        <p:nvSpPr>
          <p:cNvPr id="7" name="TextBox 18">
            <a:extLst>
              <a:ext uri="{FF2B5EF4-FFF2-40B4-BE49-F238E27FC236}">
                <a16:creationId xmlns:a16="http://schemas.microsoft.com/office/drawing/2014/main" id="{C3CF469B-5FF6-AF6D-BE99-BA103E4740E3}"/>
              </a:ext>
            </a:extLst>
          </p:cNvPr>
          <p:cNvSpPr txBox="1"/>
          <p:nvPr/>
        </p:nvSpPr>
        <p:spPr>
          <a:xfrm>
            <a:off x="3275342" y="2771796"/>
            <a:ext cx="14590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Hand grinded</a:t>
            </a:r>
          </a:p>
        </p:txBody>
      </p:sp>
      <p:pic>
        <p:nvPicPr>
          <p:cNvPr id="8" name="Picture 7" descr="A close up of a machine&#10;&#10;Description automatically generated">
            <a:extLst>
              <a:ext uri="{FF2B5EF4-FFF2-40B4-BE49-F238E27FC236}">
                <a16:creationId xmlns:a16="http://schemas.microsoft.com/office/drawing/2014/main" id="{FC604384-5571-74AB-79A4-7C8849A3C5E4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333" t="-1413" r="22361" b="89"/>
          <a:stretch/>
        </p:blipFill>
        <p:spPr>
          <a:xfrm rot="5400000">
            <a:off x="4932391" y="1024435"/>
            <a:ext cx="1604955" cy="1383300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sp>
        <p:nvSpPr>
          <p:cNvPr id="9" name="TextBox 25">
            <a:extLst>
              <a:ext uri="{FF2B5EF4-FFF2-40B4-BE49-F238E27FC236}">
                <a16:creationId xmlns:a16="http://schemas.microsoft.com/office/drawing/2014/main" id="{C2E082A9-1067-5812-F546-C13E9C219DB0}"/>
              </a:ext>
            </a:extLst>
          </p:cNvPr>
          <p:cNvSpPr txBox="1"/>
          <p:nvPr/>
        </p:nvSpPr>
        <p:spPr>
          <a:xfrm>
            <a:off x="5189645" y="2764890"/>
            <a:ext cx="11235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First LAUE</a:t>
            </a:r>
          </a:p>
        </p:txBody>
      </p:sp>
      <p:pic>
        <p:nvPicPr>
          <p:cNvPr id="10" name="Picture 9" descr="A close-up of a pair of round objects&#10;&#10;Description automatically generated">
            <a:extLst>
              <a:ext uri="{FF2B5EF4-FFF2-40B4-BE49-F238E27FC236}">
                <a16:creationId xmlns:a16="http://schemas.microsoft.com/office/drawing/2014/main" id="{7D127B1E-2E44-4983-8ED7-D77FF5241DEB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46" t="10401" r="8229" b="24652"/>
          <a:stretch/>
        </p:blipFill>
        <p:spPr>
          <a:xfrm rot="10800000">
            <a:off x="6706542" y="913607"/>
            <a:ext cx="2555141" cy="1593083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sp>
        <p:nvSpPr>
          <p:cNvPr id="11" name="TextBox 28">
            <a:extLst>
              <a:ext uri="{FF2B5EF4-FFF2-40B4-BE49-F238E27FC236}">
                <a16:creationId xmlns:a16="http://schemas.microsoft.com/office/drawing/2014/main" id="{E316DCF3-E3B0-AB4E-C44C-C5D0F4271D25}"/>
              </a:ext>
            </a:extLst>
          </p:cNvPr>
          <p:cNvSpPr txBox="1"/>
          <p:nvPr/>
        </p:nvSpPr>
        <p:spPr>
          <a:xfrm>
            <a:off x="7560758" y="2764890"/>
            <a:ext cx="8467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Tip Cut</a:t>
            </a:r>
          </a:p>
        </p:txBody>
      </p:sp>
      <p:pic>
        <p:nvPicPr>
          <p:cNvPr id="12" name="Picture 11" descr="A ruler and round black objects&#10;&#10;Description automatically generated">
            <a:extLst>
              <a:ext uri="{FF2B5EF4-FFF2-40B4-BE49-F238E27FC236}">
                <a16:creationId xmlns:a16="http://schemas.microsoft.com/office/drawing/2014/main" id="{BF613CE5-3F1F-A92A-5676-1624F2D3687C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51" t="10740" r="14305" b="25555"/>
          <a:stretch/>
        </p:blipFill>
        <p:spPr>
          <a:xfrm flipH="1">
            <a:off x="9541705" y="913607"/>
            <a:ext cx="2382163" cy="1593082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sp>
        <p:nvSpPr>
          <p:cNvPr id="13" name="TextBox 33">
            <a:extLst>
              <a:ext uri="{FF2B5EF4-FFF2-40B4-BE49-F238E27FC236}">
                <a16:creationId xmlns:a16="http://schemas.microsoft.com/office/drawing/2014/main" id="{322577C8-55E1-B3EA-4A6B-4F8BA0BA918B}"/>
              </a:ext>
            </a:extLst>
          </p:cNvPr>
          <p:cNvSpPr txBox="1"/>
          <p:nvPr/>
        </p:nvSpPr>
        <p:spPr>
          <a:xfrm>
            <a:off x="9752389" y="2764890"/>
            <a:ext cx="19607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Grinded + Saucedo</a:t>
            </a:r>
          </a:p>
        </p:txBody>
      </p:sp>
      <p:pic>
        <p:nvPicPr>
          <p:cNvPr id="15" name="Picture 14" descr="A circular object with a black surface&#10;&#10;Description automatically generated">
            <a:extLst>
              <a:ext uri="{FF2B5EF4-FFF2-40B4-BE49-F238E27FC236}">
                <a16:creationId xmlns:a16="http://schemas.microsoft.com/office/drawing/2014/main" id="{D9D5CDE6-49CE-62F4-6E10-387322EC370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132" y="3598089"/>
            <a:ext cx="1668091" cy="1580063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pic>
        <p:nvPicPr>
          <p:cNvPr id="16" name="Picture 15" descr="A black rectangular object on a white surface&#10;&#10;Description automatically generated">
            <a:extLst>
              <a:ext uri="{FF2B5EF4-FFF2-40B4-BE49-F238E27FC236}">
                <a16:creationId xmlns:a16="http://schemas.microsoft.com/office/drawing/2014/main" id="{B3DD726C-7F7B-3A3E-6A58-ED05FA6869E0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40" t="29668" r="926" b="21112"/>
          <a:stretch/>
        </p:blipFill>
        <p:spPr>
          <a:xfrm>
            <a:off x="2106023" y="3598088"/>
            <a:ext cx="2338638" cy="1580064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sp>
        <p:nvSpPr>
          <p:cNvPr id="17" name="TextBox 39">
            <a:extLst>
              <a:ext uri="{FF2B5EF4-FFF2-40B4-BE49-F238E27FC236}">
                <a16:creationId xmlns:a16="http://schemas.microsoft.com/office/drawing/2014/main" id="{43B3316B-AD71-2A10-A11F-AE243F5433FC}"/>
              </a:ext>
            </a:extLst>
          </p:cNvPr>
          <p:cNvSpPr txBox="1"/>
          <p:nvPr/>
        </p:nvSpPr>
        <p:spPr>
          <a:xfrm>
            <a:off x="2602112" y="5221868"/>
            <a:ext cx="134645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/>
              <a:t>RY1 and RY2</a:t>
            </a:r>
          </a:p>
          <a:p>
            <a:pPr algn="ctr"/>
            <a:r>
              <a:rPr lang="en-US"/>
              <a:t>(old saw)</a:t>
            </a:r>
          </a:p>
        </p:txBody>
      </p:sp>
      <p:pic>
        <p:nvPicPr>
          <p:cNvPr id="18" name="Picture 17" descr="Close-up of a machine&#10;&#10;Description automatically generated">
            <a:extLst>
              <a:ext uri="{FF2B5EF4-FFF2-40B4-BE49-F238E27FC236}">
                <a16:creationId xmlns:a16="http://schemas.microsoft.com/office/drawing/2014/main" id="{1C65C3F7-28C2-57A3-5863-D07CC449A1F6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981" t="374" r="17223" b="12598"/>
          <a:stretch/>
        </p:blipFill>
        <p:spPr>
          <a:xfrm rot="5400000">
            <a:off x="8426192" y="3536041"/>
            <a:ext cx="1577572" cy="1634717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5E3C6CD7-A437-1B18-C670-38E3E4897B0C}"/>
              </a:ext>
            </a:extLst>
          </p:cNvPr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334" t="2142" r="28056" b="3452"/>
          <a:stretch/>
        </p:blipFill>
        <p:spPr>
          <a:xfrm rot="5400000">
            <a:off x="6624927" y="3646228"/>
            <a:ext cx="1586394" cy="1423165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sp>
        <p:nvSpPr>
          <p:cNvPr id="22" name="TextBox 46">
            <a:extLst>
              <a:ext uri="{FF2B5EF4-FFF2-40B4-BE49-F238E27FC236}">
                <a16:creationId xmlns:a16="http://schemas.microsoft.com/office/drawing/2014/main" id="{269DD0CA-AF45-A46C-CBE8-C5D4605DA49B}"/>
              </a:ext>
            </a:extLst>
          </p:cNvPr>
          <p:cNvSpPr txBox="1"/>
          <p:nvPr/>
        </p:nvSpPr>
        <p:spPr>
          <a:xfrm>
            <a:off x="6744894" y="5182384"/>
            <a:ext cx="134645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/>
              <a:t>RY0 and RY1</a:t>
            </a:r>
          </a:p>
          <a:p>
            <a:pPr algn="ctr"/>
            <a:r>
              <a:rPr lang="en-US" dirty="0"/>
              <a:t>(new saw)</a:t>
            </a:r>
          </a:p>
        </p:txBody>
      </p:sp>
      <p:sp>
        <p:nvSpPr>
          <p:cNvPr id="23" name="TextBox 49">
            <a:extLst>
              <a:ext uri="{FF2B5EF4-FFF2-40B4-BE49-F238E27FC236}">
                <a16:creationId xmlns:a16="http://schemas.microsoft.com/office/drawing/2014/main" id="{E07F4C85-87B6-E8A5-3679-E95F04D8AA40}"/>
              </a:ext>
            </a:extLst>
          </p:cNvPr>
          <p:cNvSpPr txBox="1"/>
          <p:nvPr/>
        </p:nvSpPr>
        <p:spPr>
          <a:xfrm>
            <a:off x="8692335" y="5321078"/>
            <a:ext cx="10452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RY1W1-3</a:t>
            </a: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57FB0296-62C1-E7B1-A124-FF2C2916C03C}"/>
              </a:ext>
            </a:extLst>
          </p:cNvPr>
          <p:cNvCxnSpPr>
            <a:cxnSpLocks/>
          </p:cNvCxnSpPr>
          <p:nvPr/>
        </p:nvCxnSpPr>
        <p:spPr>
          <a:xfrm>
            <a:off x="798620" y="3598088"/>
            <a:ext cx="1137603" cy="1035031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Metin kutusu 15">
            <a:extLst>
              <a:ext uri="{FF2B5EF4-FFF2-40B4-BE49-F238E27FC236}">
                <a16:creationId xmlns:a16="http://schemas.microsoft.com/office/drawing/2014/main" id="{9BF68555-957B-7085-3C6C-514B61AE1297}"/>
              </a:ext>
            </a:extLst>
          </p:cNvPr>
          <p:cNvSpPr txBox="1"/>
          <p:nvPr/>
        </p:nvSpPr>
        <p:spPr>
          <a:xfrm>
            <a:off x="4600333" y="5357045"/>
            <a:ext cx="19940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RY2 has Large grain</a:t>
            </a:r>
            <a:endParaRPr lang="tr-TR" dirty="0"/>
          </a:p>
        </p:txBody>
      </p:sp>
      <p:pic>
        <p:nvPicPr>
          <p:cNvPr id="28" name="Picture 27" descr="A piece of wood with black lines on it&#10;&#10;Description automatically generated">
            <a:extLst>
              <a:ext uri="{FF2B5EF4-FFF2-40B4-BE49-F238E27FC236}">
                <a16:creationId xmlns:a16="http://schemas.microsoft.com/office/drawing/2014/main" id="{D3D69C40-67AA-4DF3-F334-EED5DDB6DF38}"/>
              </a:ext>
            </a:extLst>
          </p:cNvPr>
          <p:cNvPicPr>
            <a:picLocks noChangeAspect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22" t="6124" r="7728"/>
          <a:stretch/>
        </p:blipFill>
        <p:spPr>
          <a:xfrm>
            <a:off x="4742979" y="3585934"/>
            <a:ext cx="1626892" cy="1608384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28877654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2">
            <a:extLst>
              <a:ext uri="{FF2B5EF4-FFF2-40B4-BE49-F238E27FC236}">
                <a16:creationId xmlns:a16="http://schemas.microsoft.com/office/drawing/2014/main" id="{9B924914-C4EC-42E9-BDA9-00449EB54191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581000"/>
            <a:ext cx="12192000" cy="276999"/>
          </a:xfrm>
          <a:prstGeom prst="rect">
            <a:avLst/>
          </a:prstGeom>
          <a:solidFill>
            <a:srgbClr val="D0112B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Osaka" pitchFamily="1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Osaka" pitchFamily="1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Osaka" pitchFamily="1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Osaka" pitchFamily="1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Osaka" pitchFamily="1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Osaka" pitchFamily="1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Osaka" pitchFamily="1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Osaka" pitchFamily="1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Osaka" pitchFamily="1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2400">
              <a:ea typeface="ヒラギノ角ゴ Pro W3" pitchFamily="1" charset="-128"/>
              <a:cs typeface="Arial" panose="020B0604020202020204" pitchFamily="34" charset="0"/>
            </a:endParaRPr>
          </a:p>
        </p:txBody>
      </p:sp>
      <p:sp>
        <p:nvSpPr>
          <p:cNvPr id="21" name="Slide Number Placeholder 1">
            <a:extLst>
              <a:ext uri="{FF2B5EF4-FFF2-40B4-BE49-F238E27FC236}">
                <a16:creationId xmlns:a16="http://schemas.microsoft.com/office/drawing/2014/main" id="{2B49DEF5-10A5-4B88-891D-97694EBE1D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64388" y="6536936"/>
            <a:ext cx="2743200" cy="365125"/>
          </a:xfrm>
        </p:spPr>
        <p:txBody>
          <a:bodyPr/>
          <a:lstStyle/>
          <a:p>
            <a:fld id="{0F2AA633-8D16-41C7-BF9F-1030927967C5}" type="slidenum">
              <a:rPr lang="tr-TR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</a:t>
            </a:fld>
            <a:endParaRPr lang="tr-TR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76FC2EF-F157-4A39-0FF8-59C53922BF96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04774" y="5130526"/>
            <a:ext cx="1723549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r>
              <a:rPr lang="en-GB" altLang="en-US" sz="9600" b="1" dirty="0">
                <a:solidFill>
                  <a:srgbClr val="CC0000"/>
                </a:solidFill>
                <a:latin typeface="New York" charset="0"/>
              </a:rPr>
              <a:t>     </a:t>
            </a:r>
            <a:endParaRPr lang="en-GB" altLang="en-US" sz="2000" b="1" dirty="0">
              <a:solidFill>
                <a:srgbClr val="CC0000"/>
              </a:solidFill>
              <a:latin typeface="Times" panose="02020603050405020304" pitchFamily="18" charset="0"/>
            </a:endParaRPr>
          </a:p>
        </p:txBody>
      </p:sp>
      <p:pic>
        <p:nvPicPr>
          <p:cNvPr id="2" name="Picture 1" descr="Diagram&#10;&#10;Description automatically generated">
            <a:extLst>
              <a:ext uri="{FF2B5EF4-FFF2-40B4-BE49-F238E27FC236}">
                <a16:creationId xmlns:a16="http://schemas.microsoft.com/office/drawing/2014/main" id="{E0459943-0C02-F7DB-D9E9-F6A7F9DF9F2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424" t="40404" r="34015" b="48418"/>
          <a:stretch/>
        </p:blipFill>
        <p:spPr>
          <a:xfrm>
            <a:off x="7019435" y="2255320"/>
            <a:ext cx="1969921" cy="913360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pic>
        <p:nvPicPr>
          <p:cNvPr id="3" name="Picture 2" descr="Diagram&#10;&#10;Description automatically generated">
            <a:extLst>
              <a:ext uri="{FF2B5EF4-FFF2-40B4-BE49-F238E27FC236}">
                <a16:creationId xmlns:a16="http://schemas.microsoft.com/office/drawing/2014/main" id="{726B446C-4A61-6B80-A432-1F7AEB699E9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425" t="17778" r="47348" b="46532"/>
          <a:stretch/>
        </p:blipFill>
        <p:spPr>
          <a:xfrm>
            <a:off x="4713678" y="971509"/>
            <a:ext cx="1586906" cy="2092213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sp>
        <p:nvSpPr>
          <p:cNvPr id="4" name="TextBox 11">
            <a:extLst>
              <a:ext uri="{FF2B5EF4-FFF2-40B4-BE49-F238E27FC236}">
                <a16:creationId xmlns:a16="http://schemas.microsoft.com/office/drawing/2014/main" id="{3C14EE69-D7C9-A385-37F1-2C1D6387A3F9}"/>
              </a:ext>
            </a:extLst>
          </p:cNvPr>
          <p:cNvSpPr txBox="1"/>
          <p:nvPr/>
        </p:nvSpPr>
        <p:spPr>
          <a:xfrm>
            <a:off x="6893643" y="3266567"/>
            <a:ext cx="22215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Deviation from &lt;111&gt;</a:t>
            </a:r>
          </a:p>
        </p:txBody>
      </p:sp>
      <p:sp>
        <p:nvSpPr>
          <p:cNvPr id="5" name="TextBox 12">
            <a:extLst>
              <a:ext uri="{FF2B5EF4-FFF2-40B4-BE49-F238E27FC236}">
                <a16:creationId xmlns:a16="http://schemas.microsoft.com/office/drawing/2014/main" id="{DED121A2-0BF4-BF61-EB7F-0799110F4534}"/>
              </a:ext>
            </a:extLst>
          </p:cNvPr>
          <p:cNvSpPr txBox="1"/>
          <p:nvPr/>
        </p:nvSpPr>
        <p:spPr>
          <a:xfrm>
            <a:off x="6719684" y="1758519"/>
            <a:ext cx="2569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Stereographic projection</a:t>
            </a:r>
          </a:p>
        </p:txBody>
      </p:sp>
      <p:sp>
        <p:nvSpPr>
          <p:cNvPr id="6" name="TextBox 15">
            <a:extLst>
              <a:ext uri="{FF2B5EF4-FFF2-40B4-BE49-F238E27FC236}">
                <a16:creationId xmlns:a16="http://schemas.microsoft.com/office/drawing/2014/main" id="{FC533BC1-F394-39ED-DF45-C04B9AF11BF4}"/>
              </a:ext>
            </a:extLst>
          </p:cNvPr>
          <p:cNvSpPr txBox="1"/>
          <p:nvPr/>
        </p:nvSpPr>
        <p:spPr>
          <a:xfrm>
            <a:off x="4452579" y="3257818"/>
            <a:ext cx="21091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Solution suggestions</a:t>
            </a:r>
          </a:p>
        </p:txBody>
      </p:sp>
      <p:sp>
        <p:nvSpPr>
          <p:cNvPr id="7" name="TextBox 17">
            <a:extLst>
              <a:ext uri="{FF2B5EF4-FFF2-40B4-BE49-F238E27FC236}">
                <a16:creationId xmlns:a16="http://schemas.microsoft.com/office/drawing/2014/main" id="{F380DDE2-9B03-2FAE-BB89-6BEE1CB7DBAE}"/>
              </a:ext>
            </a:extLst>
          </p:cNvPr>
          <p:cNvSpPr txBox="1"/>
          <p:nvPr/>
        </p:nvSpPr>
        <p:spPr>
          <a:xfrm>
            <a:off x="1882808" y="3266580"/>
            <a:ext cx="11449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Histogram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3BB36B5-B1D7-8F28-3AE2-BA7D739E5CD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726" y="855271"/>
            <a:ext cx="3681095" cy="233743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</p:pic>
      <p:pic>
        <p:nvPicPr>
          <p:cNvPr id="9" name="Picture 8" descr="A machine with a computer on it&#10;&#10;Description automatically generated">
            <a:extLst>
              <a:ext uri="{FF2B5EF4-FFF2-40B4-BE49-F238E27FC236}">
                <a16:creationId xmlns:a16="http://schemas.microsoft.com/office/drawing/2014/main" id="{3DECB35D-35DD-244E-F32A-E600484A752C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454" t="-23" r="16952" b="2755"/>
          <a:stretch/>
        </p:blipFill>
        <p:spPr>
          <a:xfrm>
            <a:off x="9464711" y="690748"/>
            <a:ext cx="2172197" cy="2444595"/>
          </a:xfrm>
          <a:prstGeom prst="rect">
            <a:avLst/>
          </a:prstGeom>
          <a:solidFill>
            <a:srgbClr val="FF0000"/>
          </a:solidFill>
          <a:ln w="38100">
            <a:solidFill>
              <a:srgbClr val="FF0000"/>
            </a:solidFill>
          </a:ln>
        </p:spPr>
      </p:pic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693D5A3C-CD29-22FE-C6E0-129688A3EB7C}"/>
              </a:ext>
            </a:extLst>
          </p:cNvPr>
          <p:cNvSpPr>
            <a:spLocks noGrp="1"/>
          </p:cNvSpPr>
          <p:nvPr/>
        </p:nvSpPr>
        <p:spPr>
          <a:xfrm>
            <a:off x="614726" y="3904380"/>
            <a:ext cx="10515600" cy="17738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/>
              <a:t>X: 1.16 ° and Y:20.82 ° gave us the &lt;111&gt; orientation. With this alignment we can take our sample to the diamond saw to start the wafer dicing.</a:t>
            </a:r>
          </a:p>
        </p:txBody>
      </p:sp>
    </p:spTree>
    <p:extLst>
      <p:ext uri="{BB962C8B-B14F-4D97-AF65-F5344CB8AC3E}">
        <p14:creationId xmlns:p14="http://schemas.microsoft.com/office/powerpoint/2010/main" val="39375076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2">
            <a:extLst>
              <a:ext uri="{FF2B5EF4-FFF2-40B4-BE49-F238E27FC236}">
                <a16:creationId xmlns:a16="http://schemas.microsoft.com/office/drawing/2014/main" id="{9B924914-C4EC-42E9-BDA9-00449EB54191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581000"/>
            <a:ext cx="12192000" cy="276999"/>
          </a:xfrm>
          <a:prstGeom prst="rect">
            <a:avLst/>
          </a:prstGeom>
          <a:solidFill>
            <a:srgbClr val="D0112B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Osaka" pitchFamily="1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Osaka" pitchFamily="1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Osaka" pitchFamily="1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Osaka" pitchFamily="1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Osaka" pitchFamily="1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Osaka" pitchFamily="1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Osaka" pitchFamily="1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Osaka" pitchFamily="1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Osaka" pitchFamily="1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2400">
              <a:ea typeface="ヒラギノ角ゴ Pro W3" pitchFamily="1" charset="-128"/>
              <a:cs typeface="Arial" panose="020B0604020202020204" pitchFamily="34" charset="0"/>
            </a:endParaRPr>
          </a:p>
        </p:txBody>
      </p:sp>
      <p:sp>
        <p:nvSpPr>
          <p:cNvPr id="21" name="Slide Number Placeholder 1">
            <a:extLst>
              <a:ext uri="{FF2B5EF4-FFF2-40B4-BE49-F238E27FC236}">
                <a16:creationId xmlns:a16="http://schemas.microsoft.com/office/drawing/2014/main" id="{2B49DEF5-10A5-4B88-891D-97694EBE1D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64388" y="6536936"/>
            <a:ext cx="2743200" cy="365125"/>
          </a:xfrm>
        </p:spPr>
        <p:txBody>
          <a:bodyPr/>
          <a:lstStyle/>
          <a:p>
            <a:fld id="{0F2AA633-8D16-41C7-BF9F-1030927967C5}" type="slidenum">
              <a:rPr lang="tr-TR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</a:t>
            </a:fld>
            <a:endParaRPr lang="tr-TR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76FC2EF-F157-4A39-0FF8-59C53922BF96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04774" y="5130526"/>
            <a:ext cx="1723549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r>
              <a:rPr lang="en-GB" altLang="en-US" sz="9600" b="1" dirty="0">
                <a:solidFill>
                  <a:srgbClr val="CC0000"/>
                </a:solidFill>
                <a:latin typeface="New York" charset="0"/>
              </a:rPr>
              <a:t>     </a:t>
            </a:r>
            <a:endParaRPr lang="en-GB" altLang="en-US" sz="2000" b="1" dirty="0">
              <a:solidFill>
                <a:srgbClr val="CC0000"/>
              </a:solidFill>
              <a:latin typeface="Times" panose="02020603050405020304" pitchFamily="18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9A21117-8D08-31D5-89CB-D634968E0FF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316" t="14313"/>
          <a:stretch/>
        </p:blipFill>
        <p:spPr>
          <a:xfrm>
            <a:off x="0" y="22484"/>
            <a:ext cx="5708322" cy="3409980"/>
          </a:xfrm>
          <a:prstGeom prst="rect">
            <a:avLst/>
          </a:prstGeom>
        </p:spPr>
      </p:pic>
      <p:grpSp>
        <p:nvGrpSpPr>
          <p:cNvPr id="3" name="Group 2">
            <a:extLst>
              <a:ext uri="{FF2B5EF4-FFF2-40B4-BE49-F238E27FC236}">
                <a16:creationId xmlns:a16="http://schemas.microsoft.com/office/drawing/2014/main" id="{532CAC62-C48E-CF12-13B0-96F98F71F868}"/>
              </a:ext>
            </a:extLst>
          </p:cNvPr>
          <p:cNvGrpSpPr/>
          <p:nvPr/>
        </p:nvGrpSpPr>
        <p:grpSpPr>
          <a:xfrm>
            <a:off x="1063383" y="1590544"/>
            <a:ext cx="3314930" cy="4193424"/>
            <a:chOff x="2093841" y="2702859"/>
            <a:chExt cx="3314930" cy="4193424"/>
          </a:xfrm>
        </p:grpSpPr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096C93BE-40EE-1C57-42C4-39F8D2C7E0B3}"/>
                </a:ext>
              </a:extLst>
            </p:cNvPr>
            <p:cNvGrpSpPr/>
            <p:nvPr/>
          </p:nvGrpSpPr>
          <p:grpSpPr>
            <a:xfrm>
              <a:off x="2093841" y="2702859"/>
              <a:ext cx="3295845" cy="1976102"/>
              <a:chOff x="1023982" y="1555064"/>
              <a:chExt cx="3295845" cy="2142907"/>
            </a:xfrm>
          </p:grpSpPr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6C3D505A-6B7A-ADE6-DEB4-A268A620CE14}"/>
                  </a:ext>
                </a:extLst>
              </p:cNvPr>
              <p:cNvSpPr/>
              <p:nvPr/>
            </p:nvSpPr>
            <p:spPr bwMode="auto">
              <a:xfrm>
                <a:off x="1031330" y="1555064"/>
                <a:ext cx="804366" cy="776986"/>
              </a:xfrm>
              <a:prstGeom prst="rect">
                <a:avLst/>
              </a:prstGeom>
              <a:noFill/>
              <a:ln w="1905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ヒラギノ角ゴ Pro W3" pitchFamily="1" charset="-128"/>
                </a:endParaRPr>
              </a:p>
            </p:txBody>
          </p:sp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id="{EACD9854-0C48-DBAB-7F57-A19511753E33}"/>
                  </a:ext>
                </a:extLst>
              </p:cNvPr>
              <p:cNvCxnSpPr/>
              <p:nvPr/>
            </p:nvCxnSpPr>
            <p:spPr bwMode="auto">
              <a:xfrm>
                <a:off x="1835696" y="2332050"/>
                <a:ext cx="2484131" cy="1352812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6" name="Straight Connector 25">
                <a:extLst>
                  <a:ext uri="{FF2B5EF4-FFF2-40B4-BE49-F238E27FC236}">
                    <a16:creationId xmlns:a16="http://schemas.microsoft.com/office/drawing/2014/main" id="{DC5BEFB2-7FB3-39E0-390E-401A671AA5F7}"/>
                  </a:ext>
                </a:extLst>
              </p:cNvPr>
              <p:cNvCxnSpPr/>
              <p:nvPr/>
            </p:nvCxnSpPr>
            <p:spPr bwMode="auto">
              <a:xfrm>
                <a:off x="1023982" y="2332050"/>
                <a:ext cx="232725" cy="1365921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3418E9FC-7C3D-AFA5-13EB-8350812D61B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11663" r="10592"/>
            <a:stretch/>
          </p:blipFill>
          <p:spPr>
            <a:xfrm>
              <a:off x="2326566" y="4678961"/>
              <a:ext cx="3082205" cy="2217322"/>
            </a:xfrm>
            <a:prstGeom prst="rect">
              <a:avLst/>
            </a:prstGeom>
            <a:ln>
              <a:solidFill>
                <a:srgbClr val="FF0000"/>
              </a:solidFill>
            </a:ln>
          </p:spPr>
        </p:pic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3D21F835-4C8A-0DD2-9996-A54CBF577F15}"/>
              </a:ext>
            </a:extLst>
          </p:cNvPr>
          <p:cNvGrpSpPr/>
          <p:nvPr/>
        </p:nvGrpSpPr>
        <p:grpSpPr>
          <a:xfrm>
            <a:off x="2483884" y="1416552"/>
            <a:ext cx="4609052" cy="4122828"/>
            <a:chOff x="3514342" y="2528867"/>
            <a:chExt cx="4609052" cy="4122828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284AA2D6-3E51-A4DE-EE55-343EAAE5BEA3}"/>
                </a:ext>
              </a:extLst>
            </p:cNvPr>
            <p:cNvGrpSpPr/>
            <p:nvPr/>
          </p:nvGrpSpPr>
          <p:grpSpPr>
            <a:xfrm>
              <a:off x="3514342" y="2528867"/>
              <a:ext cx="4609052" cy="4031823"/>
              <a:chOff x="2784781" y="1498431"/>
              <a:chExt cx="4609052" cy="4031823"/>
            </a:xfrm>
          </p:grpSpPr>
          <p:pic>
            <p:nvPicPr>
              <p:cNvPr id="16" name="Picture 15">
                <a:extLst>
                  <a:ext uri="{FF2B5EF4-FFF2-40B4-BE49-F238E27FC236}">
                    <a16:creationId xmlns:a16="http://schemas.microsoft.com/office/drawing/2014/main" id="{41F5A9D0-A610-CC94-6194-C27CD14A69BE}"/>
                  </a:ext>
                </a:extLst>
              </p:cNvPr>
              <p:cNvPicPr/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911936" y="3037103"/>
                <a:ext cx="2481897" cy="2493151"/>
              </a:xfrm>
              <a:prstGeom prst="rect">
                <a:avLst/>
              </a:prstGeom>
              <a:noFill/>
              <a:ln>
                <a:solidFill>
                  <a:srgbClr val="0070C0"/>
                </a:solidFill>
              </a:ln>
            </p:spPr>
          </p:pic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E8B82C05-F6E2-7A1D-3A21-B95274B08517}"/>
                  </a:ext>
                </a:extLst>
              </p:cNvPr>
              <p:cNvSpPr/>
              <p:nvPr/>
            </p:nvSpPr>
            <p:spPr bwMode="auto">
              <a:xfrm>
                <a:off x="2784781" y="1498431"/>
                <a:ext cx="573516" cy="776986"/>
              </a:xfrm>
              <a:prstGeom prst="rect">
                <a:avLst/>
              </a:prstGeom>
              <a:noFill/>
              <a:ln w="19050" cap="flat" cmpd="sng" algn="ctr">
                <a:solidFill>
                  <a:srgbClr val="0070C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ヒラギノ角ゴ Pro W3" pitchFamily="1" charset="-128"/>
                </a:endParaRPr>
              </a:p>
            </p:txBody>
          </p:sp>
          <p:cxnSp>
            <p:nvCxnSpPr>
              <p:cNvPr id="18" name="Straight Connector 17">
                <a:extLst>
                  <a:ext uri="{FF2B5EF4-FFF2-40B4-BE49-F238E27FC236}">
                    <a16:creationId xmlns:a16="http://schemas.microsoft.com/office/drawing/2014/main" id="{30C4F6AF-A54C-4BBF-AE9E-BF3B0885FCB6}"/>
                  </a:ext>
                </a:extLst>
              </p:cNvPr>
              <p:cNvCxnSpPr/>
              <p:nvPr/>
            </p:nvCxnSpPr>
            <p:spPr bwMode="auto">
              <a:xfrm flipH="1" flipV="1">
                <a:off x="3347866" y="2276874"/>
                <a:ext cx="3980143" cy="760228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rgbClr val="0070C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5E6A6615-2C3D-EF44-113D-B2C0695205BA}"/>
                  </a:ext>
                </a:extLst>
              </p:cNvPr>
              <p:cNvCxnSpPr/>
              <p:nvPr/>
            </p:nvCxnSpPr>
            <p:spPr bwMode="auto">
              <a:xfrm flipH="1" flipV="1">
                <a:off x="2784784" y="2275418"/>
                <a:ext cx="2127151" cy="761494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rgbClr val="0070C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1E5B5AC2-3373-E40E-B689-98F3D75048A1}"/>
                </a:ext>
              </a:extLst>
            </p:cNvPr>
            <p:cNvSpPr/>
            <p:nvPr/>
          </p:nvSpPr>
          <p:spPr>
            <a:xfrm>
              <a:off x="5849655" y="6282363"/>
              <a:ext cx="2063257" cy="369332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dirty="0">
                  <a:ea typeface="ヒラギノ角ゴ Pro W3" pitchFamily="1" charset="-128"/>
                  <a:cs typeface="Arial" panose="020B0604020202020204" pitchFamily="34" charset="0"/>
                </a:rPr>
                <a:t>Mechanical Polisher</a:t>
              </a:r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591DE452-9713-76A3-388C-34CDC4577164}"/>
              </a:ext>
            </a:extLst>
          </p:cNvPr>
          <p:cNvGrpSpPr/>
          <p:nvPr/>
        </p:nvGrpSpPr>
        <p:grpSpPr>
          <a:xfrm>
            <a:off x="1472917" y="9335"/>
            <a:ext cx="6943434" cy="2977196"/>
            <a:chOff x="2503375" y="1121650"/>
            <a:chExt cx="6943434" cy="2977196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2BEBC352-8AA7-5F99-F56A-B389A5C51693}"/>
                </a:ext>
              </a:extLst>
            </p:cNvPr>
            <p:cNvGrpSpPr/>
            <p:nvPr/>
          </p:nvGrpSpPr>
          <p:grpSpPr>
            <a:xfrm>
              <a:off x="2503375" y="1121650"/>
              <a:ext cx="6830780" cy="2977196"/>
              <a:chOff x="2503375" y="1121650"/>
              <a:chExt cx="6830780" cy="2977196"/>
            </a:xfrm>
          </p:grpSpPr>
          <p:grpSp>
            <p:nvGrpSpPr>
              <p:cNvPr id="8" name="Group 7">
                <a:extLst>
                  <a:ext uri="{FF2B5EF4-FFF2-40B4-BE49-F238E27FC236}">
                    <a16:creationId xmlns:a16="http://schemas.microsoft.com/office/drawing/2014/main" id="{72711CA3-EADB-ADFC-54C7-56D3574EFF3B}"/>
                  </a:ext>
                </a:extLst>
              </p:cNvPr>
              <p:cNvGrpSpPr/>
              <p:nvPr/>
            </p:nvGrpSpPr>
            <p:grpSpPr>
              <a:xfrm rot="16200000">
                <a:off x="3467147" y="204071"/>
                <a:ext cx="2931003" cy="4858548"/>
                <a:chOff x="2784781" y="1498431"/>
                <a:chExt cx="4251250" cy="1538234"/>
              </a:xfrm>
            </p:grpSpPr>
            <p:sp>
              <p:nvSpPr>
                <p:cNvPr id="10" name="Rectangle 9">
                  <a:extLst>
                    <a:ext uri="{FF2B5EF4-FFF2-40B4-BE49-F238E27FC236}">
                      <a16:creationId xmlns:a16="http://schemas.microsoft.com/office/drawing/2014/main" id="{A85E43E8-8883-DEAB-604F-E29541EA2B97}"/>
                    </a:ext>
                  </a:extLst>
                </p:cNvPr>
                <p:cNvSpPr/>
                <p:nvPr/>
              </p:nvSpPr>
              <p:spPr bwMode="auto">
                <a:xfrm>
                  <a:off x="2784782" y="1498431"/>
                  <a:ext cx="573515" cy="253023"/>
                </a:xfrm>
                <a:prstGeom prst="rect">
                  <a:avLst/>
                </a:prstGeom>
                <a:noFill/>
                <a:ln w="19050" cap="flat" cmpd="sng" algn="ctr">
                  <a:solidFill>
                    <a:srgbClr val="FFFF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24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ヒラギノ角ゴ Pro W3" pitchFamily="1" charset="-128"/>
                  </a:endParaRPr>
                </a:p>
              </p:txBody>
            </p:sp>
            <p:cxnSp>
              <p:nvCxnSpPr>
                <p:cNvPr id="11" name="Straight Connector 10">
                  <a:extLst>
                    <a:ext uri="{FF2B5EF4-FFF2-40B4-BE49-F238E27FC236}">
                      <a16:creationId xmlns:a16="http://schemas.microsoft.com/office/drawing/2014/main" id="{38B55066-47AC-36FD-D938-C84841BB5C18}"/>
                    </a:ext>
                  </a:extLst>
                </p:cNvPr>
                <p:cNvCxnSpPr/>
                <p:nvPr/>
              </p:nvCxnSpPr>
              <p:spPr bwMode="auto">
                <a:xfrm rot="5400000" flipH="1">
                  <a:off x="4555823" y="556456"/>
                  <a:ext cx="1285210" cy="3675206"/>
                </a:xfrm>
                <a:prstGeom prst="line">
                  <a:avLst/>
                </a:prstGeom>
                <a:solidFill>
                  <a:schemeClr val="accent1"/>
                </a:solidFill>
                <a:ln w="19050" cap="flat" cmpd="sng" algn="ctr">
                  <a:solidFill>
                    <a:srgbClr val="FFFF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12" name="Straight Connector 11">
                  <a:extLst>
                    <a:ext uri="{FF2B5EF4-FFF2-40B4-BE49-F238E27FC236}">
                      <a16:creationId xmlns:a16="http://schemas.microsoft.com/office/drawing/2014/main" id="{C2E0C741-2ECC-6FAD-18E2-8D0A636A8A12}"/>
                    </a:ext>
                  </a:extLst>
                </p:cNvPr>
                <p:cNvCxnSpPr>
                  <a:stCxn id="9" idx="1"/>
                </p:cNvCxnSpPr>
                <p:nvPr/>
              </p:nvCxnSpPr>
              <p:spPr bwMode="auto">
                <a:xfrm rot="5400000" flipH="1">
                  <a:off x="3244225" y="1292010"/>
                  <a:ext cx="1285211" cy="2204100"/>
                </a:xfrm>
                <a:prstGeom prst="line">
                  <a:avLst/>
                </a:prstGeom>
                <a:solidFill>
                  <a:schemeClr val="accent1"/>
                </a:solidFill>
                <a:ln w="19050" cap="flat" cmpd="sng" algn="ctr">
                  <a:solidFill>
                    <a:srgbClr val="FFFF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</p:grpSp>
          <p:pic>
            <p:nvPicPr>
              <p:cNvPr id="9" name="Picture 8">
                <a:extLst>
                  <a:ext uri="{FF2B5EF4-FFF2-40B4-BE49-F238E27FC236}">
                    <a16:creationId xmlns:a16="http://schemas.microsoft.com/office/drawing/2014/main" id="{2C39442A-2426-85D6-0E95-BE6B34C1054D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2285" t="10666" b="3179"/>
              <a:stretch/>
            </p:blipFill>
            <p:spPr>
              <a:xfrm>
                <a:off x="7361919" y="1121650"/>
                <a:ext cx="1972236" cy="2915190"/>
              </a:xfrm>
              <a:prstGeom prst="rect">
                <a:avLst/>
              </a:prstGeom>
              <a:ln>
                <a:solidFill>
                  <a:srgbClr val="FFFF00"/>
                </a:solidFill>
              </a:ln>
            </p:spPr>
          </p:pic>
        </p:grp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A5ECC8C3-3CC5-A1D3-443F-66B43931D0E3}"/>
                </a:ext>
              </a:extLst>
            </p:cNvPr>
            <p:cNvSpPr/>
            <p:nvPr/>
          </p:nvSpPr>
          <p:spPr>
            <a:xfrm>
              <a:off x="7369317" y="3705807"/>
              <a:ext cx="2077492" cy="369332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dirty="0">
                  <a:ea typeface="ヒラギノ角ゴ Pro W3" pitchFamily="1" charset="-128"/>
                  <a:cs typeface="Arial" panose="020B0604020202020204" pitchFamily="34" charset="0"/>
                </a:rPr>
                <a:t>Infrared Microscope</a:t>
              </a:r>
            </a:p>
          </p:txBody>
        </p:sp>
      </p:grpSp>
      <p:pic>
        <p:nvPicPr>
          <p:cNvPr id="38" name="Picture 37">
            <a:extLst>
              <a:ext uri="{FF2B5EF4-FFF2-40B4-BE49-F238E27FC236}">
                <a16:creationId xmlns:a16="http://schemas.microsoft.com/office/drawing/2014/main" id="{4B0ADBC5-BB2B-453D-BF50-3E77E4A0031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2262" y="2716754"/>
            <a:ext cx="5031577" cy="3795623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AD632A09-46C1-43AD-9635-F1868BE86C3E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30737" t="44925" r="33797" b="22428"/>
          <a:stretch/>
        </p:blipFill>
        <p:spPr>
          <a:xfrm>
            <a:off x="9323670" y="2714391"/>
            <a:ext cx="2790826" cy="1937801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EB882AAC-B8A0-4D27-87EB-F88F5DEC5B9F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796" t="50896" r="-1"/>
          <a:stretch/>
        </p:blipFill>
        <p:spPr>
          <a:xfrm>
            <a:off x="9323670" y="4642765"/>
            <a:ext cx="2790169" cy="1869612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A747D642-9E80-47F7-87A8-8A5305EDAEF4}"/>
              </a:ext>
            </a:extLst>
          </p:cNvPr>
          <p:cNvCxnSpPr/>
          <p:nvPr/>
        </p:nvCxnSpPr>
        <p:spPr>
          <a:xfrm>
            <a:off x="11493724" y="6440617"/>
            <a:ext cx="561543" cy="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80">
            <a:extLst>
              <a:ext uri="{FF2B5EF4-FFF2-40B4-BE49-F238E27FC236}">
                <a16:creationId xmlns:a16="http://schemas.microsoft.com/office/drawing/2014/main" id="{1546CCAD-DAA1-402C-A0C9-B88F9502EFB1}"/>
              </a:ext>
            </a:extLst>
          </p:cNvPr>
          <p:cNvSpPr txBox="1"/>
          <p:nvPr/>
        </p:nvSpPr>
        <p:spPr>
          <a:xfrm>
            <a:off x="11324692" y="6042710"/>
            <a:ext cx="8194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>
                <a:solidFill>
                  <a:srgbClr val="FF0000"/>
                </a:solidFill>
              </a:rPr>
              <a:t>200 µm</a:t>
            </a:r>
            <a:endParaRPr lang="tr-TR" sz="1600" dirty="0">
              <a:solidFill>
                <a:srgbClr val="FF0000"/>
              </a:solidFill>
            </a:endParaRPr>
          </a:p>
        </p:txBody>
      </p:sp>
      <p:sp>
        <p:nvSpPr>
          <p:cNvPr id="43" name="TextBox 81">
            <a:extLst>
              <a:ext uri="{FF2B5EF4-FFF2-40B4-BE49-F238E27FC236}">
                <a16:creationId xmlns:a16="http://schemas.microsoft.com/office/drawing/2014/main" id="{E69AF6AB-9A1F-4C7D-836E-0B5BF8CF4EA3}"/>
              </a:ext>
            </a:extLst>
          </p:cNvPr>
          <p:cNvSpPr txBox="1"/>
          <p:nvPr/>
        </p:nvSpPr>
        <p:spPr>
          <a:xfrm>
            <a:off x="14010026" y="1802033"/>
            <a:ext cx="8290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b="1" dirty="0"/>
              <a:t>Cd-anneal</a:t>
            </a:r>
            <a:endParaRPr lang="tr-TR" sz="1200" b="1" dirty="0"/>
          </a:p>
        </p:txBody>
      </p:sp>
      <p:sp>
        <p:nvSpPr>
          <p:cNvPr id="44" name="TextBox 82">
            <a:extLst>
              <a:ext uri="{FF2B5EF4-FFF2-40B4-BE49-F238E27FC236}">
                <a16:creationId xmlns:a16="http://schemas.microsoft.com/office/drawing/2014/main" id="{08A17FDC-506D-46EF-890A-1B8866488646}"/>
              </a:ext>
            </a:extLst>
          </p:cNvPr>
          <p:cNvSpPr txBox="1"/>
          <p:nvPr/>
        </p:nvSpPr>
        <p:spPr>
          <a:xfrm>
            <a:off x="11324692" y="4656351"/>
            <a:ext cx="80457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b="1" dirty="0" err="1"/>
              <a:t>Te</a:t>
            </a:r>
            <a:r>
              <a:rPr lang="en-US" sz="1200" b="1" dirty="0"/>
              <a:t>-anneal</a:t>
            </a:r>
            <a:endParaRPr lang="tr-TR" sz="1200" b="1" dirty="0"/>
          </a:p>
        </p:txBody>
      </p:sp>
      <p:sp>
        <p:nvSpPr>
          <p:cNvPr id="45" name="TextBox 83">
            <a:extLst>
              <a:ext uri="{FF2B5EF4-FFF2-40B4-BE49-F238E27FC236}">
                <a16:creationId xmlns:a16="http://schemas.microsoft.com/office/drawing/2014/main" id="{541043ED-659A-4B30-AA9E-EB2B87091B38}"/>
              </a:ext>
            </a:extLst>
          </p:cNvPr>
          <p:cNvSpPr txBox="1"/>
          <p:nvPr/>
        </p:nvSpPr>
        <p:spPr>
          <a:xfrm>
            <a:off x="7016544" y="2460797"/>
            <a:ext cx="19280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b="1" dirty="0"/>
              <a:t>Doped-3 (5x magnification)</a:t>
            </a:r>
            <a:endParaRPr lang="tr-TR" sz="1200" b="1" dirty="0"/>
          </a:p>
        </p:txBody>
      </p:sp>
      <p:pic>
        <p:nvPicPr>
          <p:cNvPr id="46" name="Picture 45">
            <a:extLst>
              <a:ext uri="{FF2B5EF4-FFF2-40B4-BE49-F238E27FC236}">
                <a16:creationId xmlns:a16="http://schemas.microsoft.com/office/drawing/2014/main" id="{002B24A5-EC2E-A52D-8CB0-84BD450F1E81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88" t="31100" r="35473" b="33200"/>
          <a:stretch/>
        </p:blipFill>
        <p:spPr>
          <a:xfrm>
            <a:off x="8357779" y="183564"/>
            <a:ext cx="3697488" cy="2140695"/>
          </a:xfrm>
          <a:prstGeom prst="rect">
            <a:avLst/>
          </a:prstGeom>
        </p:spPr>
      </p:pic>
      <p:sp>
        <p:nvSpPr>
          <p:cNvPr id="47" name="TextBox 81">
            <a:extLst>
              <a:ext uri="{FF2B5EF4-FFF2-40B4-BE49-F238E27FC236}">
                <a16:creationId xmlns:a16="http://schemas.microsoft.com/office/drawing/2014/main" id="{E69AF6AB-9A1F-4C7D-836E-0B5BF8CF4EA3}"/>
              </a:ext>
            </a:extLst>
          </p:cNvPr>
          <p:cNvSpPr txBox="1"/>
          <p:nvPr/>
        </p:nvSpPr>
        <p:spPr>
          <a:xfrm>
            <a:off x="11312444" y="2720090"/>
            <a:ext cx="8290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b="1" dirty="0"/>
              <a:t>Cd-anneal</a:t>
            </a:r>
            <a:endParaRPr lang="tr-TR" sz="1200" b="1" dirty="0"/>
          </a:p>
        </p:txBody>
      </p:sp>
    </p:spTree>
    <p:extLst>
      <p:ext uri="{BB962C8B-B14F-4D97-AF65-F5344CB8AC3E}">
        <p14:creationId xmlns:p14="http://schemas.microsoft.com/office/powerpoint/2010/main" val="30223668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2">
            <a:extLst>
              <a:ext uri="{FF2B5EF4-FFF2-40B4-BE49-F238E27FC236}">
                <a16:creationId xmlns:a16="http://schemas.microsoft.com/office/drawing/2014/main" id="{9B924914-C4EC-42E9-BDA9-00449EB54191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581000"/>
            <a:ext cx="12192000" cy="276999"/>
          </a:xfrm>
          <a:prstGeom prst="rect">
            <a:avLst/>
          </a:prstGeom>
          <a:solidFill>
            <a:srgbClr val="D0112B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Osaka" pitchFamily="1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Osaka" pitchFamily="1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Osaka" pitchFamily="1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Osaka" pitchFamily="1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Osaka" pitchFamily="1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Osaka" pitchFamily="1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Osaka" pitchFamily="1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Osaka" pitchFamily="1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Osaka" pitchFamily="1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2400">
              <a:ea typeface="ヒラギノ角ゴ Pro W3" pitchFamily="1" charset="-128"/>
              <a:cs typeface="Arial" panose="020B0604020202020204" pitchFamily="34" charset="0"/>
            </a:endParaRPr>
          </a:p>
        </p:txBody>
      </p:sp>
      <p:sp>
        <p:nvSpPr>
          <p:cNvPr id="21" name="Slide Number Placeholder 1">
            <a:extLst>
              <a:ext uri="{FF2B5EF4-FFF2-40B4-BE49-F238E27FC236}">
                <a16:creationId xmlns:a16="http://schemas.microsoft.com/office/drawing/2014/main" id="{2B49DEF5-10A5-4B88-891D-97694EBE1D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64388" y="6536936"/>
            <a:ext cx="2743200" cy="365125"/>
          </a:xfrm>
        </p:spPr>
        <p:txBody>
          <a:bodyPr/>
          <a:lstStyle/>
          <a:p>
            <a:fld id="{0F2AA633-8D16-41C7-BF9F-1030927967C5}" type="slidenum">
              <a:rPr lang="tr-TR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</a:t>
            </a:fld>
            <a:endParaRPr lang="tr-TR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76FC2EF-F157-4A39-0FF8-59C53922BF96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04774" y="5130526"/>
            <a:ext cx="1723549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r>
              <a:rPr lang="en-GB" altLang="en-US" sz="9600" b="1" dirty="0">
                <a:solidFill>
                  <a:srgbClr val="CC0000"/>
                </a:solidFill>
                <a:latin typeface="New York" charset="0"/>
              </a:rPr>
              <a:t>     </a:t>
            </a:r>
            <a:endParaRPr lang="en-GB" altLang="en-US" sz="2000" b="1" dirty="0">
              <a:solidFill>
                <a:srgbClr val="CC0000"/>
              </a:solidFill>
              <a:latin typeface="Times" panose="02020603050405020304" pitchFamily="18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58B9322-38DA-0016-9B13-07FD24DB044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5" t="27451" r="7794"/>
          <a:stretch>
            <a:fillRect/>
          </a:stretch>
        </p:blipFill>
        <p:spPr bwMode="auto">
          <a:xfrm>
            <a:off x="773611" y="3760232"/>
            <a:ext cx="3954957" cy="23799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7257B528-6055-81B1-A115-BD3E0BA76DD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164" t="26173" r="41562" b="17956"/>
          <a:stretch/>
        </p:blipFill>
        <p:spPr>
          <a:xfrm>
            <a:off x="8566410" y="3782034"/>
            <a:ext cx="2525486" cy="2073729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0BFD756E-2DCD-F839-4845-6C216F48E47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580" y="250149"/>
            <a:ext cx="3963988" cy="223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46058A4-3EDE-781C-8419-F0318DD68EB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941" t="296" r="9174" b="-296"/>
          <a:stretch>
            <a:fillRect/>
          </a:stretch>
        </p:blipFill>
        <p:spPr bwMode="auto">
          <a:xfrm>
            <a:off x="5635187" y="3760232"/>
            <a:ext cx="1808163" cy="231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DFBDB84-ACDF-6AD9-0744-793A48303D9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322" t="35883" r="34554" b="15286"/>
          <a:stretch>
            <a:fillRect/>
          </a:stretch>
        </p:blipFill>
        <p:spPr bwMode="auto">
          <a:xfrm>
            <a:off x="5473779" y="367934"/>
            <a:ext cx="2103437" cy="2135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8989203-A389-A7BB-0A2B-29C52480735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456" t="13374" r="21085" b="24707"/>
          <a:stretch>
            <a:fillRect/>
          </a:stretch>
        </p:blipFill>
        <p:spPr bwMode="auto">
          <a:xfrm>
            <a:off x="8415106" y="367934"/>
            <a:ext cx="3278187" cy="2200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611350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2">
            <a:extLst>
              <a:ext uri="{FF2B5EF4-FFF2-40B4-BE49-F238E27FC236}">
                <a16:creationId xmlns:a16="http://schemas.microsoft.com/office/drawing/2014/main" id="{9B924914-C4EC-42E9-BDA9-00449EB54191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581000"/>
            <a:ext cx="12192000" cy="276999"/>
          </a:xfrm>
          <a:prstGeom prst="rect">
            <a:avLst/>
          </a:prstGeom>
          <a:solidFill>
            <a:srgbClr val="D0112B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Osaka" pitchFamily="1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Osaka" pitchFamily="1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Osaka" pitchFamily="1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Osaka" pitchFamily="1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Osaka" pitchFamily="1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Osaka" pitchFamily="1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Osaka" pitchFamily="1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Osaka" pitchFamily="1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Osaka" pitchFamily="1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2400">
              <a:ea typeface="ヒラギノ角ゴ Pro W3" pitchFamily="1" charset="-128"/>
              <a:cs typeface="Arial" panose="020B0604020202020204" pitchFamily="34" charset="0"/>
            </a:endParaRPr>
          </a:p>
        </p:txBody>
      </p:sp>
      <p:sp>
        <p:nvSpPr>
          <p:cNvPr id="21" name="Slide Number Placeholder 1">
            <a:extLst>
              <a:ext uri="{FF2B5EF4-FFF2-40B4-BE49-F238E27FC236}">
                <a16:creationId xmlns:a16="http://schemas.microsoft.com/office/drawing/2014/main" id="{2B49DEF5-10A5-4B88-891D-97694EBE1D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64388" y="6536936"/>
            <a:ext cx="2743200" cy="365125"/>
          </a:xfrm>
        </p:spPr>
        <p:txBody>
          <a:bodyPr/>
          <a:lstStyle/>
          <a:p>
            <a:fld id="{0F2AA633-8D16-41C7-BF9F-1030927967C5}" type="slidenum">
              <a:rPr lang="tr-TR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9</a:t>
            </a:fld>
            <a:endParaRPr lang="tr-TR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76FC2EF-F157-4A39-0FF8-59C53922BF96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04774" y="5130526"/>
            <a:ext cx="1723549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r>
              <a:rPr lang="en-GB" altLang="en-US" sz="9600" b="1" dirty="0">
                <a:solidFill>
                  <a:srgbClr val="CC0000"/>
                </a:solidFill>
                <a:latin typeface="New York" charset="0"/>
              </a:rPr>
              <a:t>     </a:t>
            </a:r>
            <a:endParaRPr lang="en-GB" altLang="en-US" sz="2000" b="1" dirty="0">
              <a:solidFill>
                <a:srgbClr val="CC0000"/>
              </a:solidFill>
              <a:latin typeface="Times" panose="02020603050405020304" pitchFamily="18" charset="0"/>
            </a:endParaRPr>
          </a:p>
        </p:txBody>
      </p:sp>
      <p:pic>
        <p:nvPicPr>
          <p:cNvPr id="2" name="table">
            <a:extLst>
              <a:ext uri="{FF2B5EF4-FFF2-40B4-BE49-F238E27FC236}">
                <a16:creationId xmlns:a16="http://schemas.microsoft.com/office/drawing/2014/main" id="{A6C1D3A2-6B8B-EE24-A27D-E85F9017D8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37108" y="4502571"/>
            <a:ext cx="7335332" cy="1187153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E88C3A60-740D-47FE-9CEF-E3C3E1E13F4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6626" y="63790"/>
            <a:ext cx="4358148" cy="4358148"/>
          </a:xfrm>
          <a:prstGeom prst="rect">
            <a:avLst/>
          </a:prstGeom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A89F45D9-15A1-427F-AF36-C884274CCFCB}"/>
              </a:ext>
            </a:extLst>
          </p:cNvPr>
          <p:cNvGrpSpPr/>
          <p:nvPr/>
        </p:nvGrpSpPr>
        <p:grpSpPr>
          <a:xfrm>
            <a:off x="7812416" y="19726"/>
            <a:ext cx="4131055" cy="4358148"/>
            <a:chOff x="18529348" y="21857241"/>
            <a:chExt cx="11717116" cy="12746390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86794A51-6C97-4601-80CF-96946191882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sharpenSoften amount="25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8075"/>
            <a:stretch/>
          </p:blipFill>
          <p:spPr>
            <a:xfrm>
              <a:off x="18529348" y="21857241"/>
              <a:ext cx="11717116" cy="12746390"/>
            </a:xfrm>
            <a:prstGeom prst="rect">
              <a:avLst/>
            </a:prstGeom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177C46A9-F2D9-4946-A33A-23BEA66BBF98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sharpenSoften amount="25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617249" y="27378094"/>
              <a:ext cx="5616624" cy="5616624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C38B2F96-07ED-41C6-8384-F556150965B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sharpenSoften amount="25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0675" t="46022" r="15261" b="44337"/>
            <a:stretch/>
          </p:blipFill>
          <p:spPr>
            <a:xfrm>
              <a:off x="23689257" y="26305134"/>
              <a:ext cx="5616624" cy="1228884"/>
            </a:xfrm>
            <a:prstGeom prst="rect">
              <a:avLst/>
            </a:prstGeom>
          </p:spPr>
        </p:pic>
      </p:grpSp>
      <p:pic>
        <p:nvPicPr>
          <p:cNvPr id="9" name="Picture 8">
            <a:extLst>
              <a:ext uri="{FF2B5EF4-FFF2-40B4-BE49-F238E27FC236}">
                <a16:creationId xmlns:a16="http://schemas.microsoft.com/office/drawing/2014/main" id="{B59BF313-E39A-9609-0E38-470FFB4C1C4D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48529" y="148337"/>
            <a:ext cx="3292449" cy="278435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36B7450-948A-BB50-75F5-0CC6009FD019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 flipH="1">
            <a:off x="248529" y="2948919"/>
            <a:ext cx="1500142" cy="2135202"/>
          </a:xfrm>
          <a:prstGeom prst="rect">
            <a:avLst/>
          </a:prstGeom>
        </p:spPr>
      </p:pic>
      <p:pic>
        <p:nvPicPr>
          <p:cNvPr id="11" name="Picture 10" descr="A green circuit board on a wood surface&#10;&#10;Description automatically generated">
            <a:extLst>
              <a:ext uri="{FF2B5EF4-FFF2-40B4-BE49-F238E27FC236}">
                <a16:creationId xmlns:a16="http://schemas.microsoft.com/office/drawing/2014/main" id="{416F0E26-7023-AEB1-7E77-56B546B77556}"/>
              </a:ext>
            </a:extLst>
          </p:cNvPr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050" t="39445" r="32716" b="37036"/>
          <a:stretch/>
        </p:blipFill>
        <p:spPr>
          <a:xfrm rot="16200000">
            <a:off x="1483233" y="3158857"/>
            <a:ext cx="2120900" cy="1612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87495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1744</TotalTime>
  <Words>1000</Words>
  <Application>Microsoft Office PowerPoint</Application>
  <PresentationFormat>Widescreen</PresentationFormat>
  <Paragraphs>247</Paragraphs>
  <Slides>29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9" baseType="lpstr">
      <vt:lpstr>Arial</vt:lpstr>
      <vt:lpstr>Bahnschrift SemiCondensed</vt:lpstr>
      <vt:lpstr>Bebas Neue</vt:lpstr>
      <vt:lpstr>Calibri</vt:lpstr>
      <vt:lpstr>Calibri Light</vt:lpstr>
      <vt:lpstr>Cambria Math</vt:lpstr>
      <vt:lpstr>New York</vt:lpstr>
      <vt:lpstr>Times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Mehmet Can Karaman</dc:creator>
  <cp:lastModifiedBy>Mehmet Can Karaman</cp:lastModifiedBy>
  <cp:revision>13</cp:revision>
  <dcterms:created xsi:type="dcterms:W3CDTF">2023-11-19T17:26:18Z</dcterms:created>
  <dcterms:modified xsi:type="dcterms:W3CDTF">2023-12-03T09:41:20Z</dcterms:modified>
</cp:coreProperties>
</file>