
<file path=[Content_Types].xml><?xml version="1.0" encoding="utf-8"?>
<Types xmlns="http://schemas.openxmlformats.org/package/2006/content-types">
  <Default Extension="emf" ContentType="image/x-emf"/>
  <Default Extension="jpeg" ContentType="image/jpeg"/>
  <Default Extension="jpg" ContentType="image/pn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media/image57.jpg" ContentType="image/jpeg"/>
  <Override PartName="/ppt/media/image58.jpg" ContentType="image/jpeg"/>
  <Override PartName="/ppt/media/image64.jpg" ContentType="image/jpeg"/>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6"/>
  </p:notesMasterIdLst>
  <p:sldIdLst>
    <p:sldId id="347" r:id="rId2"/>
    <p:sldId id="4291" r:id="rId3"/>
    <p:sldId id="4288" r:id="rId4"/>
    <p:sldId id="4290" r:id="rId5"/>
    <p:sldId id="4287" r:id="rId6"/>
    <p:sldId id="4296" r:id="rId7"/>
    <p:sldId id="4292" r:id="rId8"/>
    <p:sldId id="4297" r:id="rId9"/>
    <p:sldId id="4303" r:id="rId10"/>
    <p:sldId id="4300" r:id="rId11"/>
    <p:sldId id="4298" r:id="rId12"/>
    <p:sldId id="4301" r:id="rId13"/>
    <p:sldId id="4285" r:id="rId14"/>
    <p:sldId id="4312" r:id="rId15"/>
    <p:sldId id="4289" r:id="rId16"/>
    <p:sldId id="4307" r:id="rId17"/>
    <p:sldId id="4305" r:id="rId18"/>
    <p:sldId id="4306" r:id="rId19"/>
    <p:sldId id="4304" r:id="rId20"/>
    <p:sldId id="4308" r:id="rId21"/>
    <p:sldId id="4309" r:id="rId22"/>
    <p:sldId id="4299" r:id="rId23"/>
    <p:sldId id="4310" r:id="rId24"/>
    <p:sldId id="4311" r:id="rId25"/>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40" userDrawn="1">
          <p15:clr>
            <a:srgbClr val="A4A3A4"/>
          </p15:clr>
        </p15:guide>
        <p15:guide id="2" pos="3840" userDrawn="1">
          <p15:clr>
            <a:srgbClr val="A4A3A4"/>
          </p15:clr>
        </p15:guide>
        <p15:guide id="3" orient="horz" pos="80" userDrawn="1">
          <p15:clr>
            <a:srgbClr val="A4A3A4"/>
          </p15:clr>
        </p15:guide>
        <p15:guide id="4" orient="horz" pos="4144" userDrawn="1">
          <p15:clr>
            <a:srgbClr val="A4A3A4"/>
          </p15:clr>
        </p15:guide>
        <p15:guide id="5" pos="344" userDrawn="1">
          <p15:clr>
            <a:srgbClr val="A4A3A4"/>
          </p15:clr>
        </p15:guide>
        <p15:guide id="6" pos="7310" userDrawn="1">
          <p15:clr>
            <a:srgbClr val="A4A3A4"/>
          </p15:clr>
        </p15:guide>
        <p15:guide id="7" orient="horz" pos="323" userDrawn="1">
          <p15:clr>
            <a:srgbClr val="A4A3A4"/>
          </p15:clr>
        </p15:guide>
        <p15:guide id="8" orient="horz" pos="560" userDrawn="1">
          <p15:clr>
            <a:srgbClr val="A4A3A4"/>
          </p15:clr>
        </p15:guide>
        <p15:guide id="9" orient="horz" pos="392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4098"/>
    <a:srgbClr val="204DA0"/>
    <a:srgbClr val="1B4B77"/>
    <a:srgbClr val="BDBEDD"/>
    <a:srgbClr val="FED201"/>
    <a:srgbClr val="003A80"/>
    <a:srgbClr val="FEE895"/>
    <a:srgbClr val="054DA1"/>
    <a:srgbClr val="122862"/>
    <a:srgbClr val="132A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69C7853C-536D-4A76-A0AE-DD22124D55A5}" styleName="主题样式 1 - 强调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131" autoAdjust="0"/>
    <p:restoredTop sz="93841"/>
  </p:normalViewPr>
  <p:slideViewPr>
    <p:cSldViewPr snapToGrid="0" showGuides="1">
      <p:cViewPr varScale="1">
        <p:scale>
          <a:sx n="86" d="100"/>
          <a:sy n="86" d="100"/>
        </p:scale>
        <p:origin x="248" y="480"/>
      </p:cViewPr>
      <p:guideLst>
        <p:guide orient="horz" pos="2240"/>
        <p:guide pos="3840"/>
        <p:guide orient="horz" pos="80"/>
        <p:guide orient="horz" pos="4144"/>
        <p:guide pos="344"/>
        <p:guide pos="7310"/>
        <p:guide orient="horz" pos="323"/>
        <p:guide orient="horz" pos="560"/>
        <p:guide orient="horz" pos="392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H"/>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89BCD85-CC23-B948-973D-38FA006B107E}" type="datetimeFigureOut">
              <a:rPr lang="en-CH" smtClean="0"/>
              <a:t>10.06.25</a:t>
            </a:fld>
            <a:endParaRPr lang="en-CH"/>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CH"/>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H"/>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81D66A3-FFAC-2F4D-B561-22F074327981}" type="slidenum">
              <a:rPr lang="en-CH" smtClean="0"/>
              <a:t>‹#›</a:t>
            </a:fld>
            <a:endParaRPr lang="en-CH"/>
          </a:p>
        </p:txBody>
      </p:sp>
    </p:spTree>
    <p:extLst>
      <p:ext uri="{BB962C8B-B14F-4D97-AF65-F5344CB8AC3E}">
        <p14:creationId xmlns:p14="http://schemas.microsoft.com/office/powerpoint/2010/main" val="3903840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fld id="{B81D66A3-FFAC-2F4D-B561-22F074327981}" type="slidenum">
              <a:rPr lang="en-CH" smtClean="0"/>
              <a:t>1</a:t>
            </a:fld>
            <a:endParaRPr lang="en-CH"/>
          </a:p>
        </p:txBody>
      </p:sp>
    </p:spTree>
    <p:extLst>
      <p:ext uri="{BB962C8B-B14F-4D97-AF65-F5344CB8AC3E}">
        <p14:creationId xmlns:p14="http://schemas.microsoft.com/office/powerpoint/2010/main" val="11184933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43E21-521C-108D-33CB-42238697CF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482CADB-7C1A-3ED0-92FF-2EFC4A7EAC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025EAE-FB48-2E07-8832-D56C6FA17631}"/>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92E68ACF-95F8-2961-0C99-0FD3133A3BB5}"/>
              </a:ext>
            </a:extLst>
          </p:cNvPr>
          <p:cNvSpPr>
            <a:spLocks noGrp="1"/>
          </p:cNvSpPr>
          <p:nvPr>
            <p:ph type="sldNum" sz="quarter" idx="5"/>
          </p:nvPr>
        </p:nvSpPr>
        <p:spPr/>
        <p:txBody>
          <a:bodyPr/>
          <a:lstStyle/>
          <a:p>
            <a:fld id="{B81D66A3-FFAC-2F4D-B561-22F074327981}" type="slidenum">
              <a:rPr lang="en-CH" smtClean="0"/>
              <a:t>14</a:t>
            </a:fld>
            <a:endParaRPr lang="en-CH"/>
          </a:p>
        </p:txBody>
      </p:sp>
    </p:spTree>
    <p:extLst>
      <p:ext uri="{BB962C8B-B14F-4D97-AF65-F5344CB8AC3E}">
        <p14:creationId xmlns:p14="http://schemas.microsoft.com/office/powerpoint/2010/main" val="2401604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BE99CC-AB86-F5BC-F996-2A9D1C7BE8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8896C5-FB0D-7562-B744-4B2D7938ED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C02F4CC-3448-719C-CCF1-A09881E37956}"/>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3FCF127C-08D1-74F6-9844-4DD45AA1B84A}"/>
              </a:ext>
            </a:extLst>
          </p:cNvPr>
          <p:cNvSpPr>
            <a:spLocks noGrp="1"/>
          </p:cNvSpPr>
          <p:nvPr>
            <p:ph type="sldNum" sz="quarter" idx="5"/>
          </p:nvPr>
        </p:nvSpPr>
        <p:spPr/>
        <p:txBody>
          <a:bodyPr/>
          <a:lstStyle/>
          <a:p>
            <a:fld id="{B81D66A3-FFAC-2F4D-B561-22F074327981}" type="slidenum">
              <a:rPr lang="en-CH" smtClean="0"/>
              <a:t>16</a:t>
            </a:fld>
            <a:endParaRPr lang="en-CH"/>
          </a:p>
        </p:txBody>
      </p:sp>
    </p:spTree>
    <p:extLst>
      <p:ext uri="{BB962C8B-B14F-4D97-AF65-F5344CB8AC3E}">
        <p14:creationId xmlns:p14="http://schemas.microsoft.com/office/powerpoint/2010/main" val="26407449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CC3D07-C01A-3A06-E802-328FAFE708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13E101-134C-268F-BABD-0967BD66BEB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8FFCA3A-490C-7180-7D20-7396829813DA}"/>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A464D0CC-035C-6CB1-46D1-9F6E3D844D38}"/>
              </a:ext>
            </a:extLst>
          </p:cNvPr>
          <p:cNvSpPr>
            <a:spLocks noGrp="1"/>
          </p:cNvSpPr>
          <p:nvPr>
            <p:ph type="sldNum" sz="quarter" idx="5"/>
          </p:nvPr>
        </p:nvSpPr>
        <p:spPr/>
        <p:txBody>
          <a:bodyPr/>
          <a:lstStyle/>
          <a:p>
            <a:fld id="{B81D66A3-FFAC-2F4D-B561-22F074327981}" type="slidenum">
              <a:rPr lang="en-CH" smtClean="0"/>
              <a:t>17</a:t>
            </a:fld>
            <a:endParaRPr lang="en-CH"/>
          </a:p>
        </p:txBody>
      </p:sp>
    </p:spTree>
    <p:extLst>
      <p:ext uri="{BB962C8B-B14F-4D97-AF65-F5344CB8AC3E}">
        <p14:creationId xmlns:p14="http://schemas.microsoft.com/office/powerpoint/2010/main" val="35550761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E53635-7964-BB14-233C-50C0E53151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D159AB-07DD-6C4A-D967-B7BDC9C62A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78263B-D8A6-E825-3837-700F7E4955AF}"/>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1229E8A2-A8D2-C99B-CC5D-6370F88D6C74}"/>
              </a:ext>
            </a:extLst>
          </p:cNvPr>
          <p:cNvSpPr>
            <a:spLocks noGrp="1"/>
          </p:cNvSpPr>
          <p:nvPr>
            <p:ph type="sldNum" sz="quarter" idx="5"/>
          </p:nvPr>
        </p:nvSpPr>
        <p:spPr/>
        <p:txBody>
          <a:bodyPr/>
          <a:lstStyle/>
          <a:p>
            <a:fld id="{B81D66A3-FFAC-2F4D-B561-22F074327981}" type="slidenum">
              <a:rPr lang="en-CH" smtClean="0"/>
              <a:t>18</a:t>
            </a:fld>
            <a:endParaRPr lang="en-CH"/>
          </a:p>
        </p:txBody>
      </p:sp>
    </p:spTree>
    <p:extLst>
      <p:ext uri="{BB962C8B-B14F-4D97-AF65-F5344CB8AC3E}">
        <p14:creationId xmlns:p14="http://schemas.microsoft.com/office/powerpoint/2010/main" val="21052568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4731F-CC71-EB2F-55E3-97EF99C5BE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F320B7-24CC-DEBD-FC86-31E5045CCDF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A49EF0-779D-328C-068E-9B687A87C391}"/>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2A799FF-D348-A8AF-613B-E97F08E9FC19}"/>
              </a:ext>
            </a:extLst>
          </p:cNvPr>
          <p:cNvSpPr>
            <a:spLocks noGrp="1"/>
          </p:cNvSpPr>
          <p:nvPr>
            <p:ph type="sldNum" sz="quarter" idx="5"/>
          </p:nvPr>
        </p:nvSpPr>
        <p:spPr/>
        <p:txBody>
          <a:bodyPr/>
          <a:lstStyle/>
          <a:p>
            <a:fld id="{B81D66A3-FFAC-2F4D-B561-22F074327981}" type="slidenum">
              <a:rPr lang="en-CH" smtClean="0"/>
              <a:t>19</a:t>
            </a:fld>
            <a:endParaRPr lang="en-CH"/>
          </a:p>
        </p:txBody>
      </p:sp>
    </p:spTree>
    <p:extLst>
      <p:ext uri="{BB962C8B-B14F-4D97-AF65-F5344CB8AC3E}">
        <p14:creationId xmlns:p14="http://schemas.microsoft.com/office/powerpoint/2010/main" val="1163751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5F798C-A6A9-FEA9-B1E5-2372DD22550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ABB016-1D33-E9BA-4490-9B7984502D9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9DEBF09-216E-E74C-F2AF-8E6F9FA3C1A1}"/>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C87A56E-5B30-9E95-4E2C-3BB2A23E3171}"/>
              </a:ext>
            </a:extLst>
          </p:cNvPr>
          <p:cNvSpPr>
            <a:spLocks noGrp="1"/>
          </p:cNvSpPr>
          <p:nvPr>
            <p:ph type="sldNum" sz="quarter" idx="5"/>
          </p:nvPr>
        </p:nvSpPr>
        <p:spPr/>
        <p:txBody>
          <a:bodyPr/>
          <a:lstStyle/>
          <a:p>
            <a:fld id="{B81D66A3-FFAC-2F4D-B561-22F074327981}" type="slidenum">
              <a:rPr lang="en-CH" smtClean="0"/>
              <a:t>20</a:t>
            </a:fld>
            <a:endParaRPr lang="en-CH"/>
          </a:p>
        </p:txBody>
      </p:sp>
    </p:spTree>
    <p:extLst>
      <p:ext uri="{BB962C8B-B14F-4D97-AF65-F5344CB8AC3E}">
        <p14:creationId xmlns:p14="http://schemas.microsoft.com/office/powerpoint/2010/main" val="30613549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850D53-758E-2202-DF8B-62ECF589D5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756405-C772-C9D1-E8F2-FEEC8A39E0A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8542E9-1BD8-09D4-2069-1B12091AB42A}"/>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624ECDE-3623-52CC-D64B-97515186A013}"/>
              </a:ext>
            </a:extLst>
          </p:cNvPr>
          <p:cNvSpPr>
            <a:spLocks noGrp="1"/>
          </p:cNvSpPr>
          <p:nvPr>
            <p:ph type="sldNum" sz="quarter" idx="5"/>
          </p:nvPr>
        </p:nvSpPr>
        <p:spPr/>
        <p:txBody>
          <a:bodyPr/>
          <a:lstStyle/>
          <a:p>
            <a:fld id="{B81D66A3-FFAC-2F4D-B561-22F074327981}" type="slidenum">
              <a:rPr lang="en-CH" smtClean="0"/>
              <a:t>21</a:t>
            </a:fld>
            <a:endParaRPr lang="en-CH"/>
          </a:p>
        </p:txBody>
      </p:sp>
    </p:spTree>
    <p:extLst>
      <p:ext uri="{BB962C8B-B14F-4D97-AF65-F5344CB8AC3E}">
        <p14:creationId xmlns:p14="http://schemas.microsoft.com/office/powerpoint/2010/main" val="11270157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4964BE-21F7-D95F-3504-1C103DF970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0A8876-644B-0F8F-AEDD-14FCC357BA2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A80E55-5A47-3A54-D26C-8A9181CAD874}"/>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0513817-6248-E1CC-6195-DF8990F7143C}"/>
              </a:ext>
            </a:extLst>
          </p:cNvPr>
          <p:cNvSpPr>
            <a:spLocks noGrp="1"/>
          </p:cNvSpPr>
          <p:nvPr>
            <p:ph type="sldNum" sz="quarter" idx="5"/>
          </p:nvPr>
        </p:nvSpPr>
        <p:spPr/>
        <p:txBody>
          <a:bodyPr/>
          <a:lstStyle/>
          <a:p>
            <a:fld id="{B81D66A3-FFAC-2F4D-B561-22F074327981}" type="slidenum">
              <a:rPr lang="en-CH" smtClean="0"/>
              <a:t>22</a:t>
            </a:fld>
            <a:endParaRPr lang="en-CH"/>
          </a:p>
        </p:txBody>
      </p:sp>
    </p:spTree>
    <p:extLst>
      <p:ext uri="{BB962C8B-B14F-4D97-AF65-F5344CB8AC3E}">
        <p14:creationId xmlns:p14="http://schemas.microsoft.com/office/powerpoint/2010/main" val="28703454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C0540F-230F-492C-2265-020ECFD8C5E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AA8F34-8937-62AF-843B-9DCD93AC2FF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67716A9-F5EE-BC4F-4EC2-812EDB4261DE}"/>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43036C8-2EDD-A6D8-0D4D-7EEEB15B5CC8}"/>
              </a:ext>
            </a:extLst>
          </p:cNvPr>
          <p:cNvSpPr>
            <a:spLocks noGrp="1"/>
          </p:cNvSpPr>
          <p:nvPr>
            <p:ph type="sldNum" sz="quarter" idx="5"/>
          </p:nvPr>
        </p:nvSpPr>
        <p:spPr/>
        <p:txBody>
          <a:bodyPr/>
          <a:lstStyle/>
          <a:p>
            <a:fld id="{B81D66A3-FFAC-2F4D-B561-22F074327981}" type="slidenum">
              <a:rPr lang="en-CH" smtClean="0"/>
              <a:t>23</a:t>
            </a:fld>
            <a:endParaRPr lang="en-CH"/>
          </a:p>
        </p:txBody>
      </p:sp>
    </p:spTree>
    <p:extLst>
      <p:ext uri="{BB962C8B-B14F-4D97-AF65-F5344CB8AC3E}">
        <p14:creationId xmlns:p14="http://schemas.microsoft.com/office/powerpoint/2010/main" val="22182637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AD8C0E-0B95-0F77-7C97-58FC50E4019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DDA8D9-0CB1-3DC7-EEF5-D32B2A7CE9B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B39A5B7-D82E-BDEF-E566-7BA1FCAFA079}"/>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00D097B5-683E-74A8-06A8-9602BD9293B7}"/>
              </a:ext>
            </a:extLst>
          </p:cNvPr>
          <p:cNvSpPr>
            <a:spLocks noGrp="1"/>
          </p:cNvSpPr>
          <p:nvPr>
            <p:ph type="sldNum" sz="quarter" idx="5"/>
          </p:nvPr>
        </p:nvSpPr>
        <p:spPr/>
        <p:txBody>
          <a:bodyPr/>
          <a:lstStyle/>
          <a:p>
            <a:fld id="{B81D66A3-FFAC-2F4D-B561-22F074327981}" type="slidenum">
              <a:rPr lang="en-CH" smtClean="0"/>
              <a:t>24</a:t>
            </a:fld>
            <a:endParaRPr lang="en-CH"/>
          </a:p>
        </p:txBody>
      </p:sp>
    </p:spTree>
    <p:extLst>
      <p:ext uri="{BB962C8B-B14F-4D97-AF65-F5344CB8AC3E}">
        <p14:creationId xmlns:p14="http://schemas.microsoft.com/office/powerpoint/2010/main" val="1403285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fld id="{B81D66A3-FFAC-2F4D-B561-22F074327981}" type="slidenum">
              <a:rPr lang="en-CH" smtClean="0"/>
              <a:t>4</a:t>
            </a:fld>
            <a:endParaRPr lang="en-CH"/>
          </a:p>
        </p:txBody>
      </p:sp>
    </p:spTree>
    <p:extLst>
      <p:ext uri="{BB962C8B-B14F-4D97-AF65-F5344CB8AC3E}">
        <p14:creationId xmlns:p14="http://schemas.microsoft.com/office/powerpoint/2010/main" val="26436893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651DB1-78DB-A9E2-DE79-018CB013256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9A4880-AED5-A5DC-7CC2-0C02F1E6DB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99FE3D8-EC78-7145-3A6A-34452CDA9E2D}"/>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E2063573-089F-558B-C0AF-1EBFEF6915B0}"/>
              </a:ext>
            </a:extLst>
          </p:cNvPr>
          <p:cNvSpPr>
            <a:spLocks noGrp="1"/>
          </p:cNvSpPr>
          <p:nvPr>
            <p:ph type="sldNum" sz="quarter" idx="5"/>
          </p:nvPr>
        </p:nvSpPr>
        <p:spPr/>
        <p:txBody>
          <a:bodyPr/>
          <a:lstStyle/>
          <a:p>
            <a:fld id="{B81D66A3-FFAC-2F4D-B561-22F074327981}" type="slidenum">
              <a:rPr lang="en-CH" smtClean="0"/>
              <a:t>6</a:t>
            </a:fld>
            <a:endParaRPr lang="en-CH"/>
          </a:p>
        </p:txBody>
      </p:sp>
    </p:spTree>
    <p:extLst>
      <p:ext uri="{BB962C8B-B14F-4D97-AF65-F5344CB8AC3E}">
        <p14:creationId xmlns:p14="http://schemas.microsoft.com/office/powerpoint/2010/main" val="33920057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DC8AA5-103C-1F54-C887-D731E47F7B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A0BA9F-3CE7-2E62-EE14-1C0C278E98B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084360-F5B6-F659-DF67-9ADEDFB4AF50}"/>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BC07C157-7E2C-1B9A-5F4E-D1120AC01412}"/>
              </a:ext>
            </a:extLst>
          </p:cNvPr>
          <p:cNvSpPr>
            <a:spLocks noGrp="1"/>
          </p:cNvSpPr>
          <p:nvPr>
            <p:ph type="sldNum" sz="quarter" idx="5"/>
          </p:nvPr>
        </p:nvSpPr>
        <p:spPr/>
        <p:txBody>
          <a:bodyPr/>
          <a:lstStyle/>
          <a:p>
            <a:fld id="{B81D66A3-FFAC-2F4D-B561-22F074327981}" type="slidenum">
              <a:rPr lang="en-CH" smtClean="0"/>
              <a:t>7</a:t>
            </a:fld>
            <a:endParaRPr lang="en-CH"/>
          </a:p>
        </p:txBody>
      </p:sp>
    </p:spTree>
    <p:extLst>
      <p:ext uri="{BB962C8B-B14F-4D97-AF65-F5344CB8AC3E}">
        <p14:creationId xmlns:p14="http://schemas.microsoft.com/office/powerpoint/2010/main" val="26365843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21CB75-265A-80E3-38FB-5544A44405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E263A5-2FE7-E701-1ECF-169EBCA4B81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B60B1C6-381E-D899-5D7E-C2D26443B260}"/>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D61563D0-8893-D234-360C-FF802FD404E0}"/>
              </a:ext>
            </a:extLst>
          </p:cNvPr>
          <p:cNvSpPr>
            <a:spLocks noGrp="1"/>
          </p:cNvSpPr>
          <p:nvPr>
            <p:ph type="sldNum" sz="quarter" idx="5"/>
          </p:nvPr>
        </p:nvSpPr>
        <p:spPr/>
        <p:txBody>
          <a:bodyPr/>
          <a:lstStyle/>
          <a:p>
            <a:fld id="{B81D66A3-FFAC-2F4D-B561-22F074327981}" type="slidenum">
              <a:rPr lang="en-CH" smtClean="0"/>
              <a:t>8</a:t>
            </a:fld>
            <a:endParaRPr lang="en-CH"/>
          </a:p>
        </p:txBody>
      </p:sp>
    </p:spTree>
    <p:extLst>
      <p:ext uri="{BB962C8B-B14F-4D97-AF65-F5344CB8AC3E}">
        <p14:creationId xmlns:p14="http://schemas.microsoft.com/office/powerpoint/2010/main" val="33830466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0FB949-4300-7AFD-A659-970F386384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598FCC-2727-0E63-9345-7BC8D7CDDCB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55BD25D-9611-ED4C-6C15-791C8A5502E9}"/>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A3FCD0B9-BC35-1C2C-CB06-5C1D34FD040E}"/>
              </a:ext>
            </a:extLst>
          </p:cNvPr>
          <p:cNvSpPr>
            <a:spLocks noGrp="1"/>
          </p:cNvSpPr>
          <p:nvPr>
            <p:ph type="sldNum" sz="quarter" idx="5"/>
          </p:nvPr>
        </p:nvSpPr>
        <p:spPr/>
        <p:txBody>
          <a:bodyPr/>
          <a:lstStyle/>
          <a:p>
            <a:fld id="{B81D66A3-FFAC-2F4D-B561-22F074327981}" type="slidenum">
              <a:rPr lang="en-CH" smtClean="0"/>
              <a:t>9</a:t>
            </a:fld>
            <a:endParaRPr lang="en-CH"/>
          </a:p>
        </p:txBody>
      </p:sp>
    </p:spTree>
    <p:extLst>
      <p:ext uri="{BB962C8B-B14F-4D97-AF65-F5344CB8AC3E}">
        <p14:creationId xmlns:p14="http://schemas.microsoft.com/office/powerpoint/2010/main" val="1660968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AD4E2A-ECAD-2C0C-F707-5F4F433609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337A14F-C445-F0E2-C35E-6F4487221F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7D6559-3DC2-DA4B-700F-8A850FA60DBE}"/>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F3CA33FA-A8EF-E0E1-0FEF-8EBF6B882F2D}"/>
              </a:ext>
            </a:extLst>
          </p:cNvPr>
          <p:cNvSpPr>
            <a:spLocks noGrp="1"/>
          </p:cNvSpPr>
          <p:nvPr>
            <p:ph type="sldNum" sz="quarter" idx="5"/>
          </p:nvPr>
        </p:nvSpPr>
        <p:spPr/>
        <p:txBody>
          <a:bodyPr/>
          <a:lstStyle/>
          <a:p>
            <a:fld id="{B81D66A3-FFAC-2F4D-B561-22F074327981}" type="slidenum">
              <a:rPr lang="en-CH" smtClean="0"/>
              <a:t>10</a:t>
            </a:fld>
            <a:endParaRPr lang="en-CH"/>
          </a:p>
        </p:txBody>
      </p:sp>
    </p:spTree>
    <p:extLst>
      <p:ext uri="{BB962C8B-B14F-4D97-AF65-F5344CB8AC3E}">
        <p14:creationId xmlns:p14="http://schemas.microsoft.com/office/powerpoint/2010/main" val="33668622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DACE9F-99D7-AF0C-4858-A62AF663C6F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E4C5B84-EFB4-5B9A-3216-0CEC18E5EFA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DF5DB4-E7F0-B050-B0C8-6EB11CA4CBD0}"/>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9D03C32F-0258-8C00-542D-C4B4435B2530}"/>
              </a:ext>
            </a:extLst>
          </p:cNvPr>
          <p:cNvSpPr>
            <a:spLocks noGrp="1"/>
          </p:cNvSpPr>
          <p:nvPr>
            <p:ph type="sldNum" sz="quarter" idx="5"/>
          </p:nvPr>
        </p:nvSpPr>
        <p:spPr/>
        <p:txBody>
          <a:bodyPr/>
          <a:lstStyle/>
          <a:p>
            <a:fld id="{B81D66A3-FFAC-2F4D-B561-22F074327981}" type="slidenum">
              <a:rPr lang="en-CH" smtClean="0"/>
              <a:t>11</a:t>
            </a:fld>
            <a:endParaRPr lang="en-CH"/>
          </a:p>
        </p:txBody>
      </p:sp>
    </p:spTree>
    <p:extLst>
      <p:ext uri="{BB962C8B-B14F-4D97-AF65-F5344CB8AC3E}">
        <p14:creationId xmlns:p14="http://schemas.microsoft.com/office/powerpoint/2010/main" val="5239990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BC56BE-3EF6-74DD-6A1A-BFFAF20F3EC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15DC99-D29C-C468-1494-0474BD4121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FB7A721-FA33-49AC-5227-4A53CA1EE10A}"/>
              </a:ext>
            </a:extLst>
          </p:cNvPr>
          <p:cNvSpPr>
            <a:spLocks noGrp="1"/>
          </p:cNvSpPr>
          <p:nvPr>
            <p:ph type="body" idx="1"/>
          </p:nvPr>
        </p:nvSpPr>
        <p:spPr/>
        <p:txBody>
          <a:bodyPr/>
          <a:lstStyle/>
          <a:p>
            <a:endParaRPr lang="en-CH" dirty="0"/>
          </a:p>
        </p:txBody>
      </p:sp>
      <p:sp>
        <p:nvSpPr>
          <p:cNvPr id="4" name="Slide Number Placeholder 3">
            <a:extLst>
              <a:ext uri="{FF2B5EF4-FFF2-40B4-BE49-F238E27FC236}">
                <a16:creationId xmlns:a16="http://schemas.microsoft.com/office/drawing/2014/main" id="{C7199958-BD2F-002A-7A74-0BDD43302FFF}"/>
              </a:ext>
            </a:extLst>
          </p:cNvPr>
          <p:cNvSpPr>
            <a:spLocks noGrp="1"/>
          </p:cNvSpPr>
          <p:nvPr>
            <p:ph type="sldNum" sz="quarter" idx="5"/>
          </p:nvPr>
        </p:nvSpPr>
        <p:spPr/>
        <p:txBody>
          <a:bodyPr/>
          <a:lstStyle/>
          <a:p>
            <a:fld id="{B81D66A3-FFAC-2F4D-B561-22F074327981}" type="slidenum">
              <a:rPr lang="en-CH" smtClean="0"/>
              <a:t>12</a:t>
            </a:fld>
            <a:endParaRPr lang="en-CH"/>
          </a:p>
        </p:txBody>
      </p:sp>
    </p:spTree>
    <p:extLst>
      <p:ext uri="{BB962C8B-B14F-4D97-AF65-F5344CB8AC3E}">
        <p14:creationId xmlns:p14="http://schemas.microsoft.com/office/powerpoint/2010/main" val="94793840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4" name="图片 3">
            <a:extLst>
              <a:ext uri="{FF2B5EF4-FFF2-40B4-BE49-F238E27FC236}">
                <a16:creationId xmlns:a16="http://schemas.microsoft.com/office/drawing/2014/main" id="{97C39E3F-5247-446E-8D1B-164F19BD4C6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spTree>
    <p:extLst>
      <p:ext uri="{BB962C8B-B14F-4D97-AF65-F5344CB8AC3E}">
        <p14:creationId xmlns:p14="http://schemas.microsoft.com/office/powerpoint/2010/main" val="17069179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0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C22C817F-7645-40CE-9090-91CE62A7ED2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3580" y="6367583"/>
            <a:ext cx="2353993" cy="306896"/>
          </a:xfrm>
          <a:prstGeom prst="rect">
            <a:avLst/>
          </a:prstGeom>
        </p:spPr>
      </p:pic>
      <p:grpSp>
        <p:nvGrpSpPr>
          <p:cNvPr id="119" name="组合 118">
            <a:extLst>
              <a:ext uri="{FF2B5EF4-FFF2-40B4-BE49-F238E27FC236}">
                <a16:creationId xmlns:a16="http://schemas.microsoft.com/office/drawing/2014/main" id="{30853B65-83EB-0C0A-89BA-DE98FA82201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A35D18D2-0A6E-867D-2109-E980AF1624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DFF5A13-D727-06D7-331A-F7ECEE09738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29853-9D05-FB72-A680-F0AD09B1CE7C}"/>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6537E27-EA58-48FA-81F0-1A572244B6E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47017D-D927-C572-D296-1F58C5CF091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5E97C8-A952-BE63-4D62-0AC35C9DDAC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4D4E837-BE93-F2E8-5945-B75E2394FFC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FCD3CB8-72E2-6B9A-59C8-452C60C69A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5C6B0681-7EFF-FBE5-E88C-2C7552458BF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3AB45FE4-858D-D097-DB22-649A0CCB27C0}"/>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69563A7-129D-58CE-999A-555D1E77BCC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F178027-8E1D-EEE9-0259-6A340800EE2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0820140-9E14-8B42-4494-88F2C3DA355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C8912-E735-6636-1E16-EA15CED95F2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152C788-6BF3-E1B9-5915-33CD807A74F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C06172C-6B32-D7D4-AFB3-7C0FCB3DD84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02AB145D-09FC-481B-3F99-BE7906A12B8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64FBC22-79D8-2746-82A4-7EAA52C7254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6109CE6-166A-FC03-573F-2C02E6E5C22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E6E014E-0E96-590D-2198-1C30214CB0E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427CB57-1AE0-450F-1B3F-31FC198862C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AD4C4F1-B78C-9E9A-7449-9C13E91F0C5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2306FF3-55BA-473C-727B-CBFA0340C8F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5605671-A476-E0FD-9299-CCF031E937D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71401D07-021F-96DD-C4C2-3A77DC48D50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08D29C-1FC5-F289-B02F-61D2D644FF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6A2E98C5-7D62-3984-2B88-0FB86E4E68F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34BC5B-8DF6-FA2D-799C-97D5F359947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BD5F54C-08B2-1014-EC45-552806B9150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0E94481-9B21-9AF3-0444-4CC99B651A0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4F6F3CB-D03E-E46A-4305-ECAF13A4B26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B2D11CF3-8178-7BDC-BA02-541682B9C6C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4D74D840-884B-7C70-2CBF-34D263343C2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C7E947F-C61A-58EF-543A-74FC187ECC8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9521149-FC83-817F-0BEC-19958041238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4BAA53A-F403-FF27-2ED2-F81E36C790A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C99CDCF-A906-3E45-68AA-157BC450AF7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B3F9574-C57D-E26F-4136-1034451A8435}"/>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E004FA-65B5-6332-4624-40155CBC4325}"/>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C11BF600-4E43-CDCA-5465-5FBF22C170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C023427-5EDF-F19B-8C0C-034FEE7A7E7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2BB463C-9324-AA25-E5DE-C602697CC6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FB39E54-3F2E-8E8A-7B32-1B1D3347C7C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8484953-D405-200F-8E4B-54A52730328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5FBECC1-7986-8586-35FB-0CF798FAA93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F2CB0BA-3E5C-386D-974E-11338F53F9C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FC2-3FA1-D965-5787-7F7E01DC3A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31A4FCB-95D2-8735-35D2-B89F38FC532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4EB9897-735B-CD83-6CE5-CF1ABE31FFA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87FF892-BB84-519B-6E01-62FE7127EB7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5E66F47-A6B8-B831-AE1E-12633124B5F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0EF3DAD7-AED8-EE91-E69D-130F2818857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714960E-93D6-13EF-2645-FE058890F842}"/>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D6D7BB5-DB1B-4521-A58E-95E57025C5F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D1EADE7-678A-6851-75CE-D69F2141C47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A79992F-F810-0113-0F0C-0697B96015A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602B581-BE3A-21D5-44F0-AC1ECACED37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75C97B-AECD-0DDC-8CD2-3C021A19472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3F90F07-0533-CC49-9083-3DDF176189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03A6239-F3F9-D793-D695-27495042356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F8E4D0F-C822-44F1-896D-73AA3487ACF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8F88285-9C29-0C1E-C01B-D55995988B9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162DF19-E649-612D-3296-2F816AF7AD6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455769F-3F05-E362-223E-CEA64067F3A0}"/>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8EFC742E-7CE0-C7C7-A051-1B35DD85349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A1FB9364-C472-CFFB-5F86-BFA6CD2D7296}"/>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DAE43A8-ABF2-2FFC-B34C-446A6FA0FA6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1FADF5-0574-53FD-0BD4-25046FE4560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A95B41-4010-7E60-90DE-7720DA136D9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A715B9B-6EB6-406B-BED1-DF94131A412C}"/>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7A3139F-70F4-B6CC-D0D1-4B631230DDD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73521E8-3329-51C8-0F0C-24A617FC98A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F394E93F-A2EF-8B38-2DC8-C0F077B5A1A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F4BF1CD-BE85-E4D5-1FA8-201F19DF3C4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2131BEB-89FA-E957-66EB-9FFDA429761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956E6EA-145C-BF7E-7D57-44C0F12C198C}"/>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0FADD70-07B9-50FC-3C60-8282A7AF80D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711E08B-25DC-8505-9F01-0C2BC1BFE4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601D0CB-F6AE-B063-49B5-D2087C2C825D}"/>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27542-2179-3764-0D6E-F8EEC3C734A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E5D94F9-4BEE-3674-E09A-9E6E780CDF8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44BD107-DAC7-7973-3840-DF33FBDBE79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871DBB5D-E5EB-EC73-D6CF-418BF3D7C0D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63D293-1490-27BE-B414-2B18C9B325E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3E9FCD5-41A3-B4E7-99C3-4E1C3230221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3F824AF-781A-414F-4542-79539EC63BE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E43A7E6-0A6E-4EA9-1E3B-004AD4D1661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BB17B24-28C8-693B-CE2B-16637E88700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CAAEFB0-7AC3-5DC5-233B-4DFABF003D41}"/>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915DF10-B158-B3CD-B8BD-2DE19C808A3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930331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8D1521F9-F8B0-4CA4-9D8A-9CD1BCF026D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0941" y="6367583"/>
            <a:ext cx="2391090" cy="313641"/>
          </a:xfrm>
          <a:prstGeom prst="rect">
            <a:avLst/>
          </a:prstGeom>
        </p:spPr>
      </p:pic>
      <p:grpSp>
        <p:nvGrpSpPr>
          <p:cNvPr id="119" name="组合 118">
            <a:extLst>
              <a:ext uri="{FF2B5EF4-FFF2-40B4-BE49-F238E27FC236}">
                <a16:creationId xmlns:a16="http://schemas.microsoft.com/office/drawing/2014/main" id="{1B4B8429-9D20-C534-C714-2E41C9A6D95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C25B2739-1727-1F06-DA4A-AB95F573750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61C81B-9ED1-87A4-3C74-ECA7EDE0F8F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47C6150-081C-9EB4-C04A-73D2B6A1A565}"/>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4184396-E643-D3EB-7812-A33555F951E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289EFA-46E9-4D22-0A47-1A48AC5A578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BD4B6BB-DAD0-86E4-A354-A757326911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7C115429-DAD2-DC5F-76C7-980CDA12265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F1D46D02-D85B-E2E8-7D4B-9B7B95B49A8C}"/>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298DDC16-4681-ED3D-17B7-73650249413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8E93B05-1B88-197B-B39B-E0A6B219006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80264A1-124C-8FD7-10E8-9AAF0C7D839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F0E0AB6A-6225-9D8A-3317-AB9D592CB33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4703A51-E921-4B5F-D604-C51089A281E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AD01C8E-0DC9-6FBC-F16B-50FC4144BAB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2A33C6A-8010-A3EE-90E5-36A8A6FA2576}"/>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F0D89D9-1CCF-67C3-C09B-AFA8548926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924C468-C080-29FE-F5F7-6A3C6F5597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010272F-D184-DCE3-61E7-AB12616A92D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3892453-EBBC-226D-9779-EFDA0CD7F554}"/>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6D2A04B-6B0F-ED08-8F52-8289B687124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60E51FB5-4AE4-F2C4-D20B-7EF930C9FEF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549B3F4-17C3-5F00-B2E9-4365B3DF3B6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EF336B55-8A86-2DFA-27F5-638E986DC41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CDBA0D3-E025-B689-ED43-4949A9B4B2A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0D3809D-2269-7C38-258A-7896D5D1D1D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EDBC91-8967-5076-7449-C53695546F1E}"/>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7D3F4F4-60C9-AC2F-138F-DB076D24B9F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56A5E9D-824A-8974-881D-6979D1FD66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6E91365-85C2-B1B8-9070-4451DE4067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46EB2FC-B774-B6CE-BA8D-B179B999E3C5}"/>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64C299-3FDE-3BF7-C7E4-1B082F974CC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D886F7-8EFC-DA46-D4AB-73D419129C31}"/>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FB621D9-650D-5847-DF49-58A76D24757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93C4664C-E40D-A401-65B7-CB6843248A9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21AE3257-FC6A-2E2D-D7B7-47820802C8B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5A5BC70-F107-5D3F-9251-6132F366F98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031B0CB-66B7-83DE-4DAA-BD8FFA1E3E4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3AAED89-7EB8-98BE-AC6B-08181D104AFF}"/>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0DCC7DB-AB98-5C9C-CB24-37EEDA00289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6BC2FC2-1DC6-BD5E-3568-BB3E2DE632D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72BB77D-1344-B7F1-5B22-FDCEE39469C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13C2BF6-F5C6-0A3B-2F25-218D4479844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F23F8FE-DB75-5B10-0A14-8BAAE6D467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45FAAA1-7CED-BB01-8077-6B9836BD633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66B9580-BC4F-BA8F-987A-E6877C2EB3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A862A82-BE7E-177E-A3DD-969B81C0C6D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068909C-C92C-494A-23EF-96AAFA14B2B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EC780EB-996D-E290-517A-3124FEF17D5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D3D1B61-193D-F2FD-5012-D02BF95324D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1EE589-9678-AD48-4F88-46E13A24E1C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2CD6300-C613-4EDE-D148-B6A2464CBEB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DB5B78F-31BD-CA0B-1B32-49B9E1ED5B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CF206A-CD24-0BF8-D96F-712E01E78DA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E7E6E17-321E-FE3D-CBB9-FC5D33DCE02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019F9A1-FCDC-F3BD-2A57-00B3087FD291}"/>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6AA4280-1636-920F-35AE-F8603BB863C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7A3FE-4D14-EF99-AD42-FF7B160E24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425C12E-15EE-C950-4DF6-95174360E987}"/>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FF1A6CB-9CDD-B570-810F-3424E2FA721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DA1F905-9829-D6BC-A594-872E920A7A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02C9334-13E4-384A-2DD6-6052664273B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BB14CE34-6FEB-87FD-B76D-E01DD79F377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5CFFD99-501B-04B5-AA6B-CC64E4EC35B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302D2BB-E2D2-3088-2A94-5E2504AF99E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CE4E7D0-1DB9-691D-9AA9-CB98D154C4B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234EC46E-106C-8453-00D2-6FC465FBF72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A0EB74B-0336-26B4-9885-8A1298F308A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9D8E861-64DC-79D0-3817-A01619222500}"/>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396AF879-F38C-0C7D-11B7-5CD7A143D2F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4D4B45A-17A2-69C5-F172-4399FB082E75}"/>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70CD056-2D06-79CD-1E91-183FA2C177C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078E470-D567-0412-6099-9E2C6D7B0E1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0268B27-8AEC-9143-D5F4-A985586D685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AAA212FC-31AF-93E5-D036-809DDFB054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77F7E4A-2ABD-509F-54E3-EB54FB0F34A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CBF0260-4201-3352-9062-B8217A6CE55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F482460-B05F-DA36-A6B2-DA721004B84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7E2A22C-02CA-B0AA-A805-00870A006B7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5CAD1BF-763D-7098-EB88-71E8D60871A0}"/>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7A9B722-D7D8-1F4B-C42B-049E74E2170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8CB3F40-E2DB-FFF9-C3EF-11B53866BAD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91BB1F7-F4E2-9B44-6D53-13FF60372B0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CDD76-B750-0277-08CF-7A6BA5F9825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9B08C3A-F47B-5260-7EF1-77574C303E3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834C708-9C8E-F89C-F8E5-7A29CD5709F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4E69FA76-A232-A1E6-2FBE-A18EF1C2416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94FA694-A1DB-E844-CCC2-9B19C47F28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930743F-4598-94AD-BA22-751E17530DD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EF72F11-8441-924B-0BC4-E5FB3574EC1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0C8E1A0-2380-9B2C-7106-BAF0310F318A}"/>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37660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9" name="文本占位符 2">
            <a:extLst>
              <a:ext uri="{FF2B5EF4-FFF2-40B4-BE49-F238E27FC236}">
                <a16:creationId xmlns:a16="http://schemas.microsoft.com/office/drawing/2014/main" id="{00370474-B780-47AD-BE6D-D3298A8DCEC7}"/>
              </a:ext>
            </a:extLst>
          </p:cNvPr>
          <p:cNvSpPr>
            <a:spLocks noGrp="1"/>
          </p:cNvSpPr>
          <p:nvPr>
            <p:ph type="body" sz="quarter" idx="12"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49" name="灯片编号占位符 8">
            <a:extLst>
              <a:ext uri="{FF2B5EF4-FFF2-40B4-BE49-F238E27FC236}">
                <a16:creationId xmlns:a16="http://schemas.microsoft.com/office/drawing/2014/main" id="{8CE0AE7E-343A-4C46-AF5E-4C1EB7D23E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50" name="文本框 49">
            <a:extLst>
              <a:ext uri="{FF2B5EF4-FFF2-40B4-BE49-F238E27FC236}">
                <a16:creationId xmlns:a16="http://schemas.microsoft.com/office/drawing/2014/main" id="{FB57EB78-DA52-40F2-AF51-AF0B0C5A693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51" name="图片 50">
            <a:extLst>
              <a:ext uri="{FF2B5EF4-FFF2-40B4-BE49-F238E27FC236}">
                <a16:creationId xmlns:a16="http://schemas.microsoft.com/office/drawing/2014/main" id="{3EF63282-90B3-48D5-942C-EA81E0FC41E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52" name="组合 51">
            <a:extLst>
              <a:ext uri="{FF2B5EF4-FFF2-40B4-BE49-F238E27FC236}">
                <a16:creationId xmlns:a16="http://schemas.microsoft.com/office/drawing/2014/main" id="{56D83560-572A-4791-A20A-F4A99C0CB10B}"/>
              </a:ext>
            </a:extLst>
          </p:cNvPr>
          <p:cNvGrpSpPr/>
          <p:nvPr userDrawn="1"/>
        </p:nvGrpSpPr>
        <p:grpSpPr>
          <a:xfrm>
            <a:off x="646571" y="6457949"/>
            <a:ext cx="2156182" cy="131085"/>
            <a:chOff x="1271280" y="2627157"/>
            <a:chExt cx="9258301" cy="562858"/>
          </a:xfrm>
          <a:solidFill>
            <a:srgbClr val="B7282E"/>
          </a:solidFill>
        </p:grpSpPr>
        <p:sp>
          <p:nvSpPr>
            <p:cNvPr id="53" name="任意多边形: 形状 52">
              <a:extLst>
                <a:ext uri="{FF2B5EF4-FFF2-40B4-BE49-F238E27FC236}">
                  <a16:creationId xmlns:a16="http://schemas.microsoft.com/office/drawing/2014/main" id="{D8B494BD-05F4-4AFF-A526-A3F3AAEE6D5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4" name="任意多边形: 形状 53">
              <a:extLst>
                <a:ext uri="{FF2B5EF4-FFF2-40B4-BE49-F238E27FC236}">
                  <a16:creationId xmlns:a16="http://schemas.microsoft.com/office/drawing/2014/main" id="{23E76245-BA08-42E7-A7D9-2C8F24833371}"/>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5" name="任意多边形: 形状 54">
              <a:extLst>
                <a:ext uri="{FF2B5EF4-FFF2-40B4-BE49-F238E27FC236}">
                  <a16:creationId xmlns:a16="http://schemas.microsoft.com/office/drawing/2014/main" id="{90FFCEF3-46F5-4E38-8703-E41295A5F3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6" name="任意多边形: 形状 55">
              <a:extLst>
                <a:ext uri="{FF2B5EF4-FFF2-40B4-BE49-F238E27FC236}">
                  <a16:creationId xmlns:a16="http://schemas.microsoft.com/office/drawing/2014/main" id="{ADB8FDF8-F87A-483A-91B1-819E10F8974D}"/>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7" name="任意多边形: 形状 56">
              <a:extLst>
                <a:ext uri="{FF2B5EF4-FFF2-40B4-BE49-F238E27FC236}">
                  <a16:creationId xmlns:a16="http://schemas.microsoft.com/office/drawing/2014/main" id="{679CBC14-A292-4782-AC9A-03A80694BFD7}"/>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8" name="任意多边形: 形状 57">
              <a:extLst>
                <a:ext uri="{FF2B5EF4-FFF2-40B4-BE49-F238E27FC236}">
                  <a16:creationId xmlns:a16="http://schemas.microsoft.com/office/drawing/2014/main" id="{99EDC02D-6CB4-491B-B0D6-7DB600C53BE9}"/>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9" name="任意多边形: 形状 58">
              <a:extLst>
                <a:ext uri="{FF2B5EF4-FFF2-40B4-BE49-F238E27FC236}">
                  <a16:creationId xmlns:a16="http://schemas.microsoft.com/office/drawing/2014/main" id="{70AE3609-AB4E-4FB4-9B73-B809EE57F9F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0" name="任意多边形: 形状 59">
              <a:extLst>
                <a:ext uri="{FF2B5EF4-FFF2-40B4-BE49-F238E27FC236}">
                  <a16:creationId xmlns:a16="http://schemas.microsoft.com/office/drawing/2014/main" id="{1FC9FC1E-E80B-42BB-B5B0-7D1220ECF5CF}"/>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1" name="任意多边形: 形状 60">
              <a:extLst>
                <a:ext uri="{FF2B5EF4-FFF2-40B4-BE49-F238E27FC236}">
                  <a16:creationId xmlns:a16="http://schemas.microsoft.com/office/drawing/2014/main" id="{F806573D-7084-4199-BB98-2D6E48334B23}"/>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2" name="任意多边形: 形状 61">
              <a:extLst>
                <a:ext uri="{FF2B5EF4-FFF2-40B4-BE49-F238E27FC236}">
                  <a16:creationId xmlns:a16="http://schemas.microsoft.com/office/drawing/2014/main" id="{6F78B556-240A-40C1-B6BA-D4519E1D6939}"/>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3" name="任意多边形: 形状 62">
              <a:extLst>
                <a:ext uri="{FF2B5EF4-FFF2-40B4-BE49-F238E27FC236}">
                  <a16:creationId xmlns:a16="http://schemas.microsoft.com/office/drawing/2014/main" id="{73796416-5E12-4E5E-8841-1AD82CC0F950}"/>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4" name="任意多边形: 形状 63">
              <a:extLst>
                <a:ext uri="{FF2B5EF4-FFF2-40B4-BE49-F238E27FC236}">
                  <a16:creationId xmlns:a16="http://schemas.microsoft.com/office/drawing/2014/main" id="{7C9C035C-4E4F-482D-A002-CFCF8F63DF1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5" name="任意多边形: 形状 64">
              <a:extLst>
                <a:ext uri="{FF2B5EF4-FFF2-40B4-BE49-F238E27FC236}">
                  <a16:creationId xmlns:a16="http://schemas.microsoft.com/office/drawing/2014/main" id="{BE9F865C-F55E-4261-A77E-7998CEA672B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6" name="任意多边形: 形状 65">
              <a:extLst>
                <a:ext uri="{FF2B5EF4-FFF2-40B4-BE49-F238E27FC236}">
                  <a16:creationId xmlns:a16="http://schemas.microsoft.com/office/drawing/2014/main" id="{948A6F7C-78D9-4D53-950C-D72486A3C22E}"/>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7" name="任意多边形: 形状 66">
              <a:extLst>
                <a:ext uri="{FF2B5EF4-FFF2-40B4-BE49-F238E27FC236}">
                  <a16:creationId xmlns:a16="http://schemas.microsoft.com/office/drawing/2014/main" id="{EED252F8-3187-4E6B-9C3E-BACF5C17A39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8" name="任意多边形: 形状 67">
              <a:extLst>
                <a:ext uri="{FF2B5EF4-FFF2-40B4-BE49-F238E27FC236}">
                  <a16:creationId xmlns:a16="http://schemas.microsoft.com/office/drawing/2014/main" id="{61696216-BBFB-4EE7-B1F7-25C675F22BE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9" name="任意多边形: 形状 68">
              <a:extLst>
                <a:ext uri="{FF2B5EF4-FFF2-40B4-BE49-F238E27FC236}">
                  <a16:creationId xmlns:a16="http://schemas.microsoft.com/office/drawing/2014/main" id="{BD2802C7-1D4E-47B1-BEA8-7C6EA4D76611}"/>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0" name="任意多边形: 形状 69">
              <a:extLst>
                <a:ext uri="{FF2B5EF4-FFF2-40B4-BE49-F238E27FC236}">
                  <a16:creationId xmlns:a16="http://schemas.microsoft.com/office/drawing/2014/main" id="{4F56B56F-CC5D-432B-B6D0-FE75ACA950AB}"/>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1" name="任意多边形: 形状 70">
              <a:extLst>
                <a:ext uri="{FF2B5EF4-FFF2-40B4-BE49-F238E27FC236}">
                  <a16:creationId xmlns:a16="http://schemas.microsoft.com/office/drawing/2014/main" id="{2F520FA3-5917-492A-8E45-1017E7D4D5C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2" name="任意多边形: 形状 71">
              <a:extLst>
                <a:ext uri="{FF2B5EF4-FFF2-40B4-BE49-F238E27FC236}">
                  <a16:creationId xmlns:a16="http://schemas.microsoft.com/office/drawing/2014/main" id="{FD15C48E-3450-4993-B96A-F8F6FEF9F280}"/>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3" name="任意多边形: 形状 72">
              <a:extLst>
                <a:ext uri="{FF2B5EF4-FFF2-40B4-BE49-F238E27FC236}">
                  <a16:creationId xmlns:a16="http://schemas.microsoft.com/office/drawing/2014/main" id="{5C385793-9A85-4381-84A0-3B2311B2545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F2C21A11-4697-C68C-E0FA-1C85C2F609D6}"/>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FF3269DC-DCE9-C813-88C8-E6457C36A3B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F546465-0A28-78BF-0C9D-C828FF84C1C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D50BC3D-1928-04D8-3037-27A64658280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3605522-BD4E-98F0-68B3-38C6AA1F39A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D9E3CC06-B013-343E-3518-D094B15C6A0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B85C3466-B920-732D-33D2-297E502691B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BBAC363-8711-2C0B-BC71-450BC117F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F3B8854C-B0D9-B15C-6659-CE551E7F341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A8912EFB-8F58-61B5-9F18-7F409A21B60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4AF89B4-D7A5-4D02-C499-F7EEF971CC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4C11678F-93CC-F508-E382-038A8D2F146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96B8C23-FC05-187B-A6A7-116BE0328B47}"/>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8944C7D-FD32-0518-8E2C-51E9A81421F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1D6D35E6-D5E5-09F8-19FD-9F43F8DBE15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E66621F3-52C6-0AA5-CACD-AE810B1A4DD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BCCFB97-5B9D-4C25-47CE-485AB147CB9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2E8985D2-B2C7-5E1B-83CF-46E739700D6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3879F314-9CE8-3BB2-6CB4-1E1DE853918D}"/>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A8A83662-3C64-53B6-D919-502A6FF0E9F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C87032E8-C23F-BFAA-4875-B3B43F3F2007}"/>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A18B15B4-9202-5CE4-4C41-19621F205A1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1DBDCEC3-0E27-0EC6-0C9C-7E115D5B675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3EDB8B80-D3E5-A3FD-A47A-9EDDB289ADB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68819936-0478-9ABE-B8CA-C8743CC2325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D92ECBF0-AADA-908C-D2FB-1876D8C370A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0773C03-B532-553B-1FBD-E87A7CCE5C6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5468CA28-A4BD-5CC0-0443-75D8DAB2558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2F220A68-C371-C066-F97F-EB564245A97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4F324D0-EC90-658E-A706-ECBEF10DC73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835D8E4-67BC-B193-8F50-2C9F34018AC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77D8AF-9AB4-9BFA-CCED-C6556B2ED3E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32C451AE-D84C-D3AD-7257-BEF16BC495D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ED1BEFB-8623-7B40-E7E6-17050CB16CC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2634501-5834-4E62-28B9-C0BEB41B8F5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A80656B-5168-51C8-C299-E6791C8B925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A648267-0D55-165A-1575-1A5CF2EFEB9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C9AAE6E-D7C4-C677-9315-C2B114C173C4}"/>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F65699-352C-29BE-932B-5F242205469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CF1FF99-8918-DB79-969A-DF599C6754B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95A7C7-6AEF-6A69-C071-4D591089399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7B6BA7-C057-ACBF-4030-59704074727C}"/>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85C9CD1-E049-A084-F6D6-D55EC86CEFFA}"/>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C4FA7EF-1F61-4450-0E26-D081963E367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A590BD0-16BE-287D-AC52-53438360C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88EB0AA-A85E-0C36-A54F-FBF9D9B2627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CF9B219-DAFC-39F6-F0FB-85A6DFC75170}"/>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2F58EF5F-689B-1FC4-83BB-D1EDF683340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2F8C186-7656-22F4-FD66-33A41080D8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A0B7F8B-C43D-AD31-990D-D2B024FE1AE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FDB21C-C52C-534A-9509-1330843A588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AA95B8B-F81B-7FEA-9280-67B487E984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6A6E9C9-D60B-0363-2B39-D20B5FB01B7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A1040AE-CDEB-81EA-0DAF-DD46D53AFF5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3F48C3-B0DE-E3EF-0D6D-363BDE1C416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D478AE9-BB15-2861-2C37-AE4A506F75D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3FC6FFD-6678-5FF8-B808-0ACDB9427D8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59C6FFD-17E9-DB85-B3CE-97DD20839B0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B1C47C17-74B9-583B-6E2D-A79B0589350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44E2D82-22A6-9993-1DB4-975D860289D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FE071E8-938F-4608-0BE0-CE00EC5E5A7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0D90DF0-6DF9-FDE0-2940-2787E3E4163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1932629-73FA-808B-3FF3-A5C04A7195D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1FAD99A-B581-D94D-EE27-9D174F13C74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544E10-13F2-97F0-9DE7-92B66887CED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E6FD6CED-03A9-C22C-DBB0-A2AAF6EA97C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BD1338C-26BA-B95C-15E5-99FE9B5430D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9C5FB-1408-FE22-D242-081B61865F0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AC23B59-C606-CE82-3F5C-9ADB6B81340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790724-ADE9-FEEE-E663-8A19048B47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D4374EB-58DE-061D-4430-E3ED1ADF14B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259EAFD-89E7-6C5D-4ECA-A05F9A5AFCB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2057BA8-9629-9A60-968C-146D86B67A5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6303F07-A04E-1F2E-485B-A7D6F2811B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D259E9D-55A0-3FAC-F909-A99DC503C66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1A7A7DA-00BA-B595-07EC-FED23DE8335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25DB65F-2440-BFA5-5C72-7C7A87ED05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55D85F71-E2B4-DC96-30ED-39E6FB38BD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BD294144-A3B8-2DF6-0953-739135CE09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6203F64E-7F20-F8D0-1759-53BE1A9642F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976C7234-1992-EC9A-5025-6A2A881318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F4BCF17A-E2E5-E383-0A00-7F3D3B7B5FC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FE02D27-C65D-50A5-4B57-26EFDF500EB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C9E9BCAD-F613-F9FB-3329-4FB3D6E560E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9F55CD0-316E-96F4-9BB6-E8FF04F3DE7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FD1395D-355D-2CE3-ED57-85913EBCE5F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F7907B15-FD60-AC2F-42A9-D454E8379F5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304A44E-1161-E3E7-7398-7A4D3213D4B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B5E835D3-8F33-8671-9984-9083B6C7F6F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5BF005C0-3A01-B503-B459-C559A4AAC30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76951605-DF9A-9180-61E7-E1432FD7009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4998064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B8B8EE87-7185-40C1-91C7-B1EE2C1CEED5}"/>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FFEA96DC-205C-40CF-8F04-16777AB36CCF}"/>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B8052A62-5AAB-448C-828B-DF6DD78DBE44}"/>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D6DDAACA-379A-49CD-8513-2D64A6A5DB00}"/>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21" name="灯片编号占位符 8">
            <a:extLst>
              <a:ext uri="{FF2B5EF4-FFF2-40B4-BE49-F238E27FC236}">
                <a16:creationId xmlns:a16="http://schemas.microsoft.com/office/drawing/2014/main" id="{8175159B-3B6B-45ED-9B07-C312BEB0CF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2" name="文本框 21">
            <a:extLst>
              <a:ext uri="{FF2B5EF4-FFF2-40B4-BE49-F238E27FC236}">
                <a16:creationId xmlns:a16="http://schemas.microsoft.com/office/drawing/2014/main" id="{71D5B3A7-D03E-4D94-A320-A38766791E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23" name="图片 22">
            <a:extLst>
              <a:ext uri="{FF2B5EF4-FFF2-40B4-BE49-F238E27FC236}">
                <a16:creationId xmlns:a16="http://schemas.microsoft.com/office/drawing/2014/main" id="{74BAE872-7CEA-49EA-875B-77664078B293}"/>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6" name="组合 25">
            <a:extLst>
              <a:ext uri="{FF2B5EF4-FFF2-40B4-BE49-F238E27FC236}">
                <a16:creationId xmlns:a16="http://schemas.microsoft.com/office/drawing/2014/main" id="{3D709A2F-F285-4083-BC57-F011B32BFF42}"/>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17436613-93EE-40BF-B331-3E46AA0ACEA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1978D9D3-AB1F-4F1F-BF3E-06D705DD9E1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8E0F0B7-F885-4284-8B94-8266F4058CDA}"/>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810EC8E7-3E1D-45D6-9945-3675D1F549D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8FE2D72D-5220-4ECD-8ADC-B8E26B795F5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E982BF51-FB58-4AE3-9C00-0215815F712C}"/>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EE4020F0-7DE0-452A-A308-96A19FD84347}"/>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DFE0AFE-FE60-4919-9C76-6A711794CDB8}"/>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F3D8A23-31BB-41FC-A187-BCBF840EE9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811A5D3-BD40-4780-AF1E-B7574AF9D920}"/>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05D1384D-7F57-44E6-AC21-A4EDF9B9D09C}"/>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A7869DA9-853E-4E47-B225-BADEDBDA5E2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D8753EAB-FFA8-44C7-B91F-F91AAF6E9BD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A2CB7E3-8E96-4023-80E8-F056AF211E8F}"/>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00297BE-3FC1-4A29-809C-E928E4C593CA}"/>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982FAABB-B387-4FF4-93BE-C36FF790FDE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F0DC5E5-276D-49E0-8511-77375813D232}"/>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59FCD725-DB1A-4A8F-889F-E3270A74328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D871A432-D27C-407B-8780-B863E94BBA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2CF6543-7E47-4C59-9ADE-7460F46BAD8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6120491F-A4B2-4B95-AE5E-B6FDA0D5C068}"/>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60E4D1F-D5A3-E711-2D63-62A43A96A903}"/>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83DADD03-5183-C21F-08EF-5F77A8483805}"/>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B8B50CCE-8183-0283-6A57-64609B6A524F}"/>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6015535E-F4E3-47CD-91BE-F1325DAD84D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18D2E5F8-A20A-18CB-310F-74E83B5D8A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FF0D545-F013-01ED-1AE0-83324A0E19D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A7ED6E2-1466-D4E2-8237-D10D53A09EC9}"/>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E50E6530-B302-FA72-1135-2B887C69BD9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19FA1B9-A372-DEE7-375B-2D165559311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04ECE520-59B7-9BE7-6A32-C6CB06B3922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B3BCAB82-7252-EBA6-B9F6-5428FD19256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5AB79F8-3F89-4946-DCC0-9D0AD45B2F0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ACC1C43-D2CB-8263-0577-534B68C031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C4C707-6FE8-923E-3153-E649624F53D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767F237D-6503-CE9D-7EF7-514486C0093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3472DCD-64B0-7990-71C5-47563915CC6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E07DF53-D83B-CF62-DCC4-2226CDE8E89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89CDAB1-1B46-833B-A612-9B02D056CF5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268F5A5-5F21-97BA-7BF4-D755523A0F8A}"/>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A6D31A26-CFCE-8355-8CA4-D3819A1F47C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08421A5-9099-039E-5E70-4AC4A216D91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2CC48D2-0D0E-305A-ED48-9278CCF3BE3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B576006-F8D5-FE20-56EB-79AA4DF91762}"/>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071ED8AB-DA90-3AB7-084E-BBF8D90859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BCFC453-8701-56F9-D984-081C0C7783F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1CE61F7-3456-3EFE-F1E1-3169A92F50E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36BAF2D-FA50-CE96-980F-BBDF5322BA4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44D07D3-A4D9-7786-1D8C-DDC90FD41F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70B3F86-08A7-B251-97F5-9B54C661D19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0566A96-5EA6-15F4-FDAF-36ED004D61F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675DA1A8-3722-E285-5A06-3579D0866B5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97214E-6096-118F-2E66-03A68919742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BB471C-FBDE-3E0A-291D-FA4E673E0AE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201D89F0-24DB-EA8E-1EAA-B37E7C46E8A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3BB2D64-6E0A-AC01-9103-98D9E1602EFE}"/>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9C05BFE-2FEE-5712-E9AB-24B24E5A362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236E153-99F9-6CEB-962F-AD6FF66E925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D81FFDE9-DA18-FD1C-A577-490033746D0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64E107C-8E46-173A-777C-FEC42EFA110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2EA829C-0690-BF56-43A1-EA74C890C93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AC6887A-02DD-8D0B-DAE4-03652AFE5C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D490DC4-FEDD-CBED-B013-388E70CDCC3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8852F70-88D0-9FDE-55EF-D57DBEAB0DEB}"/>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416C6DC-22F3-F300-6509-3E5ED61D2C8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C1C254E6-E57B-5632-EE0E-F91B97632DE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D20AE79-5DA2-DA3F-EB7E-4C339B88F8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E00D278-0F6E-E74B-0057-C081DAC760A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F06A0C8-8C7D-7282-4FD0-68E04C5A434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2E348FC-9DAD-588C-9924-C2B43CEC8A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7E17D2C-4ABE-CA14-6918-E4F78DBC6246}"/>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F0B4071B-CBA6-1CFC-4FCC-82471B2430E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5672860-7E8B-9362-4132-5C01516F520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2FC02A5-3D43-5B37-D55C-30419F8D80C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266FEC6-30D9-F604-FBBD-BAF53FBF72FB}"/>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33C5BC2-3007-2FDE-6FDF-A50C30ECFD7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FFDC4D3-551A-C766-805B-42E511F0437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295A794-CE21-8A44-9A88-229FA509686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CB3A3A0-A94C-F8C5-03E5-08B424B0CA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002E243D-EEA7-FF3A-77B9-A3312BB56B6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DFDFF60-7094-2DFE-EB8B-8FD464DE11B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2D41AB1-4CB3-B613-E489-51EF32CBE5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5C07D4-0AF9-67CD-E1AE-9A8E5C15973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DED91FC-7A3C-455F-65BF-B285790B899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C4833CF-66B3-7761-FD72-0708A4AC1E1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F36F3D0-6267-4F4D-9FCF-1B43295BDC6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555240F-5F2B-1924-DD13-FA7F8F762F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93BF568-AEA3-E4CE-EA02-9DFE1A8717D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98119B-E918-5F21-4268-AB95E57D92D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30D99BC-0FDF-AC4E-7CA0-622AD6E36A31}"/>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5B18779-3299-E70A-9BA4-8F3AF677E06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3934F73-F758-F92A-413B-62549F0F135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AD3EFC2-3101-18C0-E426-8D5752BB03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1DE88934-2F64-33DA-A808-6195FE8AEDF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4E4C10A-BDE6-4F9F-F4C5-E1DF87B7BB5B}"/>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2988567-FA2F-F576-7BEA-9F23389E92E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32028808-08E1-8238-D7AD-9C45A9750E8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12DCACD-3484-7E0D-6228-4F59EE48724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7DAB7891-E85F-C5CA-6A52-CEC0D42D9FE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E1540634-528D-9D08-4035-E04DC2313DD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C2007408-6699-ECBF-940F-B60BA85F1C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53BA5D1E-A6EA-FEE5-22EE-D6D8051DEF6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F1158F0-7BBB-0C41-10F0-D0768ACE5A3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3D259730-1729-AA58-82D1-B4F51FDE0C7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2C618B8-2CAF-14A9-7336-C0FA73D9926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2E2A7D4-FC53-E063-8F44-EC11AFD1349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D9E30C6-1B7C-06A0-4D03-293E9840CA4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FEE0E2E6-235C-39FC-F776-8ADC4832022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2F5D56A2-2F6B-BE10-DB96-71887219576D}"/>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F8F05251-99BA-1FCD-CBA6-DE6833738EA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E2122098-4FF1-524B-50B8-661AE15EBF5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65420F96-9D63-7E2E-6138-C44C3F788DF6}"/>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50226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1" name="图片占位符 1">
            <a:extLst>
              <a:ext uri="{FF2B5EF4-FFF2-40B4-BE49-F238E27FC236}">
                <a16:creationId xmlns:a16="http://schemas.microsoft.com/office/drawing/2014/main" id="{EC45455A-371D-4A0B-BDC5-78C387F65B5F}"/>
              </a:ext>
            </a:extLst>
          </p:cNvPr>
          <p:cNvSpPr>
            <a:spLocks noGrp="1"/>
          </p:cNvSpPr>
          <p:nvPr>
            <p:ph type="pic" idx="11" hasCustomPrompt="1"/>
          </p:nvPr>
        </p:nvSpPr>
        <p:spPr>
          <a:xfrm>
            <a:off x="0" y="1196753"/>
            <a:ext cx="12192000" cy="3121152"/>
          </a:xfrm>
        </p:spPr>
        <p:txBody>
          <a:bodyPr anchor="ctr"/>
          <a:lstStyle>
            <a:lvl1pPr algn="ctr">
              <a:defRPr/>
            </a:lvl1pPr>
          </a:lstStyle>
          <a:p>
            <a:r>
              <a:rPr lang="zh-CN" altLang="en-US" dirty="0"/>
              <a:t>单击此处修改图片</a:t>
            </a:r>
          </a:p>
        </p:txBody>
      </p:sp>
      <p:grpSp>
        <p:nvGrpSpPr>
          <p:cNvPr id="21" name="组合 20">
            <a:extLst>
              <a:ext uri="{FF2B5EF4-FFF2-40B4-BE49-F238E27FC236}">
                <a16:creationId xmlns:a16="http://schemas.microsoft.com/office/drawing/2014/main" id="{2E1E0A1A-7F01-426E-95C0-922B6A413350}"/>
              </a:ext>
            </a:extLst>
          </p:cNvPr>
          <p:cNvGrpSpPr/>
          <p:nvPr userDrawn="1"/>
        </p:nvGrpSpPr>
        <p:grpSpPr>
          <a:xfrm>
            <a:off x="640466" y="867990"/>
            <a:ext cx="2433027" cy="0"/>
            <a:chOff x="7460343" y="1311756"/>
            <a:chExt cx="2433027" cy="0"/>
          </a:xfrm>
        </p:grpSpPr>
        <p:cxnSp>
          <p:nvCxnSpPr>
            <p:cNvPr id="22" name="直接连接符 21">
              <a:extLst>
                <a:ext uri="{FF2B5EF4-FFF2-40B4-BE49-F238E27FC236}">
                  <a16:creationId xmlns:a16="http://schemas.microsoft.com/office/drawing/2014/main" id="{BC43FF59-4929-45E4-81FE-7C30B8C670A6}"/>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3" name="直接连接符 22">
              <a:extLst>
                <a:ext uri="{FF2B5EF4-FFF2-40B4-BE49-F238E27FC236}">
                  <a16:creationId xmlns:a16="http://schemas.microsoft.com/office/drawing/2014/main" id="{E7B1C5FC-A7F7-4494-AE47-FEA13AE10F2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6" name="文本占位符 27">
            <a:extLst>
              <a:ext uri="{FF2B5EF4-FFF2-40B4-BE49-F238E27FC236}">
                <a16:creationId xmlns:a16="http://schemas.microsoft.com/office/drawing/2014/main" id="{BA34C83A-B1F3-4B0B-9AC5-FDB8EBAF595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8028A132-5123-48ED-86F7-031991FF39E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904526B3-B312-4EEE-9ACA-F6ACDADCA314}"/>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8409786B-26BD-4396-B50E-FD1F813C774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D54C0979-04C4-45FF-8628-1358491C4194}"/>
              </a:ext>
            </a:extLst>
          </p:cNvPr>
          <p:cNvGrpSpPr/>
          <p:nvPr userDrawn="1"/>
        </p:nvGrpSpPr>
        <p:grpSpPr>
          <a:xfrm>
            <a:off x="646571" y="6457949"/>
            <a:ext cx="2156182" cy="131085"/>
            <a:chOff x="1271280" y="2627157"/>
            <a:chExt cx="9258301" cy="562858"/>
          </a:xfrm>
          <a:solidFill>
            <a:srgbClr val="B7282E"/>
          </a:solidFill>
        </p:grpSpPr>
        <p:sp>
          <p:nvSpPr>
            <p:cNvPr id="18" name="任意多边形: 形状 17">
              <a:extLst>
                <a:ext uri="{FF2B5EF4-FFF2-40B4-BE49-F238E27FC236}">
                  <a16:creationId xmlns:a16="http://schemas.microsoft.com/office/drawing/2014/main" id="{2BDCF28C-29E6-46CA-9315-ACD00601317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9" name="任意多边形: 形状 18">
              <a:extLst>
                <a:ext uri="{FF2B5EF4-FFF2-40B4-BE49-F238E27FC236}">
                  <a16:creationId xmlns:a16="http://schemas.microsoft.com/office/drawing/2014/main" id="{2D0E4203-C6D5-4307-B15E-8B013C6939B4}"/>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8F0243C-11EE-40A2-9B70-6E675F8E9D6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1E5EEC6-52B1-4CAA-937B-22A5CFE01B46}"/>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D5E699D-5B58-432E-ABFE-0E31821B4D2F}"/>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6CDA2CD-711D-4C69-84CA-3229E04AA24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DAFEC92A-8BDC-48F0-9242-028244C8B47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30F1BC5D-E208-4A11-A43C-D19098901577}"/>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19A26AD6-B0AA-414B-9DC2-0AE9063CBB1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AF709F-06B5-4FE8-AE24-9178BA0C0CF4}"/>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B6C827B-ACB4-4DE8-8323-919AB4B187C5}"/>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DD01A550-FF6F-4187-97F4-20CBAB95E12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94C0E81-B7C0-49F5-93D7-2FFFE7580C1B}"/>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3AA80090-4E53-414E-A69E-0111D79D43E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2F429D-A88A-4178-8011-A332863ED9A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2138185-F7EB-4DAA-AE72-7EB60E7718DA}"/>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A8E3CD59-7ED8-4BB3-A97D-0DD2838D6E94}"/>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B1BE6F39-D134-4152-B55B-E925B2D53DC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07D1D346-1785-4C34-AF10-1A155C02A160}"/>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E087CBA4-0B1A-4C69-BA60-A041CC12DE1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CFB9E0CC-A45F-43AB-A9A5-19208DFF1144}"/>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434F1398-DA15-C060-DB0E-55CBEA7888F3}"/>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91ABF0F1-EA01-BDB6-155D-5F9E53F8B35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5FE8F57B-A1D4-A9CC-74A2-AEEEA8A824F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60E1552F-0383-9E42-1169-DC9B961DC79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BF03867C-8803-A277-8626-2F20B5A2E71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87A07D0-A8EF-5D4C-A12E-B44E479EB94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6B1803E-CABA-3196-9F05-D218C593B85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D43AFC92-03D0-714F-1401-D3AE74C6542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A8629C73-426C-D81D-E896-2FEB4CEA791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F013D29E-6FB7-C9B3-5497-34E187C7E1E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21A51403-2C8F-50E0-9455-51E901F77E8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8F4EE8E-9984-99E0-2989-DBBCFD8377F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4C0D6ECF-21F4-8569-0AF4-2F76D5DB3EA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C674975-583A-FE34-52FB-648BFD4BC1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A3F85F9-0DBD-2D8A-FB1B-9FA79F71A7B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75DAD39-7A67-6D59-E771-BE0D4D0A648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D23631-BEA5-ECA7-3B74-4D83E5F70A0C}"/>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80239FC-9B3D-6664-6C14-F9C7172AEC0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2FAEF84-F367-46A2-D460-8D06B5D864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196F-43F0-0F9E-7B58-2CFADD311E3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40867F3-0307-C82D-2383-41823FB298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F3A922F2-76AB-547B-1959-B52DD4C7332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F52D13A-3102-8A0F-636F-18204628A0D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5241367-6AB4-198C-959C-183E27832F7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DE402A0-DA96-CF67-33DB-65939E4917F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47750CA4-5D95-C63A-5B31-16F6BD68A0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E18A173-3C3B-F161-0EB7-1C3FECC37AC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616E73E-D040-2F63-EFAA-2E21E2FD7D6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7D599C0-C40C-6B42-1411-7A75EBB0931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F6B72A4-5FF7-03E6-C2E3-301822B3D2A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BAD81C0-DBBA-F5BD-39EF-EE8700CD846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8F112849-3610-BC28-28C5-725B3585515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087C044-5A87-6AA1-D564-D7D9A5A141DA}"/>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ED07689-2E30-206D-5E25-BA56F9C88023}"/>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A439DA06-5D72-59D5-982E-C646C25BA1D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58C7619-2017-7C55-BED6-99B9674C0CB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0CF50D6-330C-7741-C8D7-119E88A6BFA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89173AC-EF4E-13E8-FEDC-EE50C89F22F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90BDA6E-168D-67FD-911C-6F3C75702B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AB24C70-0FB4-9276-7835-04EFB6BEFEEE}"/>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FAFED58-2FCC-D525-2D0A-F33D3766964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8A1F84D-668F-CC05-C5AB-713363279B6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72F595-C752-EEAE-7F34-8297C215413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08CAB3-C8D5-E11F-E88C-6425B3B7D21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AF37330-DEFD-630E-7E17-5D5405A961A9}"/>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1553FAE-404A-79A6-2A69-77FB1C04B95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E9654EC-1598-061C-9639-B07D0EA0D1B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9D9C6B8-9C6B-6420-A747-AFC0A6519AC4}"/>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AF4E726-B91B-E57B-6DE7-28F96577F67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6922E311-DB81-E6EE-AFD4-81DA6FC5AB2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D57F4C6-501C-30DC-9F62-3DE0B1AD3F65}"/>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70E2CF5-6FA8-8A1D-F9B8-F05B55DE2D9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0CD2489C-C4DC-FD36-C3A0-B8FBD884B10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05B23EAF-6171-56CA-16FD-A87F91F0A2B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7FA714A-50D2-48C1-D4B7-8E5B48AF5F0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ED7277-CC39-2AD6-BAB3-8C63F1202F0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8AE0663-0CC0-53EF-B2B7-81D305E0A7E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6E5DCF-543B-6133-E62D-2A2141645C5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A0A8053-1EDB-F8BE-C954-D71A088D410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C980F2D-15F7-C3A4-8594-2669F90D3A3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D222061-B597-CD0F-3829-64EBAB7DB6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8C8AD14-F3D8-47CE-6761-B906F55CFD1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8B88F81-B3F7-0C00-DF65-68F00991BCC1}"/>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ABCFAED-F4E2-B466-BE05-8B709A3B243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D91DC7-A7EA-D160-46B7-C2F16F4DC4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D2BB6E01-30A2-92FD-6396-6655F9E1A52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728C495-16D5-9D90-FBA4-CB4FF55C88A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0E38E8CD-A596-81F0-C686-392F9587FD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6C3C233-4546-A30C-1BCF-2F9C2E9CC75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CA619A4-BDCD-81B2-E0B5-433FBB739DD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2D06E12-6F78-D08C-DA6D-305CF8AEF04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D8DEB0-DC09-BA82-D33A-31F8F4F463C2}"/>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1DC8C78-715D-9670-814D-70D0F0BA09F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801DA8E-F3FC-1B1F-C485-3B6E22AE4D6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2D6846B-FDB5-C4FB-8B34-5D7048B5409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24F7BD3-6B63-A368-1E12-B582D565935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5DA7485-8C02-0879-6490-AF8F47218E2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08122D94-F637-E04C-8C49-DD2B42EDC1B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14FA68-7899-D3EE-B61B-A58C47B7D42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78845077-BAE2-D0D1-AF3F-662AD8D03C3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799EF59-62B2-A5CF-2747-45342BB9A1D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9FC9FBA-9DE3-224B-37AA-D1FBB0C67F5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8F191FB9-8896-97BB-A0D2-1605DCB9A78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27B1643-3BDF-957F-EC08-605DB6F6CC3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82C9326-9A0E-7947-EBF0-46122FD69CA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9D793EC6-0AD2-7665-5A92-E71F0D172D0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7BAA125C-5EE1-6481-1AB7-2A554DE30702}"/>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ED10ABA7-3961-F231-5447-96C3A1FFC39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F5FDEFEB-750C-DFFA-8938-F1322994114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839912BB-C2FE-72C4-22F6-148CEB39B389}"/>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B5E7464A-F11D-79F4-8377-8D7FA12A8A7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81554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3B9123AA-09C0-437F-B871-042CC09E7452}"/>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65">
            <a:extLst>
              <a:ext uri="{FF2B5EF4-FFF2-40B4-BE49-F238E27FC236}">
                <a16:creationId xmlns:a16="http://schemas.microsoft.com/office/drawing/2014/main" id="{D8EBBB26-6240-43E8-9938-AFB0A05AB732}"/>
              </a:ext>
            </a:extLst>
          </p:cNvPr>
          <p:cNvSpPr>
            <a:spLocks noGrp="1"/>
          </p:cNvSpPr>
          <p:nvPr>
            <p:ph type="pic" sz="quarter" idx="12"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grpSp>
        <p:nvGrpSpPr>
          <p:cNvPr id="20" name="组合 19">
            <a:extLst>
              <a:ext uri="{FF2B5EF4-FFF2-40B4-BE49-F238E27FC236}">
                <a16:creationId xmlns:a16="http://schemas.microsoft.com/office/drawing/2014/main" id="{E4BA4CA9-22D1-4919-A3A1-B1AF12D931D2}"/>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5A17FAB8-A2F9-40FE-BF21-3A9498153CE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34A0425-1C45-4590-875E-806A4424257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5B3DF79E-6C24-47AB-A065-4C4CEA832DEB}"/>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531FE5B-E9FC-4F01-AC8D-7C77AAE852CE}"/>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472532E3-7230-41F1-A173-3513F205B428}"/>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6EB9F1D8-D713-40D8-B19E-54929157F3BD}"/>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EA02C170-0995-4469-867E-BE3D9FA3EAFA}"/>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8F7C17EC-95C8-4915-92FC-6844FDD3F09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2135B878-1D5E-4361-A8BB-3CBBBEB979AB}"/>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BC230DD-82EC-4A82-89E6-609D7E9CEA7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0BCD61EC-6895-4B64-80CD-67DA5FF4B89E}"/>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A2D44F3D-D998-41F5-AA45-17877E70BCB4}"/>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DD2AC9-4C29-4D48-B4D9-D82CA467A3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64245DF-010D-401E-B3F9-09008890E62C}"/>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D9498D11-F8A2-4537-AA2F-CB86E1FCAEB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E36DAE-2C39-4BE0-8145-6835A885DF1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96AFF91-C178-4CC5-B6EE-7972A425121A}"/>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99718627-ECC1-43D0-BF2C-C629EB31B4E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17DB62D-8187-417C-9F8B-CECBE4CEEEBF}"/>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7DC08E94-A5EE-4FA1-AA35-64709564A67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9B1237A-E6CF-4A57-9A16-21DEB034F87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AECF93C-BC24-47D4-935C-BF02A1ECC9E9}"/>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94AD3E23-068E-49E7-AF61-54EA9A78872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FF4AFAA0-1EEB-4099-B46D-056EE0C43D5B}"/>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DAF9985-3FC4-4C3A-BDB1-03C40C5FFC7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2911D54C-5814-4F5A-9BD8-AC43F640666D}"/>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399D7346-E71F-4B71-8F17-A0E9D8BF23A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C959354-8CC9-4DD7-B785-1C13904046F1}"/>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20BF45F7-8749-0CF0-AB8F-AE7461CC94F5}"/>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24816C4F-02CA-B6AF-C9AE-E14D2E541F6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E1E9546-FDCE-297C-C1CE-C843D446608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C937D76F-83BA-A329-1C79-08512AD42E2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3CED318D-F82C-D2AF-9EA0-D6BBF6CF7A5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A8C4B6B7-B934-FAEB-29F0-486BA626373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D56AFAB-6C4C-3ECC-684F-EC46AF9AE5C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E3208D43-37DB-DB70-836E-FDAF93DB07DE}"/>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630834F3-FDC5-4966-27B6-885BBA7C6F5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886AE58-307A-AFFE-42D5-B24554D4977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DA06CFFF-6544-D5C8-5D32-2ADBC60CF23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F8E056B-EBB3-BA11-7C4A-2D8E8405235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0DABC666-FF4A-1398-D17B-49A9C8CA1B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06424DB-5C20-F374-3CD8-0DBB2C3CF25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115DDD1-F88F-585D-77D0-4BE48FBAD0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7410DB2E-207A-16F4-8C25-20768DD9622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2B14D60-1088-2CAB-4B1A-2C33AD59EE1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E5B7B2D3-3FEE-1E0F-0F7E-CC0CB8CFC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2733A9B-1DDF-4FA5-E30A-8BA9E0BE60B5}"/>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B33D33E-7FFF-D00E-2510-2B29DDFF536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77BD1FE-69A9-F638-F424-4C975B092F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6DA0027-2CFA-9C9E-78F2-EE28DEDE4D0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6274311-AFBC-4DFF-9B44-787276F6EE3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12F40AFF-2F35-FC5D-FDB7-6039C0EADF9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49C4D08-8A55-DFE0-1A8D-2C6B2250F9F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6FB4EE67-23A3-3987-EE7A-82A05BD2868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DA65E07-32E2-79C3-D680-51F17A5911E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BDC94D4-736F-1C0D-A8CC-FECEC1D90A2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38D06FEB-3A81-B395-2F4C-5ADDB3F029F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9D13DC2-CA0D-72F0-0AA6-B814023ABBA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3EF115-46EF-E2CC-5FD4-EC65DF78F95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DF3A81-D803-2F0F-D764-D32E1DBF45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6C8668F-892F-A684-6D0D-5526F2981CB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D6233AC-2473-8EEC-4D8E-EC52B9AF5CE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F00857C-0430-2787-3DA5-1BAD31255522}"/>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27AF99-D2BF-682E-F593-1CB8849BDE7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8EF9EF5-86C9-A139-372F-A960F00891C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49E6088-CF42-40CA-E8B7-A94E9F89E58A}"/>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4FEBA73-B6A8-00D5-F66E-C0A2544E032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C0ADF9D-A0DC-0C54-4CD3-2E49F0C2D50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F9EDB6-2A15-7241-F4B9-55887FA399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EA34130-4B62-498B-BB43-DB30585182E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38CA3A4-718B-7A1C-ADBC-30F5635E03E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7B2BBDF-7D4A-52E3-94F2-6AB8C2794A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A2B2DDB-0365-D164-8602-F0E112ECA84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56E87DB-9D32-CA04-3205-83F7E89DFBD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25B9364-A52E-B847-6564-E18FA61E364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8675FD2-CCED-A3B0-4D92-53AF1470912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871AEDE-823E-9BAF-D52C-2ACFC9C942C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56D2E073-23F1-AFF2-8363-3258B9DD178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8FF6C55-8388-246C-FE25-54A96CC07D1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10F3709-73A6-4EAD-9F5A-1C13CDB5D1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622C4AC-D11A-24E9-8A96-7DB6F36C32B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01B278B-E81C-128B-7BD3-5971A72AE063}"/>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BABF73A-83E7-82BE-FC38-57D385F6DC3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D096185-A55F-906B-D5F4-983D334B12D7}"/>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E28F6F-0FD0-D8F6-6D2F-65DB654513E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D4B7279-B053-5BAB-AE74-931E5E251857}"/>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2AD7B1A8-B79A-14A1-D144-AF82DB23917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1DD3057-5529-C647-9E24-459D05DFB78E}"/>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763710-4726-EF19-EEF9-1680592823D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B117FBD-C5E2-4375-7BF8-84AD2A9D7F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2A0165B-C3DB-E59C-9E96-E66AE1F94A9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36B7CE-DD6F-F7CB-0075-B02E2BC09A0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2D5FDEC-CDB6-95D4-9E12-6F3E0BB182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14DDEDE-C361-0C1F-AAE1-39D53F1F35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3EFA48D-849D-036F-A400-9FEAB5315FF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65EEC0A-E858-08B1-1A85-A96063CF3AA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B37D00E-69EE-1F19-F342-326D8E670FD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A77BA177-C3F9-288C-209B-3FD912FF409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91E8538-7095-C83C-0CF8-D233852FDCD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749B4AB-850A-D920-539E-08F9BD3B8326}"/>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68AC7D7-B8DF-EE97-94E5-48701D183C7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90248996-2C09-6A92-8C39-9FCA348CB91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5A2C698E-293E-3353-52C5-B4534B756BF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D9582E1-82DC-C120-2048-4CC2C10B15C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32527776-0D9D-7BFD-2BB6-FD9CFF02A68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1C8898C-DAC1-83F6-FFC9-1257C113F6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D4EC8130-61E5-3FAB-35CB-729F611A140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33BDB69-E7B8-C21E-F762-219C45FEFBB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947B1C4-BFA6-9F3E-AC29-CFBC0289EF6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EEEF4458-A71D-1E52-30D5-1EE63723FA4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9861ED18-67C8-3477-D4FB-08967E29A90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B361A92-5CBF-B30D-409A-2609AB2232A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B9519444-C377-1687-23F5-C0F37FA2508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0B8E2B7-6BCF-21D0-8989-820F6F3C911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96E053FB-A676-0607-A69B-DAEDF8C86D5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DFCEA3D-4443-0011-419C-C64375F0C4FA}"/>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EE8D785-222C-6955-DEA2-1A21A2AD52A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1C332BB7-6CE9-8E6E-6FE6-A7863F100AF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7CDB8CEC-8A68-F353-8F59-A7F25A11479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93274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a:extLst>
              <a:ext uri="{FF2B5EF4-FFF2-40B4-BE49-F238E27FC236}">
                <a16:creationId xmlns:a16="http://schemas.microsoft.com/office/drawing/2014/main" id="{8D7D6996-47D0-47D7-877A-916E2B7BF131}"/>
              </a:ext>
            </a:extLst>
          </p:cNvPr>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微软雅黑" panose="020B0503020204020204" pitchFamily="34" charset="-122"/>
                <a:ea typeface="微软雅黑" panose="020B0503020204020204" pitchFamily="34" charset="-122"/>
                <a:cs typeface="+mn-cs"/>
              </a:defRPr>
            </a:lvl1pPr>
          </a:lstStyle>
          <a:p>
            <a:r>
              <a:rPr lang="zh-CN" altLang="en-US" dirty="0"/>
              <a:t>单击此处修改图片</a:t>
            </a:r>
          </a:p>
        </p:txBody>
      </p:sp>
      <p:grpSp>
        <p:nvGrpSpPr>
          <p:cNvPr id="19" name="组合 18">
            <a:extLst>
              <a:ext uri="{FF2B5EF4-FFF2-40B4-BE49-F238E27FC236}">
                <a16:creationId xmlns:a16="http://schemas.microsoft.com/office/drawing/2014/main" id="{C15D64D7-CFC4-4593-9775-40DC300669F5}"/>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845DC4F9-70BD-4C0F-BDCF-4620794648A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9DA5214A-EFD9-4C86-957E-2660878873E6}"/>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0958008F-249A-465E-9DBB-49F4A87A628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41FF6B7A-4639-40AD-8ADA-21E0A9BBA008}"/>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CE50ED5C-76A1-4351-A6E7-52649B43C81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C6AD80C8-4228-49BA-8080-DE7F4BA8451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854C4939-83DD-40D2-8722-3DE3B53EC771}"/>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36F670A3-068F-43CA-93C2-C47162D7DF60}"/>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85E005E-3B6A-4BF2-8FC0-8CEB14D100BC}"/>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0E94864C-CD01-497A-B0D8-C4F7EA877C9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955F9246-BCB1-4CD5-AC67-096F7C89AEC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17426C5B-7A57-4B30-8B49-E9A17AA8649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A02817FC-A57F-4E06-B402-C86429F396A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E2E7FCF-484B-4D93-85AD-7A65D3277A2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5750CC21-D7A4-4960-84C6-38BA7D8ACF60}"/>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C3409B11-E072-4B9A-A652-BB61D767FB4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6E32BA71-BED9-460D-A02D-4803E6C764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E9E825FB-FF3B-4F8C-98F0-F5E3316DBC7D}"/>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2C05BAE-F6C3-48AD-A58A-FC0581D3900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A4A44893-AE3F-4431-9312-4371FBD98DCC}"/>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FE8EFA74-F214-4967-8B22-31CB30C5F852}"/>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A982025F-0FDE-4A2C-B57F-CA848A322771}"/>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689FA8CC-C8AD-441B-BA3B-7A1315D894C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70092DD-D446-4372-BB4A-D350853CD16C}"/>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F5FF3AEC-EABD-4F81-BA50-56E08C0C94DD}"/>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340AD6-6E3D-441D-8716-F5F20B2BCFD4}"/>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8E43A7BE-F139-4275-9516-1F063640FD2E}"/>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0446BDD8-0D36-42BF-941D-042DD91637D0}"/>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C2C76715-6A5D-EC12-ED78-95B8CF6FED0A}"/>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312BA61A-6614-8868-C02B-F8C64DD5B5F0}"/>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0294D093-4C82-4E60-3F9B-7EE969F4A2E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21948D1-BA16-3E14-854E-635D9187340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707C31FA-FC06-1FB9-CED8-FA862F33FF4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A7C0EEAD-2D86-9911-5D0D-9FBA46DDABD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D9E98F5D-F380-9A40-BDB4-916FA14384B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3D62BAE6-3966-7EF0-EDC3-A2BF80E5F59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2F760D56-2C79-3E63-16CF-BD2022D5BF71}"/>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345053E-072C-534D-6BE8-845C60DEFC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85A1699-556E-E30D-B3B3-D84B4D0B3E6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59E12A8-FB22-F806-C087-4BB7A2E2E8A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892B2C8-BC52-E12D-B94E-5AC2EC388B1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B85126D-B130-85AC-5DE3-29E7FC7AAC7D}"/>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38A10F7-4409-FC7B-4D58-2E88446E238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AC7893F-1008-C6C4-EE7E-E8DBA0C3F7C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8199CA3-0257-30DE-98D6-4B3CC68CEA5D}"/>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B04ABFA-CB98-432F-BC47-0F47448CDD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FF046AA-FD84-A5C3-7899-6B233D0C650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B7DF678-46A9-75FE-522D-20DC16B6AA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450B7E-05D9-EF19-3D1C-B6562689FDE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1349DCC-46C9-6C85-037D-CAE738BF83E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BB97B78-770F-F982-F49D-C5A33D220FB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962C49-A8CA-4F95-B376-88530D54A5B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489A5B5-052A-6636-26CD-3A58679B8C9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77D5E1D-0F1B-840E-6B09-C70A4BA1EAE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1032728-3F54-373A-9B25-0CB6B5433BD4}"/>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DF5EC1A-C3D1-7401-EB70-BA860AD2D80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D4AB1E3-9141-1F73-F93A-8095561821A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199F1E9-0372-1761-87A3-F731326AF45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020F23-86CE-E3ED-A79E-67D5A1CDB3B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E9B7A56-20BB-81DE-A6D4-DFE1945F8C6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23C05BD-603F-EFED-687B-915DDCD84DA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0623303-8423-074D-D25C-252882E50F2F}"/>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2525DD-BF1E-4794-4452-99D979EA216B}"/>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2CEFF5-513C-9FB9-7834-50DE1B32A5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C09E428-6427-2168-BFD7-5CB4BB9EB18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BE26BD3-DBEB-FAB7-513E-B591E3CD31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C86E33-C6E1-4D6A-93C9-5FD3AB76CF9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EEA32A6-D35A-09BD-77BF-09B9C5A8B66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1426432-5611-1DED-A927-05698E19676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E0FD7BC-787A-FB2E-892F-A3C582382E82}"/>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0171F00-66F8-E7EA-D725-D8278AEA6BF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DB29F50-6344-6B0C-8F6F-1216A6C5438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A57050E-35C5-549A-4522-A5A79CD5C7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8A7E62CD-D534-F7D5-39DE-8D0408CDAF3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5BAE5E3-186E-8EF3-E3F9-1E813438AC6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96FE9DF2-2CB3-FC0C-956C-013BC393DE5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FF3EAD9-37F9-E917-3977-B6C8FC897C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5255BB-C5B2-6BC2-A110-53A4F8D3BB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3A87FFF-7F62-BCC5-E316-1506E35061F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68635E8-D251-9939-3157-3879DD84AA1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BC22A32-BBF7-EDFC-CA2E-ED0E764E982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80D978A-1C6D-E017-1904-03FBE8583B9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D0EE8CD-FC7E-BE20-176A-2F30EA6F8AE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A2E7C08-FE1B-813F-E165-FE7E8E1D993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ECB8877-AEDC-F9E0-1691-DE40C170095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3FD373F-6073-5887-EF1D-A4A0B7CA981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8E873D-5321-2E87-FAAA-2E5F639A495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5BB9080-D7B0-A017-8488-DD5804C1F6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7F52254-5AC9-1C00-D912-55726FEF6E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67E245-746E-661D-537F-0551F21DA7CF}"/>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9B0BD67-5AD3-0CF8-E44A-8B4CDFB71C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305A8C3-BD69-C19B-DD86-AB61E081AD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828B7FD-B261-6544-1C97-1937FB92C1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6472943-5C02-C737-5187-10E090D8635D}"/>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00B36B5-5ED3-DC98-7B86-4B21A009862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B4790E6-118C-FF67-2854-840851FDE9B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32B468F-63BA-4033-DA41-02C9E2E1D73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8EC948E3-CCBD-E3B9-988B-8777B2997EB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EEF2168-AB8C-69A6-78D2-DFDE5C08DDD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A47AEE2-AB96-A5CC-4CA8-EE07AF66CF7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AB5FE6-03B0-E6B4-41DA-F7284F19F6F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51D0A33-76DE-1597-5829-9CF66A10B1D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2486184-1530-4C9B-D1CF-28D8772F78B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C17116D0-8394-2385-8F09-4F693EE05D4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ED8856E4-0437-8CC0-8DD3-67D501BF23C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9C7D90B1-0CAA-09B3-FA2F-F366D2A66A4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4A2E454-083E-A5EF-EDF0-9AFD23259074}"/>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07D1BE0-437C-80D3-F159-5189BE0A40E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CABECCBB-C6BF-8FE0-AAFA-1D933C8E161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074B0D8-4875-8D58-4B48-E7E488B7590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65E4E58-C04D-67D5-E2E1-4942748CA9B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53EB82E-B33A-7372-52C1-9BDF54B18AE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DE082A85-41A5-255A-A7D9-A1473A3316B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4EA0F1A-9BCE-5831-7404-BA3E691C4E1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1B6C0F3-0324-3827-F177-8A55F0FE7DC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8527490-EA08-A7D2-99B1-5130184580F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D6440955-FC08-3E55-2AD5-BA5795D205A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CD0956E-4AC5-F531-0B5E-FB68DC3DD7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58F2D1F-F0B1-5D83-A588-E9CFEE2FB46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757597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8B6B4FEA-7345-4EC7-8045-EEC971B22006}"/>
              </a:ext>
            </a:extLst>
          </p:cNvPr>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0" name="图片占位符 2">
            <a:extLst>
              <a:ext uri="{FF2B5EF4-FFF2-40B4-BE49-F238E27FC236}">
                <a16:creationId xmlns:a16="http://schemas.microsoft.com/office/drawing/2014/main" id="{9E7345BA-4DA3-4436-8BAB-2D91ABB58F84}"/>
              </a:ext>
            </a:extLst>
          </p:cNvPr>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1" name="图片占位符 3">
            <a:extLst>
              <a:ext uri="{FF2B5EF4-FFF2-40B4-BE49-F238E27FC236}">
                <a16:creationId xmlns:a16="http://schemas.microsoft.com/office/drawing/2014/main" id="{2C0D34D9-9DE1-4D73-8F2A-A5003A70B50A}"/>
              </a:ext>
            </a:extLst>
          </p:cNvPr>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2" name="图片占位符 4">
            <a:extLst>
              <a:ext uri="{FF2B5EF4-FFF2-40B4-BE49-F238E27FC236}">
                <a16:creationId xmlns:a16="http://schemas.microsoft.com/office/drawing/2014/main" id="{BAFFD596-64EC-4DCC-9BB7-A33F9CD1B40B}"/>
              </a:ext>
            </a:extLst>
          </p:cNvPr>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grpSp>
        <p:nvGrpSpPr>
          <p:cNvPr id="22" name="组合 21">
            <a:extLst>
              <a:ext uri="{FF2B5EF4-FFF2-40B4-BE49-F238E27FC236}">
                <a16:creationId xmlns:a16="http://schemas.microsoft.com/office/drawing/2014/main" id="{98790171-7EDA-42C0-906E-5290848269BD}"/>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7A0BBCCD-640F-4ABE-ACDB-36BF98EF013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3E94A3ED-3C19-409C-9853-B8BB57EED8A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8FF6FBEE-B467-4506-BA10-18B327812357}"/>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0B6454E1-7519-4CE5-BF92-C8069D926A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570CB44C-BFA5-4C48-8FB0-ED182D02AD63}"/>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8CEA5AB9-B871-4BEB-B103-2995F61DC6B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FE60B9FF-84BD-409C-9670-17210DC2B058}"/>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1500766F-625F-4496-AE1B-C39EA522233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CAA9B75-0DBB-4458-A736-7DF7522A65B8}"/>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807DF977-7790-46BA-B46C-C97813A84ECE}"/>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5EDFBB9-8FB1-43E9-A783-C13B16486845}"/>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0A53F2FE-98FC-4015-B9C7-39D5889D531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8161F718-51C9-45E8-8D66-C3AB4CF4F8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A72F4142-0431-44F2-BA2A-6FF24F3891BF}"/>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312A054-7363-4810-8524-679E3E3A87E5}"/>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99F3310-D97E-4ECB-851A-0CF15724FB3A}"/>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BD8A8443-3D23-4BF9-A64D-1296487D35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B1200C9-64FE-477F-828C-E143F740C15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DC4D0BF-4EBD-46CE-8547-8BAF2ED6B088}"/>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DBD5A5-E008-4B8B-8FBE-8F41B5F446A3}"/>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C22B8F-F48B-4FF0-BAE1-E5DF1798A3CB}"/>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69F6C031-7331-46F0-8AA7-280E5EA22AD0}"/>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F323EF3-CD42-44CE-9081-67CACF968DF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068DC55E-9FAC-413D-AF4B-BA1CDD08240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2A3C8537-E0FC-46BD-BF17-67B6A4BA17EC}"/>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E9B0BC16-755E-4F51-8E45-170D4C4C9EE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1C1878A0-1035-478B-9FF6-4A205AC60ECD}"/>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86C3915F-A017-4D56-A9ED-6ADE379ACD0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D7B6FA83-CA94-B24E-9ACB-133C277D70E7}"/>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F4E69881-F07E-3F09-6CD4-55B8750F944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6DDD023-BBFF-2846-0142-D72CA837096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1B5B317-2FC0-DCDD-C48F-7283A6AAFCB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97641276-D306-AEA6-4635-E26CD55E83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763CBBE-3E03-E60D-D01B-DE609A29165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6858767-4495-29C1-0A54-0EB74D505844}"/>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6A43257A-1536-531A-3A77-9E0217B273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ABF61E6A-4993-F9EE-266A-7626ECC420A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C26FF300-62CC-5477-A68E-656771D71E2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98E1749-0C14-C4F4-5BF0-DCAD77830D5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08FFBFD4-5143-1E5A-497E-6C30A52DAE5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47CAF628-2E58-A03B-B1BD-A9B320A3EF1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40F2652-1D1F-16BA-8250-2E2BDE75965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806F0A4-E7FD-53BD-98D1-7520ADAE5FB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6C58C45-FD49-8B71-FF64-CEACB429592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842CAF-653D-A286-3743-DF7A852BD60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378CFD1-D372-8739-7D0F-74C9B8F4437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8B40858-316A-C5F7-6625-B48F9A07F38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3531B07-CCBB-0BAD-1B7E-B64E338E783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8B70B64-8535-2DE3-A23E-F7579661AB6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A2E5107-0917-BA7E-245D-BD04E104BBA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9AF9D26-9FB1-C20B-E2F1-A3E25A0260A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4008DDF-B943-7498-57E9-BF76ED1EC18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4759987-F27E-6586-73B5-A2FD6931A2D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5B10033-D957-323B-018E-F399CFB095E6}"/>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EA8E750-3356-305F-D080-4C18499C7F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AB13A7E1-E00B-BEDC-70AD-D8FC11AB981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66506E54-940E-B4C4-9C8F-FC4E0BEA1A6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F1024B-2BAC-C8D8-94F1-D25FDA7480D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C1157A8-771A-26F1-778E-8F424B90FBD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552BDB8-1E78-EF8A-6FFE-CAC6BF30456F}"/>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7402F2D-7264-FE9D-9C8E-03C6327F883F}"/>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CD2C7D9-432A-3060-E8BA-F62527E6C98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9109C6F-26B0-C246-9C57-491ADA833EC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370FE41-40FC-3E36-27B9-123E9446C64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ACB93E3-3BE9-495E-BADB-6EB4AF2DBB8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C10AFDAA-F8EB-1596-7ACB-7170F4C7F7F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10271F-0123-16E4-EF3A-0A3D34DCA2D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8404805D-D287-6566-8648-27FD87E2E62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ADBA164-3507-5650-0B17-412734074A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BCCE502-4D93-085C-ECAD-9D7E642E538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566B056-AF47-F2CA-1134-F35DFC0B4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7ED4F9C-B2D9-94E7-5A28-54F0B7742E6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BA2258C-85E5-8DC2-A856-26D41935143D}"/>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545EA2E-E1BE-D0AC-5EC4-B8E9CDF116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F3CDF35-2F91-A1F3-D9CA-6FBBBACF36A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B827B5E-95A2-5513-3457-7EBB04D10E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2A98BF3-5273-6CC6-3DF0-0AB6A878E69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09F4708-92DC-BF29-6B23-44246531D59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DAF52C2F-3CBE-7F28-4834-5B0E376B7872}"/>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001D91-C6E6-85D4-F790-D5FE9F2C359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1746901-F58B-2DBE-684A-59B8E2D8B3D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1573E40-B0FB-14AD-94D3-6FB8915121DA}"/>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D624BD2-DCA2-1DC7-9372-5D4965D9CD25}"/>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539C0C-9A84-C457-EAF9-C6801FC6FF6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11D13F4-C176-8285-1C3A-A72A055F3FA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94467CA-6C16-BA45-F420-A71BF6B09F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B0BADA30-F3A3-85F5-0E9B-5CDAFDDA965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B8B83F8-F823-1F23-96AA-321C68AFC9D6}"/>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4E925CF-97D3-2DB8-FD3D-F03B9DEEEAD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06A234F1-5629-507A-0B65-99353D02F26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B71498F-050E-DF75-B06C-4B9797BC58D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634870-579F-60A8-9D40-D79E0CFF2CED}"/>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68938FB-DB96-7F02-ED34-210AF278036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2A54087-F00C-A66B-C052-A86E502B58B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50760596-5719-6734-A7E1-97236E0B66C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998219-6131-1CCF-DF82-D1FA83A3C59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E463F68-9007-903B-BA4D-A74D8655C6E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834C3AE7-10D9-F6E3-5CE3-2D686B61644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E599997-9A0A-0367-0546-D28950FD6A1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F27FD3A-BA82-FFD6-D820-8CC5E7386A1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EC7B7099-19AE-A8DE-D297-8343D0DDB4C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DD8C1DC-76C3-CEF7-4F5E-5521BC8B85D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B69B742-8220-8504-01A8-EE34A66917E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8EB751-925A-9A6B-22EA-5D91F38A39A6}"/>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AE71668-E229-4DB7-02DB-5FFBD807ED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78F5BC4-842F-AB8E-D413-2F4EA8B466A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62A04C3-3A43-EC35-E29C-50861C954F4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96FE292-4704-5DBE-EFD4-C742E4267C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9CC6447-6CF4-7CFA-3BC9-37FB8FE6F02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C5CCB45D-0653-B2F5-2EE5-4EEF0234575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041B3B-0391-07DD-68CD-F804339DD75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ADE538F0-8450-ACE9-6F64-9B55DC55444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8C6742D-B917-CB0D-0904-9B75A7AC2FC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A727685E-0D53-77A0-47FA-4C681B1963B2}"/>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F9FECE2-8F31-788C-FF50-704058878DF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3E74E310-62CF-9074-1020-5DB0632E43C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D2B353FA-67D5-CE47-9310-67DAD5C165A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E5831A2F-6E20-0767-C894-218B286BD94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EE672C78-22EA-DD90-F176-0A8C1B898CC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755614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95F064C4-2151-42CA-BE3E-F3A74E2B8635}"/>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1">
            <a:extLst>
              <a:ext uri="{FF2B5EF4-FFF2-40B4-BE49-F238E27FC236}">
                <a16:creationId xmlns:a16="http://schemas.microsoft.com/office/drawing/2014/main" id="{1022A81F-D536-43FD-9F7F-4897DD86DA54}"/>
              </a:ext>
            </a:extLst>
          </p:cNvPr>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grpSp>
        <p:nvGrpSpPr>
          <p:cNvPr id="20" name="组合 19">
            <a:extLst>
              <a:ext uri="{FF2B5EF4-FFF2-40B4-BE49-F238E27FC236}">
                <a16:creationId xmlns:a16="http://schemas.microsoft.com/office/drawing/2014/main" id="{83A0CAB8-1636-46EE-9E4F-AB52E4EFA4EE}"/>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DE77E179-2334-41C8-BC13-4E23B6ECF30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B5D37E1-8A22-4BDD-851F-49EE1D9A735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6C84CA3A-2127-42F0-8711-CA56D0BC78D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02BD126-EB03-423D-8333-ACAB50AE7AC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7BA4FC79-3C92-4F3C-B312-E7D39C2C867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D7716C5D-627A-4C3B-83F8-773E3A2E15F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04DB4A2C-4682-42A9-8804-4B6F14B6730B}"/>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49CA7A84-0163-40D0-B9EA-2FB40624887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C66BC85-CF5E-4693-994A-AFE95C718D12}"/>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61232D29-E6B2-4353-8587-180222945DF6}"/>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0237E56-09D9-4E49-9D69-2B7A4F83CBD4}"/>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B9D12E91-C46D-40D9-BF0E-9B3827EC46B1}"/>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A7DC7A9-C98A-44C7-8E99-4CF07A2C89D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E1E6A2EC-60F6-411A-B7CE-574B327E6FB5}"/>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B684DAA0-9892-46F0-9D99-5832DF81360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737D08E-C291-4D28-BAEC-6B344A856B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8D0F0AD-7D8D-4707-A273-59D5ED500E97}"/>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713355E-1345-48CF-A0DF-ACE58731B1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E69983F-5405-4506-B004-CAC9322EABC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EE73887A-43A3-444B-85FE-0703FE34200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1C0BA8-6644-41BE-87E7-0F8CA51EA829}"/>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BAE928-E140-4A1E-97A9-19474CF13FB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018CF807-3652-4C1A-BAA9-CF6BC492CA2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AD190CD2-4635-4959-9068-4915B1DC30DF}"/>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F2DB009-4632-4EE6-BB80-3F4FBF814E5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AD35DAA-12B7-408C-B641-0AA10E96DBC5}"/>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18727C6A-DFB6-4DDB-8C95-3B1F0E1A1655}"/>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7DA40FA7-AA86-4657-AD64-FDC9C50A04EF}"/>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DC5DCD9E-B57F-C119-D578-46D23D8C2233}"/>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19EBF95F-FBEB-A52E-0029-B2FB3C83529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AA578FD2-7A16-A016-0AC7-B7646DCE1C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32B7375-C952-BA8D-B4A7-2566E2CB305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E28950FA-E1F5-3AD7-1940-1F6639B7C6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0E1A80DE-E11F-E4A6-D3A4-ED14E137A8D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288A4923-8462-9520-3B25-6B5A37045AE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1082456-C289-A473-68F9-590C38CB388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57083D8-A609-0BB9-0D68-11A8F45FFD3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F2E894DD-F19A-6BF8-D48F-646E94C32F8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31C3F0D-D431-7650-9CEA-C9DC14AE979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FB4C5B-D200-384D-E256-4B604A7F1E7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2BA49CC2-B0EC-66DF-8029-2BF3EB5B6E6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A9B05AA-8C64-4768-DA52-D9E41BB004D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CD3C8B4-FDFB-A813-EC4D-13BC764BD0F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BE725A6-3B8A-70C3-338A-F1FAE6A98A28}"/>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4D9EF0A-4E76-3943-4A9A-E8B8264DAD5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050200D-A656-357F-4F48-B6CE3EF362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0E0BD31-2C64-7259-473A-F496C78923D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289EBD-6755-14E0-F9AD-CAF725D4B2A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58294CB-61A9-902F-3A3E-97F04704A12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C11C933-6880-6D28-99A3-6428555C110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B82EEB2-8329-6EF3-CFA8-EED98A59B60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55EE7FF-E0D1-E20F-8F1E-7D62776BE0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D070565-E885-1CF2-3134-3EF2E4D8893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B82E06A-33C1-3649-684E-6F3356E5F89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B5A8DD3-8C70-AD2A-11D9-8FBF2ABA7EA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A223289-1466-F178-532C-945B2F2788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C35DFF3-2BC5-E24C-82B8-60DC341A2C4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41CFA62-E215-D246-90C2-6CC33E05909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BFEB3FC5-2378-2231-9638-2C977D39D47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779B0C-EE70-01F8-1832-437B40D2906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2B0D96-5EEA-5E0C-A785-0934B1DB818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C47FD0A-0223-26E8-1FBC-9758B431296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3A07920-35B2-AF7B-050D-6432901BC4F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A67C37D-3A11-47D1-71DE-E05F0EBC249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EEB2900-48A5-F1D2-6EB2-10AE572BDA1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12D8E9F-1EC7-A89C-1CA4-36594B3D280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692F530-8FF3-BB56-4530-EFC78A6CF52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8E646670-8E8B-B96B-FDA1-D1F4F2E5875C}"/>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0DE3C06-F146-2DF2-3154-602E7D68B6A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E12ED95-2761-2100-E9BB-721FF975293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A7D92AF-0DAA-D2AF-F8C5-26630C8D657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766AB01-D3DA-1110-40F1-FA97CAA77CD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BF89087-A0DE-E018-45C1-D77D15E0CBE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AADD1DE6-74F5-7872-560D-541F545D004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E1A5CD8-68F0-0A8E-E350-D11181D2E5C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12E3F23-0E92-7094-CC04-DE741FCC2A2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FDFDBD6-5020-D84E-40A6-FEC8DC861B5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B85D836-012C-AEE4-6164-4520522B040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3E46D346-11CF-FA73-953B-6F5B3FFDEE1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2296D25-683B-9896-1818-44AB0244087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0407C0D-E3FC-612F-5C28-FE94D2BED57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716D5E0-BD2E-CC68-5B23-0E9B668F05A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66C4A9-D7A7-82EE-5BD4-85ABE4BADD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C574D90-059B-AA3B-2F65-077D6A06BE5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EE98578-7419-9C0E-F2AA-A27FEC4115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300182-99DF-6FE8-B435-540CD00D0584}"/>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95D0CF1-06E8-367E-1022-04E77C5026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7A6417D-2F5E-8602-0D0F-5A6A669914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B7C28D4-1299-63CC-448A-76E60251757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5D21CB3-503F-07E9-B85B-C4EE731682C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99D3AA1-AF56-A9B4-3576-D5510925525E}"/>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A29B706-E139-79D4-F13D-C99AB8FB588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77A121A-6270-C06E-3E6A-5C0718D79E6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5EE1857-0C74-6685-C441-F435DECDA50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DE174EE-0A6A-D15C-FE11-222A313DDF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2E0103D-A557-5A5F-2AC2-8B431017DA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C68E8DF-5326-F9DA-672C-7C1CD500BDB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801CBBD-A269-07E9-E9CE-0E93367D4D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1552B98-047C-6C7F-BD85-A901F00A8B0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417C550-CA07-632F-CF13-DD64EFD693B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4600488-A739-C226-79BD-0E876BCF6F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CF6F2F2-AAB8-5B10-CFC4-92E2F8A0D84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6624808D-B92D-8FEB-3E9D-4BA08DF1DB5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83B5D481-2D57-10E0-7F10-20CF331D19E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6F8E8A8-C290-462F-1799-CB421736A2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E2D4081-9F6B-DF5D-A9AD-8262A331227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80F03E6-0713-C8EE-35DB-123B7BE76A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8A52A07-CA53-C8D2-A80B-D636BF63596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62E84A5B-4946-22ED-8180-E32ED53A925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212E1DF3-914B-C4F3-A34D-6646A236DE1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0F1F7F7C-B6B1-B609-AFE4-DBE95799CA6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6AF7A9F-3F1F-F17D-A999-7E17B87A9BA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2334A8-673A-EFB6-6E89-71430ECCA70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458FD3F0-6AD4-B5B9-A12A-72AF8592426F}"/>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32938F4-B930-CFB6-403B-979E73E8617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875EFBB7-0491-A239-01FE-C332ABE4ED3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DF14DAA-0347-AC28-77C9-61026D10C96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2959C02B-89B4-BC35-F08C-690E17F51D3D}"/>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E6A5F39D-D640-5883-110E-D1A8EEF451E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91855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F415C668-9328-4EEB-B1A0-4AFB660B9992}"/>
              </a:ext>
            </a:extLst>
          </p:cNvPr>
          <p:cNvSpPr>
            <a:spLocks noGrp="1"/>
          </p:cNvSpPr>
          <p:nvPr>
            <p:ph type="pic" idx="11"/>
          </p:nvPr>
        </p:nvSpPr>
        <p:spPr>
          <a:xfrm>
            <a:off x="2546350" y="1186670"/>
            <a:ext cx="6170930" cy="2242330"/>
          </a:xfrm>
        </p:spPr>
        <p:txBody>
          <a:bodyPr/>
          <a:lstStyle/>
          <a:p>
            <a:endParaRPr lang="zh-CN" altLang="en-US"/>
          </a:p>
        </p:txBody>
      </p:sp>
      <p:sp>
        <p:nvSpPr>
          <p:cNvPr id="10" name="图片占位符 2">
            <a:extLst>
              <a:ext uri="{FF2B5EF4-FFF2-40B4-BE49-F238E27FC236}">
                <a16:creationId xmlns:a16="http://schemas.microsoft.com/office/drawing/2014/main" id="{9C1C9C22-F70C-4837-8696-3533E06A2E70}"/>
              </a:ext>
            </a:extLst>
          </p:cNvPr>
          <p:cNvSpPr>
            <a:spLocks noGrp="1"/>
          </p:cNvSpPr>
          <p:nvPr>
            <p:ph type="pic" sz="quarter" idx="12"/>
          </p:nvPr>
        </p:nvSpPr>
        <p:spPr>
          <a:xfrm>
            <a:off x="2546350" y="3551651"/>
            <a:ext cx="3022600" cy="2401016"/>
          </a:xfrm>
          <a:prstGeom prst="rect">
            <a:avLst/>
          </a:prstGeom>
        </p:spPr>
        <p:txBody>
          <a:bodyPr/>
          <a:lstStyle/>
          <a:p>
            <a:endParaRPr lang="zh-CN" altLang="en-US"/>
          </a:p>
        </p:txBody>
      </p:sp>
      <p:sp>
        <p:nvSpPr>
          <p:cNvPr id="11" name="图片占位符 3">
            <a:extLst>
              <a:ext uri="{FF2B5EF4-FFF2-40B4-BE49-F238E27FC236}">
                <a16:creationId xmlns:a16="http://schemas.microsoft.com/office/drawing/2014/main" id="{A4AF1514-C798-46EC-ACEA-CD69C2012961}"/>
              </a:ext>
            </a:extLst>
          </p:cNvPr>
          <p:cNvSpPr>
            <a:spLocks noGrp="1"/>
          </p:cNvSpPr>
          <p:nvPr>
            <p:ph type="pic" sz="quarter" idx="13"/>
          </p:nvPr>
        </p:nvSpPr>
        <p:spPr>
          <a:xfrm>
            <a:off x="5693412" y="3550560"/>
            <a:ext cx="3023869" cy="2403201"/>
          </a:xfrm>
          <a:prstGeom prst="rect">
            <a:avLst/>
          </a:prstGeom>
        </p:spPr>
        <p:txBody>
          <a:bodyPr/>
          <a:lstStyle/>
          <a:p>
            <a:endParaRPr lang="zh-CN" altLang="en-US"/>
          </a:p>
        </p:txBody>
      </p:sp>
      <p:sp>
        <p:nvSpPr>
          <p:cNvPr id="12" name="图片占位符 4">
            <a:extLst>
              <a:ext uri="{FF2B5EF4-FFF2-40B4-BE49-F238E27FC236}">
                <a16:creationId xmlns:a16="http://schemas.microsoft.com/office/drawing/2014/main" id="{47111B7C-FFFA-493D-9D16-9F0741BCC3FB}"/>
              </a:ext>
            </a:extLst>
          </p:cNvPr>
          <p:cNvSpPr>
            <a:spLocks noGrp="1"/>
          </p:cNvSpPr>
          <p:nvPr>
            <p:ph type="pic" sz="quarter" idx="14"/>
          </p:nvPr>
        </p:nvSpPr>
        <p:spPr>
          <a:xfrm>
            <a:off x="8839200" y="1186670"/>
            <a:ext cx="2499360" cy="4767090"/>
          </a:xfrm>
          <a:prstGeom prst="rect">
            <a:avLst/>
          </a:prstGeom>
        </p:spPr>
        <p:txBody>
          <a:bodyPr/>
          <a:lstStyle/>
          <a:p>
            <a:endParaRPr lang="zh-CN" altLang="en-US"/>
          </a:p>
        </p:txBody>
      </p:sp>
      <p:grpSp>
        <p:nvGrpSpPr>
          <p:cNvPr id="22" name="组合 21">
            <a:extLst>
              <a:ext uri="{FF2B5EF4-FFF2-40B4-BE49-F238E27FC236}">
                <a16:creationId xmlns:a16="http://schemas.microsoft.com/office/drawing/2014/main" id="{C6F47A86-C80F-40EE-8278-967FEA498A2F}"/>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BB91413F-E8B4-4710-AB1B-79902B65C6DB}"/>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41F3F840-8684-4A6D-B8D9-A7DE7EA6B7B0}"/>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3EDE111D-CD90-4028-8B49-61EBF67C498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3EC60B1C-9569-4ACA-B869-4923BE9157B4}"/>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7D320B4E-0F08-4E43-9642-70EE2F856F0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3505BA05-FBD8-4AB7-B33E-81CE7DDE9631}"/>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5FAD4214-C401-4C91-82CF-31C426A744B0}"/>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AF10ED38-E288-435F-B78E-2D71EDFC11D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1E996014-703A-4C64-A71A-98E1EC33943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42D60E92-B7F2-49B2-8F83-5668E947E9F5}"/>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06F3D8-17BA-45EA-B543-3C176BFAD1F0}"/>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C02F79D7-B022-4E68-88AE-6B71A01A25F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8E49D50-93E5-4FAB-AB9F-4E9212CC4B83}"/>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B177F9AE-1DF7-42A1-8156-516040D95EA9}"/>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901A84D2-AF45-434D-8027-FA64FA899AC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33B3ACE3-8418-45E1-A6AE-C744BE80213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5A3ED7A-586D-459B-BE24-BCC70354C341}"/>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4DFA1DAB-F18D-4901-A132-CAD7E54CB249}"/>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480E119-DA40-4C8D-80AD-4AB395BE315C}"/>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1EF5F49-FE4E-4C20-AC04-18F576A295F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1781E85-4A0C-48C9-9943-EFF464B6749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2239D179-B1B0-4287-8DDB-9DA690B53476}"/>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2B259BB9-CEF3-4082-9E0F-065F933851C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87322EAB-C3EC-4C5A-B200-1EB2F216E386}"/>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4D223F21-87BF-4BA9-AA13-1DBBB2263046}"/>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5C2833B8-465F-4B58-B240-1E3902D7350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651ABBA1-C076-42D5-B687-9C8EE519B5A3}"/>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BEDBB742-7B1E-45E0-A6D0-740915AA6E3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6EFD0E16-A8AA-3A29-5270-92ED512D98E1}"/>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D1FFF6E6-D5A2-8D17-7903-F7204BC9080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453E00CE-3348-A8C6-C9EA-EAC18C7E832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831B695-7E30-672E-2213-4BF6DFD2D63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7BE7B6F4-BEA0-87D3-BA4C-B04B7694E64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1F82DA9-9435-A751-200D-6DF0E57CF5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7F1A6B8-8D88-4FA8-A1B2-CB3A9BDB319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67D53F8-8658-9A7C-1B6B-14978071097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0A9C6F4-2C0A-C659-7F72-1649C589F4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D0CB6264-F0A6-53F9-B8C3-C1A390480BB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A6BEFB09-DCF3-E013-DA8D-7697FB0426C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9D0FD724-2960-6B48-2D90-CA7E7DDF19D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FC4A533E-1B6B-CF01-8888-7DED3990B23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4248BAAF-0E34-DB86-8B67-89B70E83F26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5938CB7-7A0B-4444-DB75-801A9FC22C1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97BA0A-B8C3-C84D-358C-1E7DEDADF14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645F89C-428B-5D89-1798-BC24BD44EF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1F483B1-ED54-C7B9-B7DE-FDDB2DB952A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3760E373-6F8D-E147-3ECF-5FDB4A73E8E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3842AE10-6AF9-452B-3DB3-A4B161CC6CA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DF6A397-14D3-AD69-46FD-BC74BC86B32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F693CA74-C89E-9A09-6378-3328E9C12F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8EC3EDB2-70BB-1474-DE02-59BAFA33B3F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5370B1-A32A-90DD-8375-8CA0252366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4C86815-B209-1257-E083-3FE37121EC5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34B3CBE-FBAD-66F8-588D-3B6E2BC59B7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97453E64-DC2F-F6B2-F332-20C6910E86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014A785-C38A-39BD-D23F-4B384F996AA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203B8C9-4913-29EC-1A89-880FED88759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176FC47-EB76-9404-DEB2-B98DA2F84E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D4AC697-FF15-3796-44D2-EAAB83F4A53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602F735-936C-37E8-E3FA-47CD5C9E3BD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436DB88-3362-6563-1ADA-E9FDC992AF3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0BB79A1-80C5-BFC5-1FF5-C28406B6F20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ED64ECD-10A8-B3C9-3352-95EDF77EA03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4731651-7BCF-9913-C00A-45458AB06EF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748BAF0-7CCF-B557-4AC5-A5E3966E1C2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65B590-BDB3-5674-6BAA-021740F6893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347F5EB-8CC7-66C7-CBA4-0F1FE601C36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EFECA4A-9C13-8EA6-7E72-3462808F2C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04672D8-3FD1-187F-216B-4BB69799F68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5B5FDD3-AE78-BBFE-F3A6-5460CBD3491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E39E62-8E10-72E1-638D-BA3DCB11F5F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1ED721-0DA3-BC1C-5610-564E2283596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EE95316F-B2CD-989F-0AC6-64D5CEDF36D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2478C37-A720-8C25-17A8-2F69EFFD0170}"/>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B4C28F5F-D059-6166-3A32-7025E719E5C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4399765-4D2B-02C4-943E-0CE4015E10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2E2C70-1896-7E26-84E4-020F2F7EE5C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65C98CD-CD9F-81E7-4DBF-B328C8F60E4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30DA3F-6A90-96DB-66B7-7F4EAE390217}"/>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3843864-8FBF-4AB1-3BA5-0C62B56CB5C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24B1E1D-F6D0-1497-8060-59577826A6B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9CA6611-8A8A-7046-82FB-78085E7E142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5335BF3-B57F-3200-B7CA-93E57A24FF2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C913887-080F-B171-3827-CAF8FD141EA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3467B0-E638-1719-60D3-061017EAF06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F42AB6D-8841-73C7-FADE-183816453619}"/>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D715559-C991-16D6-782F-D41E319FB23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4BF77EC-6BB8-A68C-4825-40B9D8BB9F0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EBC88B9-2912-825A-53FA-FEA26987DB3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3F8C618-9F6C-F773-2388-545F73E262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05BAD09-5362-A6AF-1BF0-64F8CAB7C86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12080CA-92E3-46C9-E24C-02EB67DEA5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437483-4526-FA58-D3E6-7F462B7B50F5}"/>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F447473-05E0-D68A-9141-C8D9DA746D8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049A4AB-FB9A-F51C-6A03-BEA2462A1C9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4637E36-BB78-AFBA-93D2-B5951E6F03B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D3F5335-3F41-019F-2B1C-66DD39C8036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38322B1-3969-B70F-ADB6-0A71BA1FFEA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B0FCDBB-AEE0-87BC-F9C3-CD6123FF16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F05FF51-CC21-A216-DEBB-21BAFD4561A4}"/>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3E3FF8A-B225-1A3B-1738-97E8BFB1AC4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4991BCD-4BE7-7931-99A1-4B2F8A2BE8B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7BDA2C80-E4B6-0E81-BF5D-0B67049E26C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EB285588-7CCF-9439-2260-FF772E7DF51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35C8E4CB-CE06-B3C1-E581-21FA25B6DD2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85328FB-0CDB-5B53-183D-76E53E38856C}"/>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8609023-FF18-2F5B-FE09-A85447CE594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CC9037FD-8196-8BFC-B28E-472E220933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99F0FC1-B331-9B04-9EE7-B6FA11797A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74BA362D-AD2B-6485-1C15-1FDF68F8F0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65B73F03-0599-6956-6813-4D9942F64F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1C4AFDD6-201D-17AC-E5F2-535A7C3E04D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068EA963-F070-55B8-5D5C-4FED8770FD7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3B4AC84-9D6C-B28C-3540-A7912FA69FA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1E96988-0FB6-53BB-136E-A59446723BB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EEC11C66-2EF1-E4FA-0771-31C50AB2017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C70F0D91-BD24-E567-49B1-4B95EE613B81}"/>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5AB2856D-DCAF-82AC-524B-F43CBE4B492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714EC3B7-84C8-9A82-2EE1-C34E958361E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072214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pic>
        <p:nvPicPr>
          <p:cNvPr id="6" name="图片 5" descr="建筑的摆设布局&#10;&#10;描述已自动生成">
            <a:extLst>
              <a:ext uri="{FF2B5EF4-FFF2-40B4-BE49-F238E27FC236}">
                <a16:creationId xmlns:a16="http://schemas.microsoft.com/office/drawing/2014/main" id="{E1C2C54E-603D-4DD0-AC15-4D7D4B3D724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35B259F6-7BF8-4ABA-BC7C-A887598C5E4D}"/>
              </a:ext>
            </a:extLst>
          </p:cNvPr>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8" name="任意多边形: 形状 7">
            <a:extLst>
              <a:ext uri="{FF2B5EF4-FFF2-40B4-BE49-F238E27FC236}">
                <a16:creationId xmlns:a16="http://schemas.microsoft.com/office/drawing/2014/main" id="{18CB1989-BF9F-45DE-906D-B54BC284A0E3}"/>
              </a:ext>
            </a:extLst>
          </p:cNvPr>
          <p:cNvSpPr/>
          <p:nvPr userDrawn="1"/>
        </p:nvSpPr>
        <p:spPr>
          <a:xfrm>
            <a:off x="0" y="5282380"/>
            <a:ext cx="2804624" cy="1575620"/>
          </a:xfrm>
          <a:custGeom>
            <a:avLst/>
            <a:gdLst>
              <a:gd name="connsiteX0" fmla="*/ 800100 w 2804624"/>
              <a:gd name="connsiteY0" fmla="*/ 0 h 1575620"/>
              <a:gd name="connsiteX1" fmla="*/ 2772633 w 2804624"/>
              <a:gd name="connsiteY1" fmla="*/ 1451206 h 1575620"/>
              <a:gd name="connsiteX2" fmla="*/ 2804624 w 2804624"/>
              <a:gd name="connsiteY2" fmla="*/ 1575620 h 1575620"/>
              <a:gd name="connsiteX3" fmla="*/ 0 w 2804624"/>
              <a:gd name="connsiteY3" fmla="*/ 1575620 h 1575620"/>
              <a:gd name="connsiteX4" fmla="*/ 0 w 2804624"/>
              <a:gd name="connsiteY4" fmla="*/ 160902 h 1575620"/>
              <a:gd name="connsiteX5" fmla="*/ 185917 w 2804624"/>
              <a:gd name="connsiteY5" fmla="*/ 92856 h 1575620"/>
              <a:gd name="connsiteX6" fmla="*/ 800100 w 2804624"/>
              <a:gd name="connsiteY6" fmla="*/ 0 h 157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624" h="1575620">
                <a:moveTo>
                  <a:pt x="800100" y="0"/>
                </a:moveTo>
                <a:cubicBezTo>
                  <a:pt x="1726905" y="0"/>
                  <a:pt x="2511132" y="610451"/>
                  <a:pt x="2772633" y="1451206"/>
                </a:cubicBezTo>
                <a:lnTo>
                  <a:pt x="2804624" y="1575620"/>
                </a:lnTo>
                <a:lnTo>
                  <a:pt x="0" y="1575620"/>
                </a:lnTo>
                <a:lnTo>
                  <a:pt x="0" y="160902"/>
                </a:lnTo>
                <a:lnTo>
                  <a:pt x="185917" y="92856"/>
                </a:lnTo>
                <a:cubicBezTo>
                  <a:pt x="379937" y="32509"/>
                  <a:pt x="586222" y="0"/>
                  <a:pt x="800100" y="0"/>
                </a:cubicBezTo>
                <a:close/>
              </a:path>
            </a:pathLst>
          </a:custGeom>
          <a:solidFill>
            <a:srgbClr val="003A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9" name="图片 8" descr="建筑的摆设布局&#10;&#10;描述已自动生成">
            <a:extLst>
              <a:ext uri="{FF2B5EF4-FFF2-40B4-BE49-F238E27FC236}">
                <a16:creationId xmlns:a16="http://schemas.microsoft.com/office/drawing/2014/main" id="{A926028A-3F07-4599-9635-89D7A2775082}"/>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a:xfrm>
            <a:off x="2281172" y="3942120"/>
            <a:ext cx="4958617" cy="2915868"/>
          </a:xfrm>
          <a:custGeom>
            <a:avLst/>
            <a:gdLst>
              <a:gd name="connsiteX0" fmla="*/ 3369303 w 4958617"/>
              <a:gd name="connsiteY0" fmla="*/ 0 h 2909785"/>
              <a:gd name="connsiteX1" fmla="*/ 4540279 w 4958617"/>
              <a:gd name="connsiteY1" fmla="*/ 206654 h 2909785"/>
              <a:gd name="connsiteX2" fmla="*/ 4663086 w 4958617"/>
              <a:gd name="connsiteY2" fmla="*/ 255076 h 2909785"/>
              <a:gd name="connsiteX3" fmla="*/ 4628614 w 4958617"/>
              <a:gd name="connsiteY3" fmla="*/ 584450 h 2909785"/>
              <a:gd name="connsiteX4" fmla="*/ 4614929 w 4958617"/>
              <a:gd name="connsiteY4" fmla="*/ 978309 h 2909785"/>
              <a:gd name="connsiteX5" fmla="*/ 4953510 w 4958617"/>
              <a:gd name="connsiteY5" fmla="*/ 2896834 h 2909785"/>
              <a:gd name="connsiteX6" fmla="*/ 4958617 w 4958617"/>
              <a:gd name="connsiteY6" fmla="*/ 2909785 h 2909785"/>
              <a:gd name="connsiteX7" fmla="*/ 0 w 4958617"/>
              <a:gd name="connsiteY7" fmla="*/ 2909785 h 2909785"/>
              <a:gd name="connsiteX8" fmla="*/ 2895 w 4958617"/>
              <a:gd name="connsiteY8" fmla="*/ 2887002 h 2909785"/>
              <a:gd name="connsiteX9" fmla="*/ 3369303 w 4958617"/>
              <a:gd name="connsiteY9" fmla="*/ 0 h 290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17" h="2909785">
                <a:moveTo>
                  <a:pt x="3369303" y="0"/>
                </a:moveTo>
                <a:cubicBezTo>
                  <a:pt x="3780747" y="0"/>
                  <a:pt x="4175151" y="72962"/>
                  <a:pt x="4540279" y="206654"/>
                </a:cubicBezTo>
                <a:lnTo>
                  <a:pt x="4663086" y="255076"/>
                </a:lnTo>
                <a:lnTo>
                  <a:pt x="4628614" y="584450"/>
                </a:lnTo>
                <a:cubicBezTo>
                  <a:pt x="4619542" y="714558"/>
                  <a:pt x="4614929" y="845895"/>
                  <a:pt x="4614929" y="978309"/>
                </a:cubicBezTo>
                <a:cubicBezTo>
                  <a:pt x="4614929" y="1652418"/>
                  <a:pt x="4734470" y="2298607"/>
                  <a:pt x="4953510" y="2896834"/>
                </a:cubicBezTo>
                <a:lnTo>
                  <a:pt x="4958617" y="2909785"/>
                </a:lnTo>
                <a:lnTo>
                  <a:pt x="0" y="2909785"/>
                </a:lnTo>
                <a:lnTo>
                  <a:pt x="2895" y="2887002"/>
                </a:lnTo>
                <a:cubicBezTo>
                  <a:pt x="252677" y="1252270"/>
                  <a:pt x="1664748" y="0"/>
                  <a:pt x="3369303" y="0"/>
                </a:cubicBezTo>
                <a:close/>
              </a:path>
            </a:pathLst>
          </a:custGeom>
        </p:spPr>
      </p:pic>
      <p:sp>
        <p:nvSpPr>
          <p:cNvPr id="10" name="任意多边形: 形状 9">
            <a:extLst>
              <a:ext uri="{FF2B5EF4-FFF2-40B4-BE49-F238E27FC236}">
                <a16:creationId xmlns:a16="http://schemas.microsoft.com/office/drawing/2014/main" id="{EFB5B940-3793-4F4E-BA59-F23E95DD96F2}"/>
              </a:ext>
            </a:extLst>
          </p:cNvPr>
          <p:cNvSpPr/>
          <p:nvPr userDrawn="1"/>
        </p:nvSpPr>
        <p:spPr>
          <a:xfrm>
            <a:off x="2280397" y="3936023"/>
            <a:ext cx="6740156" cy="2921977"/>
          </a:xfrm>
          <a:custGeom>
            <a:avLst/>
            <a:gdLst>
              <a:gd name="connsiteX0" fmla="*/ 3370078 w 6740156"/>
              <a:gd name="connsiteY0" fmla="*/ 0 h 2915881"/>
              <a:gd name="connsiteX1" fmla="*/ 6736486 w 6740156"/>
              <a:gd name="connsiteY1" fmla="*/ 2887002 h 2915881"/>
              <a:gd name="connsiteX2" fmla="*/ 6740156 w 6740156"/>
              <a:gd name="connsiteY2" fmla="*/ 2915881 h 2915881"/>
              <a:gd name="connsiteX3" fmla="*/ 0 w 6740156"/>
              <a:gd name="connsiteY3" fmla="*/ 2915881 h 2915881"/>
              <a:gd name="connsiteX4" fmla="*/ 3670 w 6740156"/>
              <a:gd name="connsiteY4" fmla="*/ 2887002 h 2915881"/>
              <a:gd name="connsiteX5" fmla="*/ 3370078 w 6740156"/>
              <a:gd name="connsiteY5" fmla="*/ 0 h 29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0156" h="2915881">
                <a:moveTo>
                  <a:pt x="3370078" y="0"/>
                </a:moveTo>
                <a:cubicBezTo>
                  <a:pt x="5074633" y="0"/>
                  <a:pt x="6486704" y="1252270"/>
                  <a:pt x="6736486" y="2887002"/>
                </a:cubicBezTo>
                <a:lnTo>
                  <a:pt x="6740156" y="2915881"/>
                </a:lnTo>
                <a:lnTo>
                  <a:pt x="0" y="2915881"/>
                </a:lnTo>
                <a:lnTo>
                  <a:pt x="3670" y="2887002"/>
                </a:lnTo>
                <a:cubicBezTo>
                  <a:pt x="253452" y="1252270"/>
                  <a:pt x="1665524" y="0"/>
                  <a:pt x="3370078" y="0"/>
                </a:cubicBezTo>
                <a:close/>
              </a:path>
            </a:pathLst>
          </a:custGeom>
          <a:solidFill>
            <a:srgbClr val="003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11" name="图片 10" descr="建筑的摆设布局&#10;&#10;描述已自动生成">
            <a:extLst>
              <a:ext uri="{FF2B5EF4-FFF2-40B4-BE49-F238E27FC236}">
                <a16:creationId xmlns:a16="http://schemas.microsoft.com/office/drawing/2014/main" id="{239D4842-52FD-451C-BFBE-75461FF0A9E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a:xfrm>
            <a:off x="6896100" y="0"/>
            <a:ext cx="5295900" cy="6858000"/>
          </a:xfrm>
          <a:custGeom>
            <a:avLst/>
            <a:gdLst>
              <a:gd name="connsiteX0" fmla="*/ 2947619 w 5295900"/>
              <a:gd name="connsiteY0" fmla="*/ 0 h 6851904"/>
              <a:gd name="connsiteX1" fmla="*/ 5295900 w 5295900"/>
              <a:gd name="connsiteY1" fmla="*/ 0 h 6851904"/>
              <a:gd name="connsiteX2" fmla="*/ 5295900 w 5295900"/>
              <a:gd name="connsiteY2" fmla="*/ 6851904 h 6851904"/>
              <a:gd name="connsiteX3" fmla="*/ 343688 w 5295900"/>
              <a:gd name="connsiteY3" fmla="*/ 6851904 h 6851904"/>
              <a:gd name="connsiteX4" fmla="*/ 338581 w 5295900"/>
              <a:gd name="connsiteY4" fmla="*/ 6838953 h 6851904"/>
              <a:gd name="connsiteX5" fmla="*/ 0 w 5295900"/>
              <a:gd name="connsiteY5" fmla="*/ 4920428 h 6851904"/>
              <a:gd name="connsiteX6" fmla="*/ 2920140 w 5295900"/>
              <a:gd name="connsiteY6" fmla="*/ 14074 h 6851904"/>
              <a:gd name="connsiteX7" fmla="*/ 2947619 w 5295900"/>
              <a:gd name="connsiteY7" fmla="*/ 0 h 68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5900" h="6851904">
                <a:moveTo>
                  <a:pt x="2947619" y="0"/>
                </a:moveTo>
                <a:lnTo>
                  <a:pt x="5295900" y="0"/>
                </a:lnTo>
                <a:lnTo>
                  <a:pt x="5295900" y="6851904"/>
                </a:lnTo>
                <a:lnTo>
                  <a:pt x="343688" y="6851904"/>
                </a:lnTo>
                <a:lnTo>
                  <a:pt x="338581" y="6838953"/>
                </a:lnTo>
                <a:cubicBezTo>
                  <a:pt x="119541" y="6240726"/>
                  <a:pt x="0" y="5594537"/>
                  <a:pt x="0" y="4920428"/>
                </a:cubicBezTo>
                <a:cubicBezTo>
                  <a:pt x="0" y="2801799"/>
                  <a:pt x="1180774" y="958954"/>
                  <a:pt x="2920140" y="14074"/>
                </a:cubicBezTo>
                <a:lnTo>
                  <a:pt x="2947619" y="0"/>
                </a:lnTo>
                <a:close/>
              </a:path>
            </a:pathLst>
          </a:custGeom>
          <a:effectLst>
            <a:outerShdw blurRad="63500" sx="102000" sy="102000" algn="ctr" rotWithShape="0">
              <a:prstClr val="black">
                <a:alpha val="24000"/>
              </a:prstClr>
            </a:outerShdw>
          </a:effectLst>
        </p:spPr>
      </p:pic>
      <p:sp>
        <p:nvSpPr>
          <p:cNvPr id="12" name="任意多边形: 形状 11">
            <a:extLst>
              <a:ext uri="{FF2B5EF4-FFF2-40B4-BE49-F238E27FC236}">
                <a16:creationId xmlns:a16="http://schemas.microsoft.com/office/drawing/2014/main" id="{E0BF2BB7-F6A3-49CC-B7EA-7B5AF754051E}"/>
              </a:ext>
            </a:extLst>
          </p:cNvPr>
          <p:cNvSpPr/>
          <p:nvPr userDrawn="1"/>
        </p:nvSpPr>
        <p:spPr>
          <a:xfrm>
            <a:off x="6050221" y="0"/>
            <a:ext cx="3624067" cy="6858000"/>
          </a:xfrm>
          <a:custGeom>
            <a:avLst/>
            <a:gdLst>
              <a:gd name="connsiteX0" fmla="*/ 3595558 w 3624067"/>
              <a:gd name="connsiteY0" fmla="*/ 0 h 6858000"/>
              <a:gd name="connsiteX1" fmla="*/ 3624067 w 3624067"/>
              <a:gd name="connsiteY1" fmla="*/ 0 h 6858000"/>
              <a:gd name="connsiteX2" fmla="*/ 3435380 w 3624067"/>
              <a:gd name="connsiteY2" fmla="*/ 120965 h 6858000"/>
              <a:gd name="connsiteX3" fmla="*/ 15389 w 3624067"/>
              <a:gd name="connsiteY3" fmla="*/ 6553200 h 6858000"/>
              <a:gd name="connsiteX4" fmla="*/ 23096 w 3624067"/>
              <a:gd name="connsiteY4" fmla="*/ 6858000 h 6858000"/>
              <a:gd name="connsiteX5" fmla="*/ 7707 w 3624067"/>
              <a:gd name="connsiteY5" fmla="*/ 6858000 h 6858000"/>
              <a:gd name="connsiteX6" fmla="*/ 0 w 3624067"/>
              <a:gd name="connsiteY6" fmla="*/ 6553200 h 6858000"/>
              <a:gd name="connsiteX7" fmla="*/ 3426776 w 3624067"/>
              <a:gd name="connsiteY7" fmla="*/ 1082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067" h="6858000">
                <a:moveTo>
                  <a:pt x="3595558" y="0"/>
                </a:moveTo>
                <a:lnTo>
                  <a:pt x="3624067" y="0"/>
                </a:lnTo>
                <a:lnTo>
                  <a:pt x="3435380" y="120965"/>
                </a:lnTo>
                <a:cubicBezTo>
                  <a:pt x="1372003" y="1514956"/>
                  <a:pt x="15389" y="3875651"/>
                  <a:pt x="15389" y="6553200"/>
                </a:cubicBezTo>
                <a:lnTo>
                  <a:pt x="23096" y="6858000"/>
                </a:lnTo>
                <a:lnTo>
                  <a:pt x="7707" y="6858000"/>
                </a:lnTo>
                <a:lnTo>
                  <a:pt x="0" y="6553200"/>
                </a:lnTo>
                <a:cubicBezTo>
                  <a:pt x="0" y="3870339"/>
                  <a:pt x="1359305" y="1504961"/>
                  <a:pt x="3426776" y="108204"/>
                </a:cubicBezTo>
                <a:close/>
              </a:path>
            </a:pathLst>
          </a:custGeom>
          <a:solidFill>
            <a:schemeClr val="bg1">
              <a:lumMod val="50000"/>
            </a:schemeClr>
          </a:solidFill>
          <a:ln w="9525">
            <a:solidFill>
              <a:srgbClr val="BDBED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grpSp>
        <p:nvGrpSpPr>
          <p:cNvPr id="112" name="组合 111">
            <a:extLst>
              <a:ext uri="{FF2B5EF4-FFF2-40B4-BE49-F238E27FC236}">
                <a16:creationId xmlns:a16="http://schemas.microsoft.com/office/drawing/2014/main" id="{7E83409A-081A-6307-D8E6-6429BC6CB1D5}"/>
              </a:ext>
            </a:extLst>
          </p:cNvPr>
          <p:cNvGrpSpPr/>
          <p:nvPr userDrawn="1"/>
        </p:nvGrpSpPr>
        <p:grpSpPr>
          <a:xfrm>
            <a:off x="607108" y="263411"/>
            <a:ext cx="1878330" cy="479314"/>
            <a:chOff x="-11865182" y="9433072"/>
            <a:chExt cx="35916977" cy="9165313"/>
          </a:xfrm>
          <a:solidFill>
            <a:srgbClr val="004098"/>
          </a:solidFill>
        </p:grpSpPr>
        <p:sp>
          <p:nvSpPr>
            <p:cNvPr id="113" name="任意多边形: 形状 112">
              <a:extLst>
                <a:ext uri="{FF2B5EF4-FFF2-40B4-BE49-F238E27FC236}">
                  <a16:creationId xmlns:a16="http://schemas.microsoft.com/office/drawing/2014/main" id="{239BD011-013D-488C-9FF0-7095F391787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C836B010-0175-7488-A7A8-85273881072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CE81B71C-8DEC-F645-1306-95AA8043F9C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411C5154-F2D9-1950-7102-AEE0B1A84A2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BCE9F93B-495B-4CBA-C29D-8616F0A075D7}"/>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01B4F5E3-F7DE-F002-464D-25DD44242452}"/>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96ADB42-B8DB-C3AB-C311-480195D73FC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785DD5-3E06-08D4-41C4-4BB00221C40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382FA23-4225-4853-43D2-A811BAF20AB2}"/>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AC8069D-A3FD-4C74-FB73-D999BB61498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BCC74DC-05BC-A472-4CD9-0306F7AB30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9823139-8E1C-F508-322B-873E1C2DD77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825E92C4-8AA6-DEB8-0AF5-32FD21F66B7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FA4F3B2-4B0B-A3DD-051B-C36BB2E2C1D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23B596A1-6BBE-DB9D-5923-B61DD82C27A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6D518C2D-DD9F-DCBB-97E8-5E9094BFE07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C0BFC2C0-2587-4D22-DA69-0027B7F85B1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3E8ED0F3-4098-38E8-6181-3D58DE2EE92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683B11A7-322E-97CA-23C0-2E25EBEEE04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6F79AC30-8D8E-B206-E151-E433175B7F03}"/>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D48117AB-8453-9AB7-69F3-C0ADD15E7D5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DE93A73C-FCAD-8FB2-5C21-7E3520D347B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EA6626BD-123A-2328-1402-77DE3D2EB70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54CDA182-BCDD-4724-EA42-7CBC57F70E8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E6FF8617-765D-61F3-9ED6-D9417109982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5C8AE38-F8FC-D708-43EC-5DFE53E01CE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8D050674-17E6-DD4E-4CB4-1A6BBB0B9F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DA28823-F357-77D7-2988-8E17CF7AF1ED}"/>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7D337FE-2AB8-87FB-B0F1-D1AD3ED4D52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127C80BD-951E-36E7-B889-22D5642C858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7D5469F-656E-6FB3-AEAE-C04413292A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3EC38F33-4AA1-285E-D0ED-941FD04D58E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B39B4AE3-0B6D-B6CD-E477-F9FF4FD697B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168824E9-7676-4039-7224-16C2CC65AF0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B0E6D8DD-3DA2-D35B-A83F-A9CEFF628E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5D5860C9-485B-8140-4C89-EC319D074B0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FAD4F112-9DFA-2710-F70A-8F5900ACC97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3D5B1E9A-291B-E880-B2EE-E743F0BF408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7D29644-6319-9D58-05CC-DCB285CD1BE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A9BA03D0-DB7D-7472-603B-8D102600BD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80D496DA-B0B8-D57B-4947-AD9B3CC88FB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37CF0B4E-A428-BA58-C91F-BFEBB183F17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1345D437-83FB-92F7-8B6E-49D256A95716}"/>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2F2EA794-784B-4A15-BD06-B79E3EEC9CD2}"/>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74933469-ECB4-875B-13DD-A65839FAA9E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4DE68F23-F0C7-B667-F954-A8D3CC004BE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82CF9D8D-9755-AB5D-3AEE-F1A50EDDEEA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66B2A9FB-6364-9B43-B538-804A55603DF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F7BFEB76-B825-8318-98FB-66BD4CDD73C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5282050B-CCF0-6569-EE0E-7D924BDC4C0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1D0FD70E-5A08-A62E-D21F-BEC6FD8C919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CFB1B449-6069-F577-C8AB-CDEAC8FD467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96F82EF3-3A7B-FFA9-9133-DCC4A402478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0C8A3EDF-B006-9157-853C-B2B08DFEC2CB}"/>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C49A78E2-8630-E082-6296-FEBCCAE8916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E150763A-B681-7E84-BDB2-E260B12574F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470FA0B3-F910-A6CA-44DB-237B77DA012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F3D0B21F-1B10-6E53-ABFA-9CE0E1655B2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089D8CCA-0F87-7699-706C-C914C152DA7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1E1FD728-81DC-4D4D-76D4-32729D04E73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1A4121A7-077B-9F7E-8BBB-3B58385745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9F8D2F57-7FFF-15A8-424F-E965A4FF4E7C}"/>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BF72D9CE-709D-E3EE-1CB1-6B3A1028289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1E3C7185-969F-A5BF-F482-7E976B47FED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A737EF0B-B8CA-D9FC-3483-F084BB9B365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819DC8A7-1B69-CB3D-77C5-E09852FEA8C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5801BBA6-D4CF-1F79-FC9D-DE51EF0EDB9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FCE5CE6B-2B00-A9E3-3EB9-2F2BC81CA71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1081CB6B-2625-C12F-9807-B9328E81600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73F5B340-70A5-072B-FBA2-3928713E90C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E1F7A7E5-2419-F8AA-EE24-89D71AB2E7E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7C744A17-09F8-0757-690A-967B0955989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6AC3127D-DAA6-7F72-DE66-25FAF82B3CC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9D345740-4644-04E7-B759-EB0BF780461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E65EA79F-5889-A6FB-D489-A7AA98A7795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C38EA801-0A7D-732E-A9C7-3FD95956DB5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D0BD4B98-A55D-3AED-3D64-A11FC8C7AE82}"/>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7DB04B37-5422-5580-2823-76B366EB9E9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C3E04D35-6A08-B5E5-9298-088769BF7486}"/>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633877FF-BD52-120C-5B20-CBC49092C5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9E680FD5-4194-9215-A20D-5C7A5F96AC9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D315F180-1419-778B-A0D9-F6C9ECA3CD6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3EC3728C-802F-036A-FBBB-6813457505D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C6A37025-755D-FB54-65F1-F28D84F8D67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6492CFD6-2832-8F4D-967F-B59BE8AF450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60FA42DA-64ED-1A4D-B243-79EF673E4B37}"/>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48D93B6-DA92-36CD-3CAC-CF1808EC620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22A798AE-7B0C-F27A-2EEF-54EE0151FC2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EB4BBA2F-43A8-B261-B69D-2FDF80FF0F3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8D8DF314-12DB-4E2F-1480-3E36BB4B1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245338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03FC8569-92B9-4862-AC08-2B69F7CA8824}"/>
              </a:ext>
            </a:extLst>
          </p:cNvPr>
          <p:cNvSpPr>
            <a:spLocks noGrp="1"/>
          </p:cNvSpPr>
          <p:nvPr>
            <p:ph type="pic" idx="11"/>
          </p:nvPr>
        </p:nvSpPr>
        <p:spPr>
          <a:xfrm>
            <a:off x="5627650" y="1131849"/>
            <a:ext cx="2386361" cy="5157440"/>
          </a:xfrm>
          <a:prstGeom prst="roundRect">
            <a:avLst>
              <a:gd name="adj" fmla="val 10149"/>
            </a:avLst>
          </a:prstGeom>
        </p:spPr>
        <p:txBody>
          <a:bodyPr anchor="ctr"/>
          <a:lstStyle/>
          <a:p>
            <a:endParaRPr lang="zh-CN" altLang="en-US"/>
          </a:p>
        </p:txBody>
      </p:sp>
      <p:grpSp>
        <p:nvGrpSpPr>
          <p:cNvPr id="19" name="组合 18">
            <a:extLst>
              <a:ext uri="{FF2B5EF4-FFF2-40B4-BE49-F238E27FC236}">
                <a16:creationId xmlns:a16="http://schemas.microsoft.com/office/drawing/2014/main" id="{880281D1-DF2D-423D-BD4D-A01F558B8012}"/>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90574D2F-7A55-4956-882F-DE6FA1E57F5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66C61168-511C-414F-B13B-13E42E424A0E}"/>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CBDA6502-970C-46DB-B269-54BA3D01596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37418240-313C-416E-8B86-6D989ACB7260}"/>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551050EE-A203-4DF7-B350-B1FA3647DBF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9D3A6346-0CFE-47FB-8965-6CDE27B7389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C8D2523F-8FC7-4E3A-A3D2-9DE089EC073B}"/>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6FD3B26A-8F40-417F-9B9A-EEB33B2C82D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85FBADCE-BB18-44FD-905E-BA21937B9AAF}"/>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C2A44EDB-119B-4FF9-9559-8D8C35B5E63C}"/>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CDBFE5BD-A545-4956-A5C6-684685DE924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AD52854-42A8-40D4-B514-14D66D67614E}"/>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7C33EAD5-C46E-477C-AD05-EF833FE3391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0A205810-D64F-44B3-AC3D-03D16E32FFFD}"/>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A1F6EE6-FB03-45B7-84B9-FE30DDC5BA99}"/>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92D1171-2B77-440F-9313-64C29212AB0D}"/>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545DC252-F390-4DC0-925A-E33B8CF52A3C}"/>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AF3769B-6FCD-4324-B817-E6E53F4D5542}"/>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867A948-6C05-4E6F-AC33-A05B3DF45663}"/>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B5E3F840-EB01-41D0-80EF-93405242EFC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DE8AB926-F4B8-4943-B1F6-9BA14BBB9A67}"/>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5432B9CA-3BCC-46FA-BD05-7A5C74EFA65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4C2E86-56C1-4780-967D-DEDD48FECB02}"/>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8C22A8B5-5C89-4CDB-92CA-665C993F117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E36CC358-6FB7-4199-AC25-E79F0AF91273}"/>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EC5BBC-A3C2-4E1A-9783-0CB6EB92B14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B0107DD-30BC-4AB3-BBD0-069F6B4E74DA}"/>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2555EF68-B9D8-4009-9D6B-31ABE07FC88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5177F70B-5E9A-F203-2F4C-2D569C5CDD6C}"/>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83C0CAE2-D058-9A5E-B853-E73AFE1C464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26B35673-CBE8-09F7-38B9-2D57663680B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9D53041E-238C-D34A-EA16-94C5409AA2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AC440352-0BDA-FC97-2BD8-DB1DC8D2463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939038D4-67F8-E1AD-8D14-60CF927BD77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85DE19B-8B7F-DA54-553C-82713C4FC84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54A4CEA-BC8C-E3C2-0F9C-2D0B9C4BBF4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B03A28F-C866-2328-05D9-5BEEBF0397A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D725772-AB0B-F5AD-EE11-27FCBB7DBC5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C5E018C-D86A-0B34-B8CC-91D001C1BF7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407C830-FD4D-DFBB-C27C-6CF89671206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9FC48A3-E6FD-A128-425E-67306CB7948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D72E355-F3D0-07AF-863D-F8A675CEDE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AC2CA0D-7203-AA67-D536-CD9BF78634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4ED2659-C473-1CE1-AC06-FF7ED6DD3917}"/>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BA3C13-BA97-042A-B83A-5C515F3DD6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F8239-3000-E1CD-D82A-37BD0041054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E1446AD-C95C-7AEB-0D88-97DB6E200DB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674CD9FB-EEBD-1B98-E7D6-54988B1B95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17B533-7F69-0C5E-9E9F-64A2E50583D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A0BE11C-2B7A-674C-7ED8-474186A5292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AEB51BCB-3795-6609-3FAA-89CCE3FF531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642EF99-15ED-2D74-8B88-8A9044F2311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71D56D4-82A4-5D74-A316-6E416EB1EA2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8C86AEB-B0DC-6FBC-2DB5-3FB755BF16B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ECFCCC-2F9A-23A5-D1D2-34BD60D1B8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606D5DD-C145-A565-4553-D9C866F759B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A9BE109-AE9A-1FBF-DD5B-1C19C28ECEC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8CC7546-90DB-51DF-F8F2-CC189AC0337E}"/>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ED8E6A2-2318-3E81-483C-9F3F9858E7C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8DF-5145-F608-C29F-CDC31A59584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B8AC19-2FB2-5AE0-A736-93E90672769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F273DAC-0552-4975-54B1-3C87032FE3A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5C22686-A5AA-05E3-21B1-EDF751AC07A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9CFD2BF-6F93-46E9-A315-5C537D1F03F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28CFBF-232C-40D5-6868-8D200D924BF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A485B80-CD4F-449C-50F0-6757A5E4EA0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FD41B5-15AF-539F-1DDE-9F2795AF69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5A27A09-7F71-E7FB-1125-F303AAE2128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BC1E5D0-F551-887A-39A1-A0F07CC7F33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FA05AD8-9357-1AD9-BB40-9F47F2184EC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DBE5E53-9DC2-3121-1E6B-7DD6804CCD2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77BC18D-7F99-653A-5493-EE7F7945FCD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3FAF74F-943E-A066-0C5E-0D9BF8797F1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5FA7519-BB4C-04EC-4511-D36984F22BB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6557397-D47E-DBCA-4F19-3EC6DE9F5F9E}"/>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341D3E8-8FA0-BDED-891B-441D27A1035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1EDB6BB8-E202-642C-178A-DAEE432AC5A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89A947C-5B7C-0D89-A00A-303952E3E4C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56EA065-41F6-D271-415D-260905987F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2ECB2C1-EB8D-7558-97EC-24C396A4DC4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0D29AB-0AA2-D201-6A92-CF0912F36B8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B646405F-A36C-1C4B-A883-28C79B4DFE6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7DA3135-2CE8-D83A-2C41-D0A49126EAA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7EDCAC91-5858-FD34-4D0E-6267368F6B3F}"/>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9123ABF-9486-F27F-03E6-723E32EA3FF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464FB8E-48B3-6A30-AE1B-9AF35EE3E18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E610325A-FC6B-2501-E3BD-FA54B0B84EB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567ED384-385F-6DF3-95E9-7793EA277BDC}"/>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0632C6D-07FD-D7AD-ED36-0373D02D8AF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0A5766-9844-09D2-B29A-B74942ACF37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A518C77-96E8-6CF2-BF20-0EB54070284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FB679F8-C4C2-DBC3-AECE-59E0B75889D8}"/>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5EF031DF-E78C-EA17-5D3D-221E4563AC1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05BEB72-8F5D-ACBD-2646-72BFE62AB18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22D890B-1505-9FD5-FB1C-BC5A0D581DF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7DA5FD3-B68E-F154-4408-D8BCE056F6D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8DF1A9F8-1856-7D20-5BCB-20D62593CB8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B887F82-153B-05BA-55CD-F519DD92BC1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B1219B7-DCBD-18C0-6113-05590AAEC23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79083-686A-BCA0-B583-8FD882EEDAD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E5F40FE4-F310-BB50-991A-12310ADA1B3E}"/>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FEEC3AFF-D4CA-D5FD-1F1A-7001BF11287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53F85C37-C7DA-AD3E-4FD5-E23C805A506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36C5BAA-8DEF-6100-2DD2-FA54DE8F35C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AF4451F8-CF59-941A-A109-13DC22699A5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B846B5EE-0695-1B21-DB98-95594869952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9F180E8C-5987-4FC1-57B3-76B015A771D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160732AE-6576-27E2-FA38-E30DB90AF13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27A9A75-9ED5-80D7-89C6-69AD740C798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C01C03CA-CEF5-95E0-A625-093B479D1A4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1EC58923-BB7B-5AF5-6DED-A6287EF72F7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7B86F029-FC72-6026-9606-175715231E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2A3E0A42-EF3A-A6F0-6431-50A1F7C9CBC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43718837-D553-13D4-AD21-0B0C1883D5C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BED5502E-A1E9-AD35-3D7C-A8FBCC39CBA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9A4FEBB-3FC6-6757-20A5-1679C850D14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147F6DE-B25C-18CC-F620-21D6EFEC053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FD91D53-87EE-857F-B6BA-6FB68E99D17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92E83C4-A225-6674-C87F-FE2EF7A6291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784439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ECA72901-B27B-4A19-A1AE-2A7B4A7D71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2AC27E62-8C65-472F-AE20-BE6248A858E6}"/>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21" name="图片 20">
            <a:extLst>
              <a:ext uri="{FF2B5EF4-FFF2-40B4-BE49-F238E27FC236}">
                <a16:creationId xmlns:a16="http://schemas.microsoft.com/office/drawing/2014/main" id="{5645A91E-2187-4D72-8088-1FE98B79877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2" name="组合 21">
            <a:extLst>
              <a:ext uri="{FF2B5EF4-FFF2-40B4-BE49-F238E27FC236}">
                <a16:creationId xmlns:a16="http://schemas.microsoft.com/office/drawing/2014/main" id="{E86E12B0-101A-4ECA-BC72-AC9907F81FBD}"/>
              </a:ext>
            </a:extLst>
          </p:cNvPr>
          <p:cNvGrpSpPr/>
          <p:nvPr userDrawn="1"/>
        </p:nvGrpSpPr>
        <p:grpSpPr>
          <a:xfrm>
            <a:off x="646571" y="6457949"/>
            <a:ext cx="2156182" cy="131085"/>
            <a:chOff x="1271280" y="2627157"/>
            <a:chExt cx="9258301" cy="562858"/>
          </a:xfrm>
          <a:solidFill>
            <a:srgbClr val="B7282E"/>
          </a:solidFill>
        </p:grpSpPr>
        <p:sp>
          <p:nvSpPr>
            <p:cNvPr id="23" name="任意多边形: 形状 22">
              <a:extLst>
                <a:ext uri="{FF2B5EF4-FFF2-40B4-BE49-F238E27FC236}">
                  <a16:creationId xmlns:a16="http://schemas.microsoft.com/office/drawing/2014/main" id="{2A8FEAC2-4592-4FFF-86DC-E22256C7D04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3B665E09-06F6-4263-B050-8A724462D62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2AB1F26F-F7E8-4CF7-A8AB-3ABA0D76DA4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EBEFDB3-E300-4870-9857-C04D8B72637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793AC50-336E-49F7-9A32-D5A07619096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C3AAF7B6-83DA-4E33-80E2-BAE3AA468234}"/>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005BF761-8972-4901-81EE-D342AE4BEF2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A50D39B-9381-4BFF-B0AD-9086FA6E9CB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0F12F79-E7B2-4FD6-917A-A8E143B008F1}"/>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CBC9630-155C-4F39-9A6A-1480007DA83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C94EECC-A7B1-42F6-BE24-6E50B3F483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446FCB25-4A14-4D36-94E1-2E66087ED44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26EA7A6-26A6-411E-84BE-AC62C725A5F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D97F8C1-49A7-4B85-86AB-5BF39F94114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DF08A709-86D8-4DD1-BA4A-BAB41A8BFBD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56ED15A7-8D8D-4523-8412-F8075396B094}"/>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15E7FDE7-53F1-4063-A4E4-4B53B5A44CF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A5BC6EB-BBD2-4E3C-89A9-67CA8C41A1C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3AAAC0C8-5630-43B4-B42D-9350097461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84F57D7F-B742-4A99-BCAA-C6F3BD6AE4E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16169A7-51CC-43A7-90A5-1965B72524B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9F7F797-1FC6-863D-A960-5697F29E5CB1}"/>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1B320D65-FE23-5E3B-BDDF-07B95F7A5246}"/>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420F6954-1C05-1AE2-78EF-6C2483127D3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BE540C6-DBE7-2097-8463-2C03C4B96D41}"/>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520E9109-4A63-099E-C3A7-3692C6C749A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FCC8C5F-1FBF-0CB4-F10D-076965B2857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F4D0ECC9-5234-5358-6842-594AFABFBF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AC4B163-0048-EABE-44C1-79F5B29E9E9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02E0132-FE77-E058-3809-2ACBE63F036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FACE299-16FC-3DCF-CB83-EB5D64EA42B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9599085-DE47-B9B1-1115-7C009EAE8A29}"/>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E2B8C0F-49DD-17E0-A903-13E032849EF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B027E7B-5E59-7F3E-8A41-70A151E3B66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F09258C-202E-430A-1BA9-A9E6F030DF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1BB42BA-9EE6-A14F-33D9-19B8C47737CC}"/>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4E45129-23FD-EA6B-17CD-6EAE21FFEE2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166BA80-51C1-2882-B5B6-E4A82EBFC89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01F999F-3566-8B68-C45D-CDA3BE69E58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B8E0E9C-AD09-A98B-2185-CEFB5BEE0F1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4CF0FB7-9309-F21E-BCB2-D24D8B2D0DD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A84D28F-00BD-DA58-C7EC-B7468393731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3558142-4F39-97A0-D178-FA0F3C1370E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8FD5825-DF10-18CE-ED8E-9E8FD318DC7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DEE21F9-6C8F-15EF-6C6B-1C40EEC6C75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A46FB1C-475E-03BC-5B44-CA555942B8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622247A-876B-7BE0-ED89-00A760307B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6C9D0B8-477E-DA7F-AAF4-0139B6A6A42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4D8E467-A989-6F07-2A65-9D668B17CD61}"/>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3A43DC1F-8D1F-7C1A-6C58-BAED2EABB8D1}"/>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777B977-B9BF-F2E1-66BE-995B4A26FB6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8957817B-49A2-B542-7872-1A1059BEA04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F246AFAF-AB31-F298-EED5-8467D49DB9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7482D3-131A-4E85-3432-A74ABB5BB9A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122D7A7-1CAB-1FCC-C05D-FF1A61D2A49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B200289-ACE7-6964-9E6B-95F787A1E18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DFE8E3BB-FC79-B4E5-9416-81623BF7E0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DCDB057B-08CF-84A4-46EC-0ECE4CAB445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9631C58-383E-DDBA-B589-8B669EF5F26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5C95EC5-7CF2-FA9F-82DE-6D166000541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351FE8E-4B9A-A6BD-42FE-B2FE5A360B6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DDBFE26-83C9-CA50-3233-4CF66AEBE5B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1F38E13-9BC7-8B11-B216-3E0E8A720F9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16B8A1-864C-6A4C-0E59-2EA47B9F9A1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D10D706-4336-D14A-63E5-B4D36841CEB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5613A67D-A9A2-FCFB-7369-A2882BBF059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ED346EB-92F7-B354-CFCA-C40470E2542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42EFA94-6DCD-0E6D-E9E2-45866DF94B0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DC7CED5-5C30-E6E7-69D4-B67E3457E45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D561C07-757D-9BB8-7F21-6615933E445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FADFF5B3-4001-1176-882A-52AB88E7834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157ADC38-6422-B926-DD3E-A865B7858E9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9D8AC6B-F998-7930-FA54-82B6CC20369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ECD4F26-CE09-CFD5-E133-82E180417B71}"/>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2F09D4-E238-0522-72C0-F889155EB58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40D450D-385B-7D12-61BB-60E4C0ABEB1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14AE571-578F-223A-78EA-2DF210937EB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B49FF81-8555-533C-A407-DFB3314B77E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996282C-DF22-5864-06C0-A6F63076CF2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EB58970F-C27B-FEC4-6C47-E7F3FF0019D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35EFA4-D689-FECE-AC50-E0E16DB3F38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07BFFE8-564B-3AB0-E7C5-E88928FB71A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546D7357-E5E9-F342-B0DB-3F38C0FE44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8C2A1DB-E078-E26F-1D3B-4B53D279BC7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5D3B0F0-1B9D-AC62-0E4E-3393310B561A}"/>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A8D183A-EED3-DF80-6AFB-0D29303B521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30936FA-FF86-1381-E96C-B3CFF88F59A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5624CF8-2910-EEFC-2869-5B93227E50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4E1192C-BC03-4131-B0DE-EB1E5B479C0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DDC3023-9ECF-A8A1-9269-76178383DB4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46FF4EA-062D-56C7-BE35-39D710C9B4B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7E2C6E66-4A9E-B0F1-6951-8C1B784D44F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66312A6-A754-29EF-FE13-C3A434F6D28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B74AA1F-63F5-1B00-7519-CAAE5CF4FD5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1C2D392A-CA13-A321-4E3A-63DCAB57D15C}"/>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A12713F3-BD0F-1ACE-888D-D8D028BA979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8B4D2E18-A4FF-1FD9-D2A0-194A08F89B6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7D954DBB-B38F-2A35-B293-758EA83B6A98}"/>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36B0EC2-73A9-4AD8-F864-634B44DFD0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FFCF2ED-2C9D-DD31-BD39-F2DF3FD3D01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65313D3-C21D-C9D4-B445-4F68C90DBB4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A813850-063E-DD6A-DEC0-8173DFCAB5A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2DE930D-53FC-7C47-15A2-CEEA98DF225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0728EEB4-5FCF-7686-728E-96F55410FEE4}"/>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C1E0895-FFE0-6D17-1296-CD873FA89D4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BA736CD-0A83-3FBE-BBB7-92AA93BF70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5BAE818-3E7F-3D15-FCA0-A58655CC205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3E816476-C010-977F-C053-B410FCDFF22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9ABDFF9-FC49-3620-8BF6-68BFC83896D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B08334E-742B-899C-4D34-93DCBB23828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6036FA2-9782-087F-84A6-F2AF02AEC8F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C53AF03-EDC2-323C-DDD8-2F783DA26D4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848759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953D1560-162D-EA21-8E33-9DAB0424A74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2020840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4B12F8CE-EC9B-2812-02E7-CB6DE83A924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8709862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D0589BD8-5020-3FEA-0EFA-D6AD2218ED5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8188239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A4E3531-360D-D457-B475-86E044391B3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7694801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A8DEE594-5BDC-9013-F596-7E2B52F0E27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1013017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88AF3FD2-1262-123D-3D51-43CB9790301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2478459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3FAA0795-7C58-BEE9-C958-5A84A458F1F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7853162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EB7EED5D-12A5-907C-BB3E-A57471B85C6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6112370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D203C312-B6FD-445F-A4F5-F8E3027B1FAC}"/>
              </a:ext>
            </a:extLst>
          </p:cNvPr>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2"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pic>
        <p:nvPicPr>
          <p:cNvPr id="32" name="Picture 2">
            <a:extLst>
              <a:ext uri="{FF2B5EF4-FFF2-40B4-BE49-F238E27FC236}">
                <a16:creationId xmlns:a16="http://schemas.microsoft.com/office/drawing/2014/main" id="{B9F01780-9B47-42A7-849E-314CBC82E393}"/>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12192000" cy="3937000"/>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a:extLst>
              <a:ext uri="{FF2B5EF4-FFF2-40B4-BE49-F238E27FC236}">
                <a16:creationId xmlns:a16="http://schemas.microsoft.com/office/drawing/2014/main" id="{7A07C7E0-4636-45BB-9F0F-B5F04EC205D6}"/>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0"/>
            <a:ext cx="12192000" cy="3937000"/>
          </a:xfrm>
          <a:prstGeom prst="rect">
            <a:avLst/>
          </a:prstGeom>
        </p:spPr>
      </p:pic>
      <p:pic>
        <p:nvPicPr>
          <p:cNvPr id="159" name="图片 158">
            <a:extLst>
              <a:ext uri="{FF2B5EF4-FFF2-40B4-BE49-F238E27FC236}">
                <a16:creationId xmlns:a16="http://schemas.microsoft.com/office/drawing/2014/main" id="{149692DD-3B62-6796-E3D1-EC9CFEA5E867}"/>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735670" y="6087001"/>
            <a:ext cx="1843018" cy="470083"/>
          </a:xfrm>
          <a:prstGeom prst="rect">
            <a:avLst/>
          </a:prstGeom>
        </p:spPr>
      </p:pic>
    </p:spTree>
    <p:extLst>
      <p:ext uri="{BB962C8B-B14F-4D97-AF65-F5344CB8AC3E}">
        <p14:creationId xmlns:p14="http://schemas.microsoft.com/office/powerpoint/2010/main" val="3420273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D4EF1A9-3E9D-65AE-A665-7918FB72AAC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5125375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59" name="图片 158">
            <a:extLst>
              <a:ext uri="{FF2B5EF4-FFF2-40B4-BE49-F238E27FC236}">
                <a16:creationId xmlns:a16="http://schemas.microsoft.com/office/drawing/2014/main" id="{85E81C65-D894-0D3B-FB68-7E48532D04D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945201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11576"/>
            <a:ext cx="12192000" cy="6869575"/>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4F2F7F8-97F5-E555-12D8-F5D0B3CE25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280EF2D-03DA-B39B-2586-A71E21BE7B7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6618465-8643-BBDA-AB4C-6ED6A445081E}"/>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06CC6278-599D-DC98-0910-161D7359FE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41307C0-367C-4706-7BB7-88BF633F34C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1478638-0969-0118-756F-BFA8A114E4C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56F54AA-4BB8-6299-F4DA-E81460692F6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881C3EC-B110-3598-1354-4F9187B7B5A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0A447654-0333-67C5-8BBA-58ABE7C7E59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AB91064-60B9-DFD6-F6D9-98A8480477C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DE0D768-2E02-DD43-1F25-58125BE75F2F}"/>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51AE6AE-5BC9-0AF6-6D93-C8D3CEC4269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F4666C6-CCD3-0709-0DB5-ADC40BD1AB0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18F072B-F712-E520-0377-A5A05038F55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3BD8FF61-18D1-43A6-85D9-98F0F714243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A43DABC-36CD-5B80-B2F0-FF69E27C16E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9E3E72B3-C4E0-B995-705C-572512619B24}"/>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B6FBDAD-0A41-2F18-FBF6-C43A473E34D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3031C0F-5E3D-DAA1-E8D7-1FFF50C5F5E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F0DDBF2-E98E-2030-A64C-77232EAA00F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E46CBC3-B22A-AD19-13C5-CBFD00C896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FF0C207-2EC6-4AFF-D5D2-A1A74B82F94E}"/>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AAB7EB00-2171-87CF-44F9-C6146202C37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A0598858-D1D0-F921-335E-7AE4AC9ABE4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7BB00EC0-212F-F016-386A-B93860A52FF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F9E2D827-A260-65D1-32A0-DE948596D00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E377529-0F75-7C9E-B289-E6F05B271D3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7AFD8B4-93B3-7926-89D2-E2E4351358B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76246C-FB86-3B4D-FDE7-CA1BA6501F1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2BEA372-0C89-9A6F-D722-C374A3099A9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7D61E7A-1AEE-F279-6384-20877628B03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F3C0CA-EE0A-0EC7-E6A0-3899BCC1608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A67239B-21EB-446C-AED6-2E62DA8A12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85FFC76-8862-6141-B421-029A1580499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96462C3-30E4-FCFF-99D5-1C6F96A1B97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F7D2DBB-0E40-2E46-7A6D-5F41A69EA12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AB6A932-6B36-7623-5E25-E568033FAE4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F82A63C-4141-3CF0-36C2-3D408683825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FEE3DCC-A73E-EEE2-F8E5-026BC82DCF4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57A33AA-D2C7-ABF5-B819-17E05EDA21B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3FEC221-535E-8728-A1AE-8A03C649A8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3FEE558-04D1-4771-A836-DBD7034EC9C5}"/>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A7A5FA6-D3B6-1A26-ACB6-53B50F8FE67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6179BA6-D431-38AC-FCC6-ADE2AF1CB7C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E52CE62-89A4-C9D2-8CB0-C1A016FF413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EADC83F-C357-C9F8-133D-824FC4806D0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8DF2753-8407-4033-4787-8E3E2BF168A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736DA51-D1EA-0DB7-1FE8-3FFC087429F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A96A21B-189B-344C-E881-72D275D0E4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BDDBB5A-B58F-10C9-5F29-3468B0F4E52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8135BA5-CB32-AAB7-4D05-7AA4F4B6E9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DCB82F7-F8BA-889C-E241-A44FC3B48FB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3157B8B-2C1B-7E0C-3649-F8141AC615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B02E7F2-4670-A802-33AC-C1803E76785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091914EB-BF93-7B3D-0529-EE1471A2C97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50E0A85-5708-8175-F31A-661A21F3382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CB94C29-335C-6753-832E-A2F50C44B6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919D3ED-66B3-4757-9C86-339CE29F927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0354926-7D03-4464-1EE9-DB1A72D5DDA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7C2D838-1664-FE55-A2AF-699B7150524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F61966EE-EE93-64FA-B315-4441169C361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A91E2EB-465F-77C4-5C4E-ABA8B718177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591B3B7-E8F3-1B3B-CFE2-7D2340F5A22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2619F51-7021-27AD-02A1-176B123C9E4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F230F53-BC4B-04BD-31BA-B292D34CD4D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45C07A0-D3FE-2D9D-EE25-3A9C45BA542F}"/>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3FAF9A7-5212-9AF9-A3F1-03460716159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9D51FE5-0679-A932-530E-878D4BD254D0}"/>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7FD8D6B-F518-719A-3EA0-9CF3C35D28B2}"/>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6BFB312-A93D-8DBC-C95C-FA5748DCF2B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A1109D-D94B-B3BE-FB49-F49B884E5E5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E42245C-7A83-98A9-83E9-1BE37E0BF303}"/>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603A7A19-E598-A552-9D39-5BEDFA5663F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9E9ECC2-564C-8449-20D9-503223A9DDDF}"/>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0EF42F-4228-F98A-AD29-06D383D7E7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F9B800B-29C6-329B-02E8-DE81495CE64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64660E7-5A47-1D48-10F6-55A53ACF6E5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8E1078-476B-EB58-AC8D-0E825F29DF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2335157-2BCB-EAAB-8ED5-3DE7B16A40D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80FC779-F584-A09A-9CF1-2C0FB50928C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499024-2A6D-536A-EBB7-11C7354562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5E91488-0926-5934-5125-51D4E2C64A1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B3A41F5-8559-276D-7B34-74A01868499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6BFA6656-5944-5F0D-2E32-8A0908D0EF1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6872FA0-5773-24ED-07D1-1B486333AEB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7C9850E-1D03-8D1C-98E4-3CC361E5F69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B926EBF-2866-BABB-3596-031A59317A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93E72-03FC-59DB-A43A-7D2779EBE31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167D41D-E9DF-9D4E-2F62-40014C236FF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4AD9A83-4341-2CA7-4533-29092723EDE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5AD03F4-9122-7047-B731-BAC2A4F9DB8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85692042"/>
      </p:ext>
    </p:extLst>
  </p:cSld>
  <p:clrMapOvr>
    <a:masterClrMapping/>
  </p:clrMapOvr>
  <p:extLst>
    <p:ext uri="{DCECCB84-F9BA-43D5-87BE-67443E8EF086}">
      <p15:sldGuideLst xmlns:p15="http://schemas.microsoft.com/office/powerpoint/2012/main">
        <p15:guide id="1" pos="6108" userDrawn="1">
          <p15:clr>
            <a:srgbClr val="FBAE40"/>
          </p15:clr>
        </p15:guide>
        <p15:guide id="2" pos="3940" userDrawn="1">
          <p15:clr>
            <a:srgbClr val="FBAE40"/>
          </p15:clr>
        </p15:guide>
        <p15:guide id="3" pos="6208"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3D689305-9C6A-43D0-AD94-417F4E1CC3A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8253A64E-460F-6452-EF23-474CBB6F4B5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F765E03-007F-0180-F45D-0CC93926D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8F9642B7-DED9-9DAA-289B-7AA35801CD7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0AE962-37E1-D666-171C-7B68643EFED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1B3ADD2-1CD0-2A55-FB2C-B9DDB703E7A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7B47AFB-1AA3-6810-07C1-0E48E7F1C1B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58887A7-8F4B-0262-F281-9E36542941E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8EF1094-F245-5D39-402F-361F28AD920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BDB157A-CB01-FB70-89D2-C4EF0EAFB56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FDAB2D2F-4310-A7C0-DEF9-88885E1A437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1E0FEB-8672-42EA-3778-D5A13990F8F3}"/>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832DEB0-917F-FA2D-B796-3550CE03758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93E3AEB-3F86-BA9A-5462-B1BA99DEAF5B}"/>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85F974E3-BE86-002C-35DA-5807F9E140A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DDC3CD1-3B0B-2F04-8A0A-A4D5FC7C2F4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7D822C-B01E-9D54-4432-23D102EB225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59E8E59A-D1C2-9AB6-8CAB-DC1A95EB659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F730BA-654A-86BD-1AD1-4C09DC31ECD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675D86C6-54BE-7241-2E70-28CB7A5E9FA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07D678D-912B-5E97-6843-1D18D055287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797EEE-9B02-9679-A343-FB4376BD642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D8396CD-8AEB-9BE3-F8AA-63B1E16D230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8EED503-E154-FEED-6C61-BA853007FF4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FB875F3-0F50-8D8B-AC3F-A78C948C98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8F1DE4-26A0-A851-F675-FEF411E4BEF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4364A5D1-B68A-F2B2-CE07-77AE11A77D1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DD6FDF2-655A-C24F-432C-6C37EA00E46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0DDCF0D-D518-037F-56E1-31FBF4DAE01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C8A280-2FF3-9EFB-6A53-8E807FB4C7D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287B396-43F3-4E17-DD19-7DD1B079578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90915C8-FB25-D479-1710-79C3BB6A6D1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517C1-EBD9-0D4B-AA78-DF8BAD0B624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5F2281C-0A1F-38C7-7F2C-A35D3DB3EDE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823A9FD-E2D5-B6DF-6F0D-FCBEE70ABD5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B3DBB815-646A-96ED-6B32-6DBF1BB62E8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E5CB2AB7-BE4E-982B-E61E-05FA9997DC5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307B0F8-5A96-55EF-B69D-EC72F67A471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F63D48-38BA-D207-EBD5-10D533BD3F4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2EAAD22-A0C2-8ECB-8B59-E4DAEA3B9A2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D3E7D02-5452-5884-EBF6-111ED974C27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3065A94A-F12F-9D18-E8E2-8EF5604C756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64ADCB0-8177-10C0-DC27-9D77397C25AE}"/>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8996E80-E8E1-0E33-10C5-D0BEC6CCF2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702EF9C-E323-3474-0A9F-95C516ECD5B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87E5F29-0828-B6E0-201D-3F5E7762A4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92A8740D-8CDA-969D-9538-4117AB6E8D0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281452C-C3F7-4F9E-C295-B5E71E576BA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BD5A787-02CE-0247-5716-F54C78BD6F8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1185FF4-3363-3129-6FD5-8ADBADDCA94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B9278B4-FDC3-E5CE-3A9D-C43E875299E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6A7B86C-358E-6F75-FBEF-AB536BC09F0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278FB0B-D4F5-D96D-4C16-06B79C8A713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564F0B0-2153-FD64-79A1-6F7D3C3F03C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BD96037-1D27-2CCC-B84E-6A809A4FCEC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42E2418-0DFA-2FA6-271C-83DA5F5D326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013FBA83-C790-9AF0-30C9-12B25FDE06E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56468EB-5D29-D27E-7859-783FB0300E0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EE1286C-7BE2-30BC-844D-6A9AB00BA3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A11B38E-9EAD-43E7-70B7-CBD915E22C3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FEC882C-6F67-B8F7-55E2-A7AD28F1BC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042B6BF-EC38-0510-8AC9-19E11E5DC8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285C01DC-10C6-C1D0-E67F-C8DCBF01B2D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F8BBE97-B63A-E064-239D-311FDA6CB5D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75BF6DE-4742-1C9F-0C43-3E3D51B86B7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1CD0F58-84FD-673A-E4DA-7222B73B268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3AB90B3A-02F5-AC71-DCC9-8AFD97DD717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B2B2EF07-5F64-F1DB-9121-786CB5ACDFC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C0A41713-B790-3F12-5E40-F2BF1A68AF9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AB9A7F-FA12-1CAB-E111-6D01FF9A4B2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8A7E043E-6156-987B-134B-FD2E43C9C44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EC22E79-69D7-8D9D-1A8F-7B322900404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0074936-4C5B-665F-E1D7-AAA97DE113D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27B5892-7B99-675A-935C-F3262A01840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747705-878A-460E-D194-B897F859E48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6A41FEA-9DDB-EC1F-2EAC-EE1FC55FE75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C8E9E9-694F-7AF9-5943-D067DF9C6F7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D11F807-D5B3-8A69-9E92-1199D64B8208}"/>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07F12AB-15A7-3A38-2AA8-55F29D64F3A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B7D8B20-BBFB-326D-50E6-F158A6C37E0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1203BD6-7FAA-CAB9-A81F-121F66962D7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C275E6-A63B-2F2B-22A2-DDC00050224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6A4C272-880D-3EA6-7CD5-6689DB9435F0}"/>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944E5AB-04A0-4F67-F5B0-EDA51754264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36EA6851-1FC2-5D5B-8975-D562D22C04A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154CBB8-F5AF-4439-7C91-DB38D775CAE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C85E154-520D-7E2B-0AF3-D49D7B239115}"/>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19461EC-61A6-ECDF-62AC-821A468814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8ED39C6-A78A-2FCB-0E7B-7AA57491D55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5370D66-DDB2-8F1F-8C61-0BB269F280B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73DB1EE5-F5A0-0D14-AB27-9B307E0345B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97404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8999991-32AB-97AB-79B4-A28D5DA07F00}"/>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76506D6-A2A3-5D5A-9C81-8726B287E5F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9EE9F4A-3C16-4202-4022-D41DFF5C73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38F187F-EF2E-6EC1-C783-F315A938BE4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1FC5D7-5411-AC25-BF7F-EB75AFC73C4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37A7C1-CB72-016A-93FF-6E757CF99D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28CA029-DD6B-8942-483A-F3547E3994BB}"/>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4F772-AAE7-AB35-FABE-1152454D52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95E91DA-6ABA-D907-E27C-AB0F4464050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454BD93F-5320-7658-FC5C-AEE2CEBADD5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B8590FC-5FC6-0D8F-03E2-187B35DFFE5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C405052-8C12-045F-FB1E-7C42B67E438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16B340E5-8F76-B417-1D78-E5883F3CAE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8BB5DB8-020F-0F9C-910B-DA3CEDB159B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DD62F87-36E4-CB53-BFA6-BC2DA377C0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105EBD9-2823-1413-9549-E7A372C23F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6577324-1AE0-D702-99AD-00A6BBB93EA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5D82480-8D67-A11F-5ABD-3A7DE59E592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C4613AC-7E79-AFF3-7274-C731B39DBE2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F68257E-7AD3-B7E9-7DBF-DA78C89C291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CE6014EE-2DFB-14C1-8611-DF4871AF526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983714D-3DD3-9454-1C31-AAB90E9B69F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6E613EB-605E-21D8-F9FB-B237FB66C18F}"/>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08F1C06-DFEB-F30F-5F0F-A63F0E8BEF61}"/>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47298EBF-DEC0-9690-76C0-943BFB0FBF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48B0564-11AE-3F14-360E-5FB17C1B32C4}"/>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EEBDB5-19A0-AB6B-C7F1-87A43842061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80DB982-2A65-2571-6F32-2755D614702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E4FBF91-1125-4E5F-0188-B058A63FCDF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3980523-2E06-2055-FBF2-D6829A6D58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FAEDA91C-F484-1471-15BF-44698AB7ACF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245DA2E-1397-86A8-3514-EE49FEB9AAC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36379F3-B670-A71E-B4F5-453D8B94219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6E38D4B-9F05-343B-B8D7-5747AD1614E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093B05E-397E-867B-63D1-DB2F5AEEFCC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F8F6D3C-87AA-FD90-AA14-6764D959D49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B3D01D0-50F1-3093-B95D-04A29C9C5EA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59FECA9-9701-F791-B609-84AAF83571B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503F067-3AE6-0B58-9342-EDC6C9F8840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7195209-D66F-51DD-5D1A-ACC0062019CD}"/>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C0191C4-EB3B-E388-D578-3DC5813B66F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D36363B-9588-DD5A-E513-BC28D50A566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5FE1F5A-4488-9DB3-5778-6185CDD99F9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F8B88BE-2A78-EC6C-1D77-B3E5616723E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A2368F1-5EC6-5010-900C-908B6C4BBD0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AADF4E2-9EB7-E41F-FE88-805E003F4352}"/>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85C82D95-5E0E-0B09-B33C-A90D1097BB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EEE612-10B8-8875-C1B7-0526D637E51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5ED0F81-C454-2CFA-95D7-EED34BC4E4E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125D3A-62AA-3CCE-A7E6-11927086ADB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A34CD1-286F-6F8B-A2FB-3090F6B5381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14D2281-69FC-DDED-C642-DCF1025BE7C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25E0B14-F53C-F0BD-EB16-ECFB2D3D937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257D8F4-9164-ECF0-70A2-8CE165984FB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6B7FE25-8D80-F0F1-39AC-7B08C0F6167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D447F8B-E64D-3178-A75C-1489F4B0A0D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1C8EF10-5FA1-E4DE-5FBE-8615A2E5447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D18616B-720A-9F8A-0651-ECF0A4C4079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5B83E07-0DA3-5560-171F-B1AC23EE96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AFF6D10-B26C-8CCC-CBC5-8494B3D0528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98BFEA1-8C5C-9102-5D70-CA4A20C24A0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4E4F58E-0EA3-4B66-AECB-C02BBE0136A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152755BF-DBC3-8347-5EFB-B98E24A40DF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EFE85A-37E0-D825-C573-9C52B5E5AD2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CC2103B-66FE-C3FF-A696-5F28134B91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023F72-5617-3108-FFE7-64C8EED82AE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94FE5E2-1AC4-9DD2-88E5-C79AF22432D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50AE0D9-AB20-5D52-DCF0-407391EB8C0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F069347-2982-A32C-AF83-FC6E19A58E7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C5AA72D5-C77B-FE7E-604F-A26489D9DBA6}"/>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CE37E2F-5557-99A8-3152-E3F04DCBB10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FFC046C-07C2-1D80-B1E2-28BBF686023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464AFC-040B-8391-508B-63AFDA0A8C9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20079DB-323E-934C-8592-F66EA350224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97F8F63-CCDD-6A52-3BE5-2E3079C5F544}"/>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80CF1E2-2A60-2DD5-3B9A-C2FCF41C2AB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CB5CA17-A98A-0BF0-DE1F-475E6FA4C96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DBA3B0C-2295-0133-BF53-F4E39CDD18E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0AFCA463-7530-409E-428A-29A7DB939BE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C06FA10-5B73-AE2B-D788-BBC3D4CE7BC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9458D19-603A-F7EB-456C-62D475F6BAE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A72522C-96EB-B397-799C-3EB963FFAB8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8F18B2C-236B-E084-ECDF-FDC7216D493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2A0CE7F-90E9-0819-1BA3-AEB494F03081}"/>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24B52CC-08A7-6E22-D692-CCF32B3083B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9E55DC9-3A55-5B01-41C3-B2FA46DD7D7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A49896C-205F-48FF-BD6B-90AB69B8822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5F2F1E7-25E2-523F-C74A-0E6F4DA1ADB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BE144DC-BCFE-8A12-3AED-95AAB414F3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90FBAEF-A5E5-8E17-777A-C9B19C9382C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529E514-F63D-B73D-A602-F5994FAE759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663879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B1609921-8B51-A39E-E3D9-C3F55996B3FC}"/>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DCBF6BDB-D338-5C1A-EB53-06C4EA45124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E25C7C90-F24A-85E2-440E-0D628D5E3C5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4F20CC09-B4DA-C8CE-5C40-775150582E5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98F606BB-E6AB-21C7-A876-386096049170}"/>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5FFBAA0A-D76B-405D-6EE2-BBAD4340992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C03E3AE1-EDBB-D148-6D64-39842FFC99D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0839188-01CD-1F0D-B46E-AB35CA04165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55B83248-1987-706E-BAE4-26DE864488D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1853B61-DF9C-34BA-3274-62701AB7225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57122D86-7860-2F3E-9569-76A43065495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348230-A45B-8DEF-7AEA-F42255349F6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A90605E-ED76-FBF4-7B8E-416895328D5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19EF3E1-E580-42BD-AD43-AB849C180CE3}"/>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847D2B6-1997-7C6C-A72D-3089E124775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4217F4B-1014-ED57-E2DC-DE1E8BCF908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A4ECECF4-1094-FB1D-EDF6-9EB3B5F875B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622B510-913C-A19C-27D5-7DFCA88B107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FC5D66-41AA-8D5F-FA15-92AEC47118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D0B4FD0-E0F2-0943-B3BC-B27C25BA564C}"/>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A126324C-6521-DBAA-179D-AEE752E6881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B45A1C1-19E0-A17C-B339-8F4BB8EFA60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D073DDE-C106-42A9-CE9D-850252756B4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2A92FA1-9EDF-ECC4-DDC5-69B5802A277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8E5FEF27-EA38-95A8-8293-795E1E5E299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0AB2909-62F6-0C14-63C7-D16A6E74B33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629C0C3-E507-F831-0F73-3B41A5FE906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0F37EB0-7357-5653-E3E9-2DE4E0A9F54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E8AE817-7FC8-FC21-AA88-F37AC443958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3A29D374-F016-AAD7-6BD7-265E30EB879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3BE1EBB-5BB9-5A1A-1B6D-BD530C92E89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B039034-4613-CE02-3150-E1AB5812391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2FEFC-DCD4-B2E6-910C-D4FCB11151D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1B12A41-2E2B-FE43-0113-B4C8E7E19DA0}"/>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D2E13AA-E9C1-3DF5-2936-D16E3C304BF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CADE430-37C0-46CB-DB63-6AE2025CDFC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38AAA22-0C1B-9C10-0EE1-5A6FC1176F3E}"/>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125B3F2-A070-6B5D-77CF-507DC167C27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7A40635-D61C-3367-9E8D-8F28431E755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9BBDA3A-4C35-F24D-3CFD-99C2A54ABB9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FCC96CA-F569-6AC1-7D15-E5002495DC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A1DEDBC-055E-3F24-7CA1-458BDA4A374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F2C8AC2-F7BC-1450-7578-2C8889FDFE1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FFD06B9-E626-BA8C-B540-71B57698434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ADD2A22-32FA-3701-7EEE-4C261460D44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E572385-1F22-DAA1-F702-0DB10AE987C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2EB8814B-6748-4DEF-A577-AF844F5016F7}"/>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2037EEA2-1FF5-AA04-9224-36C3408CE71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7E3F5B2-1DD6-43AD-8681-51DF2EF9CF3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047D37-F098-34BF-6745-BDECB81AC49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E525BB8-54EE-E0C9-EEDD-1B36B7DD325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72F83A-2FB3-5FD8-C7C4-D3C757D6FE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74F6914-D36A-26B2-7D4D-C1AC55CD5E0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D360E199-260A-7018-52E2-C22E2BDDF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B2F4BAB-F6F6-4571-DAA8-34D6E39481A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855DCD-3575-C9E3-1F4B-A207B42D2F3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247214A-FCBE-718D-058C-820CF779B75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36A496E-17E8-9C42-F4DC-3ADE39EB274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EEFCA67-5E19-E50B-6C77-5B6DCBCC712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2BE36D4-B192-1B58-1234-F4BF822F182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DC88193-5E92-B170-A9F5-54FFA48B04F1}"/>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E521AD4-EB5B-C8F4-9623-1BB01ABDFF4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8EF0366-14CA-A453-01EA-80F963A7EFD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58DBF98-0FBD-4618-EEE2-24141336CC5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D2019F-55B4-A049-15B3-3F96290CFA8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F92EBFC-D62A-D313-F7D6-3682370D671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60E2086-C6E5-2E8C-0431-04C1DBE275FA}"/>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7152D0D-2DB6-5603-B667-50B7BF01F35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20F08CA-C60F-29B3-8293-0193CE59B15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80420FC-0E8A-6871-0518-10868B6C392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5EBA7A-9B19-DFCB-C9CD-2493B26CE22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33B3BE-1C1F-9547-3079-9BCA5CBBE1C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87EEFE8-6290-65CD-5A41-A68FBD05B74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19B05F-8795-4935-8730-F6EABDC42FE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6994AA71-FB7C-FEBC-0724-6BF511724E6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483AE5-11A3-EB0A-B7EF-E779BDAB4A32}"/>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2EF79-CC31-A343-8A3A-71EAE5563A1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759998A2-2E3D-A459-1B92-E5A4D8312DC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B2AF9D9-F129-BEF9-695B-E1FA8257977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AE4ADE-B506-73A5-F0A0-2F1CFACF13F1}"/>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92628B6-80FB-BB53-0D25-CC2BCBBC27F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53FB947-7A98-472E-FD92-87DC4625DA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E5EBE6A6-259F-C496-BD3F-E01621CB7D7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9B1E7E7-E73C-6A5F-E248-AACFA8CF919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D1CDAF-BD90-775D-33EA-4A74A7634200}"/>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95C2DE3-756F-CA25-917B-2EC5D6B315B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9F17FD8-BA77-169C-044E-C8632ACDDC5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0BADAC7-4C96-978F-7FF6-6BB34BBFCF7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8E07C7A-FD68-869C-BE06-C3B3F31CE52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06B2215E-51F9-71E3-6BCD-CDEC8EA6E5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F8C18CF-89AA-5A51-E5DF-2F60895402A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425719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42E0D7E1-0E91-680E-BF2C-21A3E422DCB4}"/>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E081F7C-5A26-3BDE-B8EC-C2B0BF930EF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B9E9B4A-6EF4-159D-2E28-FB2AB86FD6F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FC6F98B-2E10-AC87-618F-C93A930A380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A216EC9-5626-D276-3DD1-88F3E022A70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C9FABE4-AC9E-4687-160A-A8049C49C1F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901723B7-C38A-E0C3-AFCE-25D1F36E0C8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E8D64917-4B17-8F95-1274-27739F191EE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3F7C3117-15FA-0078-57F5-97BDE486E9D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2C4B51D4-FB5F-0664-6710-9A90E5496F4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CD6DF00-AC9F-F381-1F3C-37FC2FF0034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5DE59F5-5953-D64B-E479-469F3774ABF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686054B-F219-5D4D-D9DC-586986797D5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1616D2B-A52D-DB52-FBDC-9238B90D69E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4CABFCF-7B00-2F07-7BAE-FF8C783DDDC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D0B0C55-136E-DA7A-E0E8-550B4F5E9BD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1D1DDEAC-25EC-F3DC-7DB8-1B28E35AB47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B7038B6-421E-0665-F14D-F2DA69B6427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F3101FE-3424-76D6-3869-EF4EB455A21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8D00EB3B-9F1C-6312-DB0B-0D691E65693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8FAFC8C1-BA95-1770-556E-6BC6479D22C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F1E9029-774E-DF91-F442-E76CE2C6788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EDE4DA-AEE5-A14C-7724-2BB807649A56}"/>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4B1F4B7-4192-8A19-D9C3-489BEC618D3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7D985-FF06-C58A-0D14-926DCA3FDF4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3C047DC-5EB0-27D6-0FDF-01264026AF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BDE393-84C7-5C22-384A-3D349D8B2AD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3C82F80-6CD6-81CC-A9B6-EE4F7D07CD1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24DF960-E89B-3F91-718E-EBB21FE8FE8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0E57D37-8301-B58C-AA7D-B47DA8595A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2B3A528-596C-026D-B00B-74967FD69EE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6680344-E57B-D62E-283C-18A194F2BDF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8FAAF8-1E67-4C24-B5FD-2B119436A6A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524AF2F-ECD2-E0DA-4394-1F069C2BA72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4287F78-BC16-CEDA-C352-A09D55B0E8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81043B5-B620-B11C-92C9-DE636C7F476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256197E-BDE1-9270-A99B-5FC33EB7320C}"/>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FDD12AB-C0F9-25B8-9FA5-B6391E8CEB2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E732355-E303-41B3-4AF3-ABD6B6B5F8F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29CEB08-2BD3-09E6-DA7B-3881AA13C84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1C32A64-174F-4C1C-36FF-B3E3222191D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71F08FE-4B0E-EAAE-C349-D5714F456C0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A364203-B48D-313A-6F83-97ED02EA6FD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AD77AA-9716-C62E-D14B-18709E75F6C8}"/>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1178A30-EAF4-4F7F-A6E9-768BD0C9923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1FD1C1A-1EF2-291D-30E2-C896F211FDE8}"/>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D3C19C8-7527-5ECD-07CD-C808A14EB2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1763B7-1CA6-0C99-A55E-DAB4F702191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E6D9511-218B-4101-18F0-76511E33D4C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ADECA7E1-5715-3193-889F-40ABA5203B8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BD4DEE8-707D-C6BD-728E-E6E2909CE99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2D1D65B-A608-541F-51E1-57F32237130C}"/>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71C86FA2-4B98-4B41-46D2-D99331EE48F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60AB64F0-C0FB-3A04-1B26-14A24D8CB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C0C407A-B81D-D889-F37B-70A2EE52715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C732E26-3984-AB96-BA85-29A083F7CF3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639036C-99D4-6733-0E82-16D75F556D7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319B8A1-F58C-BCB2-27EB-54CBD04177E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44C4766-B471-A88C-0D4F-0374C37C275F}"/>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465EB4C-232E-3C9C-852E-F95C12FCCF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19B45A3-AA61-4E70-02E3-3565AB8EA12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267B20E-8F54-B0F9-DF40-2C3E884723E7}"/>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6D25EBF-0484-3CD7-A074-93A75521D65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5B568B8B-13EC-F888-D609-87F6D444995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FD012D1-4607-F958-2123-50818C941A2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5FE030C-0F54-9684-739D-FEF0D8BB1BF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11F39EE-E727-80CF-0B91-6760A54FD51D}"/>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3913BD0-EFF9-BB09-9ACB-7175BF8F46E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786A9B-763B-AE1B-FD6B-18684CCA7CB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C54DC9-B05D-5B92-08FB-29F5BA5D4B1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031DC24A-47BB-9E0A-8539-C535DEB74C9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8DCAD2B-E7A2-55C0-7B2B-B407449D2C1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DB4E2706-1DEE-30CA-F6FF-69A935E1EC1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C731F02-F28D-15D8-8FFF-44AA2AE8E8C9}"/>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A465AE-1A3C-900C-0874-4B7ED3FD756F}"/>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33B2582-6834-67B8-0444-443A86C83FD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A38F8BF-2DD2-58EA-F68A-403E248580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4B0F060-9FC6-959F-5547-B222D1097E1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BFD6BEE7-25DF-F585-7D23-FA4F0DEE061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27E710-0AA4-748F-68E4-BC5CC5B37D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80BA0E-EC40-56A4-16D0-2D07A6A236F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742232-7650-16BF-9582-6F0C5E52515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8560E77-1958-2388-EB05-8183E8502266}"/>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7C73B54-6C6B-11AC-83B8-312FF0968D3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CD5287A-ACC8-32B0-58F3-92238961C48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7204FDF-DDC6-D4F5-4B14-BFB1F2E1DC6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5299870-377E-96E7-877F-1FF5D97A3D6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CAEE513-00F9-D958-EB66-7EE899E4C04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6DC40B-782E-51DD-3AF5-04615D0C361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7534F98-BC05-C394-8A69-E192C15851AE}"/>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E4BA07C-3BA8-08FB-BEF0-85FFC7CD6FA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8859262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1CB0C20-E26E-29D3-1DE2-5A3D398890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750733E-6C4A-36BB-F4B4-973C43CF2BE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29E435F-65EE-E9AC-8AF6-3E2B1A3D851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2FCF789-C139-C9A5-6BFA-65C65A2D33D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C755141-CB1B-E9E9-16D0-1388967C9495}"/>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F0DB25C-68CC-6CB0-1624-D7441B6B63B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72F4F31-6CF0-0481-7B4D-BA562F0FFF6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3FBF39E-087E-0EDF-202E-FE82E39BD1E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E8C164A4-F2BC-44FD-08DC-9C7CA3DB411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1BE4C14D-ED6E-E8D9-9B20-31A7EAF807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51360BB-66F9-63C0-4FAF-5816835C234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75D4C9F-61E4-691D-E96D-285359E2C66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21D18A58-4652-54FA-9C62-94F7592FD5A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C4D2F5F-2D29-B33C-C3FB-C13B03B6436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410394-99EF-3CF8-3A1F-5CD50E3083B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2DCDBC4-8C0B-1298-CA2A-9A49A0E7849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B950383D-0D9E-E1DC-881C-345A4E891E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C41BE-E62C-A08E-1042-97F9A158E8F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ACE23A1C-25DB-45AB-1952-32C5BD4A576B}"/>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C4C25E3F-B80A-7891-ABCA-FF9FD9697EC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12A83C1-15A3-1CC1-5B6B-AE1A95CD2BF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F4945FD2-5258-864F-35F4-71E9C434EA7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44C0295-81AF-CCA4-8806-8CA2D88DB87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5969CE8-0743-CF66-7443-119F6D2CEAD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1D8B172-2EBB-2AB3-1510-AAA1683A6A6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CDDA08A-5532-B490-1B0A-87322E707FE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79A5E23-7E0A-0224-7311-80473D1DBB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23D8394-79EA-1588-A7A0-3FBBD6447A5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966B70F-B140-E87C-59CD-1BD548D7EC7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E96A9613-393C-EA47-0F15-573A9A4BD93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160F1DB-0CF7-F142-A9C4-A4C7F4A2FD0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CBC9F36-B2FA-6B59-82EA-5CC5EA29BA9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4B578B6-EE02-9CDA-10A3-9F6DA40BBA7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E02BA3-B1FE-5B06-9AAE-86FAFBDD82BA}"/>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00E3374-A87C-767D-7938-5F39C675F198}"/>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8C7C-F969-EF48-8D01-1C884AB7D3F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9A27979-1C33-B814-08ED-66B5619E6A25}"/>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500C4F7-4101-5687-788D-5ECB79F68AB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68B04CE-7B30-0D3C-81F3-0DCB311D18E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64B0007-FC85-E5B1-8C76-D52D3ED5710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15380AD-5C37-C491-BE93-C025CF95F94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AD01689-7D14-D490-3F29-58CED464DF2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5391587F-0624-D7F1-4E0A-6937E8361D0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BD4EDD0-7405-2F8B-FCBC-6BFAB62FC3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DFC8715-70DF-D3E5-4A95-F8D191749CC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5397CC4-EC9D-5067-928C-969FBA1FECB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0FFD322-50B7-66B4-6596-E84004DFCA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224C453-7046-2499-916A-D992E71382C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57696D-6CB1-EA02-90F6-7A8CFB16027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2C21FD-11FF-0E13-5577-AF7F41EDB67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7309F009-FE66-E111-95DF-0A8DC9EA8B4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0F8CFEC-0EF9-B0C9-604C-577B4B4A880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B15031-AF6F-4673-0D08-3E6A077460F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FA49D1-3FBD-F6BE-3AEE-57FFD89D8F6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8B6B725-7F80-7163-C9D4-6F0384E939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173239-D838-1E30-6576-3CA681664F7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9CB67D2-38FD-DAEB-F986-CE70C838B70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0EAB356-9ADE-3DCA-26D1-F2259856248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F9861DC-6424-D6CB-5561-BF5A107B137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94DB921-54F5-B1AD-0AFF-95CA0D11DB6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DB4340C1-98D3-4832-BC34-5B52603540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DFC8285-D4DE-0E66-7291-C00790CC8A3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849A788-F547-CEB0-DEDE-2541D7F6A60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A1D833F-AC71-3C9F-D7E8-0E2EF99B3EC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5F8C95C-6BAE-3203-7A17-774E3D70EE81}"/>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32B0902-8F3F-C2B8-8068-0ABE59489D3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318A0F8-02C2-CF3B-CAED-C7A6944DC4C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3204377-9F93-8436-FC2C-6F07F0C25C8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DFB14FCF-C9B9-A09F-DA31-380B1D801B4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C263EE9-9907-CE44-C54A-192A3B5C5C9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6614282-59C8-01B6-ADD7-C0769512D7C3}"/>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B62CFC1-D99D-D385-99B7-B4E4AE19CB7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F98E88B-21A7-4C3A-6DFE-82F0B462AAEC}"/>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0AC2C2E-D836-5ED8-7DEF-D4352A74037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F524C5-BE98-D2DE-30A6-A9B283A0FD5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B11C3A3-171A-9B84-C3AF-C07A124415F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D0E81D1-06F5-EE01-92B4-3D6FD9D949C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585F25F-E677-026A-652F-1B29DD39712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A049FEF-29FE-859E-9D95-D8D4B6E21526}"/>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187994E-4FF1-8ABB-A0E0-9BAAE6AC432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64BC1E-2E26-B17B-8CF5-4F4CEB9732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C997CFB1-5A6F-687D-A92D-D6962CCE1BE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33C4E33-FAB2-47B0-4FED-B663AEB574C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1B6E5C5-2676-4916-31B5-D755326CA01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1FD23BB-D13C-23CB-AC4D-F23D583D7CF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1D7A68E-F680-19A0-6510-D9ADA6668A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DADDB53-84FE-9332-4B2D-098B8752C3B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F120AFC7-55B4-C2C4-4FDA-02B4A277529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F6908C-21CE-50D6-5574-0642B5EB926B}"/>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87991D47-95B8-1529-FD83-C397DB4B290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9DA86CB-3515-2D9C-52DD-17F39AEF84D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744202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9810852C-0F22-CD00-847A-0F64AF700AEB}"/>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101F4976-A96A-E528-B4C5-AD1A5AF4AAD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974BC2CB-4E13-A34E-57E1-89486624C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B63D6B77-ED59-6674-D4ED-39B19E7EE3B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D18215E-AA81-AA27-04D6-F5FEF82D8271}"/>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3B8FABD-A2E7-4969-ADEF-D4F66B8DF543}"/>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D65B895-7814-5EC3-1E26-C9E3F265125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F5400-5B3B-4F8A-6D35-24F4823E3D4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9B2CB065-84BA-3704-E157-FC7162DD6D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914881CB-1CD1-BCA4-E984-A62F873D336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5768CA9-84D4-F260-3F3C-E6F68BAB4F0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B3B528A-E99D-0C2C-DE05-2CCC96A0DBD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CA53860-B7E3-DA65-15C2-463DA019583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8BA3233-1A84-CFCD-E4E0-600F88D1EDD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B4402D-D51A-D920-DB68-70093D043B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C3D26F0-DA79-D7D1-F503-B734C5DE8AF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6C8F385B-AEE4-187E-2749-5E0490E9BFD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D8A0A60-3F1B-974B-0860-95793AF6922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22B0308-768E-4D84-DCF7-375E268D526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0613E04-28FE-9F24-45AE-97E48816B34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5D2A205-571A-3BFC-CBDE-9AE749DAFD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686A755-15FD-CE06-F22A-B98602CF97B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60F4F20B-F4E0-41AB-F23A-CADDC45D72F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53D69DE-6449-F80F-11CE-B2F0E7F7D72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18902C3-D26D-16E3-3720-767A1B49527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5987455-264D-3502-7993-A74F69D1C66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A524DCB-37CD-80AD-06DE-9886821B9DB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7BDD0878-63CF-E36C-C1C8-CBE27149698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0AF7FDB-B3E0-8599-4117-C582DBFAA38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182EBE0-EE8E-1879-6875-BCFFCC7A4F4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ADB34D0-8790-DF71-9340-4FBA14D5156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04FC18B-8550-40AF-B56D-F7D442A9F9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F5CDD67-9E92-2FEB-DEFE-9EE1F813E83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064C201-4B0E-E4B8-E7F6-CC6774B6A3F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29DB8D0A-9855-CF1B-900D-6F1E0463071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10F5DD1-F9C8-F792-8F06-C1A5585516F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97D7D7B-F893-D97B-4FE8-C9108018D1F6}"/>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843A9698-3F29-058C-9651-77447DE6689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11FA6BD-D1AF-7CAC-1E6A-75CAB7A8513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D656D1C-D9C4-0E02-F84D-B3346BC1AE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3106E0B-D8D1-B4B1-7AD6-71F9B8A33BE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FECB4C6-7B07-FA59-E41E-399C21C08D6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BB3F812-FB09-B6DC-2FA4-CD2D4CA5D9B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CC4E0C4-267B-D322-4693-6BAFECD9A310}"/>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0C48B849-BCDC-4690-56AD-1A6272EECA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43BD9AD-AAAC-A1D5-D6C3-04B58701E91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9989BC1-BCE4-DA1E-FD0C-BA8F3DE9CF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E2C1F22-862D-DFB9-4B6D-D31BC545B48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7B48A51-0A22-743F-9166-BBA6B5A8ADB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BEB2CAA-B288-E50B-37E6-0B565A0A7E4E}"/>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4BB82C4-52BD-00A2-D14B-88C822F82D2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75AE5BA-AB4D-D5E1-53D2-84A64F54FF3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A89498EF-9228-5993-53DA-A72ADEA8EFE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937F498-F39A-99AE-E3AD-1495B558F97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C9B3954-771D-8576-B7CD-D01A9F9A55B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651871B-1C1B-7DF8-C75D-BCD390C4728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A7800C7-09A5-2DF5-7194-248C4CF01F3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783D351-2163-1F50-0032-F0C6BAE6883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741575F-C555-C20F-3129-EB33CB2CE925}"/>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C262C04-1760-8CB1-DB11-F0C1C73082F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B507939-1641-43B1-2A97-C1446789A6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26EA6312-AE29-261C-6C41-119B7FC27F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EFDC14C-D5BD-B195-9DF0-2B7A4BBFF16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535169-5914-CB1B-1A77-7F766AFB5F0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E1636DA-BE33-AF9E-71DE-16D3EF5A630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AA34DA0-AA51-2C4B-1E94-9188CB2649D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92E325F-8E4C-14E4-76BB-74938A657C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CE97FF0-5E39-BE88-9520-E704205685F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BDCA91-5368-BA3F-DF2A-5C5B2643314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D321DC4-D281-B7DC-C6AB-374AB6B3D35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D0C9C8-6C65-FFD5-936C-75A7A95B695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5A4BAB7-293E-B46F-D799-15E32FD6A3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C565A5-AE72-2769-FC61-EEDC3F14732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95DCEC2-9599-7F84-8D3F-93AC4195F15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1A9DF3E-DC79-79CD-EB31-E85A0FD1DDF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C34D10F1-E96C-4C70-61ED-A9C75890F31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FDC1357-5539-5324-F536-73143017A27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419393D7-C567-60E4-F528-86E164B088B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2AE80EE-3D50-E192-F42E-6CD2BC3060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6E401EE-8220-C34D-C79C-99B6A5C71A4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C507324-9469-18E1-C2EB-97E710889FA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4D27E77-B95E-C4DF-F00F-3D56D46B817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0C0EBA1E-2826-E143-0F6D-0EA43C1826F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3AF1B96-FAF2-1815-4214-FF4B79A6EF0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0765A3F-34C4-4AD3-7380-52F469CEE1F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88FFE1B-7526-A701-0AAA-061FB066EE8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340CFC3-BA71-6B3A-B49B-4C2180BD53E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FB99526-1301-F0D3-5111-0DC150359DB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F2BD7B3-FAA7-E996-BF61-382FD6E3C4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11C2806-C78D-D9B9-55E4-3FDD1202931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70D6F5A-9997-27B8-231F-A09AB4E6F0D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286215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0E39B82-1C47-E931-0708-D2A789828568}"/>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B41B8D8-5DA4-57B7-2588-7F4CC09F76C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206E86DE-0094-5CF5-5917-7CAA5FFFB4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3EF05ED3-5700-77AD-655C-B8DF254022F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A4A5E95-58F1-7ED8-B23A-709FA570D8D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F0BC790-DB98-70E9-44F6-50ED02F1254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DE34B6B4-A082-4287-F065-0AC279B5E85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8654848-0686-D244-1F38-9C1552E132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338B932-92F0-1EEF-F108-D6F60B6794F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D303982-4C2D-AC30-B958-65FE17F5B61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ACC3AC1-645B-6510-AD1D-6F4B90DDFE8C}"/>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910CEC-5108-0926-7954-7F7157F61EF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00FB58E-7F88-8532-404A-7FEA5FBC4D2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BA5F95F7-6552-16B7-1F73-1E40B471D24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110A113-6C86-2E3B-81DA-C2E9DA9B087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39CA35C-B0AD-E163-6D11-348D94964DE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3B0F3E0-C856-A774-E1D0-BF09029535E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99205A7-8B7F-ACE3-7DBA-0C61A953F3F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6B6D27D0-2D60-ED59-12A4-52ED79B5263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444196E-B6D1-F6E4-DAA3-566F6136D1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5437FC3-7240-C194-4A9D-2476D40D3C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D5BCB46-123D-C3A0-7A64-D93DCD4EAF07}"/>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9F7CB5-DC5C-80E0-06E1-8F0A822B9BF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B4172A7-AD2D-1128-D0D0-832BEC4538C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6CDFC5C-F6EF-216E-09B1-F3A217D7AE6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BF4015-2ED4-954E-7B6C-1362C90B054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7817B607-CC66-92E6-E760-1A8FB251939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37FF098-5FF0-CEE9-4E7E-0CE1434AA04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40ED0D2-9035-6FC7-DB1E-4C551F90E45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E17A9F-B1F1-4DB2-DD33-AF7F83965ED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5C8CA8F8-0FDD-A8D6-5F93-EBC0E45D4E8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D71C03A-16DC-2FEC-97BC-2524F9ADB70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2DBF240-FF7F-7F4E-CB78-0BE207651F5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97C4A-40D9-2AA3-0654-985E8538829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33A11F1-91B2-7CFC-00ED-A364DD14E7C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9381317-D2C0-F276-DF9A-5D7A5DEBBD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724EB2F-5FE6-5770-F364-01BCEC29F51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E5476AE-AACD-F275-CEE7-40A3B9082F5B}"/>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886878A-AFF2-1BA7-4B9A-74305A0DF17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B66CBA3-C32A-BEFD-0D14-029494D9A55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5BADBBA-E3F9-5F9E-0D4D-E15987E445F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9BDC5B8-027F-C1CB-116F-DF30CCF6387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756ECE97-F404-C2D9-2993-9F39030CD9F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C326EF3-696C-EC0C-2F99-CF0D5D66987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BCC9ED-5617-D5EF-5E51-AD8CB73C55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26B2295-B848-BA74-7B36-A3F1959377E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A0E8204-D5A2-0A04-DDF6-CA5A6FDDD72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A387CF-3730-87C1-EAC4-1CEFD03BDAF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68E754EB-BAD2-6C41-E304-88C8E1A17B8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15398ED-FCBF-FC5B-07B9-ACDD9B32F89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FF5930E-4D46-E8D3-C8BC-056F84CC957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852F2B-D0C0-9280-4F38-974B27FCF4B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94CF97E-035C-A3A7-BA01-89307D2C224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CB653BA-4AF7-0D7A-BE25-95EC71BFF2A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57A56704-95B0-FD0C-12FE-35FB345E9A8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0F80262-F798-4A7B-DD4C-57E1D91B0F8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6F7A796-A72F-EB62-6770-AC2A2CA7712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B963BB9-8C1F-E406-3960-EF683363EC2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495D387-3B16-9B76-546C-AFEA1188E5F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D87AC42-EB1A-4656-E26E-99BEF23982A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CD274C9-7394-6CCE-AB31-3111D46B0C2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76E6073-54B7-A15A-1C04-C1D86D4C96F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840064D-BED5-D8BF-CBC5-4D69AA1EB34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82534F6-8F42-6BEB-51B6-5831FE6B25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9728C08-8718-7F93-3024-D7D09265498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406F9E7-930F-C7DF-7778-73FA37B19B1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FB0E52CC-28D7-EDD2-3881-C31E027E58B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B710ECD-8EC6-4BE7-8D04-60873A8A65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FFA3E67-E83F-8C77-FD36-07785B17F04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20D4AA6-F37A-32DE-37D7-0D4854EB414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1CF5EA-38F3-BB89-919F-1F862FA0E13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50358F2-D9D0-3ED6-A73C-E4E6649D748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B28688A-6921-CB72-7B5F-1B20AC96AC79}"/>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80DEAE5-BCCC-1923-2AFF-83ED74B41CD7}"/>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CB5A034-1DBA-874F-4326-9EC77ABA97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AD773510-736E-63C0-568B-07FA671BE9F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0BFA155-79C7-1929-56CB-4F40F327A09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E086C64-0D27-3BF0-1550-96ADE49AE2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91CD12FE-11EB-9630-75BF-B3177ADE842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3DA2EB-A63E-21E4-8BEE-619B642A71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73A1F6-88CD-8A8F-213A-A99CE5D9160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0570773-6B1F-EA41-8558-363E1231283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B8CEA9D-8553-20FA-B3A5-54F12ABD8B4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C88E15D-2936-4367-F4B6-CF232A0A7EA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3A694B2-6197-1BBD-374D-51D25BB7459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F99182E-2CF0-26A2-75E8-191D7B2A0FB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EABD700-4632-7CD8-44E5-FA6AC99AFB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4F156C6-F2FE-D2F8-23F3-060E4F60A5A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591DEC2-05DF-2C4C-C440-A179E31A8E2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462CAF2-EB1F-338E-D60F-5C8D076C696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23257307-DD65-8F46-3321-6CDF29CE7EF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803574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79912E3-C858-4C01-8C5C-24960CF4EBF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3281082"/>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A49EEF18-0C36-C2D4-C8EC-C346271B8CF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5041297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C6284DED-5E68-E2D5-0ACE-231AA98795D9}"/>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35F62DC-D938-1E11-7C42-E9639DB2886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91DA1D5-5F38-85D7-4940-364CEB87351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7936F77-C5A8-9F94-BB9B-A51D5619A7E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3CD12EA8-C4AA-BE35-97D7-05952A1AE5C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070E9D1-D5BF-9964-8AEC-3105A0C99E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F028DEE-9EE5-0DEF-197A-CFC85A93C75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440F19E-3037-FC28-D560-40972587459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6F40794-BBD2-10C0-3AD0-5B8CE595EDF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CD332B7-FC12-5BB1-FF4F-0A024521701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C70E706-5706-8A53-14C2-0732E5156ED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F6406E9-9197-7DC3-2F79-70505F43505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21F8BA0-E996-5A34-92FE-C7D04A20F59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861F7C2-48A0-D24D-66F8-D005698E1F5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E33DF2BE-9DB8-F5D5-BBDE-13BD4AA5D7E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9B2CA287-5A19-FF47-B542-F6C35A3BBA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12A28D5-3D9C-0157-B975-49A226BF76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A87465F-8EAE-D6D0-EB84-83B2877A465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1E7A2B4-2F76-88D4-927A-16BBAA16F7E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2D7F266-0A6D-F438-C66D-7A302ACFEBB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76BCB14-4AD7-9BE4-EAA9-63D59F929C3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16EA169-E0C8-2626-B650-CC26F05F79A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09C2232-7C81-9AD5-867A-7C654731E5E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41A4F35-AB83-EDD1-9CE1-55C4612BF2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DF20F42-481B-4700-A5A4-AE55C4D4E4D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4E302FA-CCA2-59C2-AEB9-90A41DE19F7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88019C-BB3F-F6A9-2C06-4C8F92269E7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957BEAB-FB44-AE85-5987-C54849A74F7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A1528DE-0AE9-4467-57CD-06BCE1A224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31B8659-4411-8FCA-1A6C-14B6315B49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D1511E8-42B8-7076-200C-61B38B46B91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3B0FB86-C082-4AEB-4C75-95153792728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C0904E6-204E-5618-9D93-1B8124C3748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109864A-14B9-0565-DE6F-DAC77F19122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635B8EC-1443-9182-D6B7-EDFF439333B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451634-5863-6B25-5219-68E75DAAEA43}"/>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507377B-3A96-7328-A94D-22DDAE48803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46BA13A-CD7E-23CF-8AA7-965D8832174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9D0AB2-AF44-60AA-9FD4-2C3A1A717CF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A702E0BC-0080-21E3-A912-2A75118729C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A02377D-E145-A4B3-A324-6A9173EF236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633F70C-D42F-400F-9D82-FA8BEE8C9E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F8E5CF38-1AAE-F2B2-43BB-C8961C99AAF5}"/>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13BEA77-B7CC-7DD2-BE0E-FCC1649EA19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F7509E-435F-66F7-1B09-97A6AA7D86C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C8FB32A-E6B4-8390-849B-0727E47BBCCB}"/>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491D54D-AA8E-2D3A-8080-307954D1FAB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3A57650-F7E1-759A-FB41-91E6C697DC3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92D45E6-6FB4-FAE5-5254-54AEA8439DB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00E5BAD-FA43-E68F-74AF-01CC9AE2662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75D4D70-EFB9-14AE-F86E-D15C28348A6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14B5105-8E79-8D38-849F-764F206A002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A148D62-AED6-C82F-C785-28D61B2204C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9D35003-30FF-6417-E851-D3BD3019C0D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B53AADF-F139-8F1D-68B5-B13D30E6479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C4AEA9B-0BE6-31BC-2ECD-46E3EECB413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C9C87C5-F709-F739-1DFE-05264FD21A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227BA271-AB5A-E4EB-5642-21CE441A53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0CC8FEEE-0585-3DEA-452F-8DA89E30BE3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E8F5DD4-C776-01C2-635F-FE2FB2E7347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15BF4F5-EAD4-F3CD-35C6-9046B7F9A59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D38783-F2C3-CA17-6021-CFAA509FE12E}"/>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12C97AF-11A8-45F2-3070-01D631ABE2C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09D0FBA-3B2B-E1AD-F4AD-B9680113B2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3511FE17-D50D-DEEB-2A48-15BDFEF778B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E289E24-FF4D-DD08-DE01-BFF5A0094D9E}"/>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BF749B8-FC5D-EB64-A2A6-B7B13FA0356B}"/>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1D340CC-1066-8406-E85E-184C589FE8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562D6C-C483-832B-7FA1-4515C445B63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727A926-693F-F395-EE0F-C4A413610A3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2255875-EC83-6D6C-EF4B-E6644BBC91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79DF6EB-3F0E-A37E-C57F-56C0F0A3FE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CBD2AA7-AA75-B95C-5F80-702BB7F3758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A96B3AF-59DD-3AA3-355C-961453EFCA1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987E6E-682D-E67C-DD53-8FD169D954D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387FB28-184F-9221-7887-A4A53D2EB4B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64A9BBD-5279-3AF9-C7C4-414086498F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C69D86C-39FC-7B54-020B-8877AA4FBEB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A27C8F1-CE01-6D3F-B936-5DAAB526B1E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F7EC6FD-6523-9CD1-5DA8-793CEA1B4E9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46CA4B-70AE-029F-2EE8-3F34BEAD5C0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99BB77-B78D-FC6B-6768-6295D7B72494}"/>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D5B846F-43A3-83B4-8614-46A0D4FE02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3073F9A-125A-8F58-1E5C-EFC0DF0737A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3FCD585-2507-16F1-1C61-228444B0799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877F392-4307-3E77-6A26-55A875E7A07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D1D0DB9-068F-AE7E-5610-2980253A622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EE64F06-E073-2397-8144-C38875921B54}"/>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2AE9D97-F494-97E5-37D1-18DD8013F8B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BF6DAAA-D2AE-4F0E-4ECE-18424A55E49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B612F12-70CE-6222-8DDD-16DFBC954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503182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57FE9EE1-E540-6368-A878-AFA67BB8F26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BDC766D-F978-4243-20AF-CD037296429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D01C11CD-AB94-0A20-8C5B-D8756A541B5D}"/>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016282E-DEB3-087F-555A-26AC605D06E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2A0848B-49F2-AFE4-BEAA-05D3B148DB3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B38D8FE-2F30-2A20-DA4E-454012C6E86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4A3B54A2-FA94-EA95-E1A9-667394FBFDD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9DFA19E-5D1E-3F0E-3C3D-178F6E3056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721B031F-A0F2-5352-370C-10394346F8D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9F7B435-8A31-A94B-A6E7-AFA73F72C32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D3C61C7-B037-4A06-4C94-A12369843E6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7F9A7D93-94C2-D682-F1CE-45BE7FA82E0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A484332B-FD97-6AB1-9C86-48CC1E3BC79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DEC7589-1460-50A2-7EF9-D2738D75054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35BD9E2-CE7A-5529-4850-D67872CC2BB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3B72745-C307-E8A2-3168-228EAC70021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71F1D95-B0DA-9899-6D96-0A97E3B7907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585374E-BF89-C840-C1C8-05034A14A1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C93658-35AE-4756-1B37-AD4625B4C62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48F98152-C9C8-A481-D9AD-6F60FEFD3EB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8B18B4B-D49F-F46D-D862-FFAA050EEF4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D39FA21-1CE9-778A-8926-33C3A6F8EF4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011C663-DD04-6A38-6763-5C9FA7274F9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33E53B7-F0F0-B90E-576D-0AA59A4EC23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436188E-B2D4-0E93-DAB8-84E1A1999C0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EFF2CEB-6C52-4551-E467-7CF3B307BDB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43378AE-A572-440E-AF17-362BF15342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535BC4B-4310-FF45-0125-AC53539F2695}"/>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BBC371EE-6E3C-E7E3-2A00-80896910E1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AB27EB-D29E-1815-A4C2-F6DA42F889C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7F2D2B9-DE6B-24D9-A38A-925BBA79743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FF7CE65-D90E-43B4-D8D9-E871ED817308}"/>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4690608-AF1C-D567-5E3C-4C44A4323A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21A4F9E-9725-D503-2BD3-911F79A0806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908D504-713B-BFA0-BD68-B4BC65A47E7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8D85DB3F-B3A9-4781-4BD9-70F09DB3016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1B31D05-C03D-C416-9C56-19A8CB0F6347}"/>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0639AE2-61F2-BC93-6554-D582594DE19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D2DF5E3-8CD6-C5E4-482E-F4D5ED98E11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174D9B1-C8FA-212C-D304-6810EDEC04B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8AED983-7456-4833-ADEF-98044C302E7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7768188-3D2F-630D-0C7B-893F466EDD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0ED12-A19F-611A-44D8-13CCBB6CC197}"/>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9DAFE4C-FC9D-3ADC-61BE-D95E744BB25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7349A9F-0859-AB4A-482E-480AB5D839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2CE84BA-0399-1883-E4F6-6FF6724EA98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5CC9266-B3BA-2ECF-FA8A-ACAE503C042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D207BE0-BBB8-EDFC-8235-D57FDAC3B38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8A819E5-D327-440E-9D52-5563DE97943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966D266-D348-FC88-12A8-461C55427AC5}"/>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19EF407-2859-6AF3-161D-92848492976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662C0EA-3C37-4855-7BA6-1A6371A13DA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3D1BB784-4CCF-6004-E2F9-B8C0B7A23D0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B0DB706-2E70-3198-851D-C79714D5A64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770A77A-F294-30F5-351C-57A552C1826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12FEE53-BE2F-B468-18B1-0E47B378406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B6C0663-1095-41FC-9A37-65EB69768F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4AA77F6-6D08-9A0F-C820-BF132B10D8D8}"/>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497772-4E14-7A0E-762F-EBE1A1897FF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F365BEE-CE6B-9CF0-1B72-FB09D8EEB1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733E6F22-E352-4E47-CCF9-74FCD12820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2ED74D1-EE93-37B5-9662-D76CD30724D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12C6EC6-F84A-BAB7-45A0-15637D88F87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6ECFDA9-D9DF-BD3F-A682-CD470062B61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31FD01-4443-9537-9FDE-FDC61C8826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E177CEE-44B0-1D09-7149-475464A63F7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58EEC34-0E37-68AE-CB76-26CAA52AC92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FEDA2D-349E-EC13-7AD4-7C52EF4712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DB0103E-A00E-C889-CD85-DFA00DB549A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31AD88B-FCA7-8C69-DB1E-D2FB3FECFD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D0CCA2-9839-BBB4-D93C-F526E0619ED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7EF170-3A2B-C339-69CA-9686DD410C7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E62912B-2939-C4DD-D307-44CBEE106CE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42D1A4D-DA80-2EC9-EBB7-3317774F8AD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D0475A-3B47-908F-6B1D-606114D0529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C587CC6-0141-B855-D7E4-FAE396E1431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7C3C4-FAC4-F45C-4207-C0166610164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B8EECB9-7E26-8673-ECD3-8BCF49D9596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9351F6D-E871-38CE-00F9-A0EACE4AC54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6715F058-5065-02B3-A288-172AC3FB3C5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AB0E87E-BE04-502C-F2FA-1D62AFFCDD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3FBFF249-AA1A-DAC8-71BF-DE09027E83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DAC9F8F-E2EA-2995-5F21-0F7BF45C825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9F93D79-224B-6F56-C285-8A507EF23F7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E2D4A0A-5171-5CF2-70A9-8629DA5135D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3D64DF8-95DF-6974-BE76-BF24DEE5B68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C93BD0-415C-197A-AFFE-E245C1EBFAC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6BA96EA-6CE7-AA5A-A06C-D92630EF74B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F55C79-2B3E-2441-0CC4-EE05E0A1E2D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0A1FA5A-E9F0-7A14-C71C-70834170751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F389073B-F51C-2FD3-091A-3A18DF0B5D1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123432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01</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ED201"/>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48416CB-7CE7-F5E8-4BBE-CC77FEF8586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30C164C-2184-089D-E5BD-64C6FDED00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495F7A2C-58AD-31A2-CD41-22D59997C1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5A4B854-D770-6D41-96D6-B5FDF127C3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1989DEC-2330-23DB-D96F-44EEF550F1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C886C7D-EB5A-3D8E-CC5D-1187866D019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91BF9B5-F382-F098-8461-F2BE8052CEA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4A3184-E72F-7CB9-F56B-97F85FFC190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3318ADBF-913A-65BC-5909-0D1FD1A08A69}"/>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D47EB4CD-4E08-F53F-F771-BEA540D217EA}"/>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4E1F7122-2F8A-84E3-EBAA-C318F64B0BC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7425001-63AC-B183-4CC8-64E7930766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69775B44-A31D-88B1-F3B1-293B2C7A2A6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BC28827-317E-D1CF-64DC-6E97D18BC8A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86C7143-4941-289A-5556-38244F86E88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C23277C9-9A48-55BC-D060-0BD50177675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774CE3C-8E30-57EE-CB34-6AD7EE61852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C0B33D7-2BA8-7401-7859-9CD00CE5C7E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DB6FCEB0-844D-2C5F-6100-1409F1ECD76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F26A438E-F3E3-E807-5440-5536C10E2968}"/>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E2589DB-522E-4BD8-5737-BA6E4A02198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A0FA6AD-4FEE-2E40-A673-51040CD2774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E22AEB47-43AD-89E5-D691-08CADAA4D51D}"/>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762D1286-CB76-15AF-BB5B-2817F273093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D3877996-4DBD-41A9-81ED-37B2C0CB736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4CCC0B1-06A8-D123-D092-48481D4E4FE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72DF7AB-3595-766E-0029-EB0FA0A91F5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4D0C969-1A84-26B7-CDCD-8EA91F0C250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8B629B3-EBCF-C993-D50B-34C4D3C57923}"/>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1B53583F-99D2-3F23-ED1D-70E417AB9BF1}"/>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6A30D19-62E8-4C67-F962-793232B3F7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F4A0532-C0B5-7DD2-1249-D75C09BE44E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5C6FF08-D1C8-5FCD-2C2C-D7A3EC62C03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02F402D-1E89-937D-FE1C-3A0ACC8CF4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9159D84A-2389-6BF1-B40E-FF0599FA786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CA0D298-0F0B-F6B3-1052-A9C86B73B23A}"/>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F1CD08-FC0D-3F77-0281-E7BAF599256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CBE6E54-705E-F46F-DA6C-75C29866624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FBB4D36-2B77-5DCB-1FB7-FC2196CB332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25FB45-F51D-6118-D3D6-26727B80AFA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545A63A-73AE-A6EA-1EDB-970A40F6CDCA}"/>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0CEF7FB-A63D-59C7-FB5A-74A66C8AB9F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D0282BC-D324-E6D0-AFB9-C4D469B3A39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8C90ECC-722A-C4A2-3E83-068FEC48D68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7753AF-7610-893D-72A0-F636A0BD95A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D4A4F75-E2F9-BFDD-8CBD-B4D0A405F74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1EABA801-6A72-F07C-4F42-62C40EA019B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DCE9484-2E34-3358-BACE-8722D959AA5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56780A0-9C6B-32AE-2147-BD6B9CE0817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2BCAEBE-0CEB-A0AE-31AD-6EA8AABFFD0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BD4A097-F2AF-0713-48DB-7325636D369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0511F7E-DB69-52E0-A881-562C6FCC51E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0BB489-19AF-D7F1-652C-DCCB92637D9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4EB77B-C4EB-0EA5-3707-A6081477C19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FC1BD57-7271-55D3-3F5F-73116E65FB72}"/>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A955EA53-7F67-102D-055E-5A092D2DDF0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3E75EF0-7A2D-EC3A-AB75-A7DFB2A71FA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78942C9-95C9-06C0-A63F-16CB72D7D21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2A70616-459F-BCB8-7F54-1AB166AD1CD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9831B0E-EE2D-DFF7-0599-9C961422DA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349A3B7-021D-71C4-8C78-1092BA1B79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47C31E4-7789-4414-A6AC-5EABBF91B4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832BB0-73D6-01E5-A8C0-C9D2E9BEDF17}"/>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390C819-777D-3048-C1CF-70F661F541A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F3C8148-5C02-91A4-692F-C80ED7041B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E334876-E3E1-CB60-69DA-8D5E0222070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948B744-7B0F-86E0-039A-1B5ECFDDB0E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08EC41F-F839-BC8B-F39E-B738CED363D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04CA6C0-F15E-8196-47AE-FA2EABF05D0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F2D2F22-5E8A-53A2-E430-3298891C5A4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F73697B-D977-CB96-A20D-09B1BB7E77D6}"/>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3B6B998E-A041-0DFA-18B4-E900896B178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BF85469-6269-CD13-BCC3-81A26696065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418B400-FF4C-F404-169D-B945C2ABDA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1E7505-945D-ECD6-1DB9-A8E66BEACE0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4A83215-DF2B-A934-4E79-532D8AD4BDC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6000BFE-F13D-6D5C-7298-662E560578E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3E1BF2B-DD9E-9BB2-AACA-8ECF639BC94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8F64988-88DB-F8D3-B14F-699F2204E37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98B8423-04AC-9A36-5839-1ED1C6DB045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368E7FC-B25D-A3B7-5F75-2EA124A4610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220F35-CF77-8995-2C8B-7667411CF9D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9CDAF47-8D74-B21A-8779-F6975F962FE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FC0F247-5D43-BB7A-0F0A-4E4FCC60097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9EC95A7-83A0-BE4D-4B42-23F1DA6B1A9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270A7F2-43AC-FCED-C658-571B7B19698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B7B80CA-1FC0-434D-86EC-3A8E81B8B34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68FB988-9693-72D5-7DB4-FAA11AAAF27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D07BE54-F284-6207-DA17-18FF7FE1786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B8C6B20-631A-4D66-FD64-D51A94412FDC}"/>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FB06947-8140-D098-B28D-BB34232CC42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062576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02</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F823A55D-AB3C-0125-0453-59C7EA7A633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9EC7C8D-DFD4-6A97-51FB-65A0F8552A1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58822EB-D517-554E-679F-2052AB0FB20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0AFE199-5D9D-A3C0-48E6-5D547C3B3DA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8981336-9FCD-08C6-6388-89D94CAF4F6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BB46D377-587D-ACB0-B504-3AD8520C97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F57F883-813B-5058-E553-43414140496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06E9B19-3E20-6DD7-C3A9-424DA244E4DA}"/>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CCD5309-4D26-7DF5-E730-D9B0661F00A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4B36ED37-CDE4-5238-8186-8EA88930EC4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CD9C001-1494-1A1C-1FA1-32122C1A693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833FC4C-09F0-3771-AE6D-7EDD0721EB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FB62488-CD02-08DC-6FA1-9A895BCAECF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CC0C1E5-EEFC-5DBD-85FB-9C60F644CF2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E2C6D51-1FB8-0EE9-4E68-630B34651E4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DF1C221-6F72-EEC3-8189-D67DBE9D9CD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2763AB5-AEAA-457B-9CB1-FEBA1F97246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4A9EC55-50D4-D705-24E8-D7D8BE8AA1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CA8F8F8-9502-E0BE-B4F2-AA6D4EFB335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BD8B2F-6A36-27E7-7247-82638BB8556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04176EA-FB8B-803A-416D-D820D63EA75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540D485-F573-B25F-C897-FE5AAA97789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484B15E-6A65-FCD9-1D5E-FFA9D4554F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37677D5B-B6CE-F934-701A-C08798FF26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89328EB-BF2F-E59C-8383-3A17BF5FC2AA}"/>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5F34556-35B3-9995-119E-D1395C7727A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543652-0068-ABEE-195A-7B962E3D28D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D35211D3-DEEF-27F3-0855-7602BCB281C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A787EDE-CB3E-16EF-9B72-325B12C1F11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DA134EE-D54E-A4E6-1BB1-82C8992E9E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FC8FE88-96C4-BB88-57FA-343AB6EA88F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E83320E3-BA75-2A79-5535-16A82B3B76D4}"/>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7DC1448C-8CB0-BABA-A4ED-17185802BA6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0CA3E26-8E4F-111B-8257-90C4B5A33D5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AA5495C-C3D2-6825-C3D9-AA4C1D1CF93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64B5057-DABE-FA7C-B8D0-0346CAC2A92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1370DC1-521C-7343-54B2-C6F938C9987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5F95A69-AB23-3A80-AEE2-214D38C6E29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1292D23-8B5E-C4EF-3259-12656BFA3D8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9ED7472-4B6B-B216-A72E-69214687489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CC0BDA0-63E4-2B4C-0870-91D69F5AF12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76AC7D6-4B90-B69E-1394-A68EB2B92F7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A6AFCF3-7521-4778-664B-BD2318FA5A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464E07BF-070C-1BCD-226A-E48E6F18EA8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E7879A3B-74B1-3E8A-AF1A-73A99C2E5C6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E7F2041-68C6-FBA0-ADC0-17C60C93E70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4238595-51E3-18C0-0E60-96CF0BE6574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C3337DF-83E4-3044-64DC-749893F1443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BD85498-BE5D-0A21-7087-79229C7AEF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347A8C0-DA49-F1FB-ADE9-E7675C46574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8D92D87-0D9B-FA95-27DF-4B71C542644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68F3ABE-B8AF-F54C-1865-F4FB9BA396C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B5AEDAC-113D-1DAB-9411-6A5A2224F28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2A2808A-49BE-3A9B-71C0-B26C466AA3B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A4FE4C6-0450-41AF-804D-52182CD65EA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6C6CCB1-AB13-F890-FC24-8D277A11C0C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44A83AD-92C4-A657-6586-D7737E94284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C38D61F-00E7-194B-8E02-70B96BECD61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82D8A6E-BA04-9222-C8E2-F9C71473F76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455F1BB-950E-003E-7737-40497773C533}"/>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E6ADAE14-E663-C30A-FC8F-7BFD9F15E84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FF788DC-B0E4-BD8C-ED24-537C5339480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79DA6F8D-5264-2D8D-90B6-1E9C594F701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F906B75-3C71-DA19-FA1D-6EAB24B44F3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C1ABE18-7CE1-A563-C3B8-B5A3B428EF8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273D58F-3E9A-879F-B4FE-E61A2C0C8720}"/>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33255A5-870E-2943-351B-905D4ED2755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A181C03-6633-A300-3C76-12FB23E3075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EA78F847-72B8-9FE2-FB98-A327B99C9F6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0BE6EC1-4730-F416-8935-75F9853B59E0}"/>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ADA8D24-8881-E414-55AF-BA7CF9B9FDC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5D68C4B-045B-A230-54C4-87D67DA1617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6EB7FDF-6F8F-9A50-ECF0-DC8223D013D8}"/>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F3FF052-EB3B-A927-48E4-D1C149AACAA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D25B008-6792-ED41-8046-7ED74FF3A541}"/>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C74AA1E-B336-4918-0834-5BAD0604B80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B898AD9-DAB0-1C28-7AD5-45AA57683C1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F08EC84-4276-6B74-4990-93EB5606DD9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9D3C55B-F77A-1563-F66B-70AB4CD8274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2C4F61C-841E-6C53-8598-DB79538AB8E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FAAFCAF-8B15-CFEF-CC9E-FBA16DD97F6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33C26D9-2FBB-7832-AF88-F7B7978855A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C18FC71-3C9D-E19A-FBAC-B1A0C3AD28B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C4E3759-E2F9-CAD2-3009-0B0B638A0CF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32F1498-CC7B-DB84-2EBD-8A6BAF34CF3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69C83C1-3881-B64F-02F2-27A62E8E899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CCCCEE-B1CE-B7F7-0DAA-FECAD8D0CBF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F926E564-7F63-36FA-D358-A0A7621865A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6B1233D5-D8DF-DF73-12DE-8D0A6B923DD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B904E23-89C6-DA21-6DDB-979060CF2D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C09A074-53E3-2DC7-1C67-2F2B63D8F0A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84767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03</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CBAF78E-0D8D-2FBB-7091-BADB646E828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D4BAA92-E647-6DA0-0AB3-35B2852DCC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EFF63258-F720-D0D0-6697-4A87ED3C8A4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D7DA3CE-8A07-C193-0447-7FEFBA871C6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4D4292F-91CB-CFB4-70EE-27F200E057E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5C67E45-1F1D-B171-5489-025E593290FF}"/>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CEA8ACA-4DF0-D42D-ADE0-61FD1A4E8D4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E73B339A-F18F-95CC-FF32-5CF51B919A3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AC3C77C9-7B66-5411-6302-D328E49FE6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88D93FF6-D2C3-6BAA-3612-6F14A68B087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0F560BD-CC0B-B088-27C6-C1EC45E8F0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A716D83-FD87-9607-9AA9-84DDBC773FA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3997005-D605-AB94-2186-2A21C262CFB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D9432C9-BE40-A226-BBA1-C2EA9339EC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E667612-E359-CA2F-71CC-784982DA22F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394DFC-3A3D-B076-D43C-5C75BC7118B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66FD610-44E2-5079-6965-8807521778C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D44AA8E-8142-DD71-DE24-E70924960AC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309BA85-1ADB-5904-FC06-C20AEF83BBA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5AEB91D2-2549-F208-B5C3-319274FEB97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7BAD71F5-9695-91F1-7D87-EC22BE84D3E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4A40FB8-60F4-594B-0211-2F6CABED2BD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99EDBBD8-B63C-4FC2-D799-138A1E254C7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43DDB88-B329-C4E4-9135-26C5D2302BF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819CE9D-7C10-6219-7189-DCFF6E81C8E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291C988D-49F3-6A79-3D4B-0800BC40CA6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C849BE-A0D5-E9BD-0DC6-90C3E8597C1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3AE1536-405C-D338-A547-1756FF3A3D4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C34A0D7B-CC41-14A8-2366-E7BE84AC26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A595196-31DD-46BA-1A5B-0D5086BB6F8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97C25F9-9A17-4A93-B2F3-EBF80A92A0D1}"/>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B86BBF9-5A50-EFAB-0F77-A1376066F0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2CB06B0-1C9F-ADEA-6AEE-8AA650E2B2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C92FAFA-DB0A-AA09-43E9-E88012D33F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40B8315-165B-153E-3443-7DA44861BA2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5C20B13-3EB6-F92E-977D-CED77453EE8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582BCE1-98AF-4D21-F4F0-559A63FD7C0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629EDE6-05D8-5DD5-EE4B-5C4CBC02FDF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B9232AAB-0014-3364-9917-294535B8B45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5DF374D-201B-6F11-02A9-2C7F9490FE8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84DE25B-4535-AA23-F99D-CB8FDAC362A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DD448C0-EDE3-BD85-3DF8-D65D0D4386C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56C8070-D4D5-8024-3AB3-F8881B13C9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727348-722C-1729-3353-A2E826586D8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86A3CC9-7709-6B92-E54D-1D159C567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E93E00B-F82C-20AF-8B04-44DC4F3B149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3F30388-44F9-C45C-A625-76B6C6D3818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3D88662-5978-A841-0FB5-7C01172CEC7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F1297C3-5B02-B85C-D82E-29CE18B9C3C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A3D757-4E5D-44C3-8687-ECD4CAEDA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6BE5ACD-E5FC-525E-6CB0-F12BAF1300F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3CE5C8B-F0B8-1305-1D51-A3F24A70BF4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328632EA-DF2B-5AC4-59E1-0D5A7FB6B6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871C87E-6EB6-76E4-061E-63F74FAB47C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D856544-56C0-A0D9-CE43-69722484118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DA046FF-6DE5-CE98-A604-A5E9E23280B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3561ADA-0277-5A9C-F8D7-396F7689E8C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E0C1684-13E9-D941-DF2C-2372E59937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C016CB-516C-7F5F-6347-0C365CD1F7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5CFC205-9671-556E-2F55-30D8F399F37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1DB50D4-DD90-F496-561D-D57292119B5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076F85B-19E0-00A7-2084-3981DCA179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6C196DB-DD2B-8681-935E-63AD00E0D33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CEBF432E-A25E-EDD4-A820-6518CD2E62F2}"/>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793871C-CDE5-F1B1-7A2E-0FC86EA62B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668DE53-FFC0-CDAE-653F-6537E0FC765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32DF2BB-3184-1C40-B9A9-56EAE0A2ED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F396B61-3497-99DE-D8D4-84625B591AB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B077233-6531-CFCC-9CDA-CBDE59B3671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540AE69-AF69-4324-819B-3CD18D011F9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2D013076-3BBD-3542-9BA1-55017243975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E75A45A-F6F0-F852-A09B-2A2B9516536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F215767-EA36-FDFF-1AA3-3692C894BA2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6F13125-68C1-AE56-CE08-329F5E8D76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B88D1232-B869-7661-D3C9-A92D45A70C9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7762B75-1E5F-000D-75E3-6AF6922F768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844B1AD-3365-E8A9-B9E2-90F328736EA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18681C1-82BE-CD2C-9A5C-90A5D84AE85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4857BCC-6A66-32E9-D446-6A395F4C0F9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9F89FC7-2BAA-4584-FE87-277FFFE6886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D534F37-5A08-9281-4038-2ABE0A36B0C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B715869-BFD6-08D1-AE1A-8E3CFABB087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669D06A-1834-B784-E86E-0D000FBA259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AEC92C2-D89A-0D49-9D93-7F138FAB4E1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0BD7E57-C37C-48A7-8BDF-AC6DAFD7E84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D25819-D1A8-809C-B991-A9C9B078517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6A6A193-1CB1-2BD2-E3D5-1563F515258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0167D74-6A5C-56CE-2AC4-ACD112B8255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7B02CD8-F19C-C40A-23F5-9ED64029428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E64636B-D3C8-23CC-C7CE-95D12D918E7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69BF462-DDC2-5372-331D-90F6B5813E4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335983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04</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3F6D0A32-ED51-594D-9AFC-B8E7A83DF166}"/>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5C6E0194-3F7B-D03F-F2AB-C1389A798C2E}"/>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5447A3-DEF6-3F18-531D-A1577D37596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ADF16D6-ADB9-4E2C-661B-2CF5BEC4EA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F4B2E294-D3AD-B5EF-1EF1-7E84C8B758C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5D41888-8D9A-46A7-1471-8C7FF924B84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4D1B579A-7A5F-1A90-8D66-05039B83E56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D764EA98-5573-4226-1200-FEE004CD27D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2D76630-89FB-E3F0-9D72-649645265C7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FE82E523-DB2B-1405-D887-78836CBFC9D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C7F777C-C8E8-A539-F96E-64E58591681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926873C3-5DE2-6AA4-7D3D-058D26A034D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7CC0734-4853-EC15-E803-D7A13D3B20C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C06C855-680A-28D4-BEEB-4CDA2FC9CE3E}"/>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B94E05C-DE66-1131-897E-35F166B5162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B6163CF9-B152-A779-B3A1-9651220CFB0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1C5A57C-AC5F-ACC9-45A2-422DAA097E0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B2367B9-E00C-49BE-C891-E0F9CDBE955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8587D01-0210-5657-4183-97C92E85A67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4AFE8E59-D93E-4B16-71CF-594E1B0C024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15C6C0B-53DE-D2DA-62DC-F7D73B433AA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B61E346-C017-4C27-CA42-27F85C99642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787C9B59-CB20-F2C0-74CE-14234CB966DB}"/>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FC695F7-A02A-0273-9C66-A924A005EC8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F3D2581-00E6-8EBF-CA0C-3DDE3915516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21E6B80-5D3C-F122-BEA1-F2AF1B5D049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25DDB97-7C29-E33A-8E42-ECAF9A28E6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6EE5834-A9D3-E346-B529-1131D03BF7C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BF61E97D-00F6-7C70-1FB4-4B5B4943A94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F8383387-E9E1-F208-B703-05C8BF50730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879D386B-1232-BD5A-B1EF-9B9EE4D6BFF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BFEEA8-690E-51E3-A880-4BC0CA42A50A}"/>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DE45387-EA59-7210-AAAB-C9922872856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F458136-A292-E383-B8C4-8AFFBC7C9B5C}"/>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67DFEE4-C20D-0CB4-E736-5C38F18EADF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22DCFE4-5A64-2C6C-88DE-10927022418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FE19EC2-32C2-C69D-5754-3283C1D8F69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8B5DD67-C56F-FB83-D555-A083F1DA796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3274F14-42A6-FF94-32F4-EE201EB4244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59E7329-05E1-C76C-ADD1-F6983653DE9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42D7768-DF57-B5D9-02FA-3D70A254994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65EEE8A0-175E-872F-373C-4CCC926F2FE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ED080C3-1CD4-1EFB-AE99-4473C091911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7F373-AFF7-1161-777B-A67A01AFC6F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1F18E26-5D1A-C418-9BB6-1CBCB1437B4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BE07747-C370-0F81-6EC5-D75E8743E41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FEE2BEA-13C6-846A-92BB-38F01652F39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BD573E5-2A11-3AD9-746B-906A13760C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D271C1B-0567-8084-4B06-8F4173A6142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19A8A3-196F-CAC2-F09A-ECB94FBA6EA2}"/>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29D8CB1-EC3A-A33A-0D32-9491770143F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DF7E029-1582-DDCE-1468-37A9C40AB37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DD11814-8CCD-5790-2026-DC2F6E4D724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2062F23-88B5-E936-1003-D17796E8675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3B69536-BCD5-4888-7738-BE1EEC69B69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2431F965-E093-E5DE-FB31-6FB2162BB3B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8DD2403-D643-3F7B-EE26-DCD3D53E22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2FD36D0-5338-659A-A6A1-88FA6FD93D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3B8644C-8068-1FBC-44D1-61E8C79B96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247981B-4BAD-4E02-0C08-D0F8C5EB9A3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086D2DE-2FAB-8415-B356-DDF57223CEC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3B2012-DBC8-46DA-012F-06E5CB40C00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D2F3B16-452A-CAB0-D061-EC25E9A383E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ECF1C42-CFBD-FBC6-6810-8D69B0FCDCB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3E7486D-2455-D8D3-55EC-57F419C8E6A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B3E520A-DF63-1421-B46F-CBACAB89F08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5915C8-4549-57EA-A30D-E0069764AA7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2A2B6EA-C3F5-875F-B862-0CFC2769E80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F3FB843-AD6C-6670-1523-028A1292A85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0C16AEC-98C0-C04A-7942-58D0E305A5F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93F37BB-03D5-BF60-DCFC-0737760740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F8E52E1-2004-C63F-3946-569AAD878E9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D798D09-ACDD-4A3D-E6E6-7A64FEF7A7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628ADE3-77AD-7578-E73C-374C4A37AE6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7F1C8D0-72C9-BCAB-A6E4-BD7C2982685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BA13C40-689C-D0E2-1B79-596B929F00D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8E12653A-F817-EBB3-F65E-038A94B8C69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1FCF617-A6B3-A7EE-8678-24245E66E59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F70FBA2-600B-1BCF-54FB-C698ABC0E19E}"/>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C697E306-E891-5F06-8808-133D2AE1D4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0D6D27B-30B1-70C1-E666-AB56E457E5B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222CAA4-C0C6-7B6D-E46F-C54269BE585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5C877CC-BEDD-9BC1-EF70-77CE84CC359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D6510A1-5A95-F317-40C0-9D1585F12A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80BD857-E71C-1FA9-AD4E-1F0554325A9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8DE811B-3DB5-ACE1-7930-F6C12932A0E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27656BE-36AE-049F-628A-35295EEFD6B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006117B-EF12-9D71-B621-AD4980C706D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5F4BF32-4C10-856B-DA4C-DC35FA9D493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47256A-C850-37F0-0E63-91B3E310100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8D9C695-0ECC-99DC-FFC7-A8BE0558AEA0}"/>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019378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05</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D2E7355-5F7D-B485-F216-ED65930A91A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A81A57D-628F-12FB-1A0C-5FBD74E1BF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3AEC3F3-A851-EFA2-4180-3659856543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0381BD50-BB16-A9B9-D06E-F1C2E8BB21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B0B9B-2B9E-E69A-2A21-1ACAD48DC6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8B4FFCD-A15E-53B6-3FD0-258FF0282B7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0D6A8DD-FC9C-60AB-8294-B187E85D298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CAF54C5-2F37-2556-45E2-DC828DB3C40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9160B462-D00E-6B35-F301-AC5A3D93D42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CB1D043-E4CE-9C05-ACC2-2E62E4D41FF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19C9A90-9D60-09A8-FAFB-43C8C7775FA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54986F5-C473-7DCC-3616-75B71935023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A4DB06A-F724-1592-2FB8-044EB7CA8BF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EB954C27-0968-FA6B-C21E-ED0129485CF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074D78D-9E57-402E-140B-E2EE2D4615E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500CFD4-46C3-ADCC-484C-54763EA8087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3B81B4E-D7F3-3DA1-CA53-F216EDDAC7F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04A00AB-8D9A-2625-A932-75E9ABDDC12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31866E9E-B568-7BFD-AFA9-6F72B1082AA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045E13C-9355-7286-2772-C7C1FAF1BC8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4185F1C-DC01-A4B5-36BA-E17D66A5937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F1F9BBCE-2901-6875-58B4-CD2042CC249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B233E5-5EC2-40BF-7DB2-BF1E6C6558B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5292296-2AD5-D3D2-8B73-AAEB097CBDF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5FCAD38-20FA-4240-7CA4-DF0EA4967F1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7A40D18-F752-43DF-D0E2-9C160EA57F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4FFF6C-553E-6651-4607-DC7B64770D1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EB8C152-BA9C-36F8-995F-BCE3A39FEE8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E8B8C2B-3667-F384-019E-07A76589ECD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6DF4D0EE-3E1D-9C94-5C0E-58E84FABFD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B5F79035-B16B-18CE-022C-AA279872C0C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6271C07-2B87-925B-F153-89DD49E1B5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3BDA198-4917-39D2-29C0-5F230143C40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DFE5B3D-2DE9-CAA1-FA07-D3B9F1A18EB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72FCF66-4525-F307-D56C-5AE89FAE166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0CC497C-1587-9BD7-B0B8-056466CF689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501BEC3-0366-6B1C-2354-7D195362424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C6E9A2-CB64-8FF4-DD6E-5FDBD49A7F9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0273BC3-632A-C2AC-7C4D-1E9276C81CA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6C9B7CE-4242-62BD-82B3-86C431684AD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F2CA124-695D-A0A6-6A21-CE2F44FD488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775066B-C2B6-0A23-8E5C-D0B1FE08F6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63B2CC9-2200-C33A-398D-12602BFC0DD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5E0B1B-3133-36CC-8318-21277F82A9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6EE1B330-DFC2-2704-248D-0461FA79862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85AAB51-6595-312D-6750-26F24898AB7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9FEB1D0-BFEC-B3B9-D0DF-3E8F702AC242}"/>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CC330BE-2C5D-115A-6591-9459CBC9B75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FA35A1E-7AF5-F68A-6104-9A4E13E272E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4491F00-3C2A-AEF2-642A-5717908E0A1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4AEF2BA-9746-9369-F656-226AA61089A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FE15C79B-202F-A8FF-C5F9-B95DEFC9887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1299E4F-A009-562B-E144-8CC3E884973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6FBEF70-8011-C2D5-7047-55B5529F28E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0E604F0-B4CF-C781-92E5-90124AF5F74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0D9958A-4C91-2AFB-186C-232AA26B3C2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C21232-5619-CAEC-5D62-C3DED62C8EE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4D31279-8B26-8A61-9A6F-CACCE4CF65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C885A0-CC24-E168-C65C-317D7729A01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AA1D865-8F46-09EC-1CC5-300FFDD6ADB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7F65749-9395-3CE4-FBEA-31574676DF1F}"/>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56EAEE8-E71D-DA18-7A55-15C4030B739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B46306D-1AF3-43DD-B538-305D352AFF2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783C4AD-1C38-DB51-E692-53B14747FB0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D5187C8-78DD-A899-D420-CAEF3CEC4F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47516620-9680-4BB6-2E42-124D2A81FA6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15BCAFE-F9C0-EF8D-7051-0B5825DF43C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266FF3B-E4EB-9A74-C7A9-B804D26820AA}"/>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8C77501-E986-0A0E-8107-C6D96F8C168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57B23DB-515D-C71C-A4AC-463501DFDA68}"/>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B82F906-E02E-BF81-0938-6DB36F5898D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24CAB11-DB3F-97EE-89FE-60D4ED9A330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4498CEB-6E35-E292-7EBA-2C1B099D875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08E5749-8D07-5132-AD64-3D427F837FF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19B679D-699D-3F4E-C619-701EA135F52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3FB329F3-92C1-7B6E-778F-00F778AF8D5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4FE949F-00B8-1F19-54B3-313E0BC319C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DB78550-CBB0-044D-E462-20F3252A88B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F11B2C3B-838D-DC97-C52D-8CCB13DB05F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6C5085B-9FFA-E7A8-3D7A-17E8D15D54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5A57696-3B1D-9C42-9F97-AFB0C7A670C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2F3BE5C-6E3B-3F1E-080B-6E98FAD9CC1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6365C27-2C4B-82C4-8EA2-943D3C7E8C5D}"/>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C2AFBE-11C2-3F14-7EE4-B4382E60FE7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B63BA95-FEA4-89D2-4EE1-07248948185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059AF83-F350-5709-7E67-2039CD1263C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A689170-1AB6-FA29-E1CE-F17711B7D35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CAC24AB-08CF-547E-6298-E02847CA249B}"/>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8654C0-D2E3-D0E9-D1DC-CDB25965DCA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47CF613-A559-496D-950A-B458AF707A1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F9C135D-1AE0-C6A9-158F-E1227475C3A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6608162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06</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CD5923A6-6A62-C1B5-B16A-15271089B8F8}"/>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D9A5DD56-A19B-C33B-95E9-EA0CA2D69EC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1853940-1D09-08CF-879F-0C95B461AFB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B336C71-84E8-7F81-83EC-BB500078AEA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AC5E492-5DCD-2A5C-D4D9-DB047E5E90D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DDB60765-F13D-92BA-28E7-C3D7DF5ACB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C1E177B-4582-18D8-6A39-1834FEF4D0C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94CB3CB-57F3-116F-1F99-5BBA1A4705D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4EADDB7-2647-A050-73A0-10164AC362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249AC413-D286-4A3E-A5D5-99729929E8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F7250D67-3E96-0368-AA3B-E47F56B59F3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2B2270E3-C42F-571E-72EB-5391D9CF6FB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145B1446-C548-6D0F-6CFA-EE85DA817E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B4997DF-557D-C673-689A-CC16C8FAAE9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814E85E-8696-B69E-1723-9651788B111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0E8225-2A3A-BCEF-B7CA-4135B8E00B5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30409B9-747F-D904-96B4-1450A02F568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5F2F297-B929-366E-2411-A2973F1EC571}"/>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BF7A1-8FC7-7228-5976-3878B21FA3F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9480308-CAD0-72BC-40C6-287976008DB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170709A-ECC4-E1F6-7338-27D24F2928B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13AEDD4-9C3A-E12A-8EB7-32230822DC9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368FCD3-E595-3919-52B2-14652F60640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00A898CA-B12C-3FE4-E1F2-1C346E78109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E9907DB-1A80-E3A2-E901-7B54BCD205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1FCC979-296F-B020-F86A-9EBC6F7EFC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A4C7450-C607-872C-FC25-1B8F675F1F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2D07CC6C-919D-2F48-2C45-B352A1108D2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2DFE036-E953-4311-FDB6-043D5AD4DE3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9CAD2D2-56F6-B3C5-0CB7-EDCA2EB9DF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6FF3652-7B36-DF0B-A97E-FAFC19B4B5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055B9F3-9FA2-145C-20EB-AB104A103A5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ECDAA89-43FE-9588-8FA2-E9E1E3E54E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8C32330-0C52-E408-8809-06DE1165E61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A4F6560-BF6C-E097-1E24-282F32C5AD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1718349-9A20-D5F7-E20E-33104BE069D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D41E0B4-CB97-EC2E-0C67-FA951DCE644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6AA2FD0-D6D3-9055-2EF3-C6EBBD87C7D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70FE8A2-C6BC-893A-EE24-8A701ACA230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138A2B6-207F-E1F8-E275-C1A6736692A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98C4E98-0CCE-EEE6-C2D7-24BA3519C0C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5168EA6-7069-0453-9CFA-2FFCF269E1A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B841286-71B1-71B3-B186-506AAFD28F68}"/>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B8553F3-4779-5C37-AA11-FF80F29B155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42CE2A0-EB55-91AE-4F1A-9F2EC6C9440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0F31662-55FD-4C45-0B8D-A0C9573007B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B8FC1B4-34F2-C84D-0934-440ACB8783D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DCD62F7B-4C4D-B45F-4CB4-554A8D8003D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D7CCE8E-CFF8-5B4E-9EC7-71B35DCFD2C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55BA886-11B1-A2F3-A5C6-BBC4A88CE0D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9B48E52-4B50-A2CF-F969-DF7D3265A83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9E313BD-E0DF-BBBB-FB80-BCC1F7C9005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B3A29DA-D431-6F58-3D5D-4219F7174CD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33FB8AE-60EC-D5BB-DDE1-FAA7D760CFF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C77C6EC-F8EC-F7B5-01EC-DA251F9F372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5E5CC58-346A-50B3-988A-8B707F1225F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F5BF65-AB52-FAE1-602B-3E7F6DF30BC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936F7E7-B42D-1ADD-642B-5B687D80A15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5040E-0A0E-2CC4-1654-E6A9B0CC9F8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4503B02-3B19-051D-95D5-2935B126C3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CBE6E51-A882-B1E8-F0A8-2FD8EFE4A88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DF8E511-1E94-F598-F44E-9974C977F40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AB5E61CD-170A-AC07-BD2D-3DAC7F107D4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6F900A9-DD25-A9A5-B4A5-7A2B8CA81C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EC897A6-0AB2-1542-D564-DC50C9BA677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5C6AE5E-DC69-69D1-6764-E4FE28B1889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E95D9FC-FE7A-A81C-C575-0FA7A2FDC46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7DCFBF7-E938-A7B2-E15B-98CF09A9FE0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DC3111-A8B1-8A81-C10B-A772586EF80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B1E9811-0FED-B5BF-576A-A73D3F25F3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83A0431E-1E9E-F2A3-B56E-CF86499EA5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19EBC0D-461C-E5FD-F895-15EE14DD56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C3C295E-48CF-FE92-3E33-75608AC4378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0310B32-5CD2-B775-13AE-A89B5B2CE8E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F9B2B5A-34BA-7C49-4DDC-BA69962EED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6F3F2B2-D81E-1882-5F46-6630DFD11FF3}"/>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3EAA687-9263-B36C-86EA-51EC865E99C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1A38987-BB82-F511-9CC5-64F2B151998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88E2EB4-CA97-20A4-D80C-172CB3BE56B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9D2ACB7-4CAC-73AD-4101-26B690C2B5D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9A33ED9-51D1-5F45-0D8D-8E9AC9CFB59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08C44F7-8C66-0959-09F7-CB8BC4A2706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C104BE-29DA-703D-E3AC-791F14106E11}"/>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56FF359-3DCB-957F-5A9B-854DC1C7355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DAC953A-B00F-A4E7-5CE5-4B8BF622E42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BF4E9F-458B-F416-DF45-8A547BAA942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F398F6-0601-09F1-8038-78A8ACC3DBA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891919-CD16-F73C-338A-E5B1FBEF03C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8A7E4A8-7EE3-CFB6-3DA5-0A2341B10E1C}"/>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4C9092A-B54C-A7CA-DA53-79CFDB88D14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318B5CA-C8BF-5551-45D1-F78E2D51087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8122143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07</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B9637970-D0B2-B339-834F-8CD0D81361BC}"/>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64B76D1C-A980-ADEC-0064-97822DD3E802}"/>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78C9CFA-0150-3597-C457-F5252095FBC3}"/>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24337D8-09C2-A55F-1EA4-0F27A6F8E6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2FCC271-5DAE-622E-BCC4-3A56812F568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F8EDACD3-F25D-A851-E4C2-7C14FCDCB06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8141A38-D138-94DA-5B93-2933022D737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6FAF95B-5116-E832-EA7C-EBC6E7512E9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D2C4E34-6C43-623C-06AD-D441AE08440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5B461773-6A76-A8F3-5964-46F6708C60F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5B3810C-D1C2-0062-6E02-6DC44F18C63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D5BECB4-EFFA-9D3A-CB84-A7EF1F14906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0FB58B-87F9-F52E-898A-DBACE638294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676D9A3-7313-4FAE-9BFB-31CFA3E5DD5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52E2044D-2C82-933A-17F2-48E9634A558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6CFF87F8-0160-6FA5-2AC4-93812C8E42E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95D91E3-81CC-9238-3AB8-5B3DBDE9F72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830AB44-699B-E09A-4601-C5AD1746C7BC}"/>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601F006-187C-C94D-0D9D-213120BCD9C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21107B8-ED75-7E56-D95B-72DBEA6C5C3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F089B12-66FC-8E66-44F3-8E66A6AFD43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E6A2B7C4-C62F-43D4-8E4F-746EAF0045C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23C0B79-E29E-07AC-7A2F-8880E00E1C8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7F777A2-8678-CE69-FF88-046B84BAB70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4AE82D7-D2E8-AFB3-E939-4FB809ED8634}"/>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D83FAB2-7B47-982D-902C-C0C0FABC504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1180BD-79EF-8304-C5FE-D6B5403E9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BE9F7480-BEF6-D38C-6603-D9BF22FDEA36}"/>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1605FFA-1DE2-D19D-0C92-4605F42596F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C5DECAA-8020-1C10-C6CC-B9E00408A54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C7EAC22-3CE8-6090-14EE-BC63596AB52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EF67D1F-1C63-2CA7-7E48-648B28CCECC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F94BFE82-51C9-B414-8D85-22FA1E0828D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E22FDE8-895E-C2A2-555E-26753806DA9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18058F8-F335-BBED-32FF-49702E9BAFF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A50A0E1-8E44-0987-D56A-FD233C4562A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BBCAA0E-57BF-B6C3-43CE-A6EC0CE9B0B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B44F91A-E7D2-3B4B-8C13-459521011CE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28D8896-42EA-3B16-5FC3-0A57670F3E4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E56C662-59E3-C3B4-2024-98C84998950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3F191CF-D7AE-85BA-BF7D-13671412311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46690EE-825B-8D8E-08A1-779C5A3C35EF}"/>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F84D44-A3DC-96A3-B2D0-57F6F89C2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34FC26C-35B4-C044-FCAD-F66A1CC9C14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8403A09-5906-39E3-5613-DDFC6002DF5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8D0828E-B15A-AC38-CA16-DEA77DDC9FC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89CC087-18C2-54C8-0FDF-C90D8EA9C08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8F4B1E1-81F8-1409-7A5D-16ECB326697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C21F581-889A-D471-AC18-C02DC4C3326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0B724FD-8A44-6B21-CF24-F23B86E36B9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721785-918A-016C-8D35-E51D9858836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3D7B600-586D-8A7D-8373-B49C7A25A3F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1136972C-517E-7D6D-BC00-B01519F2DDD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550D0F0-FEA5-7B23-A10F-11845BF811A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D748FCB-8ECC-C5D9-DF09-D96FC879E73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DB9545D-D66A-31D3-5D39-FE4328B59CC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C6C2C71B-4DB5-0356-1192-CF5F0438E17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DD7AAC3-5E7B-8F89-078F-C919D1E7076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0DF070B-551D-FDCB-01A1-21AB9104ECF2}"/>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496B79-7912-2478-07CB-CBDDCCC96B2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723D37E-0EDB-BDB4-698F-606E70D89BD7}"/>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2B9EC0-33C5-83BC-04C7-3D2D61EA2F0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BBCAF8B-B42B-ED7C-8836-46D208F9CA0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4BD34D1-C42D-D595-1732-3E9DA62A4A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3CFCC49-C4AC-DE0D-7906-AE0892B3A7F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0BB8FA5D-14D0-D0EC-9729-686D714DB59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4E7AD56-7D87-3856-9527-8C13CE06DBA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21AA9F4-36DA-0BF7-4519-AEBB8165B10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7C43CFB-12F9-F4B9-F06E-342A909366D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FF2403D-C84C-FD48-DAED-25045BCC81C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A23B575-1470-C0AF-78AD-81C07DB251D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AEAD58E-7DA5-E2DB-48D7-B23F8DB801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1B74F26-2236-773F-A785-C250DD88897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FCFF2A0-61F7-B744-A50D-D218C055312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77A202-50AF-0FEA-8154-A46E3F40C83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EB06D9-E900-F472-85BC-964CD41A758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CCA991-3BE0-121B-274A-0557807D5EC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563C36D-FD5E-7843-1FBD-A16D077AD3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2EE03BA-7B9D-445C-DB70-A3FD280325B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2D6A297-A739-EEC6-000A-C0B94D120AA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21D6B906-C78F-07ED-D088-E4F17C3B579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D543FAE5-51CD-EA06-7928-BBDBC6BAE6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3F690E1-3B54-BA5F-1B3F-AA5B75F3768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E20DD5A-B515-D8FE-85E9-D4ECAD541C4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4D8EA6D-6E2B-A171-33D1-9B008BFC68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A3A0716-B5F6-1774-9280-8A092236AF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526D0D0-59F0-5210-3259-F63177B1846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BC5A638D-3C13-9468-89C7-DC477A72D35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56F531B-5650-79EC-37DB-C1D873A26E4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F472F3D-1832-8F36-C34F-69D8E0F096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C3CD947-1956-08C7-AE1E-D649410821A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714819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08</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00B0CFC-3711-D6FE-426C-91C0D6938B1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F37548EF-EE34-DFC1-FF73-EA30B589375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9104550-A409-3D74-C741-6A36E4477F10}"/>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FC7134C-E220-ADA8-9AD9-D0EA8C1ED5A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70091FF-30BE-B0A2-D260-2EF7621F61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7843720-2B52-FA49-3105-CE9D4DAEEF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B5ED0242-1D1A-A0BF-A6EE-06A0605EE57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3D94F3A-B9E0-633E-CAE4-61A9E04BBC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DF23825B-176C-3C23-3174-4A0507A910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FD21708-5B9D-CC55-8B90-6C10B7694E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AD2D05E-7F30-A00E-4B22-E28F536081A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5B2110E-DD56-7D1D-E46B-55994670A84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92B0C7F-47D4-188A-08BA-165811BEFA1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B031B31-D854-9EAD-6880-00D36EDCC63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7AB59F1-EED7-B6B6-293D-DBBBB914EC5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1B0FB93-735E-FD46-394E-024F212A20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1ADDDDD-5D0E-A196-8A0A-3C34CFD481C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C6E7183-A986-CEBA-F8D0-59DD5721AFF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68952EB-B229-EAAD-BBD4-6651AF2EE86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DCEB0DF-7F0B-9A89-6593-53FA436EA13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57140848-A8B7-688F-1831-D86870DB444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2D6A6EE-9779-16A3-6A9A-9C093B1476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C207E7AD-53F9-A9AE-0317-B0B43CE369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60D89B-873B-0638-5F4E-A4D4C9DF48F6}"/>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05E86CD-793E-D689-7EC4-A9A10B5DAF99}"/>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0BF11B13-4B2F-3DA7-3DE1-1C2F9D334CA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F5BBB92-2096-7680-6377-1B2966B4D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19F97AA-09DA-BF4D-F14D-1A9B3F3F64F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F51B015-46E2-693E-BC83-2784C1B17FE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402F4354-15E8-7394-37A7-2D7883C4292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D52DFFE-905C-B76F-9A3C-29A4B0D12E1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2DE82F3-35CB-4566-56B8-EBC82B052AD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D0B512F-DF96-B6B3-C735-02EF5D61B5C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9EEF918-5039-D8C3-62A3-09C1F2620F2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6C9298-83F4-3CE5-498E-01A6566B6521}"/>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678A324-916B-5F7E-C15C-334CA1B001E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E349D6D-AABE-7783-5751-1C2697C50C4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4DFCDDB-00DA-6F4D-02BB-74B98024B4D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B77E453-535A-0D71-7623-8C4DA8342EE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A8272F5-A602-40E9-B6B8-B1EB76551CA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507AE4C-42A9-BDE2-578F-850928FE2EF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C447B6C-3D1E-E50D-96DE-338EB9A46C8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86EDB3A-5A6F-1961-7E52-E727BB6B160D}"/>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AE28F6B0-7038-7F9C-0E7F-2E19A96DB7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151AE66-2381-0276-00CB-06D4E7AE14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E313255-95BE-D157-D853-8BD436231FB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2C608C8-730B-A9B1-096D-184728512E38}"/>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995FDBF-3F29-D178-68F1-E5404AE8213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307D758-023C-03D6-77D2-A6486C8EF24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E4BEB5E-1E19-45BA-46F4-06CBDA20332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25E49C2-7C90-514A-0F40-B987BA9350A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591BCC-D39F-A321-BB8A-39FDCAA4FA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728E2D5-4316-329E-B1B1-B0581084ADF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E7BF49A-82E9-7163-C3BB-04A47A47D3F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08B2841-E1B0-0338-CB4C-FE87009F1F5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9BB50D-AFB1-65FD-F1A3-0FFAB3E1D1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D61E1E5-94F4-5BAB-ABFF-B0D99EDDB74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C7DDE5E-7DFE-3FC2-FA91-6ED64F10FF6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D976D5-6B73-45AC-8E10-DF3BB515DA1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6CF3DF9-A354-C5EB-663F-D4F8B5EBAB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40F595F0-3F22-7A51-1191-99A203A3A9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9E4200B-9D00-950C-3335-11BF4165DC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D05B995-28A5-F6A2-CBFF-266AC44AEA9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AF1A35F-FF6B-0822-B9C4-32060904C3F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06B3386-E926-5755-66E4-521CDDC353CE}"/>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5440AEB9-288F-AA43-BFC2-2E8E00D8B36C}"/>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764FDBE-4A27-8275-D81F-07C38A8E80D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BD8832A-84D8-DB40-8ACB-0A2C18A3BB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FEA7759-6E6C-BC90-9BD5-A8C969EED73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398C913-7CD9-83F9-6265-8E9B23066AF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1D64BCE-6564-C952-3A82-F1FFC13B9DC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443C5F5-9F2B-F99E-8571-DE63EEAE51E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5A95E1E-06EE-99CE-5DF9-2D8D2573D12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B2CADBA-7F66-98A5-E9A4-358180F9CA72}"/>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0FE7B31-55FF-B534-50DF-BD64442B533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DBD72018-F627-28C1-E476-5A29249AB8C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FC9F2AE-29FB-384D-7D76-442F116AAB5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44DC75D-677B-DACB-159F-A7213A22BB1E}"/>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373B89E-DFC8-DC24-5802-C8E8ECDCB0B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AA92C65-AB07-7855-538E-38FB77A0923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032BE79-890F-6637-FE84-CB5F98BD1AC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146C04-B6BD-85B0-DCDB-B870B514611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F79487D-1D93-E7EE-E46E-F70706BF7BB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420BEE0-BCFD-E2FD-2307-6D59071EAB2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76F3B736-5A1E-D677-FD4C-1521BCCFA33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B15131EC-6985-17E6-2266-6946E56B2959}"/>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17A6816-0CAB-34C9-29F4-7DB3BB46DA5A}"/>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385608-919C-6C09-8FA3-0B8FDF6F50E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1112E25-BA26-54C0-F8E8-AD7B20120AD7}"/>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397BC99-B880-0FF9-9C69-45A96D99241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4346971-E3C3-132A-61D6-D1C3F40288E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549925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A22EA63B-A548-47C3-BC37-54B202487527}"/>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a:ext>
            </a:extLst>
          </a:blip>
          <a:srcRect/>
          <a:stretch/>
        </p:blipFill>
        <p:spPr>
          <a:xfrm>
            <a:off x="0" y="0"/>
            <a:ext cx="12192000" cy="3281084"/>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5A050002-4299-27AD-E18A-891EC9C3788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54107426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09</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72BAD3E5-72BB-2ED1-B3E6-784E7A1E0D4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07E6B88C-0183-B31D-16DC-3E15D64C42BC}"/>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5F36383-EEBB-2058-014F-2F7D753ED87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23FDC8D-0C9B-6802-8CCF-15CDDE6544A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C580CAF-63BB-8B66-7A35-26AD8CF06A1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E4DC0C7-DE9A-4439-B7CC-8666B748303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DCB3A3BB-0378-000E-58D7-0587C8AEB14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BDD6A824-7A65-F296-7935-4A58F554E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81D67A7-BA4D-A641-AB66-F696902093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9D4A6E22-EE03-178C-58FC-2F39C86936A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EADC726-867E-2EE0-228A-7B9B34DAF94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F563734-9FB4-CF73-BB02-FA28FC2E0A2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0B7C81C-9225-2676-0C59-BA8DDC08865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303CF27-AFBF-0BAE-4570-9C1C969EAF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DA69406-7C15-F5A3-1320-E7058CE538C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313FDA-DFD6-6235-936D-A3A86C8F0B2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3948F98C-9B88-1040-C30B-C8B92F6C92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D1C4C59-9E25-B811-EF1D-327E9EF1A02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EC4C1E8-271E-D224-8CF4-6D64C5E701E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0EECB4A-33FA-7746-21FD-DC2539939C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ACE36577-4C6D-7E5E-B751-9FB6734511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FFA508D-237C-36E5-6B5E-0072F783AAA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35C33C2F-B17E-4147-F66B-CE1F8C19AEE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BDDECBF0-DAF6-39BD-4E2F-3F5E23FFADF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21A64C9A-1F11-0D61-5C4E-F1F3E038843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B506DC19-DEDA-B615-81A0-D098EA97B34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0F6E089-4C6A-4380-6094-17AD6094005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5ADDE1B-D4B9-F7AC-2466-E196E91C11D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CA64ADE-6C6D-96C6-0506-E3306A589D4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E747A0E-0A9A-AE86-7689-6FA9A5D0B976}"/>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E0F0FD5-6515-4BDC-E67D-6BBD2589121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0F2D5E8-4EAA-81C1-C2A2-6E6E611401D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407D96F-DB75-FBBF-12E2-2929A89989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A7259A6-7EE1-9096-B185-805938BB258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5F6DB18-2CFC-D1FF-1481-6E85DF77DD8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36CE495-5390-1E6A-7D4A-3F3A66002DA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34C7BD8-33C8-7CB7-453E-09D47DD78DC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55BB97F-8F11-4FC1-1C8D-409C458BE51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5A1E06F-1301-695B-93BD-918581D68BB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21B923-61BE-E249-1786-E8CDBE3DE61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430A42-0EE4-5D76-DAB2-FC8C58BEEBD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1AB7687-6ACC-793D-C7CA-25F40CDAA16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D518935-FE30-0355-5242-FAF2BEABFC5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C232026-4183-D7C6-025B-3EFAE5B3415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5DAC96C-3184-211C-1AF1-BAD17B56231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6466641-AC21-46D0-C767-7440CE9F944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754A99A-FF81-F2EF-D9EA-AC4A448E1C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A8498D3-DA20-5F8C-797D-4116B85D679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833F55E-8E11-5CD2-DDF1-BC8255B269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1874B08-731C-4867-917C-36C698DEBA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CE0AF41-B9A5-F923-A0E6-A34BD559911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453ABE2-8F9E-461B-2390-0F6E0DC788E6}"/>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081DDF9C-97E5-0DBD-8AD0-C29F38EC5A0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6037972-BA20-E0A3-3183-FCFEB9148B1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D9F87E0-87F2-BC29-A44E-544E3328F698}"/>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703B197-FE89-E0BB-E786-1D19098D06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2A55981-80F3-6B37-04BE-EBB9B50557F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503179E-4AC3-BA29-25C3-60324D61372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705EEFB-AE56-0943-9BF7-D183F921D36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1BB3833-1D44-ACFD-2B55-8572DF0B0F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AEF91D7-FB05-326A-18D1-93899E8EF27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A4C96EA-673F-4F14-ED11-CA748D9ECEB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563DDB-9678-68EA-670F-EECF4A4A74F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B3AD2A-1434-BE9A-E6B9-4FFB96CB3C0C}"/>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46D6E54-803F-CD00-975B-F3E79C728C5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DC08A62-FC73-308B-23E4-589B948D96A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62CCD34-28F9-3FB8-A3C2-E873E710DE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7329B78-16EB-6B40-CE55-8415CEC1EFC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F599E9AB-0C95-749C-AC70-E3F1EE440F5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0426125-05EE-6A60-FCC8-0B0F0B00513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8920E9-6819-EED1-FCD6-425F9AA58D84}"/>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00C97B5-939C-D2D2-0372-4BFC1D81539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2978450-2739-B1D8-0836-FFB71DE0082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6F2B925-203F-8DE9-395E-8C5E48D8ACF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D3395AD9-7AC6-10DF-4572-D6EB5AD92A9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589BB185-54B1-F49E-C00B-6EC7DEBD5CD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7F37716F-5D56-E352-E1B6-44D71ECCFA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5939ED5-3ADC-F2C6-8C43-18B6D25871F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3A72FE1A-B898-AC57-6C50-6E94892D2BA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69CF623-A173-9506-760A-E9631A5D772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EBCB51C-DE91-DFC9-F717-39FA3B58B95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1D6CB6E-9B0C-21B4-31AC-F103CF38EB68}"/>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B2B3DFE-D8EB-D7C1-518A-6EDAA23F2B1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88594B-87FF-6029-00A7-E90B0128789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60C1383-B914-00A8-271C-561033EBC76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5ED4B8F-7066-5F8A-FD31-A60733BF37F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5B9C92-7779-71D3-89C0-F768AFCB533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A456869-65C6-A16B-F311-4DDD6A1B8BC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B4BF61D-CEB5-F91A-3F45-C018001F49F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C92A739-4670-6AFF-40E1-17281F4FD58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32F2E097-AE95-5FB4-0DAA-36E642D390C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999192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10</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5F61C0AC-BEF1-6C55-2C82-CC5B3AE6382F}"/>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3C55DBEF-C172-72BB-FBCA-513EB560AE9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CBF42BD1-4566-384D-CBFF-9929B7C3C9F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BD7FE72-95DC-2A02-F134-B42F0B9BF179}"/>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9D44C32-E3A0-9D8D-5821-81294C9C4A5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7617E76-40B8-B9FE-EACA-D7D36EE4543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046BD30-115E-A23C-E0E4-DB3FC150A78C}"/>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8008275-6000-F1F9-CFD1-E1CB1C42E7A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28EEAE5D-FE3D-4C95-78FF-DF0FF4CDD4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C01EA18C-9B7D-1042-D184-7CBEFDC1E0D7}"/>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2F1017E-A2D3-7C90-F5B1-399878AD8DF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3655378-89BE-410F-7BC2-61998F53FCE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12E47DB-C5A2-024D-A31E-CBD46E58AD11}"/>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30076B15-619F-8351-9C22-5E25CB03836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E4A98A6-DFE3-7DC0-21C1-0B4FBE492DE0}"/>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9ED74B7-7705-EFA4-F4D4-B45D77A9EE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DD0B385-E6C3-106B-784C-74DC62EE8BD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81374A-7D59-8B0F-C5D1-576AEA70929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8FA6740-C514-ACB4-4119-EE5780CFCBD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56D900C-0FD0-E6AD-2307-C0B8EC4FB89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9A21EB8-680F-1473-CB8E-44CF27D5BB31}"/>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CBDCECF-771D-E700-8768-6D7C5782A9E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2D39D42-B739-CECD-C0C2-57B511D73DF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5D382C-D9BB-5F74-C933-601D1A3E8FB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A3E215B-1E84-B129-D6E7-DA8406B6822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7012D2C-3FC0-954B-E439-1A011C94A0F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CFE02B28-D67F-04A9-AA67-A2C82CCF20E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2E817C-D021-F10F-D6B2-465508CA880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5A9B6A0-7DBD-0BA0-61E0-E369A928E41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3E5BCF2-0342-AB56-994E-D1439D4FC75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F2A9DCC-51C5-C8B7-58CD-3DE05C7AE33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BA983D7-FA80-2D16-9109-C474B0384001}"/>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507B07C-3567-320C-96CA-1207EB6D7CF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C6373C4-7507-7771-1A60-AE0498F6956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6A261A2-8480-3104-F115-9E60631250C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2A55E6-02CC-383D-6878-22F0071B7B7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DA0C1D0-BD37-C6CD-EC3C-781FB1EFA96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9ADADEB-B821-D618-D759-70B765095C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82979E9-EC7C-D2D7-6CD0-3AC5D8E595C2}"/>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B6D7326A-8616-69AB-A487-D31DEEE38AD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CD01396-2680-5F84-E75A-8C95ADB9D96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D0E3F3C-CC0A-71F5-14E4-7A970F6B3164}"/>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68D5263-2853-489D-BE91-70569901E5C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E4FFD11-425A-66F5-243E-6CA38F847E8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9E214E1-7D57-30A9-33BD-B006F46B21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DC838E9-D023-830C-DBC3-7F6958E7C2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BFA16BF-65D7-5568-2B18-0782AA01D73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14E6D24-C112-674B-CE8E-FBDDF5BA4A5F}"/>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3B5C8C-7938-CEAA-8765-15C866AD89D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254A06A-D01C-8879-0B35-CAC8B9C550B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F20283-9A4D-7993-980A-4A1C16392A4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E99AD11-3A07-304E-2A66-AB78E673B3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4084ACF-04CF-3762-1CEE-AA8A7FDE14E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68134FB-B1A4-1353-A9EE-C02D3429F545}"/>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0C56B719-EFA0-3A5C-E4F6-75DDA4701ED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CDB39A7-4DEA-B388-2C74-0FCBF7E1048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15BE90E-4A05-1292-ED98-ED860A84130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A399FA4-7268-F461-29A9-0D668717BBD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521160E9-4F50-0460-33A4-CE6EF0227C3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30E5F91-5B49-9BEE-10ED-085CAA5D5C8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A2456A-51D9-607E-4125-D9E9DE86C2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9588C271-28F6-1FE8-9655-934195C9586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FA8FD6B9-91A5-32B6-FF0C-711BA66507F2}"/>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18B9DB3-0B17-7007-D885-0DDC26DC55E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3A33530-C27C-C83C-2116-60A65F36001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45FA3CB-6A94-4411-9F25-751722C5233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EDF1CF9-C49D-CA1A-8898-F386CE3C85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794612E-7CD6-57E0-090E-30DD223E7EF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40BCDE3-5727-F830-1C0A-87D157766B9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DC255CD-F3FB-6327-CEAE-13EFBE277E4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C3201BF-E4B9-69B2-B11A-3BA84B78AF4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542FF7-AA85-626D-9D06-3FB15494FC6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07DDF6B-2370-C61C-1C4D-52C6378A2DE0}"/>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A58F20A-C74F-B705-21A2-4B957FA35D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1FCDF4F1-A7C8-AF2B-E549-D2504483F706}"/>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8B95E50-3155-D37C-7B22-F56C0488E20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1C73B2B-E088-FE18-47CA-0A7821E8D63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FF34365-D093-4F18-94ED-A46E0EB567E6}"/>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A9AA822-7D99-41EB-F954-9EE0E1C6651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75DE2AA-9637-60AB-38D9-7E368F5E6FE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6B7D6BB-25DD-BBD7-2421-35E7BF860D1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7BA2E7A-B7C9-643C-EC20-8745C7074EC5}"/>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24874DA-D8C8-9171-054D-29E483E2047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9E97801-9877-C7FB-280D-814445899D1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8D9CA00-2CC1-4F9B-97B4-5E1DDB6E9B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1485F58-B781-8F99-E506-A5E185CF48C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B4E8B76-E16F-C0E4-C199-D2B08B4A749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0EB3430-D06D-AB36-9781-6DD703093D3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9488A13-1AF1-D4F5-DA22-AEE9F38835CA}"/>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C202E36-F0EB-3E28-3D34-1352C697D90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B81EB79-2FF4-2AD6-1A05-923CDDA6930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90840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7380FAFC-45BE-4FF3-9E83-824E3936256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FB91CF3E-824B-423A-92AF-927CEEC5CA17}"/>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BD8A7752-1D59-4E4D-B1E4-06CBF47CA76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1" name="组合 20">
            <a:extLst>
              <a:ext uri="{FF2B5EF4-FFF2-40B4-BE49-F238E27FC236}">
                <a16:creationId xmlns:a16="http://schemas.microsoft.com/office/drawing/2014/main" id="{AA285B20-416A-428D-B713-C89F45D052C0}"/>
              </a:ext>
            </a:extLst>
          </p:cNvPr>
          <p:cNvGrpSpPr/>
          <p:nvPr userDrawn="1"/>
        </p:nvGrpSpPr>
        <p:grpSpPr>
          <a:xfrm>
            <a:off x="646571" y="6457949"/>
            <a:ext cx="2156182" cy="131085"/>
            <a:chOff x="1271280" y="2627157"/>
            <a:chExt cx="9258301" cy="562858"/>
          </a:xfrm>
          <a:solidFill>
            <a:srgbClr val="B7282E"/>
          </a:solidFill>
        </p:grpSpPr>
        <p:sp>
          <p:nvSpPr>
            <p:cNvPr id="22" name="任意多边形: 形状 21">
              <a:extLst>
                <a:ext uri="{FF2B5EF4-FFF2-40B4-BE49-F238E27FC236}">
                  <a16:creationId xmlns:a16="http://schemas.microsoft.com/office/drawing/2014/main" id="{0458E1F5-548A-4870-BF00-E8AC0D9172A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 name="任意多边形: 形状 22">
              <a:extLst>
                <a:ext uri="{FF2B5EF4-FFF2-40B4-BE49-F238E27FC236}">
                  <a16:creationId xmlns:a16="http://schemas.microsoft.com/office/drawing/2014/main" id="{145A484C-44EA-415F-838E-BCF8E8CE7DD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9346543D-5614-48D8-AC2C-5A1D1D9AA9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D464FD5F-723F-4E60-BAC0-3DF9630F4BD9}"/>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260009A6-2718-420B-87B8-C38C70D7A8C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F1087986-7B11-4C01-9D1B-EFE28463EC5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E4E56AB6-30BD-45B5-9DEA-BC2CAC5A075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D56C04D1-814B-40B8-895B-6D2DBB5C6306}"/>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B85BFF5E-9F11-417E-A27B-78F72CC90D7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2C6CAA8-E978-4CFE-A0CD-174BFC1EE1A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E2480F8D-281B-43E0-B912-D85CEEE8A6C6}"/>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16380FB9-419C-4E37-AAD5-D471CB6AD19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CAD827D7-861C-45DE-8C42-1ADDDA518D19}"/>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C6B3F673-AA0A-440E-BAB6-1877AE88092C}"/>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6701E2C3-5923-48BA-92FE-591B5EF27218}"/>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9DDCA8C6-A54E-4AB9-8817-45F7AC15346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5BB912C-21E7-4200-8466-3063024EB16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FB5AA631-FFF1-4466-98AF-7D8432F3B1E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955662D-26DB-4B5E-8388-B8C1D899AA1E}"/>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AD8C07C-E007-489E-8906-C24C0AA1C64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6C1A5DBF-B454-48E3-B2AA-0E3196193DD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1D6987CD-AD0C-E4F0-F496-7F3AC77E0A62}"/>
              </a:ext>
            </a:extLst>
          </p:cNvPr>
          <p:cNvGrpSpPr/>
          <p:nvPr userDrawn="1"/>
        </p:nvGrpSpPr>
        <p:grpSpPr>
          <a:xfrm>
            <a:off x="9712252"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948E6F18-0B04-8A07-908D-FF08FC32E43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657B0279-0B4C-FE40-8C1D-C915CB8A3186}"/>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182CF5B5-2106-8443-11A8-163D2AD5D6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8D8DE5DD-8E25-2EE0-7189-29B997BD841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52B0E9D8-2B06-FBF8-28BB-21818B622C9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1A714A2-C775-B0BE-8222-B7BDF6F9C7BF}"/>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F535A74-397E-6389-53A6-44EEAA2B49F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811373F1-1908-32E7-AA62-162F4DC62AB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32DFE990-5F5A-83E8-AFF9-FCAC0012AAC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E5BEB4D-DF51-1ED4-F635-B0ABDF02560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03E33B2-7C23-91F5-C9AA-A6138C33F8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03C7A82-5129-1567-9C8C-1EC6582E274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7817746-26DE-D990-3612-1850B840C9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7823AFD-C5D5-6A0A-BD87-1C603BE4B11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EB08A9-2481-2530-BEDD-D61CF52F650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BBD3125-01BC-5DDC-D460-547E24D4F60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33AB839-D1F6-62A2-A10D-2F5ACBF74E8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D4FD578-20FF-7238-ECE3-93F83684CE46}"/>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A1854D1-47A4-A177-4F6D-3F7BA9DDC45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4FF0A0-ABE8-607E-6288-EEF3F17A5A8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CD1AFD80-8104-D895-2406-F326325A2D5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1A754D5-7DF0-8186-4D11-9028E61CD03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190EECAE-9F66-FAB2-5CB4-9F03DC5458C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F0F073-7404-7105-11F6-951D3D739F0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FAE20E9-CC9B-CABD-9655-55BFDA7DF94F}"/>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78C0B4-788D-88B0-B2C4-D9B5EEDF3F3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9AE8EE-99E1-986F-D022-6691E825FFA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15D1162-3023-C1C4-6039-4003DB4D045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F6197CC-E266-23A5-BD55-0A946C41A99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DBEF2E9E-A77D-30C2-3E04-7BD437FA6A6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57ACDA2-A8EF-E591-00DA-092C808204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B2FF384-5D9F-9D3F-AFF5-829C895CD9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02FE5E4-739E-6422-727F-4E107910427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D6DE7F8D-66AD-0676-5513-84AADCBF33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5BEB438-100C-024E-2708-2E16D2723EA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829AD12-9D1B-8854-C0BA-FF586AFE8D8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968C764-1295-6FFB-80CC-6A73705AA75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4D6995F-1313-F525-36E4-6EE3B238A25A}"/>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797768D-7C3A-12DE-BDE4-09DA566D954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342727A-F8C4-B77B-42D8-C4FA0120B362}"/>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6B930F1-81B8-DF31-06B9-67056F2592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9814655-1282-DEEA-EF1B-CFD825388DC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3F9D8E6-DA11-3D5C-0C3A-A21EF2508ED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1A7AF3B-1083-AD68-3639-95B7CEC8C7C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ED1058C-27CB-1DAC-DDA7-4D3060A0A575}"/>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258D1C1-2991-BA17-F789-62AD9DB6B91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48CE8F6-A283-632B-AE8D-B60B2CB79F9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D1A86BE-83E4-FAA8-3031-DACC887EBD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13BFA9F-23F1-830A-A982-EE86A632F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711A8B2-47C0-6E8C-1679-093CED644B5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F9DCAB5-D530-B5C3-3740-99E043EF84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E5EF30F-C0CB-8BD1-66E6-C1CAE000E2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42D481F-E2F5-6830-430C-010CB24FC03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27A4868-0CA8-2C4D-9F54-DD56027FC0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8084BEB-6141-3963-4CDB-4BABD3293DD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28832C2-2234-F6A6-7FF7-616268F577E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BBDE9B7C-48D4-3CFF-C875-FC84B3601475}"/>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7D7942-3410-B8A1-6FE2-67493B6BFF6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3877093-7E13-A435-6DC3-FD534BEE19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A1588C-4306-7559-89E6-30DC7749FD8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93EF1E84-CDFF-4B84-4F68-13099140ECBD}"/>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86420E-2F26-05EC-69BE-3C40EB2307D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1369ADD-68F9-B4A5-5230-2B1EDA1C4CF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03FB694-4CAE-B4F2-3D29-9E462F69243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D814684-7172-1661-6F61-C3FADFC2313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1946537-2DAA-48E6-7379-1C4CDC13A36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F1E50FA-0F95-E578-51C5-909F37B179B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13D076-5AC8-C128-C2E4-DB208A0D2A0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D3BAAD08-29C7-0E60-DFE3-D35A484C46C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74FC2B7-7EE3-DDBD-299C-8729B4707D9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2DF3708-C6C9-3AE2-44AA-A2CED8128D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C454D43-9A63-8483-91F4-A42285D4178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A13BF13-AA42-1015-B484-70A9A3A6EAA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DCC966C-FAF4-F003-E9C8-FD8F1862CDA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0258A4C1-5CF1-4E96-2DCF-54154A5D525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E8DF599-D895-26A5-5D76-F1A51884C61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FCC4983B-8C3C-7917-2500-AF4DD61F75B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8991E380-DA0F-B12E-517E-EBA5562663F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623CBAE9-8577-7A89-EAC2-FAE546DC6C7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50138C0-E795-5086-1D96-DDAC375D66E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E218BC4-B1A0-2D7F-30A7-0E64ED02B5A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80D5807-1AB8-9DD3-EF00-6736668D999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D2861E9E-9347-E63F-1F04-DA6B8E02623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0736CA5-AEAF-4595-6E04-46B75B37E4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99C5183C-7FE6-0C47-241B-E500CC77A65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85956DF-FE4D-1302-30A5-A8291D7D790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BBC5DAC-2F95-4154-CD62-E9AC0136052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4C64589-16D1-A5D1-7D28-E8DDB6B2F74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63377155-EDC4-DA50-CB2B-EDA6360FD79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D600754-2A72-2B90-C87B-46FD877CDF7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90434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1_自定义版式">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F0F64ED4-90C1-45F6-A407-729F60E8BE16}"/>
              </a:ext>
            </a:extLst>
          </p:cNvPr>
          <p:cNvSpPr/>
          <p:nvPr userDrawn="1"/>
        </p:nvSpPr>
        <p:spPr>
          <a:xfrm>
            <a:off x="0" y="0"/>
            <a:ext cx="12192000" cy="6858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18" name="图片 17">
            <a:extLst>
              <a:ext uri="{FF2B5EF4-FFF2-40B4-BE49-F238E27FC236}">
                <a16:creationId xmlns:a16="http://schemas.microsoft.com/office/drawing/2014/main" id="{404CF307-6786-4906-9CE3-5C26F73C24F3}"/>
              </a:ext>
            </a:extLst>
          </p:cNvPr>
          <p:cNvPicPr>
            <a:picLocks noChangeAspect="1"/>
          </p:cNvPicPr>
          <p:nvPr userDrawn="1"/>
        </p:nvPicPr>
        <p:blipFill rotWithShape="1">
          <a:blip r:embed="rId2" cstate="screen">
            <a:lum bright="70000" contrast="-70000"/>
            <a:extLst>
              <a:ext uri="{28A0092B-C50C-407E-A947-70E740481C1C}">
                <a14:useLocalDpi xmlns:a14="http://schemas.microsoft.com/office/drawing/2010/main"/>
              </a:ext>
            </a:extLst>
          </a:blip>
          <a:srcRect/>
          <a:stretch/>
        </p:blipFill>
        <p:spPr>
          <a:xfrm>
            <a:off x="2145631" y="3168223"/>
            <a:ext cx="7639158" cy="3242398"/>
          </a:xfrm>
          <a:prstGeom prst="rect">
            <a:avLst/>
          </a:prstGeom>
        </p:spPr>
      </p:pic>
      <p:sp>
        <p:nvSpPr>
          <p:cNvPr id="21" name="文本框 20">
            <a:extLst>
              <a:ext uri="{FF2B5EF4-FFF2-40B4-BE49-F238E27FC236}">
                <a16:creationId xmlns:a16="http://schemas.microsoft.com/office/drawing/2014/main" id="{328E42E2-3646-4851-8775-F6026779F04F}"/>
              </a:ext>
            </a:extLst>
          </p:cNvPr>
          <p:cNvSpPr txBox="1"/>
          <p:nvPr userDrawn="1"/>
        </p:nvSpPr>
        <p:spPr>
          <a:xfrm>
            <a:off x="4083004" y="2026722"/>
            <a:ext cx="404087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阿里巴巴普惠体 H" panose="00020600040101010101" pitchFamily="18" charset="-122"/>
              </a:rPr>
              <a:t>谢    谢</a:t>
            </a:r>
          </a:p>
        </p:txBody>
      </p:sp>
      <p:cxnSp>
        <p:nvCxnSpPr>
          <p:cNvPr id="168" name="直接连接符 167">
            <a:extLst>
              <a:ext uri="{FF2B5EF4-FFF2-40B4-BE49-F238E27FC236}">
                <a16:creationId xmlns:a16="http://schemas.microsoft.com/office/drawing/2014/main" id="{FA811E07-9673-4EEF-A508-959BC7204772}"/>
              </a:ext>
            </a:extLst>
          </p:cNvPr>
          <p:cNvCxnSpPr>
            <a:cxnSpLocks/>
          </p:cNvCxnSpPr>
          <p:nvPr userDrawn="1"/>
        </p:nvCxnSpPr>
        <p:spPr>
          <a:xfrm flipH="1">
            <a:off x="8414034" y="2451967"/>
            <a:ext cx="14340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直接连接符 170">
            <a:extLst>
              <a:ext uri="{FF2B5EF4-FFF2-40B4-BE49-F238E27FC236}">
                <a16:creationId xmlns:a16="http://schemas.microsoft.com/office/drawing/2014/main" id="{71E4599A-9881-4CA6-A9A3-F2384BCED619}"/>
              </a:ext>
            </a:extLst>
          </p:cNvPr>
          <p:cNvCxnSpPr>
            <a:cxnSpLocks/>
          </p:cNvCxnSpPr>
          <p:nvPr userDrawn="1"/>
        </p:nvCxnSpPr>
        <p:spPr>
          <a:xfrm flipH="1">
            <a:off x="2376042" y="2488387"/>
            <a:ext cx="14173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9" name="图片 168">
            <a:extLst>
              <a:ext uri="{FF2B5EF4-FFF2-40B4-BE49-F238E27FC236}">
                <a16:creationId xmlns:a16="http://schemas.microsoft.com/office/drawing/2014/main" id="{8F00FD39-D26C-6F24-960C-7CCAE94330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6442116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FB8A7A1-5AE1-4441-8B38-9E15D7562C68}"/>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40ADD07-E90A-4D61-A6D9-52557540B0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5D77A742-68E6-4B5A-871F-39080D8D059B}"/>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5" name="页脚占位符 4">
            <a:extLst>
              <a:ext uri="{FF2B5EF4-FFF2-40B4-BE49-F238E27FC236}">
                <a16:creationId xmlns:a16="http://schemas.microsoft.com/office/drawing/2014/main" id="{4D0CD2EE-4504-4B2A-8C76-33D051DCBA0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A5B2ECF-57CA-46F7-BAD7-621558D3DA6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7332705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2AC1A2B-EDE5-4D95-9C12-09B34019B92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39ED9B20-9A5D-4109-A821-2B98003D6D19}"/>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DA5AD5F-EF23-4E95-8F2B-98314C32A47B}"/>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5" name="页脚占位符 4">
            <a:extLst>
              <a:ext uri="{FF2B5EF4-FFF2-40B4-BE49-F238E27FC236}">
                <a16:creationId xmlns:a16="http://schemas.microsoft.com/office/drawing/2014/main" id="{2BDF008E-70E8-48A0-9385-D261B70335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6A456BFA-0EE3-4AB9-BABE-BCC5B0041CE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8051252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1D5F9ED-1118-4194-AF76-4C03F00A40E2}"/>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45269B26-7AB6-4D28-917C-DFE98BD523A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C32B1D39-AE52-4510-9543-DD29C1A521BC}"/>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5" name="页脚占位符 4">
            <a:extLst>
              <a:ext uri="{FF2B5EF4-FFF2-40B4-BE49-F238E27FC236}">
                <a16:creationId xmlns:a16="http://schemas.microsoft.com/office/drawing/2014/main" id="{2A1C3D04-61F4-47FF-AFFF-B6DCB18767B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2E68AF6-46EF-4C75-A383-8F7A28074DF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9930829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A225555-F856-4B38-AFF1-BE4729763A2E}"/>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DB7DEC7D-9DF7-4EC7-8E19-6C130362D2EA}"/>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2B5D0EEF-7CFE-48FA-BA46-F24A38DFA22A}"/>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C80FEB8-CDF8-49A9-B3C4-06D9A836EB63}"/>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6" name="页脚占位符 5">
            <a:extLst>
              <a:ext uri="{FF2B5EF4-FFF2-40B4-BE49-F238E27FC236}">
                <a16:creationId xmlns:a16="http://schemas.microsoft.com/office/drawing/2014/main" id="{3A461E97-C340-477E-9B02-E8EEB993985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CE6CA9F-E8DB-44F3-8C24-5EB0BE8E6E3E}"/>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35333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48AC793-99C6-429C-86F2-69DC51C8AD7A}"/>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FDCF768-4466-456D-A1DC-CB040673DBD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67122167-37AF-4264-AA33-21737CDADB56}"/>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E6939D9A-AF59-49AE-B071-9E33826075E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F717FF73-4712-4C52-9CE9-123032E1B926}"/>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E8094891-B0BA-4B48-8094-1C645D2CD728}"/>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8" name="页脚占位符 7">
            <a:extLst>
              <a:ext uri="{FF2B5EF4-FFF2-40B4-BE49-F238E27FC236}">
                <a16:creationId xmlns:a16="http://schemas.microsoft.com/office/drawing/2014/main" id="{E26D5788-E05A-428B-94C1-767341D90197}"/>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7FE9FA3-29D4-42FE-B220-6A412977019C}"/>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25773661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93970B2-17F1-42C5-B33A-FC586AFE7100}"/>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F10FB119-F474-4B41-AF6C-24198B4B158A}"/>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4" name="页脚占位符 3">
            <a:extLst>
              <a:ext uri="{FF2B5EF4-FFF2-40B4-BE49-F238E27FC236}">
                <a16:creationId xmlns:a16="http://schemas.microsoft.com/office/drawing/2014/main" id="{754681FA-09B2-4689-9EBA-51C13E8A44BD}"/>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1330CB18-4495-4F7B-9709-ED35FACAA4D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4597163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descr="有钟表的建筑&#10;&#10;中度可信度描述已自动生成">
            <a:extLst>
              <a:ext uri="{FF2B5EF4-FFF2-40B4-BE49-F238E27FC236}">
                <a16:creationId xmlns:a16="http://schemas.microsoft.com/office/drawing/2014/main" id="{10DB898A-D909-3B41-B1D5-3A4EE8D92C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137"/>
          <a:stretch/>
        </p:blipFill>
        <p:spPr>
          <a:xfrm>
            <a:off x="780" y="0"/>
            <a:ext cx="12203394" cy="3289103"/>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8" name="矩形 157">
            <a:extLst>
              <a:ext uri="{FF2B5EF4-FFF2-40B4-BE49-F238E27FC236}">
                <a16:creationId xmlns:a16="http://schemas.microsoft.com/office/drawing/2014/main" id="{9F10FFC6-526A-4F46-EB79-AFB6F5EF80ED}"/>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4" name="图片 153">
            <a:extLst>
              <a:ext uri="{FF2B5EF4-FFF2-40B4-BE49-F238E27FC236}">
                <a16:creationId xmlns:a16="http://schemas.microsoft.com/office/drawing/2014/main" id="{FCCD2ABE-BF1D-13AC-F1FD-123E6B73BA4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22315337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BA8BEDDF-3853-44C1-964B-87ED2278FBAE}"/>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3" name="页脚占位符 2">
            <a:extLst>
              <a:ext uri="{FF2B5EF4-FFF2-40B4-BE49-F238E27FC236}">
                <a16:creationId xmlns:a16="http://schemas.microsoft.com/office/drawing/2014/main" id="{8143CA6B-EE1C-48FD-B773-740E1A1D46D3}"/>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F0F8092B-4836-42DA-8BE8-90DE7CAD9E3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5065424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3EF586-E644-4472-AB29-8DA741B9A354}"/>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774AA47-44C5-47D2-A169-8A9DF777C5E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FD29CA1-8CE8-49FA-81E1-57CAEB30323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38956E90-D70F-43F8-A1F6-FC359190F14F}"/>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6" name="页脚占位符 5">
            <a:extLst>
              <a:ext uri="{FF2B5EF4-FFF2-40B4-BE49-F238E27FC236}">
                <a16:creationId xmlns:a16="http://schemas.microsoft.com/office/drawing/2014/main" id="{3DDE4E58-2738-4200-8B95-42AB0D0D95E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DFBFFFB0-8847-453E-BBB8-1BD783BA13C4}"/>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6332182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454E3CB-7DC8-453A-9C92-117A34C9BAA5}"/>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FB87BE68-FC66-4FDB-81CF-9D887FE2019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837D6341-8115-414D-97E9-51308E5F9BC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77974E16-3580-4B34-A2ED-D5797B6B1EC0}"/>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6" name="页脚占位符 5">
            <a:extLst>
              <a:ext uri="{FF2B5EF4-FFF2-40B4-BE49-F238E27FC236}">
                <a16:creationId xmlns:a16="http://schemas.microsoft.com/office/drawing/2014/main" id="{D31A593B-5FA1-4D0E-82F6-8CBE77E7035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5AA95B1-146E-4A11-A6E2-757AF2F3C4B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7186288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B26E29-C58B-4E47-82D2-1CC3D0DAF71F}"/>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4AA1EE1E-8C8D-45C9-B156-8DB5676902E6}"/>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6560C6A-C17C-4388-AECB-3587D95A129A}"/>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5" name="页脚占位符 4">
            <a:extLst>
              <a:ext uri="{FF2B5EF4-FFF2-40B4-BE49-F238E27FC236}">
                <a16:creationId xmlns:a16="http://schemas.microsoft.com/office/drawing/2014/main" id="{B52F4469-C0DE-4089-A9DA-49207F69D02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4427D83C-7B55-4FB2-B152-41646DDF44B7}"/>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5398029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8F25EDBA-7C3F-435A-975A-43A797EFDD1E}"/>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BFCCBC72-2088-413F-8BBF-EE9FDF570040}"/>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7FC16261-0190-43BC-90DE-A231D5993925}"/>
              </a:ext>
            </a:extLst>
          </p:cNvPr>
          <p:cNvSpPr>
            <a:spLocks noGrp="1"/>
          </p:cNvSpPr>
          <p:nvPr>
            <p:ph type="dt" sz="half" idx="10"/>
          </p:nvPr>
        </p:nvSpPr>
        <p:spPr/>
        <p:txBody>
          <a:bodyPr/>
          <a:lstStyle/>
          <a:p>
            <a:fld id="{F160A44F-5095-4401-ACDB-4F844958E49A}" type="datetimeFigureOut">
              <a:rPr lang="zh-CN" altLang="en-US" smtClean="0"/>
              <a:t>2025/6/10</a:t>
            </a:fld>
            <a:endParaRPr lang="zh-CN" altLang="en-US"/>
          </a:p>
        </p:txBody>
      </p:sp>
      <p:sp>
        <p:nvSpPr>
          <p:cNvPr id="5" name="页脚占位符 4">
            <a:extLst>
              <a:ext uri="{FF2B5EF4-FFF2-40B4-BE49-F238E27FC236}">
                <a16:creationId xmlns:a16="http://schemas.microsoft.com/office/drawing/2014/main" id="{A8E23C16-D9C7-4A58-B245-D7827426EEC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878973D-BB9B-4E49-B6ED-517D4741652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997582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pic>
        <p:nvPicPr>
          <p:cNvPr id="4" name="图片 3" descr="建筑与房屋的城市空拍图&#10;&#10;描述已自动生成">
            <a:extLst>
              <a:ext uri="{FF2B5EF4-FFF2-40B4-BE49-F238E27FC236}">
                <a16:creationId xmlns:a16="http://schemas.microsoft.com/office/drawing/2014/main" id="{68789FFE-917A-04E5-3906-CC030C66A72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0" y="1"/>
            <a:ext cx="12203394" cy="5751860"/>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矩形 12">
            <a:extLst>
              <a:ext uri="{FF2B5EF4-FFF2-40B4-BE49-F238E27FC236}">
                <a16:creationId xmlns:a16="http://schemas.microsoft.com/office/drawing/2014/main" id="{67030ED3-8A5E-F9B0-76CF-2A645B587C4F}"/>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4" name="图片 13">
            <a:extLst>
              <a:ext uri="{FF2B5EF4-FFF2-40B4-BE49-F238E27FC236}">
                <a16:creationId xmlns:a16="http://schemas.microsoft.com/office/drawing/2014/main" id="{22A216F5-575D-1924-2925-61E9758643E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055705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7" name="组合 26">
            <a:extLst>
              <a:ext uri="{FF2B5EF4-FFF2-40B4-BE49-F238E27FC236}">
                <a16:creationId xmlns:a16="http://schemas.microsoft.com/office/drawing/2014/main" id="{B813B061-4CF4-45A4-89CA-91D20DEB151E}"/>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269AD8B0-B12A-42AF-B5CA-EE266CAE2D15}"/>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3FDB31F-89FE-4008-A1B4-7E399C5E884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0A02BCD-9592-4CC3-AEEA-79289C67CCED}"/>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93483A6-9694-4CC6-84C3-36C2548CEA9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1AFBB70-A93B-4BC0-B416-AEE553CDD0C8}"/>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9C3CE09-5EDC-4DA4-9618-81143DABE6E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F15D8468-E5B4-4BE6-BC35-B9C9CB5573B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095DA92-F24F-4F93-A08B-887319B74AF4}"/>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1E6910B-6AEF-4CAA-9A7D-0218399A7392}"/>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A94F083A-24B8-4215-A4E2-FC5DE201E2FD}"/>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C79E690-8370-4D40-B4A9-B330127486FA}"/>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0439281-3C43-493E-A640-64902A5B264B}"/>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CF6FC32E-13DA-4CB5-B464-256B50B92526}"/>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65D16F2-92D8-43F7-8D51-84A6BA5BA9CA}"/>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3C433DA2-D16D-4A83-BBC5-671FE4B2A5C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270DE77C-CDDB-4E9D-AD2B-1F76FE294A7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1E216924-F087-469B-81B5-2DA46174AB2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AD5CE7E-777E-4754-9F39-B26C820CC76A}"/>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F92F405-57C6-4901-AA26-E3B39542781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FC53825-9092-4228-84FA-8B27DB99DBFB}"/>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D0BED2A-7C37-4FB6-ACAF-F0FBA45D759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40" name="组合 139">
            <a:extLst>
              <a:ext uri="{FF2B5EF4-FFF2-40B4-BE49-F238E27FC236}">
                <a16:creationId xmlns:a16="http://schemas.microsoft.com/office/drawing/2014/main" id="{E7D7059A-0177-E888-5081-8EF55A2969A4}"/>
              </a:ext>
            </a:extLst>
          </p:cNvPr>
          <p:cNvGrpSpPr/>
          <p:nvPr userDrawn="1"/>
        </p:nvGrpSpPr>
        <p:grpSpPr>
          <a:xfrm>
            <a:off x="9873615" y="287906"/>
            <a:ext cx="1878330" cy="479314"/>
            <a:chOff x="-11865182" y="9433072"/>
            <a:chExt cx="35916977" cy="9165313"/>
          </a:xfrm>
          <a:solidFill>
            <a:srgbClr val="004098"/>
          </a:solidFill>
        </p:grpSpPr>
        <p:sp>
          <p:nvSpPr>
            <p:cNvPr id="141" name="任意多边形: 形状 140">
              <a:extLst>
                <a:ext uri="{FF2B5EF4-FFF2-40B4-BE49-F238E27FC236}">
                  <a16:creationId xmlns:a16="http://schemas.microsoft.com/office/drawing/2014/main" id="{17FC34F3-2F5E-9CA6-D025-6E69599207A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13C4E49-1464-440F-A4EC-3300F8206D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71829DBF-5EE5-6184-DEBB-61A3B90918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E4F39BE-7D66-B791-A7CC-5106199A6F4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82E5262D-8F7C-792D-D757-19990151AF1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AC765FC-619D-E562-91AC-3204D0324C5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7293D49-A9A6-9465-41CA-52EC6341CA3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691C90A1-0AB7-B9DA-B995-8F747D86D8E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73D6BF2-D632-D9FA-7F33-1046A7E222F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26E84B70-7430-8B30-CFA0-7D1BBB23EF5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64F2D72-25F2-BEC6-8E61-7A0E4825778B}"/>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3F58AE1-F125-84B1-9C16-4EF163D4FEC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D755A4B-2B2E-E424-A3EA-2097F222E2D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9F21D70-1BB5-6F36-9A2E-18F48C852C54}"/>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876C6AD8-BAD5-6A37-DC2C-A8FE76FA5C5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EF9826F-DBFE-BF93-1FBF-7E11F2AD745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606EF54-35DB-CD2B-D81E-E24075E8BE9D}"/>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850A126-0470-2D4B-449D-4F9BF463004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12287B5-8B85-5138-58C3-B211E71D993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7EB6C41-D6DC-E1E4-AA9C-056923867CAF}"/>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984A2A2-0AB4-78D0-E211-9B2175AAFF0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900949B-71F3-8BD8-CB96-72E90705C63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B9C545A-1FCB-B2AB-681A-B6E3887E44C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A171BF5A-1F92-4D5B-DC34-EE41281F9B2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B00FDC4-F57D-135C-C6DD-51A89E0490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BC81F1C-5033-D4E4-2F19-3FA7D5F89EB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673BDA9-A300-B841-6F17-1294970258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8EF22BA3-5C8C-724C-A1CB-624751EF3E9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02011C8-7AFE-3D7D-986E-3CFE67A583A4}"/>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09A524E-A359-768A-6AC2-DC31C42B71C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86E2610-3BF7-C637-88FE-7DC68F659CE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BF166B6-1F6C-4ECB-2079-9284240D4A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6F0A33B-D41B-9C15-FBFB-EBB012E4D9E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E5DA5C1-234F-6484-1048-687013D2CF8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02A7196-2306-5B4E-2859-7026A34B7EF5}"/>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DF95AD9-A21C-C94D-BF6F-DB029CB12DC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A671F99-50C3-6D77-F19D-DFE15CBE9ED2}"/>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056AEC6-D5DE-D84B-5A70-595982B4533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8F82C92-E393-0989-4962-851B9D8CB3F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D9689229-0DF5-99DB-3CDC-561F0ACEC42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ED1943BA-AA06-259F-AF39-2F4FEB224E7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B2D383D-6D2C-05CD-76D7-045826F5767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951C90E-1DE7-E0DE-ED71-ECC63D15B004}"/>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2BF5BB-D928-CA6A-EB68-39F544583C4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414247-6F9F-B916-39FE-E1A87A05CFB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E54612-4392-8701-8E58-19B9634FB7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BAD3DAB-A11D-2A52-4A7E-469C2581216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8286C6-6CD6-4FF8-CB67-E2EB818A824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AB75978-7D1C-F5E6-A51B-C583592B4A5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B392331A-051A-66FF-A484-DFF0E7E4579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CEB9ACE-A58A-1A39-7BCB-7610BB581063}"/>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3C3DE91-4BE8-0E8C-2E23-8CC705D7D10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12D7AD5-7595-4A73-40B9-8B778A3632C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FD047FD-A0ED-1B23-C148-2C1A9A8B359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7540344-36F2-0631-3B38-903E57B7C14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E6CF318-6F02-BC86-0203-FE5C39AEDE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E882CB5-A2EC-7472-C192-ED25FCE7C2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11E985C-13B1-7253-1912-2F719D7180D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A8A7BF41-85F9-CF50-61DF-B353EED131B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B35D397-257A-3AD4-8F0D-887E488A7A6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0A4D3EF-09FC-AE97-3C33-E9DB27D7E44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64B8325-47AD-B434-120A-B8D822C60B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A9BFD83-16C2-ECD8-F4A2-E289843D9F77}"/>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D9376AE-4F5F-AF62-89F0-5CFA6075FAD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FC8946C-51BF-EAF8-B0E3-FB431A81D7C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7D1470E-5456-F2C5-DDEF-6BBEE7DDF1B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A9DE6F-A056-C493-C0E0-15AEF3F1827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A8765B7-AAA5-A66B-3D83-C68BEF962AD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0370BE0-5455-A4AC-EEED-F094A47F7B1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A8343E3-5B29-5417-F49C-3C31DB91372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5F50D3CD-473C-83FA-A0FB-F807EC274C5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B36BA02-189D-2342-BC3B-7F32F5B0060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93E87DD-B931-B162-0343-022A81A7B46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C08A5A6-B349-5B44-1246-EFB560DD34B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7734C09-C0EA-E4C8-8A96-1D479C55503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B7FA1D0-4479-6EB0-762F-BA086FF5D13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700B7BC-DA9A-2CE4-B170-290F6F2AE894}"/>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5CE05F8-4680-DD12-B32B-A870DE78187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F9A9F2A-DB2E-D23E-7CE5-02D8556D51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A89B5799-E567-A41A-58E8-B10297228FF9}"/>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EB15294A-CA6E-7F41-0936-5DEB2B5472B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2169A1D-D9FA-6CF0-5A55-B764D8486BD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8525313-CFD6-2E25-3D8F-12C44429240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315A949-590F-F6D7-969B-014CEAE0F3C1}"/>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5F095DF6-037D-0D7B-BC83-82F869C3822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5D306F87-E457-C2C1-65F3-6F50A601885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8288A213-DBCB-05CC-73DB-F8D7EFFBEAE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46AE24AC-05D4-D0AA-B23F-020D66D3867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形状 331">
              <a:extLst>
                <a:ext uri="{FF2B5EF4-FFF2-40B4-BE49-F238E27FC236}">
                  <a16:creationId xmlns:a16="http://schemas.microsoft.com/office/drawing/2014/main" id="{731AD363-98C7-B7D2-70FB-A7D529ABB48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形状 332">
              <a:extLst>
                <a:ext uri="{FF2B5EF4-FFF2-40B4-BE49-F238E27FC236}">
                  <a16:creationId xmlns:a16="http://schemas.microsoft.com/office/drawing/2014/main" id="{8658BA92-0043-6892-B1DF-46949A74999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988341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E019577A-E4F1-4654-B15B-24BE706EA7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13420" y="6367583"/>
            <a:ext cx="1811023" cy="317013"/>
          </a:xfrm>
          <a:prstGeom prst="rect">
            <a:avLst/>
          </a:prstGeom>
        </p:spPr>
      </p:pic>
      <p:grpSp>
        <p:nvGrpSpPr>
          <p:cNvPr id="119" name="组合 118">
            <a:extLst>
              <a:ext uri="{FF2B5EF4-FFF2-40B4-BE49-F238E27FC236}">
                <a16:creationId xmlns:a16="http://schemas.microsoft.com/office/drawing/2014/main" id="{808D0187-5B2E-6D5A-1812-D704BFD0AE7D}"/>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BF4C81C0-F099-4AD6-1C3B-E40D25050BB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A314982-56C5-1404-CC22-04093F5D91F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43D90D9-8210-3BDF-2F61-FDC8A232E00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81E64E4-8E4A-058C-FAF5-0B8CD330BF9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E0B23FD-2932-C818-2AB9-C40BE677441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6EE4BD0D-8A03-8C4B-4AB3-8F69C680F5E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0B77FD0C-6361-8D30-C5FC-EC98D7A3AC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ACE3487-9F1A-1F29-0CAF-439C23D05FE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35B14B0-7D2F-8BE9-ADCD-7FD9FBCE43FB}"/>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469BD40-F327-FC96-DEDD-5D45D6067B8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E860BAB-9CDF-609A-C261-ACD569D2678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6E05486A-F1BE-BE88-4204-8D9D8CE6908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261D603-9840-AC74-5ACB-FD6AA5D8B49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56417-EB0C-14EB-730E-1ACA7B7D17D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CBCB4E2-9A76-F028-D887-01108BD41F0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DCCEED0-7919-8A73-4E38-2E4A8441C4F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62330AA-D98C-AFAD-194B-0015CAB95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8A5BCCF5-1F93-21E0-B25A-CBA4F6A63A9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C1BE68F-C976-3B99-0330-18940B1438B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1C082F3E-E84E-6AFE-B581-DDA31C09845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A319EEEB-20D2-13D9-DCB8-CE96E321D2A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AAFE64C-F1A1-EBED-9CC4-D57A799CBCE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345DF9E-AB32-02E6-99EF-9E925EE813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E96DF-1945-4FD4-2F82-ADEA5904759D}"/>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A029B4BA-8AD9-1AE4-2F29-693271445ED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A03D6169-A5A7-C2D5-2E72-379BD1722BD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76395C3-EC87-25A5-0787-3FB1BAE8821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8362D73-FE26-8EC0-835C-F06546D90CF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1870BE-A512-E608-EF40-D6D8232D77A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13F82E0-CA7F-9595-4C59-D19CE0FFF8A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A5E4DA8-9D9D-A01B-F84E-76C4FA1A879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D870BCA-3E0B-A929-1BD3-C5A02BD628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F78AF2D-EDE3-62B6-5811-43A6BC8307F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76F3592-81DF-BCCD-462F-9180A02AD3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4912F64-7B56-0292-652E-805DBA89E0E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40CD958A-4202-7628-F29E-BAA7F457FBC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7B859D1-9FFC-D350-392D-5C6F73B92C2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2C4223A-74B4-0ECC-4CB2-3225D614BD0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D9E00C0-38FD-339D-A4EE-673E67C3531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25240B9B-A806-4658-B86B-8EAF8D76445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CC64463-CBBA-9FB0-5278-CBAF1ADA6E5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254FE235-E2AF-D873-B107-8CAD74112FD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207D95E-97ED-0A65-BCCF-FFD16B6AFFE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2C87C60-492F-14D3-A604-AD947D6D040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8A05A77-0F81-81EB-01A1-4432508C6E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F43B84E-7881-9653-83DA-39F577ED8D71}"/>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2DBF95-716C-7007-C44F-515659C1AD1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C1361F-CEAA-6B66-E08E-AE4062AD3236}"/>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D5CA8C9-C2EF-8817-C6AA-5BE608DE668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6ACFB38-2C7E-AB65-F6E5-A9E300CF5C8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CD10E69-B4AA-0EC4-EC51-745ECEA9295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0049E81-F965-1747-0547-820056B9748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63A8BDB-95BF-B96D-6AA4-42B97C642D0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4D695AAB-179C-19E6-3B26-86BDA4693A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98B0099-ACDF-E569-112D-2E8694405A8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671F248-2BAC-D08B-D65C-8B1B3C07A6C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8AA442-14A0-6DF1-9FF1-0CF7B0A764C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26125A22-2448-9272-03A9-89FB99FD4C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B28650F-9DF3-228B-DE34-A6702AF1C6E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5BBE127-B780-32A1-6C9D-886A1A9A7BB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D789D65-B475-9B34-FA60-2F57BEE7A68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3F89378-FD51-7996-459B-96B0EAEF3CA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90C5EAD-D246-8D13-4BCA-EBA6286E945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DAAA824-BDA7-6AC8-76D7-69451DF4B47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E99616F-57D2-B523-73FF-CDF77C8B567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64BEAF3-478C-F53A-474B-68057AB287A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7FDBE002-3500-B0AD-E8F5-E824A3561CE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9C585D8-7226-A770-FB2D-D100DC751125}"/>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75EB57B-1646-909B-B61F-8A33204F72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5E5E1BC-65A8-62B7-C770-F7F6F962A29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ACAC7F7-0F53-62FC-B670-8B71FF2EA9A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1BBD0C2-F9EC-C133-3D5C-E26936E811A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9A671CE-165C-7C18-948E-520A58D48D23}"/>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7442C9-1D5C-2FAF-53B9-F975C268C74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A944CDC-427B-CF23-6C14-4083FFA6B34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99583D1-2680-FE62-DE0B-2BE6B512EA4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D6AEB4-F30D-67E2-1304-D2A1C2DB624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5EFC725-2827-D7FB-2C27-F0317337B3C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FBAF5D4F-AC2E-B8A2-568B-648D4BCDF03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41D77-C89D-D8E2-DAAC-B1EBD887D0E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28D056D-86EA-ACEB-D463-5E8B278ECFE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81A9647-CCB2-D7F4-357D-23F6A88F7DB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3CC9F9A-DCE8-71C6-0E26-F6D81D95AEF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46E87EFB-4342-FADA-3AB7-713B04A33FE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9DFCB3E-B7C7-6217-8222-6DB39339DFC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A404EFC-4486-A0DA-0D24-DCD7F331530F}"/>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8F0797C-E46B-B851-B4E7-EE9E920F72F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46901DC-6412-0EA2-5DF6-384296FAAD7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3AD2BF4-D040-2407-61A0-9F8C9B5890E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834BBE7-91DB-8F7E-F9CB-5990EFE01C4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93566287"/>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96C9529E-7C14-4014-B427-7BA1881BB5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33E4E711-212A-4F84-A373-D7DB51C4E2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a16="http://schemas.microsoft.com/office/drawing/2014/main" id="{F09E6144-9053-4DB4-A227-51384C2100F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微软雅黑" panose="020B0503020204020204" pitchFamily="34" charset="-122"/>
                <a:ea typeface="微软雅黑" panose="020B0503020204020204" pitchFamily="34" charset="-122"/>
              </a:defRPr>
            </a:lvl1pPr>
          </a:lstStyle>
          <a:p>
            <a:fld id="{F160A44F-5095-4401-ACDB-4F844958E49A}" type="datetimeFigureOut">
              <a:rPr lang="zh-CN" altLang="en-US" smtClean="0"/>
              <a:pPr/>
              <a:t>2025/6/10</a:t>
            </a:fld>
            <a:endParaRPr lang="zh-CN" altLang="en-US" dirty="0"/>
          </a:p>
        </p:txBody>
      </p:sp>
      <p:sp>
        <p:nvSpPr>
          <p:cNvPr id="5" name="页脚占位符 4">
            <a:extLst>
              <a:ext uri="{FF2B5EF4-FFF2-40B4-BE49-F238E27FC236}">
                <a16:creationId xmlns:a16="http://schemas.microsoft.com/office/drawing/2014/main" id="{59EA024E-21EE-4A3B-B158-F7AED2C99A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微软雅黑" panose="020B0503020204020204" pitchFamily="34" charset="-122"/>
                <a:ea typeface="微软雅黑" panose="020B0503020204020204" pitchFamily="34" charset="-122"/>
              </a:defRPr>
            </a:lvl1pPr>
          </a:lstStyle>
          <a:p>
            <a:endParaRPr lang="zh-CN" altLang="en-US" dirty="0"/>
          </a:p>
        </p:txBody>
      </p:sp>
      <p:sp>
        <p:nvSpPr>
          <p:cNvPr id="6" name="灯片编号占位符 5">
            <a:extLst>
              <a:ext uri="{FF2B5EF4-FFF2-40B4-BE49-F238E27FC236}">
                <a16:creationId xmlns:a16="http://schemas.microsoft.com/office/drawing/2014/main" id="{20D9841C-2849-4A25-AA7A-36E455AA9B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微软雅黑" panose="020B0503020204020204" pitchFamily="34" charset="-122"/>
                <a:ea typeface="微软雅黑" panose="020B0503020204020204" pitchFamily="34" charset="-122"/>
              </a:defRPr>
            </a:lvl1pPr>
          </a:lstStyle>
          <a:p>
            <a:fld id="{62752F19-9BDA-4BF4-9C8C-5D9890F15DFC}" type="slidenum">
              <a:rPr lang="zh-CN" altLang="en-US" smtClean="0"/>
              <a:pPr/>
              <a:t>‹#›</a:t>
            </a:fld>
            <a:endParaRPr lang="zh-CN" altLang="en-US" dirty="0"/>
          </a:p>
        </p:txBody>
      </p:sp>
      <p:sp>
        <p:nvSpPr>
          <p:cNvPr id="13" name="矩形 12">
            <a:extLst>
              <a:ext uri="{FF2B5EF4-FFF2-40B4-BE49-F238E27FC236}">
                <a16:creationId xmlns:a16="http://schemas.microsoft.com/office/drawing/2014/main" id="{CEAE03AF-ACEB-4F6B-AB55-4E79BCF9D785}"/>
              </a:ext>
            </a:extLst>
          </p:cNvPr>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79580451"/>
      </p:ext>
    </p:extLst>
  </p:cSld>
  <p:clrMap bg1="lt1" tx1="dk1" bg2="lt2" tx2="dk2" accent1="accent1" accent2="accent2" accent3="accent3" accent4="accent4" accent5="accent5" accent6="accent6" hlink="hlink" folHlink="folHlink"/>
  <p:sldLayoutIdLst>
    <p:sldLayoutId id="2147483671" r:id="rId1"/>
    <p:sldLayoutId id="2147483705" r:id="rId2"/>
    <p:sldLayoutId id="2147483701" r:id="rId3"/>
    <p:sldLayoutId id="2147483702" r:id="rId4"/>
    <p:sldLayoutId id="2147483704" r:id="rId5"/>
    <p:sldLayoutId id="2147483700" r:id="rId6"/>
    <p:sldLayoutId id="2147483728" r:id="rId7"/>
    <p:sldLayoutId id="2147483695" r:id="rId8"/>
    <p:sldLayoutId id="2147483696" r:id="rId9"/>
    <p:sldLayoutId id="2147483698" r:id="rId10"/>
    <p:sldLayoutId id="2147483697" r:id="rId11"/>
    <p:sldLayoutId id="2147483660" r:id="rId12"/>
    <p:sldLayoutId id="2147483670" r:id="rId13"/>
    <p:sldLayoutId id="2147483661" r:id="rId14"/>
    <p:sldLayoutId id="2147483662" r:id="rId15"/>
    <p:sldLayoutId id="2147483663" r:id="rId16"/>
    <p:sldLayoutId id="2147483664" r:id="rId17"/>
    <p:sldLayoutId id="2147483665" r:id="rId18"/>
    <p:sldLayoutId id="2147483666" r:id="rId19"/>
    <p:sldLayoutId id="2147483667" r:id="rId20"/>
    <p:sldLayoutId id="2147483676" r:id="rId21"/>
    <p:sldLayoutId id="2147483677" r:id="rId22"/>
    <p:sldLayoutId id="2147483706" r:id="rId23"/>
    <p:sldLayoutId id="2147483707" r:id="rId24"/>
    <p:sldLayoutId id="2147483708" r:id="rId25"/>
    <p:sldLayoutId id="2147483721" r:id="rId26"/>
    <p:sldLayoutId id="2147483722" r:id="rId27"/>
    <p:sldLayoutId id="2147483723" r:id="rId28"/>
    <p:sldLayoutId id="2147483724" r:id="rId29"/>
    <p:sldLayoutId id="2147483725" r:id="rId30"/>
    <p:sldLayoutId id="2147483726" r:id="rId31"/>
    <p:sldLayoutId id="2147483684" r:id="rId32"/>
    <p:sldLayoutId id="2147483688" r:id="rId33"/>
    <p:sldLayoutId id="2147483689" r:id="rId34"/>
    <p:sldLayoutId id="2147483690" r:id="rId35"/>
    <p:sldLayoutId id="2147483715" r:id="rId36"/>
    <p:sldLayoutId id="2147483716" r:id="rId37"/>
    <p:sldLayoutId id="2147483717" r:id="rId38"/>
    <p:sldLayoutId id="2147483718" r:id="rId39"/>
    <p:sldLayoutId id="2147483719" r:id="rId40"/>
    <p:sldLayoutId id="2147483720" r:id="rId41"/>
    <p:sldLayoutId id="2147483691" r:id="rId42"/>
    <p:sldLayoutId id="2147483692" r:id="rId43"/>
    <p:sldLayoutId id="2147483693" r:id="rId44"/>
    <p:sldLayoutId id="2147483694" r:id="rId45"/>
    <p:sldLayoutId id="2147483709" r:id="rId46"/>
    <p:sldLayoutId id="2147483710" r:id="rId47"/>
    <p:sldLayoutId id="2147483711" r:id="rId48"/>
    <p:sldLayoutId id="2147483712" r:id="rId49"/>
    <p:sldLayoutId id="2147483713" r:id="rId50"/>
    <p:sldLayoutId id="2147483714" r:id="rId51"/>
    <p:sldLayoutId id="2147483683" r:id="rId52"/>
    <p:sldLayoutId id="2147483727" r:id="rId53"/>
    <p:sldLayoutId id="2147483649" r:id="rId54"/>
    <p:sldLayoutId id="2147483650" r:id="rId55"/>
    <p:sldLayoutId id="2147483651" r:id="rId56"/>
    <p:sldLayoutId id="2147483652" r:id="rId57"/>
    <p:sldLayoutId id="2147483653" r:id="rId58"/>
    <p:sldLayoutId id="2147483654" r:id="rId59"/>
    <p:sldLayoutId id="2147483655" r:id="rId60"/>
    <p:sldLayoutId id="2147483656" r:id="rId61"/>
    <p:sldLayoutId id="2147483657" r:id="rId62"/>
    <p:sldLayoutId id="2147483658" r:id="rId63"/>
    <p:sldLayoutId id="2147483659" r:id="rId64"/>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40" userDrawn="1">
          <p15:clr>
            <a:srgbClr val="F26B43"/>
          </p15:clr>
        </p15:guide>
        <p15:guide id="2" pos="3840" userDrawn="1">
          <p15:clr>
            <a:srgbClr val="F26B43"/>
          </p15:clr>
        </p15:guide>
        <p15:guide id="3" orient="horz" pos="80" userDrawn="1">
          <p15:clr>
            <a:srgbClr val="F26B43"/>
          </p15:clr>
        </p15:guide>
        <p15:guide id="4" orient="horz" pos="4144" userDrawn="1">
          <p15:clr>
            <a:srgbClr val="F26B43"/>
          </p15:clr>
        </p15:guide>
        <p15:guide id="5" pos="344" userDrawn="1">
          <p15:clr>
            <a:srgbClr val="F26B43"/>
          </p15:clr>
        </p15:guide>
        <p15:guide id="6" pos="7328" userDrawn="1">
          <p15:clr>
            <a:srgbClr val="F26B43"/>
          </p15:clr>
        </p15:guide>
        <p15:guide id="7" orient="horz" pos="344" userDrawn="1">
          <p15:clr>
            <a:srgbClr val="F26B43"/>
          </p15:clr>
        </p15:guide>
        <p15:guide id="8" orient="horz" pos="560" userDrawn="1">
          <p15:clr>
            <a:srgbClr val="F26B43"/>
          </p15:clr>
        </p15:guide>
        <p15:guide id="9" orient="horz" pos="3928"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10.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49.emf"/><Relationship Id="rId7" Type="http://schemas.openxmlformats.org/officeDocument/2006/relationships/image" Target="../media/image53.png"/><Relationship Id="rId2" Type="http://schemas.openxmlformats.org/officeDocument/2006/relationships/notesSlide" Target="../notesSlides/notesSlide7.xml"/><Relationship Id="rId1" Type="http://schemas.openxmlformats.org/officeDocument/2006/relationships/slideLayout" Target="../slideLayouts/slideLayout11.xml"/><Relationship Id="rId6" Type="http://schemas.openxmlformats.org/officeDocument/2006/relationships/image" Target="../media/image52.emf"/><Relationship Id="rId5" Type="http://schemas.openxmlformats.org/officeDocument/2006/relationships/image" Target="../media/image51.emf"/><Relationship Id="rId10" Type="http://schemas.openxmlformats.org/officeDocument/2006/relationships/image" Target="../media/image56.png"/><Relationship Id="rId4" Type="http://schemas.openxmlformats.org/officeDocument/2006/relationships/image" Target="../media/image50.jpg"/><Relationship Id="rId9" Type="http://schemas.openxmlformats.org/officeDocument/2006/relationships/image" Target="../media/image55.png"/></Relationships>
</file>

<file path=ppt/slides/_rels/slide11.xml.rels><?xml version="1.0" encoding="UTF-8" standalone="yes"?>
<Relationships xmlns="http://schemas.openxmlformats.org/package/2006/relationships"><Relationship Id="rId8" Type="http://schemas.openxmlformats.org/officeDocument/2006/relationships/image" Target="../media/image61.jpeg"/><Relationship Id="rId13" Type="http://schemas.openxmlformats.org/officeDocument/2006/relationships/image" Target="../media/image66.png"/><Relationship Id="rId18" Type="http://schemas.openxmlformats.org/officeDocument/2006/relationships/image" Target="../media/image70.jpeg"/><Relationship Id="rId26" Type="http://schemas.microsoft.com/office/2007/relationships/hdphoto" Target="../media/hdphoto5.wdp"/><Relationship Id="rId3" Type="http://schemas.openxmlformats.org/officeDocument/2006/relationships/image" Target="../media/image57.jpg"/><Relationship Id="rId21" Type="http://schemas.openxmlformats.org/officeDocument/2006/relationships/image" Target="../media/image73.jpeg"/><Relationship Id="rId7" Type="http://schemas.openxmlformats.org/officeDocument/2006/relationships/image" Target="../media/image60.jpeg"/><Relationship Id="rId12" Type="http://schemas.openxmlformats.org/officeDocument/2006/relationships/image" Target="../media/image65.jpeg"/><Relationship Id="rId17" Type="http://schemas.openxmlformats.org/officeDocument/2006/relationships/image" Target="../media/image69.jpeg"/><Relationship Id="rId25" Type="http://schemas.openxmlformats.org/officeDocument/2006/relationships/image" Target="../media/image77.png"/><Relationship Id="rId2" Type="http://schemas.openxmlformats.org/officeDocument/2006/relationships/notesSlide" Target="../notesSlides/notesSlide8.xml"/><Relationship Id="rId16" Type="http://schemas.microsoft.com/office/2007/relationships/hdphoto" Target="../media/hdphoto4.wdp"/><Relationship Id="rId20" Type="http://schemas.openxmlformats.org/officeDocument/2006/relationships/image" Target="../media/image72.jpeg"/><Relationship Id="rId1" Type="http://schemas.openxmlformats.org/officeDocument/2006/relationships/slideLayout" Target="../slideLayouts/slideLayout11.xml"/><Relationship Id="rId6" Type="http://schemas.openxmlformats.org/officeDocument/2006/relationships/image" Target="cid:013FF8A5-E2DD-44F6-9457-947CF7950D2A" TargetMode="External"/><Relationship Id="rId11" Type="http://schemas.openxmlformats.org/officeDocument/2006/relationships/image" Target="../media/image64.jpg"/><Relationship Id="rId24" Type="http://schemas.openxmlformats.org/officeDocument/2006/relationships/image" Target="../media/image76.jpeg"/><Relationship Id="rId5" Type="http://schemas.openxmlformats.org/officeDocument/2006/relationships/image" Target="../media/image59.jpeg"/><Relationship Id="rId15" Type="http://schemas.openxmlformats.org/officeDocument/2006/relationships/image" Target="../media/image68.png"/><Relationship Id="rId23" Type="http://schemas.openxmlformats.org/officeDocument/2006/relationships/image" Target="../media/image75.jpeg"/><Relationship Id="rId28" Type="http://schemas.openxmlformats.org/officeDocument/2006/relationships/image" Target="../media/image79.png"/><Relationship Id="rId10" Type="http://schemas.openxmlformats.org/officeDocument/2006/relationships/image" Target="../media/image63.png"/><Relationship Id="rId19" Type="http://schemas.openxmlformats.org/officeDocument/2006/relationships/image" Target="../media/image71.jpeg"/><Relationship Id="rId4" Type="http://schemas.openxmlformats.org/officeDocument/2006/relationships/image" Target="../media/image58.jpg"/><Relationship Id="rId9" Type="http://schemas.openxmlformats.org/officeDocument/2006/relationships/image" Target="../media/image62.jpeg"/><Relationship Id="rId14" Type="http://schemas.microsoft.com/office/2007/relationships/hdphoto" Target="../media/hdphoto3.wdp"/><Relationship Id="rId22" Type="http://schemas.openxmlformats.org/officeDocument/2006/relationships/image" Target="../media/image74.jpeg"/><Relationship Id="rId27" Type="http://schemas.openxmlformats.org/officeDocument/2006/relationships/image" Target="../media/image78.jpeg"/></Relationships>
</file>

<file path=ppt/slides/_rels/slide1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xml"/><Relationship Id="rId1" Type="http://schemas.openxmlformats.org/officeDocument/2006/relationships/slideLayout" Target="../slideLayouts/slideLayout11.xml"/><Relationship Id="rId5" Type="http://schemas.openxmlformats.org/officeDocument/2006/relationships/image" Target="../media/image81.emf"/><Relationship Id="rId4" Type="http://schemas.openxmlformats.org/officeDocument/2006/relationships/image" Target="../media/image8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0.xml"/><Relationship Id="rId1" Type="http://schemas.openxmlformats.org/officeDocument/2006/relationships/slideLayout" Target="../slideLayouts/slideLayout11.xml"/><Relationship Id="rId4" Type="http://schemas.openxmlformats.org/officeDocument/2006/relationships/image" Target="../media/image270.png"/></Relationships>
</file>

<file path=ppt/slides/_rels/slide15.xml.rels><?xml version="1.0" encoding="UTF-8" standalone="yes"?>
<Relationships xmlns="http://schemas.openxmlformats.org/package/2006/relationships"><Relationship Id="rId8" Type="http://schemas.openxmlformats.org/officeDocument/2006/relationships/image" Target="../media/image350.png"/><Relationship Id="rId13" Type="http://schemas.openxmlformats.org/officeDocument/2006/relationships/image" Target="../media/image400.png"/><Relationship Id="rId3" Type="http://schemas.openxmlformats.org/officeDocument/2006/relationships/image" Target="../media/image300.png"/><Relationship Id="rId7" Type="http://schemas.openxmlformats.org/officeDocument/2006/relationships/image" Target="../media/image340.png"/><Relationship Id="rId12" Type="http://schemas.openxmlformats.org/officeDocument/2006/relationships/image" Target="../media/image84.png"/><Relationship Id="rId2" Type="http://schemas.openxmlformats.org/officeDocument/2006/relationships/image" Target="../media/image290.png"/><Relationship Id="rId1" Type="http://schemas.openxmlformats.org/officeDocument/2006/relationships/slideLayout" Target="../slideLayouts/slideLayout11.xml"/><Relationship Id="rId6" Type="http://schemas.openxmlformats.org/officeDocument/2006/relationships/image" Target="../media/image330.png"/><Relationship Id="rId11" Type="http://schemas.openxmlformats.org/officeDocument/2006/relationships/image" Target="../media/image380.png"/><Relationship Id="rId5" Type="http://schemas.openxmlformats.org/officeDocument/2006/relationships/image" Target="../media/image320.png"/><Relationship Id="rId15" Type="http://schemas.openxmlformats.org/officeDocument/2006/relationships/image" Target="../media/image420.png"/><Relationship Id="rId10" Type="http://schemas.openxmlformats.org/officeDocument/2006/relationships/image" Target="../media/image370.png"/><Relationship Id="rId4" Type="http://schemas.openxmlformats.org/officeDocument/2006/relationships/image" Target="../media/image310.png"/><Relationship Id="rId9" Type="http://schemas.openxmlformats.org/officeDocument/2006/relationships/image" Target="../media/image360.png"/><Relationship Id="rId14" Type="http://schemas.openxmlformats.org/officeDocument/2006/relationships/image" Target="../media/image85.png"/></Relationships>
</file>

<file path=ppt/slides/_rels/slide1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1.xml"/><Relationship Id="rId1" Type="http://schemas.openxmlformats.org/officeDocument/2006/relationships/slideLayout" Target="../slideLayouts/slideLayout11.xml"/><Relationship Id="rId4" Type="http://schemas.openxmlformats.org/officeDocument/2006/relationships/image" Target="../media/image43.jpeg"/></Relationships>
</file>

<file path=ppt/slides/_rels/slide1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6.xml"/><Relationship Id="rId1" Type="http://schemas.openxmlformats.org/officeDocument/2006/relationships/slideLayout" Target="../slideLayouts/slideLayout11.xml"/><Relationship Id="rId5" Type="http://schemas.openxmlformats.org/officeDocument/2006/relationships/image" Target="../media/image92.jpeg"/><Relationship Id="rId4" Type="http://schemas.openxmlformats.org/officeDocument/2006/relationships/image" Target="../media/image91.png"/></Relationships>
</file>

<file path=ppt/slides/_rels/slide2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7.xml"/><Relationship Id="rId1" Type="http://schemas.openxmlformats.org/officeDocument/2006/relationships/slideLayout" Target="../slideLayouts/slideLayout11.xml"/><Relationship Id="rId6" Type="http://schemas.openxmlformats.org/officeDocument/2006/relationships/image" Target="../media/image95.png"/><Relationship Id="rId5" Type="http://schemas.openxmlformats.org/officeDocument/2006/relationships/image" Target="../media/image94.jpeg"/><Relationship Id="rId4" Type="http://schemas.openxmlformats.org/officeDocument/2006/relationships/image" Target="../media/image45.jpeg"/></Relationships>
</file>

<file path=ppt/slides/_rels/slide2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1.xml"/><Relationship Id="rId4" Type="http://schemas.openxmlformats.org/officeDocument/2006/relationships/image" Target="../media/image27.png"/></Relationships>
</file>

<file path=ppt/slides/_rels/slide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29" Type="http://schemas.openxmlformats.org/officeDocument/2006/relationships/image" Target="../media/image231.png"/><Relationship Id="rId1" Type="http://schemas.openxmlformats.org/officeDocument/2006/relationships/slideLayout" Target="../slideLayouts/slideLayout11.xml"/><Relationship Id="rId6" Type="http://schemas.openxmlformats.org/officeDocument/2006/relationships/image" Target="../media/image47.png"/><Relationship Id="rId11" Type="http://schemas.openxmlformats.org/officeDocument/2006/relationships/image" Target="../media/image67.png"/><Relationship Id="rId5" Type="http://schemas.openxmlformats.org/officeDocument/2006/relationships/image" Target="../media/image46.png"/><Relationship Id="rId15" Type="http://schemas.openxmlformats.org/officeDocument/2006/relationships/image" Target="../media/image29.png"/><Relationship Id="rId28" Type="http://schemas.openxmlformats.org/officeDocument/2006/relationships/image" Target="../media/image221.png"/><Relationship Id="rId4" Type="http://schemas.openxmlformats.org/officeDocument/2006/relationships/image" Target="../media/image45.png"/><Relationship Id="rId14" Type="http://schemas.openxmlformats.org/officeDocument/2006/relationships/image" Target="../media/image50.png"/><Relationship Id="rId27" Type="http://schemas.openxmlformats.org/officeDocument/2006/relationships/image" Target="../media/image211.png"/></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11.xml"/><Relationship Id="rId4" Type="http://schemas.openxmlformats.org/officeDocument/2006/relationships/image" Target="../media/image39.png"/></Relationships>
</file>

<file path=ppt/slides/_rels/slide9.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image" Target="../media/image40.emf"/><Relationship Id="rId7"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11.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3">
            <a:extLst>
              <a:ext uri="{FF2B5EF4-FFF2-40B4-BE49-F238E27FC236}">
                <a16:creationId xmlns:a16="http://schemas.microsoft.com/office/drawing/2014/main" id="{2914FA55-5CE3-4191-A8A8-AC929C7F0BBF}"/>
              </a:ext>
            </a:extLst>
          </p:cNvPr>
          <p:cNvSpPr txBox="1">
            <a:spLocks/>
          </p:cNvSpPr>
          <p:nvPr/>
        </p:nvSpPr>
        <p:spPr>
          <a:xfrm>
            <a:off x="551154" y="5219069"/>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altLang="zh-CN" sz="28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mn-lt"/>
              </a:rPr>
              <a:t>Tianqi Hu</a:t>
            </a:r>
            <a:endParaRPr lang="zh-CN" altLang="en-US" sz="28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mn-lt"/>
            </a:endParaRPr>
          </a:p>
        </p:txBody>
      </p:sp>
      <p:sp>
        <p:nvSpPr>
          <p:cNvPr id="10" name="文本框 9">
            <a:extLst>
              <a:ext uri="{FF2B5EF4-FFF2-40B4-BE49-F238E27FC236}">
                <a16:creationId xmlns:a16="http://schemas.microsoft.com/office/drawing/2014/main" id="{1DED0D46-6E72-4D23-85AF-1818060092FD}"/>
              </a:ext>
            </a:extLst>
          </p:cNvPr>
          <p:cNvSpPr txBox="1"/>
          <p:nvPr/>
        </p:nvSpPr>
        <p:spPr>
          <a:xfrm>
            <a:off x="551155" y="3952316"/>
            <a:ext cx="11070470" cy="1323439"/>
          </a:xfrm>
          <a:prstGeom prst="rect">
            <a:avLst/>
          </a:prstGeom>
          <a:noFill/>
        </p:spPr>
        <p:txBody>
          <a:bodyPr wrap="square">
            <a:spAutoFit/>
          </a:bodyPr>
          <a:lstStyle/>
          <a:p>
            <a:r>
              <a:rPr lang="en-GB" sz="4000" b="1" u="none" strike="noStrike" dirty="0">
                <a:solidFill>
                  <a:schemeClr val="bg1"/>
                </a:solidFill>
                <a:effectLst/>
                <a:latin typeface="Times New Roman" panose="02020603050405020304" pitchFamily="18" charset="0"/>
                <a:cs typeface="Times New Roman" panose="02020603050405020304" pitchFamily="18" charset="0"/>
              </a:rPr>
              <a:t>Searching for the Muon's Electric Dipole Moment by A Compact Frozen-Spin Trap</a:t>
            </a:r>
            <a:endParaRPr lang="zh-CN" altLang="en-US" sz="4000" b="1"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mn-lt"/>
            </a:endParaRPr>
          </a:p>
        </p:txBody>
      </p:sp>
      <p:sp>
        <p:nvSpPr>
          <p:cNvPr id="11" name="文本占位符 3">
            <a:extLst>
              <a:ext uri="{FF2B5EF4-FFF2-40B4-BE49-F238E27FC236}">
                <a16:creationId xmlns:a16="http://schemas.microsoft.com/office/drawing/2014/main" id="{5816E5F0-5A6F-421B-AC9A-9D48ACE177CE}"/>
              </a:ext>
            </a:extLst>
          </p:cNvPr>
          <p:cNvSpPr txBox="1">
            <a:spLocks/>
          </p:cNvSpPr>
          <p:nvPr/>
        </p:nvSpPr>
        <p:spPr>
          <a:xfrm>
            <a:off x="551155" y="5817557"/>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altLang="zh-CN" sz="28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mn-lt"/>
              </a:rPr>
              <a:t>June 10, 2025</a:t>
            </a:r>
            <a:endParaRPr lang="zh-CN" altLang="en-US" sz="28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mn-lt"/>
            </a:endParaRPr>
          </a:p>
        </p:txBody>
      </p:sp>
      <p:sp>
        <p:nvSpPr>
          <p:cNvPr id="2" name="TextBox 1">
            <a:extLst>
              <a:ext uri="{FF2B5EF4-FFF2-40B4-BE49-F238E27FC236}">
                <a16:creationId xmlns:a16="http://schemas.microsoft.com/office/drawing/2014/main" id="{5E919D8A-0303-0142-FF8C-76CAB5EF15F0}"/>
              </a:ext>
            </a:extLst>
          </p:cNvPr>
          <p:cNvSpPr txBox="1"/>
          <p:nvPr/>
        </p:nvSpPr>
        <p:spPr>
          <a:xfrm>
            <a:off x="5207000" y="2895600"/>
            <a:ext cx="184731" cy="369332"/>
          </a:xfrm>
          <a:prstGeom prst="rect">
            <a:avLst/>
          </a:prstGeom>
          <a:noFill/>
        </p:spPr>
        <p:txBody>
          <a:bodyPr wrap="none" rtlCol="0">
            <a:spAutoFit/>
          </a:bodyPr>
          <a:lstStyle/>
          <a:p>
            <a:endParaRPr lang="en-CH"/>
          </a:p>
        </p:txBody>
      </p:sp>
      <p:pic>
        <p:nvPicPr>
          <p:cNvPr id="3" name="Picture 2">
            <a:extLst>
              <a:ext uri="{FF2B5EF4-FFF2-40B4-BE49-F238E27FC236}">
                <a16:creationId xmlns:a16="http://schemas.microsoft.com/office/drawing/2014/main" id="{825AFBAC-49D8-0A54-5793-2FB3431C537F}"/>
              </a:ext>
            </a:extLst>
          </p:cNvPr>
          <p:cNvPicPr>
            <a:picLocks noChangeAspect="1"/>
          </p:cNvPicPr>
          <p:nvPr/>
        </p:nvPicPr>
        <p:blipFill>
          <a:blip r:embed="rId3"/>
          <a:stretch>
            <a:fillRect/>
          </a:stretch>
        </p:blipFill>
        <p:spPr>
          <a:xfrm>
            <a:off x="9702800" y="5188301"/>
            <a:ext cx="2159000" cy="629256"/>
          </a:xfrm>
          <a:prstGeom prst="rect">
            <a:avLst/>
          </a:prstGeom>
        </p:spPr>
      </p:pic>
      <p:pic>
        <p:nvPicPr>
          <p:cNvPr id="8" name="Picture 7">
            <a:extLst>
              <a:ext uri="{FF2B5EF4-FFF2-40B4-BE49-F238E27FC236}">
                <a16:creationId xmlns:a16="http://schemas.microsoft.com/office/drawing/2014/main" id="{AE83CE2C-C6C0-AAF6-228A-168BA017AF5F}"/>
              </a:ext>
            </a:extLst>
          </p:cNvPr>
          <p:cNvPicPr>
            <a:picLocks noChangeAspect="1"/>
          </p:cNvPicPr>
          <p:nvPr/>
        </p:nvPicPr>
        <p:blipFill>
          <a:blip r:embed="rId4"/>
          <a:stretch>
            <a:fillRect/>
          </a:stretch>
        </p:blipFill>
        <p:spPr>
          <a:xfrm>
            <a:off x="8149908" y="5541480"/>
            <a:ext cx="1257330" cy="934938"/>
          </a:xfrm>
          <a:prstGeom prst="rect">
            <a:avLst/>
          </a:prstGeom>
        </p:spPr>
      </p:pic>
    </p:spTree>
    <p:extLst>
      <p:ext uri="{BB962C8B-B14F-4D97-AF65-F5344CB8AC3E}">
        <p14:creationId xmlns:p14="http://schemas.microsoft.com/office/powerpoint/2010/main" val="34127656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FB562D-7C14-1229-31A7-35301D004230}"/>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FA565168-B3B4-7395-2CF2-8895B32317F8}"/>
              </a:ext>
            </a:extLst>
          </p:cNvPr>
          <p:cNvSpPr>
            <a:spLocks noGrp="1"/>
          </p:cNvSpPr>
          <p:nvPr>
            <p:ph type="body" sz="quarter" idx="10"/>
          </p:nvPr>
        </p:nvSpPr>
        <p:spPr>
          <a:xfrm>
            <a:off x="554673" y="320192"/>
            <a:ext cx="7069285" cy="436562"/>
          </a:xfrm>
        </p:spPr>
        <p:txBody>
          <a:bodyPr/>
          <a:lstStyle/>
          <a:p>
            <a:r>
              <a:rPr lang="en" dirty="0"/>
              <a:t>The Experiment - The Trigger detector</a:t>
            </a:r>
            <a:endParaRPr lang="zh-CN" altLang="en-US" dirty="0"/>
          </a:p>
        </p:txBody>
      </p:sp>
      <p:sp>
        <p:nvSpPr>
          <p:cNvPr id="15" name="Content Placeholder 4">
            <a:extLst>
              <a:ext uri="{FF2B5EF4-FFF2-40B4-BE49-F238E27FC236}">
                <a16:creationId xmlns:a16="http://schemas.microsoft.com/office/drawing/2014/main" id="{6CC5C904-0B1F-DE4E-2E3D-F0278BBEDC52}"/>
              </a:ext>
            </a:extLst>
          </p:cNvPr>
          <p:cNvSpPr txBox="1">
            <a:spLocks/>
          </p:cNvSpPr>
          <p:nvPr/>
        </p:nvSpPr>
        <p:spPr>
          <a:xfrm>
            <a:off x="642603" y="891525"/>
            <a:ext cx="6040040" cy="1546007"/>
          </a:xfrm>
          <a:prstGeom prst="rect">
            <a:avLst/>
          </a:prstGeom>
        </p:spPr>
        <p:txBody>
          <a:bodyPr vert="horz" lIns="0" tIns="0" rIns="0" bIns="0" rtlCol="0">
            <a:noAutofit/>
          </a:bodyPr>
          <a:lstStyle>
            <a:lvl1pPr marL="177792" indent="-177792" algn="l" rtl="0" eaLnBrk="1" fontAlgn="base" hangingPunct="1">
              <a:lnSpc>
                <a:spcPct val="110000"/>
              </a:lnSpc>
              <a:spcBef>
                <a:spcPct val="0"/>
              </a:spcBef>
              <a:spcAft>
                <a:spcPct val="0"/>
              </a:spcAft>
              <a:buClr>
                <a:schemeClr val="tx1"/>
              </a:buClr>
              <a:buFont typeface="Arial" panose="020B0604020202020204" pitchFamily="34" charset="0"/>
              <a:buChar char="•"/>
              <a:defRPr sz="1700" kern="1200" spc="0" baseline="0">
                <a:solidFill>
                  <a:schemeClr val="tx1"/>
                </a:solidFill>
                <a:latin typeface="+mn-lt"/>
                <a:ea typeface="+mn-ea"/>
                <a:cs typeface="+mn-cs"/>
              </a:defRPr>
            </a:lvl1pPr>
            <a:lvl2pPr marL="355582" indent="-177792" algn="l" rtl="0" eaLnBrk="1" fontAlgn="base" hangingPunct="1">
              <a:lnSpc>
                <a:spcPct val="110000"/>
              </a:lnSpc>
              <a:spcBef>
                <a:spcPct val="0"/>
              </a:spcBef>
              <a:spcAft>
                <a:spcPct val="0"/>
              </a:spcAft>
              <a:buClr>
                <a:schemeClr val="tx1"/>
              </a:buClr>
              <a:buSzPct val="100000"/>
              <a:buFont typeface="Symbol" panose="05050102010706020507" pitchFamily="18" charset="2"/>
              <a:buChar char="-"/>
              <a:defRPr sz="1700" kern="1200" spc="0" baseline="0">
                <a:solidFill>
                  <a:schemeClr val="tx1"/>
                </a:solidFill>
                <a:latin typeface="+mn-lt"/>
                <a:ea typeface="+mn-ea"/>
                <a:cs typeface="+mn-cs"/>
              </a:defRPr>
            </a:lvl2pPr>
            <a:lvl3pPr marL="539724" indent="-184142" algn="l" rtl="0" eaLnBrk="1" fontAlgn="base" hangingPunct="1">
              <a:lnSpc>
                <a:spcPct val="110000"/>
              </a:lnSpc>
              <a:spcBef>
                <a:spcPct val="0"/>
              </a:spcBef>
              <a:spcAft>
                <a:spcPct val="0"/>
              </a:spcAft>
              <a:buFont typeface="Symbol" panose="05050102010706020507" pitchFamily="18" charset="2"/>
              <a:buChar char="-"/>
              <a:defRPr sz="1700" spc="0" baseline="0">
                <a:solidFill>
                  <a:schemeClr val="tx1"/>
                </a:solidFill>
                <a:latin typeface="+mn-lt"/>
                <a:ea typeface="ＭＳ Ｐゴシック" charset="-128"/>
                <a:cs typeface="ＭＳ Ｐゴシック" charset="-128"/>
              </a:defRPr>
            </a:lvl3pPr>
            <a:lvl4pPr marL="717515" indent="-177792" algn="l" rtl="0" eaLnBrk="1" fontAlgn="base" hangingPunct="1">
              <a:lnSpc>
                <a:spcPct val="110000"/>
              </a:lnSpc>
              <a:spcBef>
                <a:spcPct val="0"/>
              </a:spcBef>
              <a:spcAft>
                <a:spcPct val="0"/>
              </a:spcAft>
              <a:buFont typeface="Symbol" panose="05050102010706020507" pitchFamily="18" charset="2"/>
              <a:buChar char="-"/>
              <a:defRPr sz="1700" kern="1200" spc="0" baseline="0">
                <a:solidFill>
                  <a:schemeClr val="tx1"/>
                </a:solidFill>
                <a:latin typeface="+mn-lt"/>
                <a:ea typeface="ＭＳ Ｐゴシック" charset="0"/>
                <a:cs typeface="ＭＳ Ｐゴシック" charset="0"/>
              </a:defRPr>
            </a:lvl4pPr>
            <a:lvl5pPr marL="895306" indent="-177792" algn="l" rtl="0" eaLnBrk="1" fontAlgn="base" hangingPunct="1">
              <a:lnSpc>
                <a:spcPct val="110000"/>
              </a:lnSpc>
              <a:spcBef>
                <a:spcPct val="0"/>
              </a:spcBef>
              <a:spcAft>
                <a:spcPct val="0"/>
              </a:spcAft>
              <a:buFont typeface="Symbol" panose="05050102010706020507" pitchFamily="18" charset="2"/>
              <a:buChar char="-"/>
              <a:defRPr sz="1700" kern="1200" spc="0" baseline="0">
                <a:solidFill>
                  <a:schemeClr val="tx1"/>
                </a:solidFill>
                <a:latin typeface="+mn-lt"/>
                <a:ea typeface="+mn-ea"/>
                <a:cs typeface="ＭＳ Ｐゴシック" charset="0"/>
              </a:defRPr>
            </a:lvl5pPr>
            <a:lvl6pPr marL="1074685" indent="-179380"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6pPr>
            <a:lvl7pPr marL="1257238" indent="-182554"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7pPr>
            <a:lvl8pPr marL="1436616" indent="-179380"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8pPr>
            <a:lvl9pPr marL="1614408" indent="-177792"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9pPr>
          </a:lstStyle>
          <a:p>
            <a:r>
              <a:rPr lang="en-GB" sz="1800" b="1" dirty="0">
                <a:latin typeface="Times New Roman" panose="02020603050405020304" pitchFamily="18" charset="0"/>
                <a:cs typeface="Times New Roman" panose="02020603050405020304" pitchFamily="18" charset="0"/>
              </a:rPr>
              <a:t>Developed by Shanghai Jiao Tong University</a:t>
            </a:r>
            <a:endParaRPr lang="en-GB" sz="1800" dirty="0">
              <a:latin typeface="Times New Roman" panose="02020603050405020304" pitchFamily="18" charset="0"/>
              <a:cs typeface="Times New Roman" panose="02020603050405020304" pitchFamily="18" charset="0"/>
            </a:endParaRPr>
          </a:p>
          <a:p>
            <a:r>
              <a:rPr lang="en-GB" sz="1800" dirty="0">
                <a:latin typeface="Times New Roman" panose="02020603050405020304" pitchFamily="18" charset="0"/>
                <a:cs typeface="Times New Roman" panose="02020603050405020304" pitchFamily="18" charset="0"/>
              </a:rPr>
              <a:t>Trigger the kicker for storable muons </a:t>
            </a:r>
          </a:p>
          <a:p>
            <a:r>
              <a:rPr lang="en-GB" sz="1800" dirty="0">
                <a:latin typeface="Times New Roman" panose="02020603050405020304" pitchFamily="18" charset="0"/>
                <a:cs typeface="Times New Roman" panose="02020603050405020304" pitchFamily="18" charset="0"/>
              </a:rPr>
              <a:t>~0.4% of the incoming </a:t>
            </a:r>
            <a:r>
              <a:rPr lang="el-GR" sz="1800" dirty="0">
                <a:latin typeface="Times New Roman" panose="02020603050405020304" pitchFamily="18" charset="0"/>
                <a:cs typeface="Times New Roman" panose="02020603050405020304" pitchFamily="18" charset="0"/>
              </a:rPr>
              <a:t>μ </a:t>
            </a:r>
            <a:r>
              <a:rPr lang="en-GB" sz="1800" dirty="0">
                <a:latin typeface="Times New Roman" panose="02020603050405020304" pitchFamily="18" charset="0"/>
                <a:cs typeface="Times New Roman" panose="02020603050405020304" pitchFamily="18" charset="0"/>
              </a:rPr>
              <a:t>are in the acceptance phase space </a:t>
            </a:r>
          </a:p>
          <a:p>
            <a:r>
              <a:rPr lang="en-GB" sz="1800" dirty="0">
                <a:latin typeface="Times New Roman" panose="02020603050405020304" pitchFamily="18" charset="0"/>
                <a:cs typeface="Times New Roman" panose="02020603050405020304" pitchFamily="18" charset="0"/>
              </a:rPr>
              <a:t>Thin gate scintillator with active aperture as veto </a:t>
            </a:r>
          </a:p>
          <a:p>
            <a:r>
              <a:rPr lang="en-GB" sz="1800" dirty="0">
                <a:latin typeface="Times New Roman" panose="02020603050405020304" pitchFamily="18" charset="0"/>
                <a:cs typeface="Times New Roman" panose="02020603050405020304" pitchFamily="18" charset="0"/>
              </a:rPr>
              <a:t>Good performance in the 2024 beam test </a:t>
            </a:r>
          </a:p>
          <a:p>
            <a:r>
              <a:rPr lang="en-GB" sz="1800" dirty="0">
                <a:latin typeface="Times New Roman" panose="02020603050405020304" pitchFamily="18" charset="0"/>
                <a:cs typeface="Times New Roman" panose="02020603050405020304" pitchFamily="18" charset="0"/>
              </a:rPr>
              <a:t>Anti-coincidence efficiency: &gt; 99%, Propagation delay &lt; 5 ns </a:t>
            </a:r>
          </a:p>
        </p:txBody>
      </p:sp>
      <p:pic>
        <p:nvPicPr>
          <p:cNvPr id="6" name="Picture 5">
            <a:extLst>
              <a:ext uri="{FF2B5EF4-FFF2-40B4-BE49-F238E27FC236}">
                <a16:creationId xmlns:a16="http://schemas.microsoft.com/office/drawing/2014/main" id="{23276F76-9CFD-018C-18B5-7DF212763B6A}"/>
              </a:ext>
            </a:extLst>
          </p:cNvPr>
          <p:cNvPicPr>
            <a:picLocks noChangeAspect="1"/>
          </p:cNvPicPr>
          <p:nvPr/>
        </p:nvPicPr>
        <p:blipFill>
          <a:blip r:embed="rId3"/>
          <a:stretch>
            <a:fillRect/>
          </a:stretch>
        </p:blipFill>
        <p:spPr>
          <a:xfrm>
            <a:off x="422387" y="2705969"/>
            <a:ext cx="6096000" cy="3429000"/>
          </a:xfrm>
          <a:prstGeom prst="rect">
            <a:avLst/>
          </a:prstGeom>
        </p:spPr>
      </p:pic>
      <p:pic>
        <p:nvPicPr>
          <p:cNvPr id="8" name="Picture 7">
            <a:extLst>
              <a:ext uri="{FF2B5EF4-FFF2-40B4-BE49-F238E27FC236}">
                <a16:creationId xmlns:a16="http://schemas.microsoft.com/office/drawing/2014/main" id="{EA44D909-3900-53DC-F941-0C015A9DBB7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77061" y="1012156"/>
            <a:ext cx="3916516" cy="2923078"/>
          </a:xfrm>
          <a:prstGeom prst="rect">
            <a:avLst/>
          </a:prstGeom>
        </p:spPr>
      </p:pic>
      <p:sp>
        <p:nvSpPr>
          <p:cNvPr id="9" name="TextBox 8">
            <a:extLst>
              <a:ext uri="{FF2B5EF4-FFF2-40B4-BE49-F238E27FC236}">
                <a16:creationId xmlns:a16="http://schemas.microsoft.com/office/drawing/2014/main" id="{D80DEDB2-126B-2124-3EB9-892F73A2C48E}"/>
              </a:ext>
            </a:extLst>
          </p:cNvPr>
          <p:cNvSpPr txBox="1"/>
          <p:nvPr/>
        </p:nvSpPr>
        <p:spPr>
          <a:xfrm>
            <a:off x="6824661" y="681589"/>
            <a:ext cx="3743481" cy="369332"/>
          </a:xfrm>
          <a:prstGeom prst="rect">
            <a:avLst/>
          </a:prstGeom>
          <a:noFill/>
        </p:spPr>
        <p:txBody>
          <a:bodyPr wrap="square" rtlCol="0">
            <a:spAutoFit/>
          </a:bodyPr>
          <a:lstStyle/>
          <a:p>
            <a:r>
              <a:rPr lang="en-CH" b="1" dirty="0">
                <a:latin typeface="Times New Roman" panose="02020603050405020304" pitchFamily="18" charset="0"/>
                <a:cs typeface="Times New Roman" panose="02020603050405020304" pitchFamily="18" charset="0"/>
              </a:rPr>
              <a:t>Trigger detector prototype, TB2024</a:t>
            </a:r>
          </a:p>
        </p:txBody>
      </p:sp>
      <p:pic>
        <p:nvPicPr>
          <p:cNvPr id="10" name="Picture 9">
            <a:extLst>
              <a:ext uri="{FF2B5EF4-FFF2-40B4-BE49-F238E27FC236}">
                <a16:creationId xmlns:a16="http://schemas.microsoft.com/office/drawing/2014/main" id="{53AF507A-8A3F-FDDC-34A5-1489F811FF85}"/>
              </a:ext>
            </a:extLst>
          </p:cNvPr>
          <p:cNvPicPr>
            <a:picLocks noChangeAspect="1"/>
          </p:cNvPicPr>
          <p:nvPr/>
        </p:nvPicPr>
        <p:blipFill>
          <a:blip r:embed="rId5"/>
          <a:stretch>
            <a:fillRect/>
          </a:stretch>
        </p:blipFill>
        <p:spPr>
          <a:xfrm rot="5400000">
            <a:off x="6950846" y="3723185"/>
            <a:ext cx="1795560" cy="2489200"/>
          </a:xfrm>
          <a:prstGeom prst="rect">
            <a:avLst/>
          </a:prstGeom>
        </p:spPr>
      </p:pic>
      <p:sp>
        <p:nvSpPr>
          <p:cNvPr id="11" name="TextBox 10">
            <a:extLst>
              <a:ext uri="{FF2B5EF4-FFF2-40B4-BE49-F238E27FC236}">
                <a16:creationId xmlns:a16="http://schemas.microsoft.com/office/drawing/2014/main" id="{AFB0AC02-3606-3D5F-F153-B03C3E4D562F}"/>
              </a:ext>
            </a:extLst>
          </p:cNvPr>
          <p:cNvSpPr txBox="1"/>
          <p:nvPr/>
        </p:nvSpPr>
        <p:spPr>
          <a:xfrm>
            <a:off x="6682643" y="5876740"/>
            <a:ext cx="2331965" cy="276999"/>
          </a:xfrm>
          <a:prstGeom prst="rect">
            <a:avLst/>
          </a:prstGeom>
          <a:noFill/>
        </p:spPr>
        <p:txBody>
          <a:bodyPr wrap="square" rtlCol="0">
            <a:spAutoFit/>
          </a:bodyPr>
          <a:lstStyle/>
          <a:p>
            <a:r>
              <a:rPr lang="en-CH" sz="1200" b="1" dirty="0">
                <a:latin typeface="Times New Roman" panose="02020603050405020304" pitchFamily="18" charset="0"/>
                <a:cs typeface="Times New Roman" panose="02020603050405020304" pitchFamily="18" charset="0"/>
              </a:rPr>
              <a:t>A good muon (With LVTTL)</a:t>
            </a:r>
          </a:p>
        </p:txBody>
      </p:sp>
      <p:pic>
        <p:nvPicPr>
          <p:cNvPr id="12" name="Picture 11">
            <a:extLst>
              <a:ext uri="{FF2B5EF4-FFF2-40B4-BE49-F238E27FC236}">
                <a16:creationId xmlns:a16="http://schemas.microsoft.com/office/drawing/2014/main" id="{9BA0F9F2-0F76-4C98-B334-663A17CAEB76}"/>
              </a:ext>
            </a:extLst>
          </p:cNvPr>
          <p:cNvPicPr>
            <a:picLocks noChangeAspect="1"/>
          </p:cNvPicPr>
          <p:nvPr/>
        </p:nvPicPr>
        <p:blipFill>
          <a:blip r:embed="rId6"/>
          <a:stretch>
            <a:fillRect/>
          </a:stretch>
        </p:blipFill>
        <p:spPr>
          <a:xfrm rot="5400000">
            <a:off x="9367778" y="3761079"/>
            <a:ext cx="1795560" cy="2489200"/>
          </a:xfrm>
          <a:prstGeom prst="rect">
            <a:avLst/>
          </a:prstGeom>
        </p:spPr>
      </p:pic>
      <p:sp>
        <p:nvSpPr>
          <p:cNvPr id="13" name="TextBox 12">
            <a:extLst>
              <a:ext uri="{FF2B5EF4-FFF2-40B4-BE49-F238E27FC236}">
                <a16:creationId xmlns:a16="http://schemas.microsoft.com/office/drawing/2014/main" id="{64A6BE41-E2D4-491E-1EC0-FB817ACF70EF}"/>
              </a:ext>
            </a:extLst>
          </p:cNvPr>
          <p:cNvSpPr txBox="1"/>
          <p:nvPr/>
        </p:nvSpPr>
        <p:spPr>
          <a:xfrm>
            <a:off x="9840850" y="4952907"/>
            <a:ext cx="1163563" cy="461665"/>
          </a:xfrm>
          <a:prstGeom prst="rect">
            <a:avLst/>
          </a:prstGeom>
          <a:noFill/>
        </p:spPr>
        <p:txBody>
          <a:bodyPr wrap="square" rtlCol="0">
            <a:spAutoFit/>
          </a:bodyPr>
          <a:lstStyle/>
          <a:p>
            <a:r>
              <a:rPr lang="en-CH" sz="1200" b="1" dirty="0">
                <a:latin typeface="Times New Roman" panose="02020603050405020304" pitchFamily="18" charset="0"/>
                <a:cs typeface="Times New Roman" panose="02020603050405020304" pitchFamily="18" charset="0"/>
              </a:rPr>
              <a:t>Gate: Yes</a:t>
            </a:r>
          </a:p>
          <a:p>
            <a:r>
              <a:rPr lang="en-CH" sz="1200" b="1" dirty="0">
                <a:latin typeface="Times New Roman" panose="02020603050405020304" pitchFamily="18" charset="0"/>
                <a:cs typeface="Times New Roman" panose="02020603050405020304" pitchFamily="18" charset="0"/>
              </a:rPr>
              <a:t>Aperture: Yes</a:t>
            </a:r>
          </a:p>
        </p:txBody>
      </p:sp>
      <p:sp>
        <p:nvSpPr>
          <p:cNvPr id="14" name="TextBox 13">
            <a:extLst>
              <a:ext uri="{FF2B5EF4-FFF2-40B4-BE49-F238E27FC236}">
                <a16:creationId xmlns:a16="http://schemas.microsoft.com/office/drawing/2014/main" id="{CF81E12B-92EE-EBFB-EF8D-807853075D11}"/>
              </a:ext>
            </a:extLst>
          </p:cNvPr>
          <p:cNvSpPr txBox="1"/>
          <p:nvPr/>
        </p:nvSpPr>
        <p:spPr>
          <a:xfrm>
            <a:off x="7771756" y="4925705"/>
            <a:ext cx="1163563" cy="461665"/>
          </a:xfrm>
          <a:prstGeom prst="rect">
            <a:avLst/>
          </a:prstGeom>
          <a:noFill/>
        </p:spPr>
        <p:txBody>
          <a:bodyPr wrap="square" rtlCol="0">
            <a:spAutoFit/>
          </a:bodyPr>
          <a:lstStyle/>
          <a:p>
            <a:r>
              <a:rPr lang="en-CH" sz="1200" b="1" dirty="0">
                <a:latin typeface="Times New Roman" panose="02020603050405020304" pitchFamily="18" charset="0"/>
                <a:cs typeface="Times New Roman" panose="02020603050405020304" pitchFamily="18" charset="0"/>
              </a:rPr>
              <a:t>Gate: Yes</a:t>
            </a:r>
          </a:p>
          <a:p>
            <a:r>
              <a:rPr lang="en-CH" sz="1200" b="1" dirty="0">
                <a:latin typeface="Times New Roman" panose="02020603050405020304" pitchFamily="18" charset="0"/>
                <a:cs typeface="Times New Roman" panose="02020603050405020304" pitchFamily="18" charset="0"/>
              </a:rPr>
              <a:t>Aperture: No</a:t>
            </a:r>
          </a:p>
        </p:txBody>
      </p:sp>
      <p:sp>
        <p:nvSpPr>
          <p:cNvPr id="16" name="TextBox 15">
            <a:extLst>
              <a:ext uri="{FF2B5EF4-FFF2-40B4-BE49-F238E27FC236}">
                <a16:creationId xmlns:a16="http://schemas.microsoft.com/office/drawing/2014/main" id="{8FB864F7-C430-9CEC-38C5-809547CBD05B}"/>
              </a:ext>
            </a:extLst>
          </p:cNvPr>
          <p:cNvSpPr txBox="1"/>
          <p:nvPr/>
        </p:nvSpPr>
        <p:spPr>
          <a:xfrm>
            <a:off x="9145812" y="5879383"/>
            <a:ext cx="2331965" cy="276999"/>
          </a:xfrm>
          <a:prstGeom prst="rect">
            <a:avLst/>
          </a:prstGeom>
          <a:noFill/>
        </p:spPr>
        <p:txBody>
          <a:bodyPr wrap="square" rtlCol="0">
            <a:spAutoFit/>
          </a:bodyPr>
          <a:lstStyle/>
          <a:p>
            <a:r>
              <a:rPr lang="en-CH" sz="1200" b="1" dirty="0">
                <a:latin typeface="Times New Roman" panose="02020603050405020304" pitchFamily="18" charset="0"/>
                <a:cs typeface="Times New Roman" panose="02020603050405020304" pitchFamily="18" charset="0"/>
              </a:rPr>
              <a:t>A bad muon (Without LVTTL)</a:t>
            </a:r>
          </a:p>
        </p:txBody>
      </p:sp>
      <p:pic>
        <p:nvPicPr>
          <p:cNvPr id="18" name="Picture 17">
            <a:extLst>
              <a:ext uri="{FF2B5EF4-FFF2-40B4-BE49-F238E27FC236}">
                <a16:creationId xmlns:a16="http://schemas.microsoft.com/office/drawing/2014/main" id="{B16BBD55-DB55-F079-97DB-555F87B2D9C6}"/>
              </a:ext>
            </a:extLst>
          </p:cNvPr>
          <p:cNvPicPr>
            <a:picLocks noChangeAspect="1"/>
          </p:cNvPicPr>
          <p:nvPr/>
        </p:nvPicPr>
        <p:blipFill>
          <a:blip r:embed="rId7"/>
          <a:stretch>
            <a:fillRect/>
          </a:stretch>
        </p:blipFill>
        <p:spPr>
          <a:xfrm>
            <a:off x="10080378" y="1879126"/>
            <a:ext cx="2111622" cy="1362673"/>
          </a:xfrm>
          <a:prstGeom prst="rect">
            <a:avLst/>
          </a:prstGeom>
        </p:spPr>
      </p:pic>
      <p:pic>
        <p:nvPicPr>
          <p:cNvPr id="3" name="Picture 2">
            <a:extLst>
              <a:ext uri="{FF2B5EF4-FFF2-40B4-BE49-F238E27FC236}">
                <a16:creationId xmlns:a16="http://schemas.microsoft.com/office/drawing/2014/main" id="{CEE2B562-CA07-829A-ACDF-6AF546073B9F}"/>
              </a:ext>
            </a:extLst>
          </p:cNvPr>
          <p:cNvPicPr>
            <a:picLocks noChangeAspect="1"/>
          </p:cNvPicPr>
          <p:nvPr/>
        </p:nvPicPr>
        <p:blipFill>
          <a:blip r:embed="rId8"/>
          <a:stretch>
            <a:fillRect/>
          </a:stretch>
        </p:blipFill>
        <p:spPr>
          <a:xfrm>
            <a:off x="6659651" y="788830"/>
            <a:ext cx="5509357" cy="1728689"/>
          </a:xfrm>
          <a:prstGeom prst="rect">
            <a:avLst/>
          </a:prstGeom>
        </p:spPr>
      </p:pic>
      <p:pic>
        <p:nvPicPr>
          <p:cNvPr id="5" name="Picture 4">
            <a:extLst>
              <a:ext uri="{FF2B5EF4-FFF2-40B4-BE49-F238E27FC236}">
                <a16:creationId xmlns:a16="http://schemas.microsoft.com/office/drawing/2014/main" id="{D21A28FF-CE33-C12D-9707-C64FD252AB16}"/>
              </a:ext>
            </a:extLst>
          </p:cNvPr>
          <p:cNvPicPr>
            <a:picLocks noChangeAspect="1"/>
          </p:cNvPicPr>
          <p:nvPr/>
        </p:nvPicPr>
        <p:blipFill>
          <a:blip r:embed="rId9"/>
          <a:stretch>
            <a:fillRect/>
          </a:stretch>
        </p:blipFill>
        <p:spPr>
          <a:xfrm>
            <a:off x="6611912" y="2441409"/>
            <a:ext cx="5557096" cy="1588624"/>
          </a:xfrm>
          <a:prstGeom prst="rect">
            <a:avLst/>
          </a:prstGeom>
        </p:spPr>
      </p:pic>
      <p:pic>
        <p:nvPicPr>
          <p:cNvPr id="7" name="Picture 6">
            <a:extLst>
              <a:ext uri="{FF2B5EF4-FFF2-40B4-BE49-F238E27FC236}">
                <a16:creationId xmlns:a16="http://schemas.microsoft.com/office/drawing/2014/main" id="{83467CEE-F7A2-C45C-9D98-834EA920CA94}"/>
              </a:ext>
            </a:extLst>
          </p:cNvPr>
          <p:cNvPicPr>
            <a:picLocks noChangeAspect="1"/>
          </p:cNvPicPr>
          <p:nvPr/>
        </p:nvPicPr>
        <p:blipFill>
          <a:blip r:embed="rId10"/>
          <a:stretch>
            <a:fillRect/>
          </a:stretch>
        </p:blipFill>
        <p:spPr>
          <a:xfrm>
            <a:off x="6635780" y="4050730"/>
            <a:ext cx="5557097" cy="1163113"/>
          </a:xfrm>
          <a:prstGeom prst="rect">
            <a:avLst/>
          </a:prstGeom>
        </p:spPr>
      </p:pic>
    </p:spTree>
    <p:extLst>
      <p:ext uri="{BB962C8B-B14F-4D97-AF65-F5344CB8AC3E}">
        <p14:creationId xmlns:p14="http://schemas.microsoft.com/office/powerpoint/2010/main" val="775152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500" fill="hold"/>
                                        <p:tgtEl>
                                          <p:spTgt spid="11"/>
                                        </p:tgtEl>
                                        <p:attrNameLst>
                                          <p:attrName>ppt_x</p:attrName>
                                        </p:attrNameLst>
                                      </p:cBhvr>
                                      <p:tavLst>
                                        <p:tav tm="0">
                                          <p:val>
                                            <p:strVal val="#ppt_x"/>
                                          </p:val>
                                        </p:tav>
                                        <p:tav tm="100000">
                                          <p:val>
                                            <p:strVal val="#ppt_x"/>
                                          </p:val>
                                        </p:tav>
                                      </p:tavLst>
                                    </p:anim>
                                    <p:anim calcmode="lin" valueType="num">
                                      <p:cBhvr additive="base">
                                        <p:cTn id="5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xit" presetSubtype="4" fill="hold" nodeType="clickEffect">
                                  <p:stCondLst>
                                    <p:cond delay="0"/>
                                  </p:stCondLst>
                                  <p:childTnLst>
                                    <p:anim calcmode="lin" valueType="num">
                                      <p:cBhvr additive="base">
                                        <p:cTn id="56" dur="500"/>
                                        <p:tgtEl>
                                          <p:spTgt spid="10"/>
                                        </p:tgtEl>
                                        <p:attrNameLst>
                                          <p:attrName>ppt_x</p:attrName>
                                        </p:attrNameLst>
                                      </p:cBhvr>
                                      <p:tavLst>
                                        <p:tav tm="0">
                                          <p:val>
                                            <p:strVal val="ppt_x"/>
                                          </p:val>
                                        </p:tav>
                                        <p:tav tm="100000">
                                          <p:val>
                                            <p:strVal val="ppt_x"/>
                                          </p:val>
                                        </p:tav>
                                      </p:tavLst>
                                    </p:anim>
                                    <p:anim calcmode="lin" valueType="num">
                                      <p:cBhvr additive="base">
                                        <p:cTn id="57" dur="500"/>
                                        <p:tgtEl>
                                          <p:spTgt spid="10"/>
                                        </p:tgtEl>
                                        <p:attrNameLst>
                                          <p:attrName>ppt_y</p:attrName>
                                        </p:attrNameLst>
                                      </p:cBhvr>
                                      <p:tavLst>
                                        <p:tav tm="0">
                                          <p:val>
                                            <p:strVal val="ppt_y"/>
                                          </p:val>
                                        </p:tav>
                                        <p:tav tm="100000">
                                          <p:val>
                                            <p:strVal val="1+ppt_h/2"/>
                                          </p:val>
                                        </p:tav>
                                      </p:tavLst>
                                    </p:anim>
                                    <p:set>
                                      <p:cBhvr>
                                        <p:cTn id="58" dur="1" fill="hold">
                                          <p:stCondLst>
                                            <p:cond delay="499"/>
                                          </p:stCondLst>
                                        </p:cTn>
                                        <p:tgtEl>
                                          <p:spTgt spid="10"/>
                                        </p:tgtEl>
                                        <p:attrNameLst>
                                          <p:attrName>style.visibility</p:attrName>
                                        </p:attrNameLst>
                                      </p:cBhvr>
                                      <p:to>
                                        <p:strVal val="hidden"/>
                                      </p:to>
                                    </p:set>
                                  </p:childTnLst>
                                </p:cTn>
                              </p:par>
                              <p:par>
                                <p:cTn id="59" presetID="2" presetClass="exit" presetSubtype="4" fill="hold" nodeType="withEffect">
                                  <p:stCondLst>
                                    <p:cond delay="0"/>
                                  </p:stCondLst>
                                  <p:childTnLst>
                                    <p:anim calcmode="lin" valueType="num">
                                      <p:cBhvr additive="base">
                                        <p:cTn id="60" dur="500"/>
                                        <p:tgtEl>
                                          <p:spTgt spid="12"/>
                                        </p:tgtEl>
                                        <p:attrNameLst>
                                          <p:attrName>ppt_x</p:attrName>
                                        </p:attrNameLst>
                                      </p:cBhvr>
                                      <p:tavLst>
                                        <p:tav tm="0">
                                          <p:val>
                                            <p:strVal val="ppt_x"/>
                                          </p:val>
                                        </p:tav>
                                        <p:tav tm="100000">
                                          <p:val>
                                            <p:strVal val="ppt_x"/>
                                          </p:val>
                                        </p:tav>
                                      </p:tavLst>
                                    </p:anim>
                                    <p:anim calcmode="lin" valueType="num">
                                      <p:cBhvr additive="base">
                                        <p:cTn id="61" dur="500"/>
                                        <p:tgtEl>
                                          <p:spTgt spid="12"/>
                                        </p:tgtEl>
                                        <p:attrNameLst>
                                          <p:attrName>ppt_y</p:attrName>
                                        </p:attrNameLst>
                                      </p:cBhvr>
                                      <p:tavLst>
                                        <p:tav tm="0">
                                          <p:val>
                                            <p:strVal val="ppt_y"/>
                                          </p:val>
                                        </p:tav>
                                        <p:tav tm="100000">
                                          <p:val>
                                            <p:strVal val="1+ppt_h/2"/>
                                          </p:val>
                                        </p:tav>
                                      </p:tavLst>
                                    </p:anim>
                                    <p:set>
                                      <p:cBhvr>
                                        <p:cTn id="62" dur="1" fill="hold">
                                          <p:stCondLst>
                                            <p:cond delay="499"/>
                                          </p:stCondLst>
                                        </p:cTn>
                                        <p:tgtEl>
                                          <p:spTgt spid="12"/>
                                        </p:tgtEl>
                                        <p:attrNameLst>
                                          <p:attrName>style.visibility</p:attrName>
                                        </p:attrNameLst>
                                      </p:cBhvr>
                                      <p:to>
                                        <p:strVal val="hidden"/>
                                      </p:to>
                                    </p:set>
                                  </p:childTnLst>
                                </p:cTn>
                              </p:par>
                              <p:par>
                                <p:cTn id="63" presetID="2" presetClass="exit" presetSubtype="4" fill="hold" grpId="1" nodeType="withEffect">
                                  <p:stCondLst>
                                    <p:cond delay="0"/>
                                  </p:stCondLst>
                                  <p:childTnLst>
                                    <p:anim calcmode="lin" valueType="num">
                                      <p:cBhvr additive="base">
                                        <p:cTn id="64" dur="500"/>
                                        <p:tgtEl>
                                          <p:spTgt spid="13"/>
                                        </p:tgtEl>
                                        <p:attrNameLst>
                                          <p:attrName>ppt_x</p:attrName>
                                        </p:attrNameLst>
                                      </p:cBhvr>
                                      <p:tavLst>
                                        <p:tav tm="0">
                                          <p:val>
                                            <p:strVal val="ppt_x"/>
                                          </p:val>
                                        </p:tav>
                                        <p:tav tm="100000">
                                          <p:val>
                                            <p:strVal val="ppt_x"/>
                                          </p:val>
                                        </p:tav>
                                      </p:tavLst>
                                    </p:anim>
                                    <p:anim calcmode="lin" valueType="num">
                                      <p:cBhvr additive="base">
                                        <p:cTn id="65" dur="500"/>
                                        <p:tgtEl>
                                          <p:spTgt spid="13"/>
                                        </p:tgtEl>
                                        <p:attrNameLst>
                                          <p:attrName>ppt_y</p:attrName>
                                        </p:attrNameLst>
                                      </p:cBhvr>
                                      <p:tavLst>
                                        <p:tav tm="0">
                                          <p:val>
                                            <p:strVal val="ppt_y"/>
                                          </p:val>
                                        </p:tav>
                                        <p:tav tm="100000">
                                          <p:val>
                                            <p:strVal val="1+ppt_h/2"/>
                                          </p:val>
                                        </p:tav>
                                      </p:tavLst>
                                    </p:anim>
                                    <p:set>
                                      <p:cBhvr>
                                        <p:cTn id="66" dur="1" fill="hold">
                                          <p:stCondLst>
                                            <p:cond delay="499"/>
                                          </p:stCondLst>
                                        </p:cTn>
                                        <p:tgtEl>
                                          <p:spTgt spid="13"/>
                                        </p:tgtEl>
                                        <p:attrNameLst>
                                          <p:attrName>style.visibility</p:attrName>
                                        </p:attrNameLst>
                                      </p:cBhvr>
                                      <p:to>
                                        <p:strVal val="hidden"/>
                                      </p:to>
                                    </p:set>
                                  </p:childTnLst>
                                </p:cTn>
                              </p:par>
                              <p:par>
                                <p:cTn id="67" presetID="2" presetClass="exit" presetSubtype="4" fill="hold" grpId="1" nodeType="withEffect">
                                  <p:stCondLst>
                                    <p:cond delay="0"/>
                                  </p:stCondLst>
                                  <p:childTnLst>
                                    <p:anim calcmode="lin" valueType="num">
                                      <p:cBhvr additive="base">
                                        <p:cTn id="68" dur="500"/>
                                        <p:tgtEl>
                                          <p:spTgt spid="14"/>
                                        </p:tgtEl>
                                        <p:attrNameLst>
                                          <p:attrName>ppt_x</p:attrName>
                                        </p:attrNameLst>
                                      </p:cBhvr>
                                      <p:tavLst>
                                        <p:tav tm="0">
                                          <p:val>
                                            <p:strVal val="ppt_x"/>
                                          </p:val>
                                        </p:tav>
                                        <p:tav tm="100000">
                                          <p:val>
                                            <p:strVal val="ppt_x"/>
                                          </p:val>
                                        </p:tav>
                                      </p:tavLst>
                                    </p:anim>
                                    <p:anim calcmode="lin" valueType="num">
                                      <p:cBhvr additive="base">
                                        <p:cTn id="69" dur="500"/>
                                        <p:tgtEl>
                                          <p:spTgt spid="14"/>
                                        </p:tgtEl>
                                        <p:attrNameLst>
                                          <p:attrName>ppt_y</p:attrName>
                                        </p:attrNameLst>
                                      </p:cBhvr>
                                      <p:tavLst>
                                        <p:tav tm="0">
                                          <p:val>
                                            <p:strVal val="ppt_y"/>
                                          </p:val>
                                        </p:tav>
                                        <p:tav tm="100000">
                                          <p:val>
                                            <p:strVal val="1+ppt_h/2"/>
                                          </p:val>
                                        </p:tav>
                                      </p:tavLst>
                                    </p:anim>
                                    <p:set>
                                      <p:cBhvr>
                                        <p:cTn id="70" dur="1" fill="hold">
                                          <p:stCondLst>
                                            <p:cond delay="499"/>
                                          </p:stCondLst>
                                        </p:cTn>
                                        <p:tgtEl>
                                          <p:spTgt spid="14"/>
                                        </p:tgtEl>
                                        <p:attrNameLst>
                                          <p:attrName>style.visibility</p:attrName>
                                        </p:attrNameLst>
                                      </p:cBhvr>
                                      <p:to>
                                        <p:strVal val="hidden"/>
                                      </p:to>
                                    </p:set>
                                  </p:childTnLst>
                                </p:cTn>
                              </p:par>
                              <p:par>
                                <p:cTn id="71" presetID="2" presetClass="exit" presetSubtype="4" fill="hold" grpId="1" nodeType="withEffect">
                                  <p:stCondLst>
                                    <p:cond delay="0"/>
                                  </p:stCondLst>
                                  <p:childTnLst>
                                    <p:anim calcmode="lin" valueType="num">
                                      <p:cBhvr additive="base">
                                        <p:cTn id="72" dur="500"/>
                                        <p:tgtEl>
                                          <p:spTgt spid="11"/>
                                        </p:tgtEl>
                                        <p:attrNameLst>
                                          <p:attrName>ppt_x</p:attrName>
                                        </p:attrNameLst>
                                      </p:cBhvr>
                                      <p:tavLst>
                                        <p:tav tm="0">
                                          <p:val>
                                            <p:strVal val="ppt_x"/>
                                          </p:val>
                                        </p:tav>
                                        <p:tav tm="100000">
                                          <p:val>
                                            <p:strVal val="ppt_x"/>
                                          </p:val>
                                        </p:tav>
                                      </p:tavLst>
                                    </p:anim>
                                    <p:anim calcmode="lin" valueType="num">
                                      <p:cBhvr additive="base">
                                        <p:cTn id="73" dur="500"/>
                                        <p:tgtEl>
                                          <p:spTgt spid="11"/>
                                        </p:tgtEl>
                                        <p:attrNameLst>
                                          <p:attrName>ppt_y</p:attrName>
                                        </p:attrNameLst>
                                      </p:cBhvr>
                                      <p:tavLst>
                                        <p:tav tm="0">
                                          <p:val>
                                            <p:strVal val="ppt_y"/>
                                          </p:val>
                                        </p:tav>
                                        <p:tav tm="100000">
                                          <p:val>
                                            <p:strVal val="1+ppt_h/2"/>
                                          </p:val>
                                        </p:tav>
                                      </p:tavLst>
                                    </p:anim>
                                    <p:set>
                                      <p:cBhvr>
                                        <p:cTn id="74" dur="1" fill="hold">
                                          <p:stCondLst>
                                            <p:cond delay="499"/>
                                          </p:stCondLst>
                                        </p:cTn>
                                        <p:tgtEl>
                                          <p:spTgt spid="11"/>
                                        </p:tgtEl>
                                        <p:attrNameLst>
                                          <p:attrName>style.visibility</p:attrName>
                                        </p:attrNameLst>
                                      </p:cBhvr>
                                      <p:to>
                                        <p:strVal val="hidden"/>
                                      </p:to>
                                    </p:set>
                                  </p:childTnLst>
                                </p:cTn>
                              </p:par>
                              <p:par>
                                <p:cTn id="75" presetID="2" presetClass="exit" presetSubtype="4" fill="hold" grpId="1" nodeType="withEffect">
                                  <p:stCondLst>
                                    <p:cond delay="0"/>
                                  </p:stCondLst>
                                  <p:childTnLst>
                                    <p:anim calcmode="lin" valueType="num">
                                      <p:cBhvr additive="base">
                                        <p:cTn id="76" dur="500"/>
                                        <p:tgtEl>
                                          <p:spTgt spid="16"/>
                                        </p:tgtEl>
                                        <p:attrNameLst>
                                          <p:attrName>ppt_x</p:attrName>
                                        </p:attrNameLst>
                                      </p:cBhvr>
                                      <p:tavLst>
                                        <p:tav tm="0">
                                          <p:val>
                                            <p:strVal val="ppt_x"/>
                                          </p:val>
                                        </p:tav>
                                        <p:tav tm="100000">
                                          <p:val>
                                            <p:strVal val="ppt_x"/>
                                          </p:val>
                                        </p:tav>
                                      </p:tavLst>
                                    </p:anim>
                                    <p:anim calcmode="lin" valueType="num">
                                      <p:cBhvr additive="base">
                                        <p:cTn id="77" dur="500"/>
                                        <p:tgtEl>
                                          <p:spTgt spid="16"/>
                                        </p:tgtEl>
                                        <p:attrNameLst>
                                          <p:attrName>ppt_y</p:attrName>
                                        </p:attrNameLst>
                                      </p:cBhvr>
                                      <p:tavLst>
                                        <p:tav tm="0">
                                          <p:val>
                                            <p:strVal val="ppt_y"/>
                                          </p:val>
                                        </p:tav>
                                        <p:tav tm="100000">
                                          <p:val>
                                            <p:strVal val="1+ppt_h/2"/>
                                          </p:val>
                                        </p:tav>
                                      </p:tavLst>
                                    </p:anim>
                                    <p:set>
                                      <p:cBhvr>
                                        <p:cTn id="78" dur="1" fill="hold">
                                          <p:stCondLst>
                                            <p:cond delay="499"/>
                                          </p:stCondLst>
                                        </p:cTn>
                                        <p:tgtEl>
                                          <p:spTgt spid="16"/>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 calcmode="lin" valueType="num">
                                      <p:cBhvr additive="base">
                                        <p:cTn id="83" dur="500" fill="hold"/>
                                        <p:tgtEl>
                                          <p:spTgt spid="7"/>
                                        </p:tgtEl>
                                        <p:attrNameLst>
                                          <p:attrName>ppt_x</p:attrName>
                                        </p:attrNameLst>
                                      </p:cBhvr>
                                      <p:tavLst>
                                        <p:tav tm="0">
                                          <p:val>
                                            <p:strVal val="#ppt_x"/>
                                          </p:val>
                                        </p:tav>
                                        <p:tav tm="100000">
                                          <p:val>
                                            <p:strVal val="#ppt_x"/>
                                          </p:val>
                                        </p:tav>
                                      </p:tavLst>
                                    </p:anim>
                                    <p:anim calcmode="lin" valueType="num">
                                      <p:cBhvr additive="base">
                                        <p:cTn id="84" dur="500" fill="hold"/>
                                        <p:tgtEl>
                                          <p:spTgt spid="7"/>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 calcmode="lin" valueType="num">
                                      <p:cBhvr additive="base">
                                        <p:cTn id="87" dur="500" fill="hold"/>
                                        <p:tgtEl>
                                          <p:spTgt spid="5"/>
                                        </p:tgtEl>
                                        <p:attrNameLst>
                                          <p:attrName>ppt_x</p:attrName>
                                        </p:attrNameLst>
                                      </p:cBhvr>
                                      <p:tavLst>
                                        <p:tav tm="0">
                                          <p:val>
                                            <p:strVal val="#ppt_x"/>
                                          </p:val>
                                        </p:tav>
                                        <p:tav tm="100000">
                                          <p:val>
                                            <p:strVal val="#ppt_x"/>
                                          </p:val>
                                        </p:tav>
                                      </p:tavLst>
                                    </p:anim>
                                    <p:anim calcmode="lin" valueType="num">
                                      <p:cBhvr additive="base">
                                        <p:cTn id="88" dur="500" fill="hold"/>
                                        <p:tgtEl>
                                          <p:spTgt spid="5"/>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3"/>
                                        </p:tgtEl>
                                        <p:attrNameLst>
                                          <p:attrName>style.visibility</p:attrName>
                                        </p:attrNameLst>
                                      </p:cBhvr>
                                      <p:to>
                                        <p:strVal val="visible"/>
                                      </p:to>
                                    </p:set>
                                    <p:anim calcmode="lin" valueType="num">
                                      <p:cBhvr additive="base">
                                        <p:cTn id="91" dur="500" fill="hold"/>
                                        <p:tgtEl>
                                          <p:spTgt spid="3"/>
                                        </p:tgtEl>
                                        <p:attrNameLst>
                                          <p:attrName>ppt_x</p:attrName>
                                        </p:attrNameLst>
                                      </p:cBhvr>
                                      <p:tavLst>
                                        <p:tav tm="0">
                                          <p:val>
                                            <p:strVal val="#ppt_x"/>
                                          </p:val>
                                        </p:tav>
                                        <p:tav tm="100000">
                                          <p:val>
                                            <p:strVal val="#ppt_x"/>
                                          </p:val>
                                        </p:tav>
                                      </p:tavLst>
                                    </p:anim>
                                    <p:anim calcmode="lin" valueType="num">
                                      <p:cBhvr additive="base">
                                        <p:cTn id="9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9" grpId="0"/>
      <p:bldP spid="11" grpId="0"/>
      <p:bldP spid="11" grpId="1"/>
      <p:bldP spid="13" grpId="0"/>
      <p:bldP spid="13" grpId="1"/>
      <p:bldP spid="14" grpId="0"/>
      <p:bldP spid="14" grpId="1"/>
      <p:bldP spid="16" grpId="0"/>
      <p:bldP spid="16"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7A495D-1A2C-B9B6-5C7C-E805A2C8FC3E}"/>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7212F1D6-3308-67D5-6864-76DCF705227C}"/>
              </a:ext>
            </a:extLst>
          </p:cNvPr>
          <p:cNvSpPr>
            <a:spLocks noGrp="1"/>
          </p:cNvSpPr>
          <p:nvPr>
            <p:ph type="body" sz="quarter" idx="10"/>
          </p:nvPr>
        </p:nvSpPr>
        <p:spPr>
          <a:xfrm>
            <a:off x="554673" y="320192"/>
            <a:ext cx="7069285" cy="436562"/>
          </a:xfrm>
        </p:spPr>
        <p:txBody>
          <a:bodyPr/>
          <a:lstStyle/>
          <a:p>
            <a:r>
              <a:rPr lang="en" dirty="0"/>
              <a:t>The Experiment - </a:t>
            </a:r>
            <a:r>
              <a:rPr lang="en-GB" altLang="en-US" dirty="0"/>
              <a:t>Current status &amp; plans</a:t>
            </a:r>
            <a:endParaRPr lang="en-GB" dirty="0"/>
          </a:p>
        </p:txBody>
      </p:sp>
      <p:sp>
        <p:nvSpPr>
          <p:cNvPr id="5" name="Content Placeholder 4">
            <a:extLst>
              <a:ext uri="{FF2B5EF4-FFF2-40B4-BE49-F238E27FC236}">
                <a16:creationId xmlns:a16="http://schemas.microsoft.com/office/drawing/2014/main" id="{D6789168-4CF5-1553-34C3-6F3A0759FB6F}"/>
              </a:ext>
            </a:extLst>
          </p:cNvPr>
          <p:cNvSpPr txBox="1">
            <a:spLocks/>
          </p:cNvSpPr>
          <p:nvPr/>
        </p:nvSpPr>
        <p:spPr>
          <a:xfrm>
            <a:off x="804055" y="972902"/>
            <a:ext cx="6215398" cy="3018749"/>
          </a:xfrm>
          <a:prstGeom prst="rect">
            <a:avLst/>
          </a:prstGeom>
        </p:spPr>
        <p:txBody>
          <a:bodyPr vert="horz" lIns="0" tIns="0" rIns="0" bIns="0" rtlCol="0">
            <a:noAutofit/>
          </a:bodyPr>
          <a:lstStyle>
            <a:lvl1pPr marL="177792" indent="-177792" algn="l" rtl="0" eaLnBrk="1" fontAlgn="base" hangingPunct="1">
              <a:lnSpc>
                <a:spcPct val="110000"/>
              </a:lnSpc>
              <a:spcBef>
                <a:spcPct val="0"/>
              </a:spcBef>
              <a:spcAft>
                <a:spcPct val="0"/>
              </a:spcAft>
              <a:buClr>
                <a:schemeClr val="tx1"/>
              </a:buClr>
              <a:buFont typeface="Arial" panose="020B0604020202020204" pitchFamily="34" charset="0"/>
              <a:buChar char="•"/>
              <a:defRPr sz="1700" kern="1200" spc="0" baseline="0">
                <a:solidFill>
                  <a:schemeClr val="tx1"/>
                </a:solidFill>
                <a:latin typeface="+mn-lt"/>
                <a:ea typeface="+mn-ea"/>
                <a:cs typeface="+mn-cs"/>
              </a:defRPr>
            </a:lvl1pPr>
            <a:lvl2pPr marL="355582" indent="-177792" algn="l" rtl="0" eaLnBrk="1" fontAlgn="base" hangingPunct="1">
              <a:lnSpc>
                <a:spcPct val="110000"/>
              </a:lnSpc>
              <a:spcBef>
                <a:spcPct val="0"/>
              </a:spcBef>
              <a:spcAft>
                <a:spcPct val="0"/>
              </a:spcAft>
              <a:buClr>
                <a:schemeClr val="tx1"/>
              </a:buClr>
              <a:buSzPct val="100000"/>
              <a:buFont typeface="Symbol" panose="05050102010706020507" pitchFamily="18" charset="2"/>
              <a:buChar char="-"/>
              <a:defRPr sz="1700" kern="1200" spc="0" baseline="0">
                <a:solidFill>
                  <a:schemeClr val="tx1"/>
                </a:solidFill>
                <a:latin typeface="+mn-lt"/>
                <a:ea typeface="+mn-ea"/>
                <a:cs typeface="+mn-cs"/>
              </a:defRPr>
            </a:lvl2pPr>
            <a:lvl3pPr marL="539724" indent="-184142" algn="l" rtl="0" eaLnBrk="1" fontAlgn="base" hangingPunct="1">
              <a:lnSpc>
                <a:spcPct val="110000"/>
              </a:lnSpc>
              <a:spcBef>
                <a:spcPct val="0"/>
              </a:spcBef>
              <a:spcAft>
                <a:spcPct val="0"/>
              </a:spcAft>
              <a:buFont typeface="Symbol" panose="05050102010706020507" pitchFamily="18" charset="2"/>
              <a:buChar char="-"/>
              <a:defRPr sz="1700" spc="0" baseline="0">
                <a:solidFill>
                  <a:schemeClr val="tx1"/>
                </a:solidFill>
                <a:latin typeface="+mn-lt"/>
                <a:ea typeface="ＭＳ Ｐゴシック" charset="-128"/>
                <a:cs typeface="ＭＳ Ｐゴシック" charset="-128"/>
              </a:defRPr>
            </a:lvl3pPr>
            <a:lvl4pPr marL="717515" indent="-177792" algn="l" rtl="0" eaLnBrk="1" fontAlgn="base" hangingPunct="1">
              <a:lnSpc>
                <a:spcPct val="110000"/>
              </a:lnSpc>
              <a:spcBef>
                <a:spcPct val="0"/>
              </a:spcBef>
              <a:spcAft>
                <a:spcPct val="0"/>
              </a:spcAft>
              <a:buFont typeface="Symbol" panose="05050102010706020507" pitchFamily="18" charset="2"/>
              <a:buChar char="-"/>
              <a:defRPr sz="1700" kern="1200" spc="0" baseline="0">
                <a:solidFill>
                  <a:schemeClr val="tx1"/>
                </a:solidFill>
                <a:latin typeface="+mn-lt"/>
                <a:ea typeface="ＭＳ Ｐゴシック" charset="0"/>
                <a:cs typeface="ＭＳ Ｐゴシック" charset="0"/>
              </a:defRPr>
            </a:lvl4pPr>
            <a:lvl5pPr marL="895306" indent="-177792" algn="l" rtl="0" eaLnBrk="1" fontAlgn="base" hangingPunct="1">
              <a:lnSpc>
                <a:spcPct val="110000"/>
              </a:lnSpc>
              <a:spcBef>
                <a:spcPct val="0"/>
              </a:spcBef>
              <a:spcAft>
                <a:spcPct val="0"/>
              </a:spcAft>
              <a:buFont typeface="Symbol" panose="05050102010706020507" pitchFamily="18" charset="2"/>
              <a:buChar char="-"/>
              <a:defRPr sz="1700" kern="1200" spc="0" baseline="0">
                <a:solidFill>
                  <a:schemeClr val="tx1"/>
                </a:solidFill>
                <a:latin typeface="+mn-lt"/>
                <a:ea typeface="+mn-ea"/>
                <a:cs typeface="ＭＳ Ｐゴシック" charset="0"/>
              </a:defRPr>
            </a:lvl5pPr>
            <a:lvl6pPr marL="1074685" indent="-179380"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6pPr>
            <a:lvl7pPr marL="1257238" indent="-182554"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7pPr>
            <a:lvl8pPr marL="1436616" indent="-179380"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8pPr>
            <a:lvl9pPr marL="1614408" indent="-177792" algn="l" rtl="0" eaLnBrk="1" fontAlgn="base" hangingPunct="1">
              <a:lnSpc>
                <a:spcPct val="110000"/>
              </a:lnSpc>
              <a:spcBef>
                <a:spcPct val="0"/>
              </a:spcBef>
              <a:spcAft>
                <a:spcPct val="0"/>
              </a:spcAft>
              <a:buFont typeface="Symbol" panose="05050102010706020507" pitchFamily="18" charset="2"/>
              <a:buChar char="-"/>
              <a:defRPr sz="1500">
                <a:solidFill>
                  <a:schemeClr val="tx1"/>
                </a:solidFill>
                <a:latin typeface="+mn-lt"/>
                <a:ea typeface="+mn-ea"/>
              </a:defRPr>
            </a:lvl9pPr>
          </a:lstStyle>
          <a:p>
            <a:r>
              <a:rPr lang="en-GB" sz="1800" dirty="0">
                <a:latin typeface="Times New Roman" panose="02020603050405020304" pitchFamily="18" charset="0"/>
                <a:cs typeface="Times New Roman" panose="02020603050405020304" pitchFamily="18" charset="0"/>
              </a:rPr>
              <a:t>Dec 2025 beam-time: test (preliminary) components and assembly </a:t>
            </a:r>
          </a:p>
          <a:p>
            <a:pPr lvl="1">
              <a:buFont typeface="Courier New" panose="02070309020205020404" pitchFamily="49" charset="0"/>
              <a:buChar char="o"/>
            </a:pPr>
            <a:r>
              <a:rPr lang="en-GB" sz="1800" dirty="0">
                <a:latin typeface="Times New Roman" panose="02020603050405020304" pitchFamily="18" charset="0"/>
                <a:cs typeface="Times New Roman" panose="02020603050405020304" pitchFamily="18" charset="0"/>
              </a:rPr>
              <a:t>Cryogenic injection</a:t>
            </a:r>
          </a:p>
          <a:p>
            <a:pPr lvl="1">
              <a:buFont typeface="Courier New" panose="02070309020205020404" pitchFamily="49" charset="0"/>
              <a:buChar char="o"/>
            </a:pPr>
            <a:r>
              <a:rPr lang="en-GB" sz="1800" dirty="0">
                <a:latin typeface="Times New Roman" panose="02020603050405020304" pitchFamily="18" charset="0"/>
                <a:cs typeface="Times New Roman" panose="02020603050405020304" pitchFamily="18" charset="0"/>
              </a:rPr>
              <a:t>Magnetic kick - can we store muons?</a:t>
            </a:r>
          </a:p>
          <a:p>
            <a:pPr lvl="1">
              <a:buFont typeface="Courier New" panose="02070309020205020404" pitchFamily="49" charset="0"/>
              <a:buChar char="o"/>
            </a:pPr>
            <a:r>
              <a:rPr lang="en-GB" sz="1800" dirty="0">
                <a:latin typeface="Times New Roman" panose="02020603050405020304" pitchFamily="18" charset="0"/>
                <a:cs typeface="Times New Roman" panose="02020603050405020304" pitchFamily="18" charset="0"/>
              </a:rPr>
              <a:t>Positron detection in the </a:t>
            </a:r>
            <a:r>
              <a:rPr lang="en-GB" sz="1800" dirty="0" err="1">
                <a:latin typeface="Times New Roman" panose="02020603050405020304" pitchFamily="18" charset="0"/>
                <a:cs typeface="Times New Roman" panose="02020603050405020304" pitchFamily="18" charset="0"/>
              </a:rPr>
              <a:t>fiber</a:t>
            </a:r>
            <a:r>
              <a:rPr lang="en-GB" sz="1800" dirty="0">
                <a:latin typeface="Times New Roman" panose="02020603050405020304" pitchFamily="18" charset="0"/>
                <a:cs typeface="Times New Roman" panose="02020603050405020304" pitchFamily="18" charset="0"/>
              </a:rPr>
              <a:t> detector prototype </a:t>
            </a:r>
          </a:p>
          <a:p>
            <a:pPr lvl="1">
              <a:buFont typeface="Courier New" panose="02070309020205020404" pitchFamily="49" charset="0"/>
              <a:buChar char="o"/>
            </a:pPr>
            <a:r>
              <a:rPr lang="en-GB" sz="1800" dirty="0">
                <a:latin typeface="Times New Roman" panose="02020603050405020304" pitchFamily="18" charset="0"/>
                <a:cs typeface="Times New Roman" panose="02020603050405020304" pitchFamily="18" charset="0"/>
              </a:rPr>
              <a:t>Characterization of muon trajectory with TPC</a:t>
            </a:r>
          </a:p>
          <a:p>
            <a:pPr lvl="1">
              <a:buFont typeface="Courier New" panose="02070309020205020404" pitchFamily="49" charset="0"/>
              <a:buChar char="o"/>
            </a:pPr>
            <a:r>
              <a:rPr lang="en-GB" sz="1800" dirty="0">
                <a:latin typeface="Times New Roman" panose="02020603050405020304" pitchFamily="18" charset="0"/>
                <a:cs typeface="Times New Roman" panose="02020603050405020304" pitchFamily="18" charset="0"/>
              </a:rPr>
              <a:t>DAQ </a:t>
            </a:r>
          </a:p>
          <a:p>
            <a:r>
              <a:rPr lang="en-GB" sz="1800" dirty="0">
                <a:latin typeface="Times New Roman" panose="02020603050405020304" pitchFamily="18" charset="0"/>
                <a:cs typeface="Times New Roman" panose="02020603050405020304" pitchFamily="18" charset="0"/>
              </a:rPr>
              <a:t>2026: Demonstration of the frozen spin techniques and first measurement of </a:t>
            </a:r>
            <a:r>
              <a:rPr lang="en-GB" sz="1800" dirty="0" err="1">
                <a:latin typeface="Times New Roman" panose="02020603050405020304" pitchFamily="18" charset="0"/>
                <a:cs typeface="Times New Roman" panose="02020603050405020304" pitchFamily="18" charset="0"/>
              </a:rPr>
              <a:t>muEDM</a:t>
            </a:r>
            <a:r>
              <a:rPr lang="en-GB" sz="1800" dirty="0">
                <a:latin typeface="Times New Roman" panose="02020603050405020304" pitchFamily="18" charset="0"/>
                <a:cs typeface="Times New Roman" panose="02020603050405020304" pitchFamily="18" charset="0"/>
              </a:rPr>
              <a:t> </a:t>
            </a:r>
          </a:p>
        </p:txBody>
      </p:sp>
      <p:pic>
        <p:nvPicPr>
          <p:cNvPr id="7" name="Picture 6">
            <a:extLst>
              <a:ext uri="{FF2B5EF4-FFF2-40B4-BE49-F238E27FC236}">
                <a16:creationId xmlns:a16="http://schemas.microsoft.com/office/drawing/2014/main" id="{66632AC6-0C29-5250-1E91-83C2D42466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5608" y="3770713"/>
            <a:ext cx="2868219" cy="2148643"/>
          </a:xfrm>
          <a:prstGeom prst="rect">
            <a:avLst/>
          </a:prstGeom>
        </p:spPr>
      </p:pic>
      <p:pic>
        <p:nvPicPr>
          <p:cNvPr id="8" name="Picture 7">
            <a:extLst>
              <a:ext uri="{FF2B5EF4-FFF2-40B4-BE49-F238E27FC236}">
                <a16:creationId xmlns:a16="http://schemas.microsoft.com/office/drawing/2014/main" id="{C4C62382-3D24-8FDF-F755-846FE72D99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37530" y="3770713"/>
            <a:ext cx="2868219" cy="2152004"/>
          </a:xfrm>
          <a:prstGeom prst="rect">
            <a:avLst/>
          </a:prstGeom>
        </p:spPr>
      </p:pic>
      <p:pic>
        <p:nvPicPr>
          <p:cNvPr id="29" name="Picture 1">
            <a:extLst>
              <a:ext uri="{FF2B5EF4-FFF2-40B4-BE49-F238E27FC236}">
                <a16:creationId xmlns:a16="http://schemas.microsoft.com/office/drawing/2014/main" id="{34B1EF25-5300-8C97-CB24-22B13DD67372}"/>
              </a:ext>
            </a:extLst>
          </p:cNvPr>
          <p:cNvPicPr>
            <a:picLocks noChangeAspect="1" noChangeArrowheads="1"/>
          </p:cNvPicPr>
          <p:nvPr/>
        </p:nvPicPr>
        <p:blipFill rotWithShape="1">
          <a:blip r:embed="rId5" r:link="rId6" cstate="print">
            <a:extLst>
              <a:ext uri="{28A0092B-C50C-407E-A947-70E740481C1C}">
                <a14:useLocalDpi xmlns:a14="http://schemas.microsoft.com/office/drawing/2010/main"/>
              </a:ext>
            </a:extLst>
          </a:blip>
          <a:srcRect/>
          <a:stretch>
            <a:fillRect/>
          </a:stretch>
        </p:blipFill>
        <p:spPr bwMode="auto">
          <a:xfrm>
            <a:off x="6849123" y="3731550"/>
            <a:ext cx="771911" cy="97920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a:extLst>
              <a:ext uri="{FF2B5EF4-FFF2-40B4-BE49-F238E27FC236}">
                <a16:creationId xmlns:a16="http://schemas.microsoft.com/office/drawing/2014/main" id="{66E0A2B5-10E8-C11D-1095-272F25F137B8}"/>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r="-1"/>
          <a:stretch/>
        </p:blipFill>
        <p:spPr>
          <a:xfrm>
            <a:off x="11187910" y="2780921"/>
            <a:ext cx="719700" cy="961200"/>
          </a:xfrm>
          <a:prstGeom prst="rect">
            <a:avLst/>
          </a:prstGeom>
        </p:spPr>
      </p:pic>
      <p:pic>
        <p:nvPicPr>
          <p:cNvPr id="31" name="Picture 30">
            <a:extLst>
              <a:ext uri="{FF2B5EF4-FFF2-40B4-BE49-F238E27FC236}">
                <a16:creationId xmlns:a16="http://schemas.microsoft.com/office/drawing/2014/main" id="{1BC0A08B-B48A-D998-77FA-0426AC81865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466250" y="892076"/>
            <a:ext cx="720900" cy="961200"/>
          </a:xfrm>
          <a:prstGeom prst="rect">
            <a:avLst/>
          </a:prstGeom>
        </p:spPr>
      </p:pic>
      <p:pic>
        <p:nvPicPr>
          <p:cNvPr id="32" name="Picture 31">
            <a:extLst>
              <a:ext uri="{FF2B5EF4-FFF2-40B4-BE49-F238E27FC236}">
                <a16:creationId xmlns:a16="http://schemas.microsoft.com/office/drawing/2014/main" id="{611F4F35-937C-0CD3-F783-87A36D3316EB}"/>
              </a:ext>
            </a:extLst>
          </p:cNvPr>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8308515" y="892076"/>
            <a:ext cx="719320" cy="961200"/>
          </a:xfrm>
          <a:prstGeom prst="rect">
            <a:avLst/>
          </a:prstGeom>
        </p:spPr>
      </p:pic>
      <p:pic>
        <p:nvPicPr>
          <p:cNvPr id="33" name="Picture 32">
            <a:extLst>
              <a:ext uri="{FF2B5EF4-FFF2-40B4-BE49-F238E27FC236}">
                <a16:creationId xmlns:a16="http://schemas.microsoft.com/office/drawing/2014/main" id="{D59C3ABD-A747-8AB7-02BA-ACB4A043BAA2}"/>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319927" y="3745665"/>
            <a:ext cx="734252" cy="961200"/>
          </a:xfrm>
          <a:prstGeom prst="rect">
            <a:avLst/>
          </a:prstGeom>
        </p:spPr>
      </p:pic>
      <p:pic>
        <p:nvPicPr>
          <p:cNvPr id="34" name="Picture 33">
            <a:extLst>
              <a:ext uri="{FF2B5EF4-FFF2-40B4-BE49-F238E27FC236}">
                <a16:creationId xmlns:a16="http://schemas.microsoft.com/office/drawing/2014/main" id="{FD0002CC-0F0E-5EB1-F46D-1806553D05AC}"/>
              </a:ext>
            </a:extLst>
          </p:cNvPr>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9748735" y="892076"/>
            <a:ext cx="717515" cy="961200"/>
          </a:xfrm>
          <a:prstGeom prst="rect">
            <a:avLst/>
          </a:prstGeom>
        </p:spPr>
      </p:pic>
      <p:pic>
        <p:nvPicPr>
          <p:cNvPr id="35" name="Picture 34">
            <a:extLst>
              <a:ext uri="{FF2B5EF4-FFF2-40B4-BE49-F238E27FC236}">
                <a16:creationId xmlns:a16="http://schemas.microsoft.com/office/drawing/2014/main" id="{56ADD440-84CF-A1D3-3B00-AA2D36DCA946}"/>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10472177" y="3742121"/>
            <a:ext cx="714973" cy="961200"/>
          </a:xfrm>
          <a:prstGeom prst="rect">
            <a:avLst/>
          </a:prstGeom>
        </p:spPr>
      </p:pic>
      <p:pic>
        <p:nvPicPr>
          <p:cNvPr id="36" name="Picture 35">
            <a:extLst>
              <a:ext uri="{FF2B5EF4-FFF2-40B4-BE49-F238E27FC236}">
                <a16:creationId xmlns:a16="http://schemas.microsoft.com/office/drawing/2014/main" id="{14934E0F-1DF3-A5C2-392D-8433966EA8BF}"/>
              </a:ext>
            </a:extLst>
          </p:cNvPr>
          <p:cNvPicPr>
            <a:picLocks noChangeAspect="1"/>
          </p:cNvPicPr>
          <p:nvPr/>
        </p:nvPicPr>
        <p:blipFill rotWithShape="1">
          <a:blip r:embed="rId13" cstate="print">
            <a:extLst>
              <a:ext uri="{BEBA8EAE-BF5A-486C-A8C5-ECC9F3942E4B}">
                <a14:imgProps xmlns:a14="http://schemas.microsoft.com/office/drawing/2010/main">
                  <a14:imgLayer r:embed="rId14">
                    <a14:imgEffect>
                      <a14:brightnessContrast bright="40000"/>
                    </a14:imgEffect>
                  </a14:imgLayer>
                </a14:imgProps>
              </a:ext>
              <a:ext uri="{28A0092B-C50C-407E-A947-70E740481C1C}">
                <a14:useLocalDpi xmlns:a14="http://schemas.microsoft.com/office/drawing/2010/main"/>
              </a:ext>
            </a:extLst>
          </a:blip>
          <a:srcRect/>
          <a:stretch/>
        </p:blipFill>
        <p:spPr>
          <a:xfrm>
            <a:off x="7587449" y="896276"/>
            <a:ext cx="720000" cy="956631"/>
          </a:xfrm>
          <a:prstGeom prst="rect">
            <a:avLst/>
          </a:prstGeom>
        </p:spPr>
      </p:pic>
      <p:pic>
        <p:nvPicPr>
          <p:cNvPr id="37" name="Picture 36">
            <a:extLst>
              <a:ext uri="{FF2B5EF4-FFF2-40B4-BE49-F238E27FC236}">
                <a16:creationId xmlns:a16="http://schemas.microsoft.com/office/drawing/2014/main" id="{55D0A0BF-98A2-00EA-3830-F0CDC949F237}"/>
              </a:ext>
            </a:extLst>
          </p:cNvPr>
          <p:cNvPicPr>
            <a:picLocks noChangeAspect="1"/>
          </p:cNvPicPr>
          <p:nvPr/>
        </p:nvPicPr>
        <p:blipFill rotWithShape="1">
          <a:blip r:embed="rId15" cstate="print">
            <a:extLst>
              <a:ext uri="{BEBA8EAE-BF5A-486C-A8C5-ECC9F3942E4B}">
                <a14:imgProps xmlns:a14="http://schemas.microsoft.com/office/drawing/2010/main">
                  <a14:imgLayer r:embed="rId16">
                    <a14:imgEffect>
                      <a14:brightnessContrast contrast="20000"/>
                    </a14:imgEffect>
                  </a14:imgLayer>
                </a14:imgProps>
              </a:ext>
              <a:ext uri="{28A0092B-C50C-407E-A947-70E740481C1C}">
                <a14:useLocalDpi xmlns:a14="http://schemas.microsoft.com/office/drawing/2010/main"/>
              </a:ext>
            </a:extLst>
          </a:blip>
          <a:srcRect/>
          <a:stretch/>
        </p:blipFill>
        <p:spPr>
          <a:xfrm>
            <a:off x="11187150" y="1841259"/>
            <a:ext cx="720460" cy="961200"/>
          </a:xfrm>
          <a:prstGeom prst="rect">
            <a:avLst/>
          </a:prstGeom>
        </p:spPr>
      </p:pic>
      <p:pic>
        <p:nvPicPr>
          <p:cNvPr id="38" name="Picture 37">
            <a:extLst>
              <a:ext uri="{FF2B5EF4-FFF2-40B4-BE49-F238E27FC236}">
                <a16:creationId xmlns:a16="http://schemas.microsoft.com/office/drawing/2014/main" id="{D88F9F44-FC3C-BD01-8111-3A6FCBAFF79E}"/>
              </a:ext>
            </a:extLst>
          </p:cNvPr>
          <p:cNvPicPr>
            <a:picLocks noChangeAspect="1"/>
          </p:cNvPicPr>
          <p:nvPr/>
        </p:nvPicPr>
        <p:blipFill rotWithShape="1">
          <a:blip r:embed="rId17" cstate="print">
            <a:extLst>
              <a:ext uri="{28A0092B-C50C-407E-A947-70E740481C1C}">
                <a14:useLocalDpi xmlns:a14="http://schemas.microsoft.com/office/drawing/2010/main"/>
              </a:ext>
            </a:extLst>
          </a:blip>
          <a:srcRect/>
          <a:stretch/>
        </p:blipFill>
        <p:spPr>
          <a:xfrm>
            <a:off x="11187150" y="3742121"/>
            <a:ext cx="720172" cy="961200"/>
          </a:xfrm>
          <a:prstGeom prst="rect">
            <a:avLst/>
          </a:prstGeom>
          <a:ln w="19050">
            <a:noFill/>
          </a:ln>
        </p:spPr>
      </p:pic>
      <p:pic>
        <p:nvPicPr>
          <p:cNvPr id="39" name="Picture 38">
            <a:extLst>
              <a:ext uri="{FF2B5EF4-FFF2-40B4-BE49-F238E27FC236}">
                <a16:creationId xmlns:a16="http://schemas.microsoft.com/office/drawing/2014/main" id="{7F90D467-0ACA-15D2-1CE8-724F5A2BB2B0}"/>
              </a:ext>
            </a:extLst>
          </p:cNvPr>
          <p:cNvPicPr>
            <a:picLocks noChangeAspect="1"/>
          </p:cNvPicPr>
          <p:nvPr/>
        </p:nvPicPr>
        <p:blipFill rotWithShape="1">
          <a:blip r:embed="rId18" cstate="print">
            <a:extLst>
              <a:ext uri="{28A0092B-C50C-407E-A947-70E740481C1C}">
                <a14:useLocalDpi xmlns:a14="http://schemas.microsoft.com/office/drawing/2010/main"/>
              </a:ext>
            </a:extLst>
          </a:blip>
          <a:srcRect/>
          <a:stretch/>
        </p:blipFill>
        <p:spPr>
          <a:xfrm>
            <a:off x="11187150" y="888163"/>
            <a:ext cx="720000" cy="960208"/>
          </a:xfrm>
          <a:prstGeom prst="rect">
            <a:avLst/>
          </a:prstGeom>
          <a:ln w="19050">
            <a:noFill/>
          </a:ln>
        </p:spPr>
      </p:pic>
      <p:cxnSp>
        <p:nvCxnSpPr>
          <p:cNvPr id="40" name="Straight Connector 39">
            <a:extLst>
              <a:ext uri="{FF2B5EF4-FFF2-40B4-BE49-F238E27FC236}">
                <a16:creationId xmlns:a16="http://schemas.microsoft.com/office/drawing/2014/main" id="{97574538-37C2-E650-EBD7-F66C404A94AA}"/>
              </a:ext>
            </a:extLst>
          </p:cNvPr>
          <p:cNvCxnSpPr/>
          <p:nvPr/>
        </p:nvCxnSpPr>
        <p:spPr bwMode="auto">
          <a:xfrm>
            <a:off x="9456920" y="3610531"/>
            <a:ext cx="291815" cy="0"/>
          </a:xfrm>
          <a:prstGeom prst="line">
            <a:avLst/>
          </a:prstGeom>
          <a:solidFill>
            <a:schemeClr val="accent1"/>
          </a:solidFill>
          <a:ln w="19050" cap="flat" cmpd="sng" algn="ctr">
            <a:solidFill>
              <a:srgbClr val="92D050"/>
            </a:solidFill>
            <a:prstDash val="solid"/>
            <a:round/>
            <a:headEnd type="none" w="med" len="med"/>
            <a:tailEnd type="none" w="med" len="med"/>
          </a:ln>
          <a:effectLst/>
        </p:spPr>
      </p:cxnSp>
      <p:pic>
        <p:nvPicPr>
          <p:cNvPr id="41" name="Picture 40">
            <a:extLst>
              <a:ext uri="{FF2B5EF4-FFF2-40B4-BE49-F238E27FC236}">
                <a16:creationId xmlns:a16="http://schemas.microsoft.com/office/drawing/2014/main" id="{85CB2940-9013-B804-C743-E605B5F117C2}"/>
              </a:ext>
            </a:extLst>
          </p:cNvPr>
          <p:cNvPicPr>
            <a:picLocks noChangeAspect="1"/>
          </p:cNvPicPr>
          <p:nvPr/>
        </p:nvPicPr>
        <p:blipFill rotWithShape="1">
          <a:blip r:embed="rId19" cstate="print">
            <a:extLst>
              <a:ext uri="{28A0092B-C50C-407E-A947-70E740481C1C}">
                <a14:useLocalDpi xmlns:a14="http://schemas.microsoft.com/office/drawing/2010/main"/>
              </a:ext>
            </a:extLst>
          </a:blip>
          <a:srcRect/>
          <a:stretch/>
        </p:blipFill>
        <p:spPr>
          <a:xfrm>
            <a:off x="6849123" y="891707"/>
            <a:ext cx="738326" cy="961200"/>
          </a:xfrm>
          <a:prstGeom prst="rect">
            <a:avLst/>
          </a:prstGeom>
        </p:spPr>
      </p:pic>
      <p:pic>
        <p:nvPicPr>
          <p:cNvPr id="42" name="Picture 41">
            <a:extLst>
              <a:ext uri="{FF2B5EF4-FFF2-40B4-BE49-F238E27FC236}">
                <a16:creationId xmlns:a16="http://schemas.microsoft.com/office/drawing/2014/main" id="{2CBF78CF-AA9A-9552-1148-AE0C809EFECF}"/>
              </a:ext>
            </a:extLst>
          </p:cNvPr>
          <p:cNvPicPr>
            <a:picLocks noChangeAspect="1"/>
          </p:cNvPicPr>
          <p:nvPr/>
        </p:nvPicPr>
        <p:blipFill rotWithShape="1">
          <a:blip r:embed="rId20" cstate="screen">
            <a:extLst>
              <a:ext uri="{28A0092B-C50C-407E-A947-70E740481C1C}">
                <a14:useLocalDpi xmlns:a14="http://schemas.microsoft.com/office/drawing/2010/main"/>
              </a:ext>
            </a:extLst>
          </a:blip>
          <a:srcRect/>
          <a:stretch/>
        </p:blipFill>
        <p:spPr>
          <a:xfrm>
            <a:off x="6849123" y="2814477"/>
            <a:ext cx="738326" cy="934916"/>
          </a:xfrm>
          <a:prstGeom prst="rect">
            <a:avLst/>
          </a:prstGeom>
        </p:spPr>
      </p:pic>
      <p:pic>
        <p:nvPicPr>
          <p:cNvPr id="43" name="Picture 42">
            <a:extLst>
              <a:ext uri="{FF2B5EF4-FFF2-40B4-BE49-F238E27FC236}">
                <a16:creationId xmlns:a16="http://schemas.microsoft.com/office/drawing/2014/main" id="{1F2F1C53-5111-B018-5F7C-FA4EBFF26D5D}"/>
              </a:ext>
            </a:extLst>
          </p:cNvPr>
          <p:cNvPicPr>
            <a:picLocks noChangeAspect="1"/>
          </p:cNvPicPr>
          <p:nvPr/>
        </p:nvPicPr>
        <p:blipFill rotWithShape="1">
          <a:blip r:embed="rId21" cstate="print">
            <a:extLst>
              <a:ext uri="{28A0092B-C50C-407E-A947-70E740481C1C}">
                <a14:useLocalDpi xmlns:a14="http://schemas.microsoft.com/office/drawing/2010/main"/>
              </a:ext>
            </a:extLst>
          </a:blip>
          <a:srcRect/>
          <a:stretch/>
        </p:blipFill>
        <p:spPr>
          <a:xfrm>
            <a:off x="9024872" y="888163"/>
            <a:ext cx="722428" cy="961200"/>
          </a:xfrm>
          <a:prstGeom prst="rect">
            <a:avLst/>
          </a:prstGeom>
        </p:spPr>
      </p:pic>
      <p:pic>
        <p:nvPicPr>
          <p:cNvPr id="44" name="Picture 43">
            <a:extLst>
              <a:ext uri="{FF2B5EF4-FFF2-40B4-BE49-F238E27FC236}">
                <a16:creationId xmlns:a16="http://schemas.microsoft.com/office/drawing/2014/main" id="{5C012223-0903-DA96-A3D2-4DFB99F621C4}"/>
              </a:ext>
            </a:extLst>
          </p:cNvPr>
          <p:cNvPicPr>
            <a:picLocks noChangeAspect="1"/>
          </p:cNvPicPr>
          <p:nvPr/>
        </p:nvPicPr>
        <p:blipFill rotWithShape="1">
          <a:blip r:embed="rId22" cstate="print">
            <a:extLst>
              <a:ext uri="{28A0092B-C50C-407E-A947-70E740481C1C}">
                <a14:useLocalDpi xmlns:a14="http://schemas.microsoft.com/office/drawing/2010/main"/>
              </a:ext>
            </a:extLst>
          </a:blip>
          <a:srcRect/>
          <a:stretch/>
        </p:blipFill>
        <p:spPr>
          <a:xfrm>
            <a:off x="9752097" y="3738208"/>
            <a:ext cx="720080" cy="961200"/>
          </a:xfrm>
          <a:prstGeom prst="rect">
            <a:avLst/>
          </a:prstGeom>
        </p:spPr>
      </p:pic>
      <p:pic>
        <p:nvPicPr>
          <p:cNvPr id="45" name="Picture 44">
            <a:extLst>
              <a:ext uri="{FF2B5EF4-FFF2-40B4-BE49-F238E27FC236}">
                <a16:creationId xmlns:a16="http://schemas.microsoft.com/office/drawing/2014/main" id="{7260FB7C-F1B3-9311-DDE5-ABA8B573FD7E}"/>
              </a:ext>
            </a:extLst>
          </p:cNvPr>
          <p:cNvPicPr>
            <a:picLocks noChangeAspect="1"/>
          </p:cNvPicPr>
          <p:nvPr/>
        </p:nvPicPr>
        <p:blipFill rotWithShape="1">
          <a:blip r:embed="rId23" cstate="screen">
            <a:extLst>
              <a:ext uri="{28A0092B-C50C-407E-A947-70E740481C1C}">
                <a14:useLocalDpi xmlns:a14="http://schemas.microsoft.com/office/drawing/2010/main"/>
              </a:ext>
            </a:extLst>
          </a:blip>
          <a:srcRect/>
          <a:stretch/>
        </p:blipFill>
        <p:spPr>
          <a:xfrm>
            <a:off x="6857349" y="1834126"/>
            <a:ext cx="727363" cy="961200"/>
          </a:xfrm>
          <a:prstGeom prst="rect">
            <a:avLst/>
          </a:prstGeom>
        </p:spPr>
      </p:pic>
      <p:pic>
        <p:nvPicPr>
          <p:cNvPr id="46" name="Picture 45">
            <a:extLst>
              <a:ext uri="{FF2B5EF4-FFF2-40B4-BE49-F238E27FC236}">
                <a16:creationId xmlns:a16="http://schemas.microsoft.com/office/drawing/2014/main" id="{4DAE406E-C9D5-C65A-D328-CA35DBBF8F01}"/>
              </a:ext>
            </a:extLst>
          </p:cNvPr>
          <p:cNvPicPr>
            <a:picLocks noChangeAspect="1"/>
          </p:cNvPicPr>
          <p:nvPr/>
        </p:nvPicPr>
        <p:blipFill rotWithShape="1">
          <a:blip r:embed="rId24" cstate="screen">
            <a:extLst>
              <a:ext uri="{28A0092B-C50C-407E-A947-70E740481C1C}">
                <a14:useLocalDpi xmlns:a14="http://schemas.microsoft.com/office/drawing/2010/main"/>
              </a:ext>
            </a:extLst>
          </a:blip>
          <a:srcRect/>
          <a:stretch/>
        </p:blipFill>
        <p:spPr>
          <a:xfrm>
            <a:off x="9046642" y="3742121"/>
            <a:ext cx="708934" cy="961200"/>
          </a:xfrm>
          <a:prstGeom prst="rect">
            <a:avLst/>
          </a:prstGeom>
        </p:spPr>
      </p:pic>
      <p:pic>
        <p:nvPicPr>
          <p:cNvPr id="47" name="Picture 46" descr="A person smiling for the camera&#10;&#10;Description automatically generated">
            <a:extLst>
              <a:ext uri="{FF2B5EF4-FFF2-40B4-BE49-F238E27FC236}">
                <a16:creationId xmlns:a16="http://schemas.microsoft.com/office/drawing/2014/main" id="{663B7622-A159-5EF0-85BE-B251649EB9E1}"/>
              </a:ext>
            </a:extLst>
          </p:cNvPr>
          <p:cNvPicPr>
            <a:picLocks noChangeAspect="1"/>
          </p:cNvPicPr>
          <p:nvPr/>
        </p:nvPicPr>
        <p:blipFill rotWithShape="1">
          <a:blip r:embed="rId25" cstate="print">
            <a:extLst>
              <a:ext uri="{BEBA8EAE-BF5A-486C-A8C5-ECC9F3942E4B}">
                <a14:imgProps xmlns:a14="http://schemas.microsoft.com/office/drawing/2010/main">
                  <a14:imgLayer r:embed="rId26">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l="-1397" t="-1816"/>
          <a:stretch/>
        </p:blipFill>
        <p:spPr>
          <a:xfrm>
            <a:off x="7591615" y="3730943"/>
            <a:ext cx="734400" cy="980020"/>
          </a:xfrm>
          <a:prstGeom prst="rect">
            <a:avLst/>
          </a:prstGeom>
        </p:spPr>
      </p:pic>
      <p:pic>
        <p:nvPicPr>
          <p:cNvPr id="48" name="Picture 4">
            <a:extLst>
              <a:ext uri="{FF2B5EF4-FFF2-40B4-BE49-F238E27FC236}">
                <a16:creationId xmlns:a16="http://schemas.microsoft.com/office/drawing/2014/main" id="{28F5ED14-2E26-CBC5-4EC4-338F041B1597}"/>
              </a:ext>
            </a:extLst>
          </p:cNvPr>
          <p:cNvPicPr>
            <a:picLocks noChangeAspect="1" noChangeArrowheads="1"/>
          </p:cNvPicPr>
          <p:nvPr/>
        </p:nvPicPr>
        <p:blipFill rotWithShape="1">
          <a:blip r:embed="rId27" cstate="print">
            <a:extLst>
              <a:ext uri="{28A0092B-C50C-407E-A947-70E740481C1C}">
                <a14:useLocalDpi xmlns:a14="http://schemas.microsoft.com/office/drawing/2010/main"/>
              </a:ext>
            </a:extLst>
          </a:blip>
          <a:srcRect t="-2950"/>
          <a:stretch/>
        </p:blipFill>
        <p:spPr bwMode="auto">
          <a:xfrm>
            <a:off x="7548901" y="1784109"/>
            <a:ext cx="3646445" cy="1965284"/>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9" name="TextBox 48">
            <a:extLst>
              <a:ext uri="{FF2B5EF4-FFF2-40B4-BE49-F238E27FC236}">
                <a16:creationId xmlns:a16="http://schemas.microsoft.com/office/drawing/2014/main" id="{430D010F-1BA8-0F8D-7EA8-6DE350AB044A}"/>
              </a:ext>
            </a:extLst>
          </p:cNvPr>
          <p:cNvSpPr txBox="1"/>
          <p:nvPr/>
        </p:nvSpPr>
        <p:spPr>
          <a:xfrm>
            <a:off x="6705749" y="527583"/>
            <a:ext cx="3181946" cy="375942"/>
          </a:xfrm>
          <a:prstGeom prst="rect">
            <a:avLst/>
          </a:prstGeom>
          <a:solidFill>
            <a:schemeClr val="bg1"/>
          </a:solidFill>
        </p:spPr>
        <p:txBody>
          <a:bodyPr wrap="none" lIns="0" tIns="0" rIns="0" bIns="0" rtlCol="0">
            <a:noAutofit/>
          </a:bodyPr>
          <a:lstStyle/>
          <a:p>
            <a:pPr eaLnBrk="1" hangingPunct="1">
              <a:lnSpc>
                <a:spcPct val="110000"/>
              </a:lnSpc>
              <a:spcBef>
                <a:spcPct val="0"/>
              </a:spcBef>
              <a:buClr>
                <a:srgbClr val="000000"/>
              </a:buClr>
            </a:pPr>
            <a:r>
              <a:rPr lang="en-US" dirty="0">
                <a:latin typeface="Times New Roman" panose="02020603050405020304" pitchFamily="18" charset="0"/>
                <a:cs typeface="Times New Roman" panose="02020603050405020304" pitchFamily="18" charset="0"/>
              </a:rPr>
              <a:t>PSI </a:t>
            </a:r>
            <a:r>
              <a:rPr lang="en-US" dirty="0" err="1">
                <a:latin typeface="Times New Roman" panose="02020603050405020304" pitchFamily="18" charset="0"/>
                <a:cs typeface="Times New Roman" panose="02020603050405020304" pitchFamily="18" charset="0"/>
              </a:rPr>
              <a:t>muEDM</a:t>
            </a:r>
            <a:r>
              <a:rPr lang="en-US" dirty="0">
                <a:latin typeface="Times New Roman" panose="02020603050405020304" pitchFamily="18" charset="0"/>
                <a:cs typeface="Times New Roman" panose="02020603050405020304" pitchFamily="18" charset="0"/>
              </a:rPr>
              <a:t> Collaboration Group</a:t>
            </a:r>
          </a:p>
        </p:txBody>
      </p:sp>
      <p:pic>
        <p:nvPicPr>
          <p:cNvPr id="2" name="Picture 1">
            <a:extLst>
              <a:ext uri="{FF2B5EF4-FFF2-40B4-BE49-F238E27FC236}">
                <a16:creationId xmlns:a16="http://schemas.microsoft.com/office/drawing/2014/main" id="{5B5EFAD9-FAF2-E896-C598-80C615E4C0B3}"/>
              </a:ext>
            </a:extLst>
          </p:cNvPr>
          <p:cNvPicPr>
            <a:picLocks noChangeAspect="1"/>
          </p:cNvPicPr>
          <p:nvPr/>
        </p:nvPicPr>
        <p:blipFill>
          <a:blip r:embed="rId28"/>
          <a:stretch>
            <a:fillRect/>
          </a:stretch>
        </p:blipFill>
        <p:spPr>
          <a:xfrm>
            <a:off x="7096363" y="4791749"/>
            <a:ext cx="4609491" cy="1568131"/>
          </a:xfrm>
          <a:prstGeom prst="rect">
            <a:avLst/>
          </a:prstGeom>
        </p:spPr>
      </p:pic>
    </p:spTree>
    <p:extLst>
      <p:ext uri="{BB962C8B-B14F-4D97-AF65-F5344CB8AC3E}">
        <p14:creationId xmlns:p14="http://schemas.microsoft.com/office/powerpoint/2010/main" val="1740688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ppt_x"/>
                                          </p:val>
                                        </p:tav>
                                        <p:tav tm="100000">
                                          <p:val>
                                            <p:strVal val="#ppt_x"/>
                                          </p:val>
                                        </p:tav>
                                      </p:tavLst>
                                    </p:anim>
                                    <p:anim calcmode="lin" valueType="num">
                                      <p:cBhvr additive="base">
                                        <p:cTn id="30" dur="500" fill="hold"/>
                                        <p:tgtEl>
                                          <p:spTgt spid="3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additive="base">
                                        <p:cTn id="33" dur="500" fill="hold"/>
                                        <p:tgtEl>
                                          <p:spTgt spid="32"/>
                                        </p:tgtEl>
                                        <p:attrNameLst>
                                          <p:attrName>ppt_x</p:attrName>
                                        </p:attrNameLst>
                                      </p:cBhvr>
                                      <p:tavLst>
                                        <p:tav tm="0">
                                          <p:val>
                                            <p:strVal val="#ppt_x"/>
                                          </p:val>
                                        </p:tav>
                                        <p:tav tm="100000">
                                          <p:val>
                                            <p:strVal val="#ppt_x"/>
                                          </p:val>
                                        </p:tav>
                                      </p:tavLst>
                                    </p:anim>
                                    <p:anim calcmode="lin" valueType="num">
                                      <p:cBhvr additive="base">
                                        <p:cTn id="34" dur="500" fill="hold"/>
                                        <p:tgtEl>
                                          <p:spTgt spid="3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additive="base">
                                        <p:cTn id="41" dur="500" fill="hold"/>
                                        <p:tgtEl>
                                          <p:spTgt spid="34"/>
                                        </p:tgtEl>
                                        <p:attrNameLst>
                                          <p:attrName>ppt_x</p:attrName>
                                        </p:attrNameLst>
                                      </p:cBhvr>
                                      <p:tavLst>
                                        <p:tav tm="0">
                                          <p:val>
                                            <p:strVal val="#ppt_x"/>
                                          </p:val>
                                        </p:tav>
                                        <p:tav tm="100000">
                                          <p:val>
                                            <p:strVal val="#ppt_x"/>
                                          </p:val>
                                        </p:tav>
                                      </p:tavLst>
                                    </p:anim>
                                    <p:anim calcmode="lin" valueType="num">
                                      <p:cBhvr additive="base">
                                        <p:cTn id="42" dur="500" fill="hold"/>
                                        <p:tgtEl>
                                          <p:spTgt spid="3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ppt_x"/>
                                          </p:val>
                                        </p:tav>
                                        <p:tav tm="100000">
                                          <p:val>
                                            <p:strVal val="#ppt_x"/>
                                          </p:val>
                                        </p:tav>
                                      </p:tavLst>
                                    </p:anim>
                                    <p:anim calcmode="lin" valueType="num">
                                      <p:cBhvr additive="base">
                                        <p:cTn id="46" dur="500" fill="hold"/>
                                        <p:tgtEl>
                                          <p:spTgt spid="35"/>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additive="base">
                                        <p:cTn id="49" dur="500" fill="hold"/>
                                        <p:tgtEl>
                                          <p:spTgt spid="36"/>
                                        </p:tgtEl>
                                        <p:attrNameLst>
                                          <p:attrName>ppt_x</p:attrName>
                                        </p:attrNameLst>
                                      </p:cBhvr>
                                      <p:tavLst>
                                        <p:tav tm="0">
                                          <p:val>
                                            <p:strVal val="#ppt_x"/>
                                          </p:val>
                                        </p:tav>
                                        <p:tav tm="100000">
                                          <p:val>
                                            <p:strVal val="#ppt_x"/>
                                          </p:val>
                                        </p:tav>
                                      </p:tavLst>
                                    </p:anim>
                                    <p:anim calcmode="lin" valueType="num">
                                      <p:cBhvr additive="base">
                                        <p:cTn id="50" dur="500" fill="hold"/>
                                        <p:tgtEl>
                                          <p:spTgt spid="36"/>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additive="base">
                                        <p:cTn id="53" dur="500" fill="hold"/>
                                        <p:tgtEl>
                                          <p:spTgt spid="37"/>
                                        </p:tgtEl>
                                        <p:attrNameLst>
                                          <p:attrName>ppt_x</p:attrName>
                                        </p:attrNameLst>
                                      </p:cBhvr>
                                      <p:tavLst>
                                        <p:tav tm="0">
                                          <p:val>
                                            <p:strVal val="#ppt_x"/>
                                          </p:val>
                                        </p:tav>
                                        <p:tav tm="100000">
                                          <p:val>
                                            <p:strVal val="#ppt_x"/>
                                          </p:val>
                                        </p:tav>
                                      </p:tavLst>
                                    </p:anim>
                                    <p:anim calcmode="lin" valueType="num">
                                      <p:cBhvr additive="base">
                                        <p:cTn id="54" dur="500" fill="hold"/>
                                        <p:tgtEl>
                                          <p:spTgt spid="37"/>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additive="base">
                                        <p:cTn id="57" dur="500" fill="hold"/>
                                        <p:tgtEl>
                                          <p:spTgt spid="38"/>
                                        </p:tgtEl>
                                        <p:attrNameLst>
                                          <p:attrName>ppt_x</p:attrName>
                                        </p:attrNameLst>
                                      </p:cBhvr>
                                      <p:tavLst>
                                        <p:tav tm="0">
                                          <p:val>
                                            <p:strVal val="#ppt_x"/>
                                          </p:val>
                                        </p:tav>
                                        <p:tav tm="100000">
                                          <p:val>
                                            <p:strVal val="#ppt_x"/>
                                          </p:val>
                                        </p:tav>
                                      </p:tavLst>
                                    </p:anim>
                                    <p:anim calcmode="lin" valueType="num">
                                      <p:cBhvr additive="base">
                                        <p:cTn id="58" dur="500" fill="hold"/>
                                        <p:tgtEl>
                                          <p:spTgt spid="38"/>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additive="base">
                                        <p:cTn id="61" dur="500" fill="hold"/>
                                        <p:tgtEl>
                                          <p:spTgt spid="39"/>
                                        </p:tgtEl>
                                        <p:attrNameLst>
                                          <p:attrName>ppt_x</p:attrName>
                                        </p:attrNameLst>
                                      </p:cBhvr>
                                      <p:tavLst>
                                        <p:tav tm="0">
                                          <p:val>
                                            <p:strVal val="#ppt_x"/>
                                          </p:val>
                                        </p:tav>
                                        <p:tav tm="100000">
                                          <p:val>
                                            <p:strVal val="#ppt_x"/>
                                          </p:val>
                                        </p:tav>
                                      </p:tavLst>
                                    </p:anim>
                                    <p:anim calcmode="lin" valueType="num">
                                      <p:cBhvr additive="base">
                                        <p:cTn id="62" dur="500" fill="hold"/>
                                        <p:tgtEl>
                                          <p:spTgt spid="39"/>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0"/>
                                        </p:tgtEl>
                                        <p:attrNameLst>
                                          <p:attrName>style.visibility</p:attrName>
                                        </p:attrNameLst>
                                      </p:cBhvr>
                                      <p:to>
                                        <p:strVal val="visible"/>
                                      </p:to>
                                    </p:set>
                                    <p:anim calcmode="lin" valueType="num">
                                      <p:cBhvr additive="base">
                                        <p:cTn id="65" dur="500" fill="hold"/>
                                        <p:tgtEl>
                                          <p:spTgt spid="40"/>
                                        </p:tgtEl>
                                        <p:attrNameLst>
                                          <p:attrName>ppt_x</p:attrName>
                                        </p:attrNameLst>
                                      </p:cBhvr>
                                      <p:tavLst>
                                        <p:tav tm="0">
                                          <p:val>
                                            <p:strVal val="#ppt_x"/>
                                          </p:val>
                                        </p:tav>
                                        <p:tav tm="100000">
                                          <p:val>
                                            <p:strVal val="#ppt_x"/>
                                          </p:val>
                                        </p:tav>
                                      </p:tavLst>
                                    </p:anim>
                                    <p:anim calcmode="lin" valueType="num">
                                      <p:cBhvr additive="base">
                                        <p:cTn id="66" dur="500" fill="hold"/>
                                        <p:tgtEl>
                                          <p:spTgt spid="40"/>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additive="base">
                                        <p:cTn id="69" dur="500" fill="hold"/>
                                        <p:tgtEl>
                                          <p:spTgt spid="41"/>
                                        </p:tgtEl>
                                        <p:attrNameLst>
                                          <p:attrName>ppt_x</p:attrName>
                                        </p:attrNameLst>
                                      </p:cBhvr>
                                      <p:tavLst>
                                        <p:tav tm="0">
                                          <p:val>
                                            <p:strVal val="#ppt_x"/>
                                          </p:val>
                                        </p:tav>
                                        <p:tav tm="100000">
                                          <p:val>
                                            <p:strVal val="#ppt_x"/>
                                          </p:val>
                                        </p:tav>
                                      </p:tavLst>
                                    </p:anim>
                                    <p:anim calcmode="lin" valueType="num">
                                      <p:cBhvr additive="base">
                                        <p:cTn id="70" dur="500" fill="hold"/>
                                        <p:tgtEl>
                                          <p:spTgt spid="41"/>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additive="base">
                                        <p:cTn id="73" dur="500" fill="hold"/>
                                        <p:tgtEl>
                                          <p:spTgt spid="42"/>
                                        </p:tgtEl>
                                        <p:attrNameLst>
                                          <p:attrName>ppt_x</p:attrName>
                                        </p:attrNameLst>
                                      </p:cBhvr>
                                      <p:tavLst>
                                        <p:tav tm="0">
                                          <p:val>
                                            <p:strVal val="#ppt_x"/>
                                          </p:val>
                                        </p:tav>
                                        <p:tav tm="100000">
                                          <p:val>
                                            <p:strVal val="#ppt_x"/>
                                          </p:val>
                                        </p:tav>
                                      </p:tavLst>
                                    </p:anim>
                                    <p:anim calcmode="lin" valueType="num">
                                      <p:cBhvr additive="base">
                                        <p:cTn id="74" dur="500" fill="hold"/>
                                        <p:tgtEl>
                                          <p:spTgt spid="42"/>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additive="base">
                                        <p:cTn id="77" dur="500" fill="hold"/>
                                        <p:tgtEl>
                                          <p:spTgt spid="43"/>
                                        </p:tgtEl>
                                        <p:attrNameLst>
                                          <p:attrName>ppt_x</p:attrName>
                                        </p:attrNameLst>
                                      </p:cBhvr>
                                      <p:tavLst>
                                        <p:tav tm="0">
                                          <p:val>
                                            <p:strVal val="#ppt_x"/>
                                          </p:val>
                                        </p:tav>
                                        <p:tav tm="100000">
                                          <p:val>
                                            <p:strVal val="#ppt_x"/>
                                          </p:val>
                                        </p:tav>
                                      </p:tavLst>
                                    </p:anim>
                                    <p:anim calcmode="lin" valueType="num">
                                      <p:cBhvr additive="base">
                                        <p:cTn id="78" dur="500" fill="hold"/>
                                        <p:tgtEl>
                                          <p:spTgt spid="43"/>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44"/>
                                        </p:tgtEl>
                                        <p:attrNameLst>
                                          <p:attrName>style.visibility</p:attrName>
                                        </p:attrNameLst>
                                      </p:cBhvr>
                                      <p:to>
                                        <p:strVal val="visible"/>
                                      </p:to>
                                    </p:set>
                                    <p:anim calcmode="lin" valueType="num">
                                      <p:cBhvr additive="base">
                                        <p:cTn id="81" dur="500" fill="hold"/>
                                        <p:tgtEl>
                                          <p:spTgt spid="44"/>
                                        </p:tgtEl>
                                        <p:attrNameLst>
                                          <p:attrName>ppt_x</p:attrName>
                                        </p:attrNameLst>
                                      </p:cBhvr>
                                      <p:tavLst>
                                        <p:tav tm="0">
                                          <p:val>
                                            <p:strVal val="#ppt_x"/>
                                          </p:val>
                                        </p:tav>
                                        <p:tav tm="100000">
                                          <p:val>
                                            <p:strVal val="#ppt_x"/>
                                          </p:val>
                                        </p:tav>
                                      </p:tavLst>
                                    </p:anim>
                                    <p:anim calcmode="lin" valueType="num">
                                      <p:cBhvr additive="base">
                                        <p:cTn id="82" dur="500" fill="hold"/>
                                        <p:tgtEl>
                                          <p:spTgt spid="44"/>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additive="base">
                                        <p:cTn id="85" dur="500" fill="hold"/>
                                        <p:tgtEl>
                                          <p:spTgt spid="45"/>
                                        </p:tgtEl>
                                        <p:attrNameLst>
                                          <p:attrName>ppt_x</p:attrName>
                                        </p:attrNameLst>
                                      </p:cBhvr>
                                      <p:tavLst>
                                        <p:tav tm="0">
                                          <p:val>
                                            <p:strVal val="#ppt_x"/>
                                          </p:val>
                                        </p:tav>
                                        <p:tav tm="100000">
                                          <p:val>
                                            <p:strVal val="#ppt_x"/>
                                          </p:val>
                                        </p:tav>
                                      </p:tavLst>
                                    </p:anim>
                                    <p:anim calcmode="lin" valueType="num">
                                      <p:cBhvr additive="base">
                                        <p:cTn id="86" dur="500" fill="hold"/>
                                        <p:tgtEl>
                                          <p:spTgt spid="45"/>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 calcmode="lin" valueType="num">
                                      <p:cBhvr additive="base">
                                        <p:cTn id="89" dur="500" fill="hold"/>
                                        <p:tgtEl>
                                          <p:spTgt spid="46"/>
                                        </p:tgtEl>
                                        <p:attrNameLst>
                                          <p:attrName>ppt_x</p:attrName>
                                        </p:attrNameLst>
                                      </p:cBhvr>
                                      <p:tavLst>
                                        <p:tav tm="0">
                                          <p:val>
                                            <p:strVal val="#ppt_x"/>
                                          </p:val>
                                        </p:tav>
                                        <p:tav tm="100000">
                                          <p:val>
                                            <p:strVal val="#ppt_x"/>
                                          </p:val>
                                        </p:tav>
                                      </p:tavLst>
                                    </p:anim>
                                    <p:anim calcmode="lin" valueType="num">
                                      <p:cBhvr additive="base">
                                        <p:cTn id="90" dur="500" fill="hold"/>
                                        <p:tgtEl>
                                          <p:spTgt spid="46"/>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47"/>
                                        </p:tgtEl>
                                        <p:attrNameLst>
                                          <p:attrName>style.visibility</p:attrName>
                                        </p:attrNameLst>
                                      </p:cBhvr>
                                      <p:to>
                                        <p:strVal val="visible"/>
                                      </p:to>
                                    </p:set>
                                    <p:anim calcmode="lin" valueType="num">
                                      <p:cBhvr additive="base">
                                        <p:cTn id="93" dur="500" fill="hold"/>
                                        <p:tgtEl>
                                          <p:spTgt spid="47"/>
                                        </p:tgtEl>
                                        <p:attrNameLst>
                                          <p:attrName>ppt_x</p:attrName>
                                        </p:attrNameLst>
                                      </p:cBhvr>
                                      <p:tavLst>
                                        <p:tav tm="0">
                                          <p:val>
                                            <p:strVal val="#ppt_x"/>
                                          </p:val>
                                        </p:tav>
                                        <p:tav tm="100000">
                                          <p:val>
                                            <p:strVal val="#ppt_x"/>
                                          </p:val>
                                        </p:tav>
                                      </p:tavLst>
                                    </p:anim>
                                    <p:anim calcmode="lin" valueType="num">
                                      <p:cBhvr additive="base">
                                        <p:cTn id="94" dur="500" fill="hold"/>
                                        <p:tgtEl>
                                          <p:spTgt spid="47"/>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additive="base">
                                        <p:cTn id="97" dur="500" fill="hold"/>
                                        <p:tgtEl>
                                          <p:spTgt spid="48"/>
                                        </p:tgtEl>
                                        <p:attrNameLst>
                                          <p:attrName>ppt_x</p:attrName>
                                        </p:attrNameLst>
                                      </p:cBhvr>
                                      <p:tavLst>
                                        <p:tav tm="0">
                                          <p:val>
                                            <p:strVal val="#ppt_x"/>
                                          </p:val>
                                        </p:tav>
                                        <p:tav tm="100000">
                                          <p:val>
                                            <p:strVal val="#ppt_x"/>
                                          </p:val>
                                        </p:tav>
                                      </p:tavLst>
                                    </p:anim>
                                    <p:anim calcmode="lin" valueType="num">
                                      <p:cBhvr additive="base">
                                        <p:cTn id="98" dur="500" fill="hold"/>
                                        <p:tgtEl>
                                          <p:spTgt spid="48"/>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2"/>
                                        </p:tgtEl>
                                        <p:attrNameLst>
                                          <p:attrName>style.visibility</p:attrName>
                                        </p:attrNameLst>
                                      </p:cBhvr>
                                      <p:to>
                                        <p:strVal val="visible"/>
                                      </p:to>
                                    </p:set>
                                    <p:anim calcmode="lin" valueType="num">
                                      <p:cBhvr additive="base">
                                        <p:cTn id="101" dur="500" fill="hold"/>
                                        <p:tgtEl>
                                          <p:spTgt spid="2"/>
                                        </p:tgtEl>
                                        <p:attrNameLst>
                                          <p:attrName>ppt_x</p:attrName>
                                        </p:attrNameLst>
                                      </p:cBhvr>
                                      <p:tavLst>
                                        <p:tav tm="0">
                                          <p:val>
                                            <p:strVal val="#ppt_x"/>
                                          </p:val>
                                        </p:tav>
                                        <p:tav tm="100000">
                                          <p:val>
                                            <p:strVal val="#ppt_x"/>
                                          </p:val>
                                        </p:tav>
                                      </p:tavLst>
                                    </p:anim>
                                    <p:anim calcmode="lin" valueType="num">
                                      <p:cBhvr additive="base">
                                        <p:cTn id="102" dur="500" fill="hold"/>
                                        <p:tgtEl>
                                          <p:spTgt spid="2"/>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49"/>
                                        </p:tgtEl>
                                        <p:attrNameLst>
                                          <p:attrName>style.visibility</p:attrName>
                                        </p:attrNameLst>
                                      </p:cBhvr>
                                      <p:to>
                                        <p:strVal val="visible"/>
                                      </p:to>
                                    </p:set>
                                    <p:anim calcmode="lin" valueType="num">
                                      <p:cBhvr additive="base">
                                        <p:cTn id="105" dur="500" fill="hold"/>
                                        <p:tgtEl>
                                          <p:spTgt spid="49"/>
                                        </p:tgtEl>
                                        <p:attrNameLst>
                                          <p:attrName>ppt_x</p:attrName>
                                        </p:attrNameLst>
                                      </p:cBhvr>
                                      <p:tavLst>
                                        <p:tav tm="0">
                                          <p:val>
                                            <p:strVal val="#ppt_x"/>
                                          </p:val>
                                        </p:tav>
                                        <p:tav tm="100000">
                                          <p:val>
                                            <p:strVal val="#ppt_x"/>
                                          </p:val>
                                        </p:tav>
                                      </p:tavLst>
                                    </p:anim>
                                    <p:anim calcmode="lin" valueType="num">
                                      <p:cBhvr additive="base">
                                        <p:cTn id="10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AE1EC0-E870-EA2E-2F79-96C28926DC0B}"/>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7689BC57-B216-4783-5241-141AC48C4C4A}"/>
              </a:ext>
            </a:extLst>
          </p:cNvPr>
          <p:cNvPicPr>
            <a:picLocks noChangeAspect="1"/>
          </p:cNvPicPr>
          <p:nvPr/>
        </p:nvPicPr>
        <p:blipFill>
          <a:blip r:embed="rId3"/>
          <a:stretch>
            <a:fillRect/>
          </a:stretch>
        </p:blipFill>
        <p:spPr>
          <a:xfrm>
            <a:off x="782774" y="921076"/>
            <a:ext cx="10568889" cy="5277093"/>
          </a:xfrm>
          <a:prstGeom prst="rect">
            <a:avLst/>
          </a:prstGeom>
        </p:spPr>
      </p:pic>
      <p:sp>
        <p:nvSpPr>
          <p:cNvPr id="4" name="文本占位符 3">
            <a:extLst>
              <a:ext uri="{FF2B5EF4-FFF2-40B4-BE49-F238E27FC236}">
                <a16:creationId xmlns:a16="http://schemas.microsoft.com/office/drawing/2014/main" id="{8C342AEB-5321-EC7E-A60D-419C9946A7AA}"/>
              </a:ext>
            </a:extLst>
          </p:cNvPr>
          <p:cNvSpPr>
            <a:spLocks noGrp="1"/>
          </p:cNvSpPr>
          <p:nvPr>
            <p:ph type="body" sz="quarter" idx="10"/>
          </p:nvPr>
        </p:nvSpPr>
        <p:spPr>
          <a:xfrm>
            <a:off x="554673" y="320192"/>
            <a:ext cx="7069285" cy="436562"/>
          </a:xfrm>
        </p:spPr>
        <p:txBody>
          <a:bodyPr/>
          <a:lstStyle/>
          <a:p>
            <a:r>
              <a:rPr lang="en" dirty="0"/>
              <a:t>Conclusion and outlook</a:t>
            </a:r>
            <a:endParaRPr lang="zh-CN" altLang="en-US" dirty="0"/>
          </a:p>
        </p:txBody>
      </p:sp>
      <mc:AlternateContent xmlns:mc="http://schemas.openxmlformats.org/markup-compatibility/2006" xmlns:a14="http://schemas.microsoft.com/office/drawing/2010/main">
        <mc:Choice Requires="a14">
          <p:sp>
            <p:nvSpPr>
              <p:cNvPr id="2" name="Text Placeholder 5">
                <a:extLst>
                  <a:ext uri="{FF2B5EF4-FFF2-40B4-BE49-F238E27FC236}">
                    <a16:creationId xmlns:a16="http://schemas.microsoft.com/office/drawing/2014/main" id="{2053BBC6-DB1E-E792-CD89-85F3285EC359}"/>
                  </a:ext>
                </a:extLst>
              </p:cNvPr>
              <p:cNvSpPr txBox="1">
                <a:spLocks/>
              </p:cNvSpPr>
              <p:nvPr/>
            </p:nvSpPr>
            <p:spPr>
              <a:xfrm>
                <a:off x="782774" y="965125"/>
                <a:ext cx="6804608" cy="4927749"/>
              </a:xfrm>
              <a:prstGeom prst="rect">
                <a:avLst/>
              </a:prstGeom>
              <a:gradFill>
                <a:gsLst>
                  <a:gs pos="87000">
                    <a:srgbClr val="FFFFFE"/>
                  </a:gs>
                  <a:gs pos="0">
                    <a:schemeClr val="accent1">
                      <a:lumMod val="5000"/>
                      <a:lumOff val="95000"/>
                      <a:alpha val="39000"/>
                    </a:schemeClr>
                  </a:gs>
                  <a:gs pos="100000">
                    <a:schemeClr val="bg1"/>
                  </a:gs>
                </a:gsLst>
                <a:lin ang="5400000" scaled="1"/>
              </a:gradFill>
            </p:spPr>
            <p:txBody>
              <a:bodyPr tIns="3600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latin typeface="Times New Roman" panose="02020603050405020304" pitchFamily="18" charset="0"/>
                    <a:cs typeface="Times New Roman" panose="02020603050405020304" pitchFamily="18" charset="0"/>
                  </a:rPr>
                  <a:t>Searches of EDMs are sensitive to BSM and complementary to HEP</a:t>
                </a:r>
              </a:p>
              <a:p>
                <a:r>
                  <a:rPr lang="en-US" sz="2400" dirty="0">
                    <a:latin typeface="Times New Roman" panose="02020603050405020304" pitchFamily="18" charset="0"/>
                    <a:cs typeface="Times New Roman" panose="02020603050405020304" pitchFamily="18" charset="0"/>
                  </a:rPr>
                  <a:t>The muon EDM search is the only search using a bare particle</a:t>
                </a:r>
              </a:p>
              <a:p>
                <a:r>
                  <a:rPr lang="en-US" sz="2400" dirty="0">
                    <a:latin typeface="Times New Roman" panose="02020603050405020304" pitchFamily="18" charset="0"/>
                    <a:cs typeface="Times New Roman" panose="02020603050405020304" pitchFamily="18" charset="0"/>
                  </a:rPr>
                  <a:t>The PSI </a:t>
                </a:r>
                <a:r>
                  <a:rPr lang="en-US" sz="2400" dirty="0" err="1">
                    <a:latin typeface="Times New Roman" panose="02020603050405020304" pitchFamily="18" charset="0"/>
                    <a:cs typeface="Times New Roman" panose="02020603050405020304" pitchFamily="18" charset="0"/>
                  </a:rPr>
                  <a:t>muEDM</a:t>
                </a:r>
                <a:r>
                  <a:rPr lang="en-US" sz="2400" dirty="0">
                    <a:latin typeface="Times New Roman" panose="02020603050405020304" pitchFamily="18" charset="0"/>
                    <a:cs typeface="Times New Roman" panose="02020603050405020304" pitchFamily="18" charset="0"/>
                  </a:rPr>
                  <a:t> search demonstrates all essential techniques in a step-by-step approach</a:t>
                </a:r>
              </a:p>
              <a:p>
                <a:r>
                  <a:rPr lang="en-US" sz="2400" dirty="0">
                    <a:latin typeface="Times New Roman" panose="02020603050405020304" pitchFamily="18" charset="0"/>
                    <a:cs typeface="Times New Roman" panose="02020603050405020304" pitchFamily="18" charset="0"/>
                  </a:rPr>
                  <a:t>In the first phase we will demonstrate a sensitivity to a </a:t>
                </a:r>
                <a:r>
                  <a:rPr lang="en-US" sz="2400" dirty="0" err="1">
                    <a:latin typeface="Times New Roman" panose="02020603050405020304" pitchFamily="18" charset="0"/>
                    <a:cs typeface="Times New Roman" panose="02020603050405020304" pitchFamily="18" charset="0"/>
                  </a:rPr>
                  <a:t>muEDM</a:t>
                </a:r>
                <a:r>
                  <a:rPr lang="en-US" sz="2400" dirty="0">
                    <a:latin typeface="Times New Roman" panose="02020603050405020304" pitchFamily="18" charset="0"/>
                    <a:cs typeface="Times New Roman" panose="02020603050405020304" pitchFamily="18" charset="0"/>
                  </a:rPr>
                  <a:t> of better than </a:t>
                </a:r>
                <a14:m>
                  <m:oMath xmlns:m="http://schemas.openxmlformats.org/officeDocument/2006/math">
                    <m:r>
                      <a:rPr lang="en-US" sz="2400" i="1">
                        <a:latin typeface="Cambria Math" panose="02040503050406030204" pitchFamily="18" charset="0"/>
                        <a:ea typeface="Cambria Math" panose="02040503050406030204" pitchFamily="18" charset="0"/>
                      </a:rPr>
                      <m:t>4</m:t>
                    </m:r>
                    <m:r>
                      <a:rPr lang="en-US" sz="2400" i="1" smtClean="0">
                        <a:latin typeface="Cambria Math" panose="02040503050406030204" pitchFamily="18" charset="0"/>
                        <a:ea typeface="Cambria Math" panose="02040503050406030204" pitchFamily="18" charset="0"/>
                      </a:rPr>
                      <m:t>×</m:t>
                    </m:r>
                    <m:sSup>
                      <m:sSupPr>
                        <m:ctrlPr>
                          <a:rPr lang="en-US" sz="2400" i="1" smtClean="0">
                            <a:latin typeface="Cambria Math" panose="02040503050406030204" pitchFamily="18" charset="0"/>
                            <a:ea typeface="Cambria Math" panose="02040503050406030204" pitchFamily="18" charset="0"/>
                          </a:rPr>
                        </m:ctrlPr>
                      </m:sSupPr>
                      <m:e>
                        <m:r>
                          <a:rPr lang="en-US" sz="2400" i="1" smtClean="0">
                            <a:latin typeface="Cambria Math" panose="02040503050406030204" pitchFamily="18" charset="0"/>
                            <a:ea typeface="Cambria Math" panose="02040503050406030204" pitchFamily="18" charset="0"/>
                          </a:rPr>
                          <m:t>10</m:t>
                        </m:r>
                      </m:e>
                      <m:sup>
                        <m:r>
                          <a:rPr lang="en-US" sz="2400" i="1" smtClean="0">
                            <a:latin typeface="Cambria Math" panose="02040503050406030204" pitchFamily="18" charset="0"/>
                            <a:ea typeface="Cambria Math" panose="02040503050406030204" pitchFamily="18" charset="0"/>
                          </a:rPr>
                          <m:t>−21</m:t>
                        </m:r>
                      </m:sup>
                    </m:sSup>
                    <m:r>
                      <a:rPr lang="en-US" sz="2400" i="1" smtClean="0">
                        <a:latin typeface="Cambria Math" panose="02040503050406030204" pitchFamily="18" charset="0"/>
                        <a:ea typeface="Cambria Math" panose="02040503050406030204" pitchFamily="18" charset="0"/>
                      </a:rPr>
                      <m:t>𝑒</m:t>
                    </m:r>
                    <m:r>
                      <m:rPr>
                        <m:sty m:val="p"/>
                      </m:rPr>
                      <a:rPr lang="en-US" sz="2400" smtClean="0">
                        <a:latin typeface="Cambria Math" panose="02040503050406030204" pitchFamily="18" charset="0"/>
                        <a:ea typeface="Cambria Math" panose="02040503050406030204" pitchFamily="18" charset="0"/>
                      </a:rPr>
                      <m:t>cm</m:t>
                    </m:r>
                  </m:oMath>
                </a14:m>
                <a:endParaRPr lang="en-US" sz="2400" dirty="0">
                  <a:latin typeface="Times New Roman" panose="02020603050405020304" pitchFamily="18" charset="0"/>
                  <a:ea typeface="Cambria Math" panose="02040503050406030204" pitchFamily="18" charset="0"/>
                  <a:cs typeface="Times New Roman" panose="02020603050405020304" pitchFamily="18" charset="0"/>
                </a:endParaRPr>
              </a:p>
              <a:p>
                <a:r>
                  <a:rPr lang="en-GB" sz="2400" dirty="0">
                    <a:latin typeface="Times New Roman" panose="02020603050405020304" pitchFamily="18" charset="0"/>
                    <a:ea typeface="Cambria Math" panose="02040503050406030204" pitchFamily="18" charset="0"/>
                    <a:cs typeface="Times New Roman" panose="02020603050405020304" pitchFamily="18" charset="0"/>
                  </a:rPr>
                  <a:t>Phase II welcomes collaborators and aims for</a:t>
                </a:r>
                <a:br>
                  <a:rPr lang="en-GB" sz="2400" dirty="0">
                    <a:latin typeface="Times New Roman" panose="02020603050405020304" pitchFamily="18" charset="0"/>
                    <a:ea typeface="Cambria Math" panose="02040503050406030204" pitchFamily="18" charset="0"/>
                    <a:cs typeface="Times New Roman" panose="02020603050405020304" pitchFamily="18" charset="0"/>
                  </a:rPr>
                </a:br>
                <a:r>
                  <a:rPr lang="en-GB" sz="2400" dirty="0">
                    <a:latin typeface="Times New Roman" panose="02020603050405020304" pitchFamily="18" charset="0"/>
                    <a:ea typeface="Cambria Math" panose="02040503050406030204" pitchFamily="18" charset="0"/>
                    <a:cs typeface="Times New Roman" panose="02020603050405020304" pitchFamily="18" charset="0"/>
                  </a:rPr>
                  <a:t>a sensitivity of </a:t>
                </a:r>
                <a14:m>
                  <m:oMath xmlns:m="http://schemas.openxmlformats.org/officeDocument/2006/math">
                    <m:r>
                      <a:rPr lang="en-US" sz="2400" smtClean="0">
                        <a:latin typeface="Cambria Math" panose="02040503050406030204" pitchFamily="18" charset="0"/>
                        <a:ea typeface="Cambria Math" panose="02040503050406030204" pitchFamily="18" charset="0"/>
                      </a:rPr>
                      <m:t>6</m:t>
                    </m:r>
                    <m:r>
                      <a:rPr lang="en-US" sz="2400" i="1" smtClean="0">
                        <a:latin typeface="Cambria Math" panose="02040503050406030204" pitchFamily="18" charset="0"/>
                        <a:ea typeface="Cambria Math" panose="02040503050406030204" pitchFamily="18" charset="0"/>
                      </a:rPr>
                      <m:t>×</m:t>
                    </m:r>
                    <m:sSup>
                      <m:sSupPr>
                        <m:ctrlPr>
                          <a:rPr lang="en-US" sz="2400" i="1" smtClean="0">
                            <a:latin typeface="Cambria Math" panose="02040503050406030204" pitchFamily="18" charset="0"/>
                            <a:ea typeface="Cambria Math" panose="02040503050406030204" pitchFamily="18" charset="0"/>
                          </a:rPr>
                        </m:ctrlPr>
                      </m:sSupPr>
                      <m:e>
                        <m:r>
                          <a:rPr lang="en-US" sz="2400" i="1" smtClean="0">
                            <a:latin typeface="Cambria Math" panose="02040503050406030204" pitchFamily="18" charset="0"/>
                            <a:ea typeface="Cambria Math" panose="02040503050406030204" pitchFamily="18" charset="0"/>
                          </a:rPr>
                          <m:t>10</m:t>
                        </m:r>
                      </m:e>
                      <m:sup>
                        <m:r>
                          <a:rPr lang="en-US" sz="2400" i="1" smtClean="0">
                            <a:latin typeface="Cambria Math" panose="02040503050406030204" pitchFamily="18" charset="0"/>
                            <a:ea typeface="Cambria Math" panose="02040503050406030204" pitchFamily="18" charset="0"/>
                          </a:rPr>
                          <m:t>−23</m:t>
                        </m:r>
                      </m:sup>
                    </m:sSup>
                    <m:r>
                      <a:rPr lang="en-US" sz="2400" i="1" smtClean="0">
                        <a:latin typeface="Cambria Math" panose="02040503050406030204" pitchFamily="18" charset="0"/>
                        <a:ea typeface="Cambria Math" panose="02040503050406030204" pitchFamily="18" charset="0"/>
                      </a:rPr>
                      <m:t>𝑒</m:t>
                    </m:r>
                    <m:r>
                      <m:rPr>
                        <m:sty m:val="p"/>
                      </m:rPr>
                      <a:rPr lang="en-US" sz="2400" smtClean="0">
                        <a:latin typeface="Cambria Math" panose="02040503050406030204" pitchFamily="18" charset="0"/>
                        <a:ea typeface="Cambria Math" panose="02040503050406030204" pitchFamily="18" charset="0"/>
                      </a:rPr>
                      <m:t>cm</m:t>
                    </m:r>
                  </m:oMath>
                </a14:m>
                <a:endParaRPr lang="en-GB" sz="2400" dirty="0">
                  <a:latin typeface="Times New Roman" panose="02020603050405020304" pitchFamily="18" charset="0"/>
                  <a:ea typeface="Cambria Math" panose="02040503050406030204" pitchFamily="18" charset="0"/>
                  <a:cs typeface="Times New Roman" panose="02020603050405020304" pitchFamily="18" charset="0"/>
                </a:endParaRPr>
              </a:p>
            </p:txBody>
          </p:sp>
        </mc:Choice>
        <mc:Fallback xmlns="">
          <p:sp>
            <p:nvSpPr>
              <p:cNvPr id="2" name="Text Placeholder 5">
                <a:extLst>
                  <a:ext uri="{FF2B5EF4-FFF2-40B4-BE49-F238E27FC236}">
                    <a16:creationId xmlns:a16="http://schemas.microsoft.com/office/drawing/2014/main" id="{2053BBC6-DB1E-E792-CD89-85F3285EC359}"/>
                  </a:ext>
                </a:extLst>
              </p:cNvPr>
              <p:cNvSpPr txBox="1">
                <a:spLocks noRot="1" noChangeAspect="1" noMove="1" noResize="1" noEditPoints="1" noAdjustHandles="1" noChangeArrowheads="1" noChangeShapeType="1" noTextEdit="1"/>
              </p:cNvSpPr>
              <p:nvPr/>
            </p:nvSpPr>
            <p:spPr>
              <a:xfrm>
                <a:off x="782774" y="965125"/>
                <a:ext cx="6804608" cy="4927749"/>
              </a:xfrm>
              <a:prstGeom prst="rect">
                <a:avLst/>
              </a:prstGeom>
              <a:blipFill>
                <a:blip r:embed="rId4"/>
                <a:stretch>
                  <a:fillRect l="-1117" t="-1795"/>
                </a:stretch>
              </a:blipFill>
            </p:spPr>
            <p:txBody>
              <a:bodyPr/>
              <a:lstStyle/>
              <a:p>
                <a:r>
                  <a:rPr lang="en-CH">
                    <a:noFill/>
                  </a:rPr>
                  <a:t> </a:t>
                </a:r>
              </a:p>
            </p:txBody>
          </p:sp>
        </mc:Fallback>
      </mc:AlternateContent>
      <p:pic>
        <p:nvPicPr>
          <p:cNvPr id="6" name="Picture 5">
            <a:extLst>
              <a:ext uri="{FF2B5EF4-FFF2-40B4-BE49-F238E27FC236}">
                <a16:creationId xmlns:a16="http://schemas.microsoft.com/office/drawing/2014/main" id="{36708B8E-296C-7137-8B2B-2E92B1BB28B6}"/>
              </a:ext>
            </a:extLst>
          </p:cNvPr>
          <p:cNvPicPr>
            <a:picLocks noChangeAspect="1"/>
          </p:cNvPicPr>
          <p:nvPr/>
        </p:nvPicPr>
        <p:blipFill>
          <a:blip r:embed="rId5"/>
          <a:srcRect b="53620"/>
          <a:stretch>
            <a:fillRect/>
          </a:stretch>
        </p:blipFill>
        <p:spPr>
          <a:xfrm>
            <a:off x="1022254" y="5250342"/>
            <a:ext cx="2218944" cy="530120"/>
          </a:xfrm>
          <a:prstGeom prst="rect">
            <a:avLst/>
          </a:prstGeom>
        </p:spPr>
      </p:pic>
    </p:spTree>
    <p:extLst>
      <p:ext uri="{BB962C8B-B14F-4D97-AF65-F5344CB8AC3E}">
        <p14:creationId xmlns:p14="http://schemas.microsoft.com/office/powerpoint/2010/main" val="30857036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317172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EB0567-3D2C-B9D3-717F-07680548788E}"/>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26D33913-B539-A407-A048-2AD11506AFDF}"/>
              </a:ext>
            </a:extLst>
          </p:cNvPr>
          <p:cNvSpPr>
            <a:spLocks noGrp="1"/>
          </p:cNvSpPr>
          <p:nvPr>
            <p:ph type="body" sz="quarter" idx="10"/>
          </p:nvPr>
        </p:nvSpPr>
        <p:spPr>
          <a:xfrm>
            <a:off x="554673" y="320192"/>
            <a:ext cx="7069285" cy="436562"/>
          </a:xfrm>
        </p:spPr>
        <p:txBody>
          <a:bodyPr/>
          <a:lstStyle/>
          <a:p>
            <a:r>
              <a:rPr lang="en" dirty="0"/>
              <a:t>The Basics - General limits</a:t>
            </a:r>
            <a:endParaRPr lang="zh-CN" altLang="en-US" dirty="0"/>
          </a:p>
        </p:txBody>
      </p:sp>
      <p:grpSp>
        <p:nvGrpSpPr>
          <p:cNvPr id="10" name="Google Shape;372;p42">
            <a:extLst>
              <a:ext uri="{FF2B5EF4-FFF2-40B4-BE49-F238E27FC236}">
                <a16:creationId xmlns:a16="http://schemas.microsoft.com/office/drawing/2014/main" id="{2D620E10-917C-A0C0-3AFA-3656457E2820}"/>
              </a:ext>
            </a:extLst>
          </p:cNvPr>
          <p:cNvGrpSpPr/>
          <p:nvPr/>
        </p:nvGrpSpPr>
        <p:grpSpPr>
          <a:xfrm>
            <a:off x="902402" y="1147435"/>
            <a:ext cx="5640065" cy="4820162"/>
            <a:chOff x="4992121" y="560650"/>
            <a:chExt cx="3034950" cy="2754280"/>
          </a:xfrm>
        </p:grpSpPr>
        <p:pic>
          <p:nvPicPr>
            <p:cNvPr id="11" name="Google Shape;373;p42">
              <a:extLst>
                <a:ext uri="{FF2B5EF4-FFF2-40B4-BE49-F238E27FC236}">
                  <a16:creationId xmlns:a16="http://schemas.microsoft.com/office/drawing/2014/main" id="{99AF5535-C4D1-5698-48E9-C48243ACE6A8}"/>
                </a:ext>
              </a:extLst>
            </p:cNvPr>
            <p:cNvPicPr preferRelativeResize="0"/>
            <p:nvPr/>
          </p:nvPicPr>
          <p:blipFill>
            <a:blip r:embed="rId3">
              <a:alphaModFix/>
            </a:blip>
            <a:stretch>
              <a:fillRect/>
            </a:stretch>
          </p:blipFill>
          <p:spPr>
            <a:xfrm>
              <a:off x="4992121" y="560650"/>
              <a:ext cx="2551337" cy="2551337"/>
            </a:xfrm>
            <a:prstGeom prst="rect">
              <a:avLst/>
            </a:prstGeom>
            <a:noFill/>
            <a:ln>
              <a:noFill/>
            </a:ln>
          </p:spPr>
        </p:pic>
        <p:sp>
          <p:nvSpPr>
            <p:cNvPr id="12" name="Google Shape;374;p42">
              <a:extLst>
                <a:ext uri="{FF2B5EF4-FFF2-40B4-BE49-F238E27FC236}">
                  <a16:creationId xmlns:a16="http://schemas.microsoft.com/office/drawing/2014/main" id="{49595C64-6EF2-8D3E-46EA-DE058ACC1949}"/>
                </a:ext>
              </a:extLst>
            </p:cNvPr>
            <p:cNvSpPr txBox="1"/>
            <p:nvPr/>
          </p:nvSpPr>
          <p:spPr>
            <a:xfrm>
              <a:off x="6026019" y="3154225"/>
              <a:ext cx="843196" cy="160705"/>
            </a:xfrm>
            <a:prstGeom prst="rect">
              <a:avLst/>
            </a:prstGeom>
            <a:noFill/>
            <a:ln w="9525" cap="flat" cmpd="sng">
              <a:solidFill>
                <a:srgbClr val="FE1E1E"/>
              </a:solidFill>
              <a:prstDash val="solid"/>
              <a:round/>
              <a:headEnd type="none" w="sm" len="sm"/>
              <a:tailEnd type="none" w="sm" len="sm"/>
            </a:ln>
          </p:spPr>
          <p:txBody>
            <a:bodyPr spcFirstLastPara="1" wrap="square" lIns="0" tIns="0" rIns="0" bIns="0" anchor="t" anchorCtr="0">
              <a:noAutofit/>
            </a:bodyPr>
            <a:lstStyle/>
            <a:p>
              <a:pPr marL="0" lvl="0" indent="0" algn="ctr" rtl="0">
                <a:spcBef>
                  <a:spcPts val="0"/>
                </a:spcBef>
                <a:spcAft>
                  <a:spcPts val="0"/>
                </a:spcAft>
                <a:buNone/>
              </a:pPr>
              <a:r>
                <a:rPr lang="en" sz="1600" dirty="0">
                  <a:solidFill>
                    <a:schemeClr val="dk1"/>
                  </a:solidFill>
                  <a:latin typeface="Times New Roman" panose="02020603050405020304" pitchFamily="18" charset="0"/>
                  <a:cs typeface="Times New Roman" panose="02020603050405020304" pitchFamily="18" charset="0"/>
                </a:rPr>
                <a:t>2018 calculations</a:t>
              </a:r>
              <a:endParaRPr sz="1600" dirty="0">
                <a:solidFill>
                  <a:schemeClr val="dk1"/>
                </a:solidFill>
                <a:latin typeface="Times New Roman" panose="02020603050405020304" pitchFamily="18" charset="0"/>
                <a:cs typeface="Times New Roman" panose="02020603050405020304" pitchFamily="18" charset="0"/>
              </a:endParaRPr>
            </a:p>
          </p:txBody>
        </p:sp>
        <p:cxnSp>
          <p:nvCxnSpPr>
            <p:cNvPr id="13" name="Google Shape;375;p42">
              <a:extLst>
                <a:ext uri="{FF2B5EF4-FFF2-40B4-BE49-F238E27FC236}">
                  <a16:creationId xmlns:a16="http://schemas.microsoft.com/office/drawing/2014/main" id="{B04631CD-9B12-B1D7-89AE-C7CB59F78B1F}"/>
                </a:ext>
              </a:extLst>
            </p:cNvPr>
            <p:cNvCxnSpPr>
              <a:cxnSpLocks/>
              <a:stCxn id="12" idx="0"/>
            </p:cNvCxnSpPr>
            <p:nvPr/>
          </p:nvCxnSpPr>
          <p:spPr>
            <a:xfrm flipH="1" flipV="1">
              <a:off x="6447617" y="2931916"/>
              <a:ext cx="1" cy="222309"/>
            </a:xfrm>
            <a:prstGeom prst="straightConnector1">
              <a:avLst/>
            </a:prstGeom>
            <a:noFill/>
            <a:ln w="9525" cap="flat" cmpd="sng">
              <a:solidFill>
                <a:schemeClr val="dk1"/>
              </a:solidFill>
              <a:prstDash val="solid"/>
              <a:round/>
              <a:headEnd type="none" w="med" len="med"/>
              <a:tailEnd type="stealth" w="med" len="med"/>
            </a:ln>
          </p:spPr>
        </p:cxnSp>
        <p:sp>
          <p:nvSpPr>
            <p:cNvPr id="14" name="Google Shape;376;p42">
              <a:extLst>
                <a:ext uri="{FF2B5EF4-FFF2-40B4-BE49-F238E27FC236}">
                  <a16:creationId xmlns:a16="http://schemas.microsoft.com/office/drawing/2014/main" id="{8903428F-270A-8F40-A97A-A7A21849DA45}"/>
                </a:ext>
              </a:extLst>
            </p:cNvPr>
            <p:cNvSpPr txBox="1"/>
            <p:nvPr/>
          </p:nvSpPr>
          <p:spPr>
            <a:xfrm>
              <a:off x="7641271" y="858450"/>
              <a:ext cx="385800" cy="208800"/>
            </a:xfrm>
            <a:prstGeom prst="rect">
              <a:avLst/>
            </a:prstGeom>
            <a:noFill/>
            <a:ln w="9525" cap="flat" cmpd="sng">
              <a:solidFill>
                <a:srgbClr val="7A7AFE"/>
              </a:solidFill>
              <a:prstDash val="solid"/>
              <a:round/>
              <a:headEnd type="none" w="sm" len="sm"/>
              <a:tailEnd type="none" w="sm" len="sm"/>
            </a:ln>
          </p:spPr>
          <p:txBody>
            <a:bodyPr spcFirstLastPara="1" wrap="square" lIns="0" tIns="0" rIns="0" bIns="0" anchor="t" anchorCtr="0">
              <a:noAutofit/>
            </a:bodyPr>
            <a:lstStyle/>
            <a:p>
              <a:pPr marL="0" lvl="0" indent="0" algn="ctr" rtl="0">
                <a:spcBef>
                  <a:spcPts val="0"/>
                </a:spcBef>
                <a:spcAft>
                  <a:spcPts val="0"/>
                </a:spcAft>
                <a:buNone/>
              </a:pPr>
              <a:r>
                <a:rPr lang="en" sz="700">
                  <a:solidFill>
                    <a:schemeClr val="dk1"/>
                  </a:solidFill>
                </a:rPr>
                <a:t>Fermilab / J-PARC</a:t>
              </a:r>
              <a:endParaRPr sz="700">
                <a:solidFill>
                  <a:schemeClr val="dk1"/>
                </a:solidFill>
              </a:endParaRPr>
            </a:p>
          </p:txBody>
        </p:sp>
        <p:sp>
          <p:nvSpPr>
            <p:cNvPr id="19" name="Google Shape;377;p42">
              <a:extLst>
                <a:ext uri="{FF2B5EF4-FFF2-40B4-BE49-F238E27FC236}">
                  <a16:creationId xmlns:a16="http://schemas.microsoft.com/office/drawing/2014/main" id="{6388B7BB-D7D8-6621-1758-0453DB4CAB2D}"/>
                </a:ext>
              </a:extLst>
            </p:cNvPr>
            <p:cNvSpPr txBox="1"/>
            <p:nvPr/>
          </p:nvSpPr>
          <p:spPr>
            <a:xfrm>
              <a:off x="7641271" y="1900355"/>
              <a:ext cx="385800" cy="102900"/>
            </a:xfrm>
            <a:prstGeom prst="rect">
              <a:avLst/>
            </a:prstGeom>
            <a:noFill/>
            <a:ln w="9525" cap="flat" cmpd="sng">
              <a:solidFill>
                <a:srgbClr val="CDCDFF"/>
              </a:solidFill>
              <a:prstDash val="solid"/>
              <a:round/>
              <a:headEnd type="none" w="sm" len="sm"/>
              <a:tailEnd type="none" w="sm" len="sm"/>
            </a:ln>
          </p:spPr>
          <p:txBody>
            <a:bodyPr spcFirstLastPara="1" wrap="square" lIns="0" tIns="0" rIns="0" bIns="0" anchor="t" anchorCtr="0">
              <a:noAutofit/>
            </a:bodyPr>
            <a:lstStyle/>
            <a:p>
              <a:pPr marL="0" lvl="0" indent="0" algn="ctr" rtl="0">
                <a:spcBef>
                  <a:spcPts val="0"/>
                </a:spcBef>
                <a:spcAft>
                  <a:spcPts val="0"/>
                </a:spcAft>
                <a:buNone/>
              </a:pPr>
              <a:r>
                <a:rPr lang="en" sz="700">
                  <a:solidFill>
                    <a:schemeClr val="dk1"/>
                  </a:solidFill>
                </a:rPr>
                <a:t>PSI</a:t>
              </a:r>
              <a:endParaRPr sz="700">
                <a:solidFill>
                  <a:schemeClr val="dk1"/>
                </a:solidFill>
              </a:endParaRPr>
            </a:p>
          </p:txBody>
        </p:sp>
        <p:cxnSp>
          <p:nvCxnSpPr>
            <p:cNvPr id="20" name="Google Shape;378;p42">
              <a:extLst>
                <a:ext uri="{FF2B5EF4-FFF2-40B4-BE49-F238E27FC236}">
                  <a16:creationId xmlns:a16="http://schemas.microsoft.com/office/drawing/2014/main" id="{63871DFF-4E62-B2A6-B8E5-C7C03EF1242C}"/>
                </a:ext>
              </a:extLst>
            </p:cNvPr>
            <p:cNvCxnSpPr>
              <a:cxnSpLocks/>
              <a:stCxn id="19" idx="1"/>
            </p:cNvCxnSpPr>
            <p:nvPr/>
          </p:nvCxnSpPr>
          <p:spPr>
            <a:xfrm rot="10800000">
              <a:off x="7528771" y="1951805"/>
              <a:ext cx="112500" cy="0"/>
            </a:xfrm>
            <a:prstGeom prst="straightConnector1">
              <a:avLst/>
            </a:prstGeom>
            <a:noFill/>
            <a:ln w="9525" cap="flat" cmpd="sng">
              <a:solidFill>
                <a:schemeClr val="dk1"/>
              </a:solidFill>
              <a:prstDash val="solid"/>
              <a:round/>
              <a:headEnd type="none" w="med" len="med"/>
              <a:tailEnd type="stealth" w="med" len="med"/>
            </a:ln>
          </p:spPr>
        </p:cxnSp>
        <p:cxnSp>
          <p:nvCxnSpPr>
            <p:cNvPr id="23" name="Google Shape;379;p42">
              <a:extLst>
                <a:ext uri="{FF2B5EF4-FFF2-40B4-BE49-F238E27FC236}">
                  <a16:creationId xmlns:a16="http://schemas.microsoft.com/office/drawing/2014/main" id="{BC6DBF18-A5EF-B9AF-EF97-72C9CAE0193C}"/>
                </a:ext>
              </a:extLst>
            </p:cNvPr>
            <p:cNvCxnSpPr>
              <a:cxnSpLocks/>
              <a:stCxn id="14" idx="1"/>
            </p:cNvCxnSpPr>
            <p:nvPr/>
          </p:nvCxnSpPr>
          <p:spPr>
            <a:xfrm rot="10800000">
              <a:off x="7528771" y="962850"/>
              <a:ext cx="112500" cy="0"/>
            </a:xfrm>
            <a:prstGeom prst="straightConnector1">
              <a:avLst/>
            </a:prstGeom>
            <a:noFill/>
            <a:ln w="9525" cap="flat" cmpd="sng">
              <a:solidFill>
                <a:schemeClr val="dk1"/>
              </a:solidFill>
              <a:prstDash val="solid"/>
              <a:round/>
              <a:headEnd type="none" w="med" len="med"/>
              <a:tailEnd type="stealth" w="med" len="med"/>
            </a:ln>
          </p:spPr>
        </p:cxnSp>
      </p:grpSp>
      <p:sp>
        <p:nvSpPr>
          <p:cNvPr id="59" name="Google Shape;412;p43">
            <a:extLst>
              <a:ext uri="{FF2B5EF4-FFF2-40B4-BE49-F238E27FC236}">
                <a16:creationId xmlns:a16="http://schemas.microsoft.com/office/drawing/2014/main" id="{F079E183-EEF4-7F56-05FB-D20802F8E7D3}"/>
              </a:ext>
            </a:extLst>
          </p:cNvPr>
          <p:cNvSpPr txBox="1"/>
          <p:nvPr/>
        </p:nvSpPr>
        <p:spPr>
          <a:xfrm>
            <a:off x="1480552" y="5686353"/>
            <a:ext cx="874943" cy="281244"/>
          </a:xfrm>
          <a:prstGeom prst="rect">
            <a:avLst/>
          </a:prstGeom>
          <a:noFill/>
          <a:ln w="9525" cap="flat" cmpd="sng">
            <a:solidFill>
              <a:srgbClr val="39C3E6"/>
            </a:solidFill>
            <a:prstDash val="solid"/>
            <a:round/>
            <a:headEnd type="none" w="sm" len="sm"/>
            <a:tailEnd type="none" w="sm" len="sm"/>
          </a:ln>
        </p:spPr>
        <p:txBody>
          <a:bodyPr spcFirstLastPara="1" wrap="square" lIns="0" tIns="0" rIns="0" bIns="0" anchor="t" anchorCtr="0">
            <a:noAutofit/>
          </a:bodyPr>
          <a:lstStyle/>
          <a:p>
            <a:pPr marL="0" lvl="0" indent="0" algn="ctr" rtl="0">
              <a:spcBef>
                <a:spcPts val="0"/>
              </a:spcBef>
              <a:spcAft>
                <a:spcPts val="0"/>
              </a:spcAft>
              <a:buNone/>
            </a:pPr>
            <a:r>
              <a:rPr lang="en" sz="1600" dirty="0">
                <a:solidFill>
                  <a:schemeClr val="dk1"/>
                </a:solidFill>
                <a:latin typeface="Times New Roman" panose="02020603050405020304" pitchFamily="18" charset="0"/>
                <a:cs typeface="Times New Roman" panose="02020603050405020304" pitchFamily="18" charset="0"/>
              </a:rPr>
              <a:t>BMW24</a:t>
            </a:r>
            <a:endParaRPr sz="1600" dirty="0">
              <a:solidFill>
                <a:schemeClr val="dk1"/>
              </a:solidFill>
              <a:latin typeface="Times New Roman" panose="02020603050405020304" pitchFamily="18" charset="0"/>
              <a:cs typeface="Times New Roman" panose="02020603050405020304" pitchFamily="18" charset="0"/>
            </a:endParaRPr>
          </a:p>
        </p:txBody>
      </p:sp>
      <p:cxnSp>
        <p:nvCxnSpPr>
          <p:cNvPr id="60" name="Google Shape;413;p43">
            <a:extLst>
              <a:ext uri="{FF2B5EF4-FFF2-40B4-BE49-F238E27FC236}">
                <a16:creationId xmlns:a16="http://schemas.microsoft.com/office/drawing/2014/main" id="{66D87B80-4A44-45E6-442D-2CA33FCE928A}"/>
              </a:ext>
            </a:extLst>
          </p:cNvPr>
          <p:cNvCxnSpPr>
            <a:cxnSpLocks/>
          </p:cNvCxnSpPr>
          <p:nvPr/>
        </p:nvCxnSpPr>
        <p:spPr>
          <a:xfrm rot="10800000">
            <a:off x="1978677" y="5128164"/>
            <a:ext cx="0" cy="440100"/>
          </a:xfrm>
          <a:prstGeom prst="straightConnector1">
            <a:avLst/>
          </a:prstGeom>
          <a:noFill/>
          <a:ln w="9525" cap="flat" cmpd="sng">
            <a:solidFill>
              <a:schemeClr val="dk1"/>
            </a:solidFill>
            <a:prstDash val="solid"/>
            <a:round/>
            <a:headEnd type="none" w="med" len="med"/>
            <a:tailEnd type="stealth" w="med" len="med"/>
          </a:ln>
        </p:spPr>
      </p:cxnSp>
      <mc:AlternateContent xmlns:mc="http://schemas.openxmlformats.org/markup-compatibility/2006" xmlns:a14="http://schemas.microsoft.com/office/drawing/2010/main">
        <mc:Choice Requires="a14">
          <p:sp>
            <p:nvSpPr>
              <p:cNvPr id="68" name="Content Placeholder 3">
                <a:extLst>
                  <a:ext uri="{FF2B5EF4-FFF2-40B4-BE49-F238E27FC236}">
                    <a16:creationId xmlns:a16="http://schemas.microsoft.com/office/drawing/2014/main" id="{45309A68-82CD-FAED-A994-C746BB683FB9}"/>
                  </a:ext>
                </a:extLst>
              </p:cNvPr>
              <p:cNvSpPr txBox="1">
                <a:spLocks/>
              </p:cNvSpPr>
              <p:nvPr/>
            </p:nvSpPr>
            <p:spPr>
              <a:xfrm>
                <a:off x="6895493" y="1208783"/>
                <a:ext cx="4802663" cy="4154682"/>
              </a:xfrm>
              <a:prstGeom prst="rect">
                <a:avLst/>
              </a:prstGeom>
            </p:spPr>
            <p:txBody>
              <a:bodyPr vert="horz" lIns="0" tIns="0" rIns="0" bIns="0" rtlCol="0">
                <a:noAutofit/>
              </a:bodyPr>
              <a:lstStyle>
                <a:lvl1pPr marL="177792" indent="-177792" algn="l" rtl="0" eaLnBrk="1" fontAlgn="base" hangingPunct="1">
                  <a:lnSpc>
                    <a:spcPct val="110000"/>
                  </a:lnSpc>
                  <a:spcBef>
                    <a:spcPct val="0"/>
                  </a:spcBef>
                  <a:spcAft>
                    <a:spcPct val="0"/>
                  </a:spcAft>
                  <a:buClr>
                    <a:schemeClr val="tx1"/>
                  </a:buClr>
                  <a:buFont typeface="Arial" panose="020B0604020202020204" pitchFamily="34" charset="0"/>
                  <a:buChar char="•"/>
                  <a:defRPr lang="en-GB" sz="1700" kern="1200" spc="0" baseline="0" noProof="0" dirty="0" smtClean="0">
                    <a:solidFill>
                      <a:schemeClr val="tx1"/>
                    </a:solidFill>
                    <a:latin typeface="+mn-lt"/>
                    <a:ea typeface="+mn-ea"/>
                    <a:cs typeface="+mn-cs"/>
                  </a:defRPr>
                </a:lvl1pPr>
                <a:lvl2pPr marL="355582" indent="-177792" algn="l" rtl="0" eaLnBrk="1" fontAlgn="base" hangingPunct="1">
                  <a:lnSpc>
                    <a:spcPct val="110000"/>
                  </a:lnSpc>
                  <a:spcBef>
                    <a:spcPct val="0"/>
                  </a:spcBef>
                  <a:spcAft>
                    <a:spcPct val="0"/>
                  </a:spcAft>
                  <a:buClr>
                    <a:schemeClr val="tx1"/>
                  </a:buClr>
                  <a:buSzPct val="100000"/>
                  <a:buFont typeface="Symbol" panose="05050102010706020507" pitchFamily="18" charset="2"/>
                  <a:buChar char="-"/>
                  <a:defRPr lang="en-GB" sz="1700" kern="1200" spc="0" baseline="0" noProof="0" dirty="0" smtClean="0">
                    <a:solidFill>
                      <a:schemeClr val="tx1"/>
                    </a:solidFill>
                    <a:latin typeface="+mn-lt"/>
                    <a:ea typeface="+mn-ea"/>
                    <a:cs typeface="+mn-cs"/>
                  </a:defRPr>
                </a:lvl2pPr>
                <a:lvl3pPr marL="355582" indent="184142" algn="l" rtl="0" eaLnBrk="1" fontAlgn="base" hangingPunct="1">
                  <a:lnSpc>
                    <a:spcPct val="110000"/>
                  </a:lnSpc>
                  <a:spcBef>
                    <a:spcPct val="0"/>
                  </a:spcBef>
                  <a:spcAft>
                    <a:spcPct val="0"/>
                  </a:spcAft>
                  <a:buFont typeface="Symbol" panose="05050102010706020507" pitchFamily="18" charset="2"/>
                  <a:buChar char="-"/>
                  <a:defRPr lang="en-GB" sz="1700" spc="0" baseline="0" noProof="0" dirty="0" smtClean="0">
                    <a:solidFill>
                      <a:schemeClr val="tx1"/>
                    </a:solidFill>
                    <a:latin typeface="+mn-lt"/>
                    <a:ea typeface="ＭＳ Ｐゴシック" charset="-128"/>
                    <a:cs typeface="ＭＳ Ｐゴシック" charset="-128"/>
                  </a:defRPr>
                </a:lvl3pPr>
                <a:lvl4pPr marL="717515" indent="-177792" algn="l" rtl="0" eaLnBrk="1" fontAlgn="base" hangingPunct="1">
                  <a:lnSpc>
                    <a:spcPct val="110000"/>
                  </a:lnSpc>
                  <a:spcBef>
                    <a:spcPct val="0"/>
                  </a:spcBef>
                  <a:spcAft>
                    <a:spcPct val="0"/>
                  </a:spcAft>
                  <a:buFont typeface="Symbol" panose="05050102010706020507" pitchFamily="18" charset="2"/>
                  <a:buChar char="-"/>
                  <a:defRPr lang="en-GB" sz="1700" kern="1200" spc="0" baseline="0" noProof="0" dirty="0" smtClean="0">
                    <a:solidFill>
                      <a:schemeClr val="tx1"/>
                    </a:solidFill>
                    <a:latin typeface="+mn-lt"/>
                    <a:ea typeface="ＭＳ Ｐゴシック" charset="0"/>
                    <a:cs typeface="ＭＳ Ｐゴシック" charset="0"/>
                  </a:defRPr>
                </a:lvl4pPr>
                <a:lvl5pPr marL="895306" indent="-177792" algn="l" rtl="0" eaLnBrk="1" fontAlgn="base" hangingPunct="1">
                  <a:lnSpc>
                    <a:spcPct val="110000"/>
                  </a:lnSpc>
                  <a:spcBef>
                    <a:spcPct val="0"/>
                  </a:spcBef>
                  <a:spcAft>
                    <a:spcPct val="0"/>
                  </a:spcAft>
                  <a:buFont typeface="Symbol" panose="05050102010706020507" pitchFamily="18" charset="2"/>
                  <a:buChar char="-"/>
                  <a:defRPr lang="en-GB" sz="1700" kern="1200" spc="0" baseline="0" noProof="0" dirty="0" smtClean="0">
                    <a:solidFill>
                      <a:schemeClr val="tx1"/>
                    </a:solidFill>
                    <a:latin typeface="+mn-lt"/>
                    <a:ea typeface="+mn-ea"/>
                    <a:cs typeface="ＭＳ Ｐゴシック" charset="0"/>
                  </a:defRPr>
                </a:lvl5pPr>
                <a:lvl6pPr marL="1074685" indent="-179380"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6pPr>
                <a:lvl7pPr marL="1257238" indent="-182554"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7pPr>
                <a:lvl8pPr marL="1436616" indent="-179380"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8pPr>
                <a:lvl9pPr marL="1614408" indent="-177792" algn="l" rtl="0" eaLnBrk="1" fontAlgn="base" hangingPunct="1">
                  <a:lnSpc>
                    <a:spcPct val="110000"/>
                  </a:lnSpc>
                  <a:spcBef>
                    <a:spcPct val="0"/>
                  </a:spcBef>
                  <a:spcAft>
                    <a:spcPct val="0"/>
                  </a:spcAft>
                  <a:buFont typeface="Symbol" panose="05050102010706020507" pitchFamily="18" charset="2"/>
                  <a:buChar char="-"/>
                  <a:defRPr lang="en-GB" sz="1700" noProof="0" dirty="0">
                    <a:solidFill>
                      <a:schemeClr val="tx1"/>
                    </a:solidFill>
                    <a:latin typeface="+mn-lt"/>
                    <a:ea typeface="+mn-ea"/>
                  </a:defRPr>
                </a:lvl9pPr>
              </a:lstStyle>
              <a:p>
                <a:r>
                  <a:rPr lang="en-US" altLang="en-US" sz="2000" dirty="0">
                    <a:latin typeface="Times New Roman" panose="02020603050405020304" pitchFamily="18" charset="0"/>
                    <a:cs typeface="Times New Roman" panose="02020603050405020304" pitchFamily="18" charset="0"/>
                  </a:rPr>
                  <a:t>MFV: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Sup>
                          <m:sSubSupPr>
                            <m:ctrlPr>
                              <a:rPr lang="ar-AE" altLang="en-US" sz="2000" i="1" dirty="0">
                                <a:latin typeface="Cambria Math" panose="02040503050406030204" pitchFamily="18" charset="0"/>
                                <a:cs typeface="Times New Roman" panose="02020603050405020304" pitchFamily="18" charset="0"/>
                              </a:rPr>
                            </m:ctrlPr>
                          </m:sSubSup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r>
                              <a:rPr lang="ar-AE" altLang="en-US" sz="2000" dirty="0">
                                <a:latin typeface="Cambria Math" panose="02040503050406030204" pitchFamily="18" charset="0"/>
                                <a:cs typeface="Times New Roman" panose="02020603050405020304" pitchFamily="18" charset="0"/>
                              </a:rPr>
                              <m:t>←</m:t>
                            </m:r>
                            <m:r>
                              <a:rPr lang="ar-AE" altLang="en-US" sz="2000" dirty="0">
                                <a:latin typeface="Cambria Math" panose="02040503050406030204" pitchFamily="18" charset="0"/>
                                <a:cs typeface="Times New Roman" panose="02020603050405020304" pitchFamily="18" charset="0"/>
                              </a:rPr>
                              <m:t>𝑒</m:t>
                            </m:r>
                          </m:sub>
                          <m:sup>
                            <m:r>
                              <m:rPr>
                                <m:sty m:val="p"/>
                              </m:rPr>
                              <a:rPr lang="en-US" altLang="en-US" sz="2000" dirty="0">
                                <a:latin typeface="Cambria Math" panose="02040503050406030204" pitchFamily="18" charset="0"/>
                                <a:cs typeface="Times New Roman" panose="02020603050405020304" pitchFamily="18" charset="0"/>
                              </a:rPr>
                              <m:t>MFV</m:t>
                            </m:r>
                          </m:sup>
                        </m:sSubSup>
                      </m:e>
                    </m:d>
                    <m:r>
                      <a:rPr lang="ar-AE" altLang="en-US" sz="2000" dirty="0">
                        <a:latin typeface="Cambria Math" panose="02040503050406030204" pitchFamily="18" charset="0"/>
                        <a:cs typeface="Times New Roman" panose="02020603050405020304" pitchFamily="18" charset="0"/>
                      </a:rPr>
                      <m:t>&lt;8.5×</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−28</m:t>
                        </m:r>
                      </m:sup>
                    </m:sSup>
                    <m:r>
                      <a:rPr lang="ar-AE" altLang="en-US" sz="2000" dirty="0">
                        <a:latin typeface="Cambria Math" panose="02040503050406030204" pitchFamily="18" charset="0"/>
                        <a:cs typeface="Times New Roman" panose="02020603050405020304" pitchFamily="18" charset="0"/>
                      </a:rPr>
                      <m:t>𝑒</m:t>
                    </m:r>
                    <m:r>
                      <m:rPr>
                        <m:sty m:val="p"/>
                      </m:rPr>
                      <a:rPr lang="en-US" altLang="en-US" sz="2000" dirty="0">
                        <a:latin typeface="Cambria Math" panose="02040503050406030204" pitchFamily="18" charset="0"/>
                        <a:cs typeface="Times New Roman" panose="02020603050405020304" pitchFamily="18" charset="0"/>
                      </a:rPr>
                      <m:t>cm</m:t>
                    </m:r>
                  </m:oMath>
                </a14:m>
                <a:r>
                  <a:rPr lang="en-US" altLang="en-US" sz="2000" dirty="0">
                    <a:latin typeface="Times New Roman" panose="02020603050405020304" pitchFamily="18" charset="0"/>
                    <a:cs typeface="Times New Roman" panose="02020603050405020304" pitchFamily="18" charset="0"/>
                  </a:rPr>
                  <a:t>  </a:t>
                </a:r>
              </a:p>
              <a:p>
                <a:r>
                  <a:rPr lang="en-US" altLang="en-US" sz="2000" dirty="0">
                    <a:latin typeface="Times New Roman" panose="02020603050405020304" pitchFamily="18" charset="0"/>
                    <a:cs typeface="Times New Roman" panose="02020603050405020304" pitchFamily="18" charset="0"/>
                  </a:rPr>
                  <a:t>Contribution only starts at the 3-loop level*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r>
                              <a:rPr lang="ar-AE" altLang="en-US" sz="2000" dirty="0">
                                <a:latin typeface="Cambria Math" panose="02040503050406030204" pitchFamily="18" charset="0"/>
                                <a:cs typeface="Times New Roman" panose="02020603050405020304" pitchFamily="18" charset="0"/>
                              </a:rPr>
                              <m:t>←</m:t>
                            </m:r>
                            <m:r>
                              <a:rPr lang="ar-AE" altLang="en-US" sz="2000" dirty="0">
                                <a:latin typeface="Cambria Math" panose="02040503050406030204" pitchFamily="18" charset="0"/>
                                <a:cs typeface="Times New Roman" panose="02020603050405020304" pitchFamily="18" charset="0"/>
                              </a:rPr>
                              <m:t>𝑒</m:t>
                            </m:r>
                          </m:sub>
                        </m:sSub>
                      </m:e>
                    </m:d>
                    <m:r>
                      <a:rPr lang="ar-AE" altLang="en-US" sz="2000" dirty="0">
                        <a:latin typeface="Cambria Math" panose="02040503050406030204" pitchFamily="18" charset="0"/>
                        <a:cs typeface="Times New Roman" panose="02020603050405020304" pitchFamily="18" charset="0"/>
                      </a:rPr>
                      <m:t>&lt;4×</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endParaRPr lang="en-US" altLang="en-US" sz="2000" dirty="0">
                  <a:latin typeface="Times New Roman" panose="02020603050405020304" pitchFamily="18" charset="0"/>
                  <a:cs typeface="Times New Roman" panose="02020603050405020304" pitchFamily="18" charset="0"/>
                </a:endParaRPr>
              </a:p>
              <a:p>
                <a:r>
                  <a:rPr lang="en-US" altLang="en-US" sz="2000" dirty="0">
                    <a:latin typeface="Times New Roman" panose="02020603050405020304" pitchFamily="18" charset="0"/>
                    <a:cs typeface="Times New Roman" panose="02020603050405020304" pitchFamily="18" charset="0"/>
                  </a:rPr>
                  <a:t> Y. </a:t>
                </a:r>
                <a:r>
                  <a:rPr lang="en-US" altLang="en-US" sz="2000" dirty="0" err="1">
                    <a:latin typeface="Times New Roman" panose="02020603050405020304" pitchFamily="18" charset="0"/>
                    <a:cs typeface="Times New Roman" panose="02020603050405020304" pitchFamily="18" charset="0"/>
                  </a:rPr>
                  <a:t>Ema</a:t>
                </a:r>
                <a:r>
                  <a:rPr lang="en-US" altLang="en-US" sz="2000" dirty="0">
                    <a:latin typeface="Times New Roman" panose="02020603050405020304" pitchFamily="18" charset="0"/>
                    <a:cs typeface="Times New Roman" panose="02020603050405020304" pitchFamily="18" charset="0"/>
                  </a:rPr>
                  <a:t> et al., PRL128, 131801 (2022) </a:t>
                </a:r>
              </a:p>
              <a:p>
                <a:pPr marL="0" indent="0">
                  <a:buNone/>
                </a:pPr>
                <a:r>
                  <a:rPr lang="en-US" altLang="en-US" sz="2000" dirty="0">
                    <a:latin typeface="Times New Roman" panose="02020603050405020304" pitchFamily="18" charset="0"/>
                    <a:cs typeface="Times New Roman" panose="02020603050405020304" pitchFamily="18" charset="0"/>
                  </a:rPr>
                  <a:t>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d>
                          <m:dPr>
                            <m:ctrlPr>
                              <a:rPr lang="ar-AE" altLang="en-US" sz="2000" i="1" dirty="0">
                                <a:latin typeface="Cambria Math" panose="02040503050406030204" pitchFamily="18" charset="0"/>
                                <a:cs typeface="Times New Roman" panose="02020603050405020304" pitchFamily="18" charset="0"/>
                              </a:rPr>
                            </m:ctrlPr>
                          </m:dPr>
                          <m:e>
                            <m:sPre>
                              <m:sPrePr>
                                <m:ctrlPr>
                                  <a:rPr lang="ar-AE" altLang="en-US" sz="2000" i="1" dirty="0">
                                    <a:latin typeface="Cambria Math" panose="02040503050406030204" pitchFamily="18" charset="0"/>
                                    <a:cs typeface="Times New Roman" panose="02020603050405020304" pitchFamily="18" charset="0"/>
                                  </a:rPr>
                                </m:ctrlPr>
                              </m:sPrePr>
                              <m:sub/>
                              <m:sup>
                                <m:r>
                                  <a:rPr lang="ar-AE" altLang="en-US" sz="2000" dirty="0">
                                    <a:latin typeface="Cambria Math" panose="02040503050406030204" pitchFamily="18" charset="0"/>
                                    <a:cs typeface="Times New Roman" panose="02020603050405020304" pitchFamily="18" charset="0"/>
                                  </a:rPr>
                                  <m:t>199</m:t>
                                </m:r>
                              </m:sup>
                              <m:e>
                                <m:r>
                                  <m:rPr>
                                    <m:sty m:val="p"/>
                                  </m:rPr>
                                  <a:rPr lang="en-US" altLang="en-US" sz="2000" dirty="0">
                                    <a:latin typeface="Cambria Math" panose="02040503050406030204" pitchFamily="18" charset="0"/>
                                    <a:cs typeface="Times New Roman" panose="02020603050405020304" pitchFamily="18" charset="0"/>
                                  </a:rPr>
                                  <m:t>Hg</m:t>
                                </m:r>
                              </m:e>
                            </m:sPre>
                          </m:e>
                        </m:d>
                      </m:e>
                    </m:d>
                    <m:r>
                      <a:rPr lang="ar-AE" altLang="en-US" sz="2000" dirty="0">
                        <a:latin typeface="Cambria Math" panose="02040503050406030204" pitchFamily="18" charset="0"/>
                        <a:cs typeface="Times New Roman" panose="02020603050405020304" pitchFamily="18" charset="0"/>
                      </a:rPr>
                      <m:t>&lt;6×</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br>
                  <a:rPr lang="en-US" altLang="en-US" sz="2000" dirty="0">
                    <a:latin typeface="Times New Roman" panose="02020603050405020304" pitchFamily="18" charset="0"/>
                    <a:cs typeface="Times New Roman" panose="02020603050405020304" pitchFamily="18" charset="0"/>
                  </a:rPr>
                </a:br>
                <a:r>
                  <a:rPr lang="en-US" altLang="en-US" sz="2000" dirty="0">
                    <a:latin typeface="Times New Roman" panose="02020603050405020304" pitchFamily="18" charset="0"/>
                    <a:cs typeface="Times New Roman" panose="02020603050405020304" pitchFamily="18" charset="0"/>
                  </a:rPr>
                  <a:t>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d>
                          <m:dPr>
                            <m:ctrlPr>
                              <a:rPr lang="ar-AE" altLang="en-US" sz="2000" i="1" dirty="0">
                                <a:latin typeface="Cambria Math" panose="02040503050406030204" pitchFamily="18" charset="0"/>
                                <a:cs typeface="Times New Roman" panose="02020603050405020304" pitchFamily="18" charset="0"/>
                              </a:rPr>
                            </m:ctrlPr>
                          </m:dPr>
                          <m:e>
                            <m:r>
                              <m:rPr>
                                <m:sty m:val="p"/>
                              </m:rPr>
                              <a:rPr lang="en-US" altLang="en-US" sz="2000" dirty="0">
                                <a:latin typeface="Cambria Math" panose="02040503050406030204" pitchFamily="18" charset="0"/>
                                <a:cs typeface="Times New Roman" panose="02020603050405020304" pitchFamily="18" charset="0"/>
                              </a:rPr>
                              <m:t>ThO</m:t>
                            </m:r>
                          </m:e>
                        </m:d>
                      </m:e>
                    </m:d>
                    <m:r>
                      <a:rPr lang="ar-AE" altLang="en-US" sz="2000" dirty="0">
                        <a:latin typeface="Cambria Math" panose="02040503050406030204" pitchFamily="18" charset="0"/>
                        <a:cs typeface="Times New Roman" panose="02020603050405020304" pitchFamily="18" charset="0"/>
                      </a:rPr>
                      <m:t>&lt;</m:t>
                    </m:r>
                    <m:r>
                      <a:rPr lang="en-US" altLang="en-US" sz="2000" dirty="0">
                        <a:latin typeface="Cambria Math" panose="02040503050406030204" pitchFamily="18" charset="0"/>
                        <a:cs typeface="Times New Roman" panose="02020603050405020304" pitchFamily="18" charset="0"/>
                      </a:rPr>
                      <m:t>2</m:t>
                    </m:r>
                    <m:r>
                      <a:rPr lang="ar-AE" altLang="en-US" sz="2000" dirty="0">
                        <a:latin typeface="Cambria Math" panose="02040503050406030204" pitchFamily="18" charset="0"/>
                        <a:cs typeface="Times New Roman" panose="02020603050405020304" pitchFamily="18" charset="0"/>
                      </a:rPr>
                      <m:t>×</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endParaRPr lang="en-US" sz="2000" dirty="0">
                  <a:latin typeface="Times New Roman" panose="02020603050405020304" pitchFamily="18" charset="0"/>
                  <a:cs typeface="Times New Roman" panose="02020603050405020304" pitchFamily="18" charset="0"/>
                </a:endParaRPr>
              </a:p>
              <a:p>
                <a:r>
                  <a:rPr lang="en-GB" sz="2000" dirty="0">
                    <a:latin typeface="Times New Roman" panose="02020603050405020304" pitchFamily="18" charset="0"/>
                    <a:cs typeface="Times New Roman" panose="02020603050405020304" pitchFamily="18" charset="0"/>
                  </a:rPr>
                  <a:t>A relatively large limitation within SM, from the hadronic long-distance contributions</a:t>
                </a:r>
                <a:r>
                  <a:rPr lang="en-US" altLang="en-US" sz="2000" dirty="0">
                    <a:latin typeface="Times New Roman" panose="02020603050405020304" pitchFamily="18" charset="0"/>
                    <a:cs typeface="Times New Roman" panose="02020603050405020304" pitchFamily="18" charset="0"/>
                  </a:rPr>
                  <a:t>:  </a:t>
                </a:r>
              </a:p>
              <a:p>
                <a:pPr marL="0" indent="0" algn="ctr" defTabSz="179388">
                  <a:buNone/>
                </a:pPr>
                <a14:m>
                  <m:oMath xmlns:m="http://schemas.openxmlformats.org/officeDocument/2006/math">
                    <m:d>
                      <m:dPr>
                        <m:begChr m:val="|"/>
                        <m:endChr m:val="|"/>
                        <m:ctrlPr>
                          <a:rPr lang="ar-AE" altLang="en-US" sz="2000" i="1">
                            <a:latin typeface="Cambria Math" panose="02040503050406030204" pitchFamily="18" charset="0"/>
                          </a:rPr>
                        </m:ctrlPr>
                      </m:dPr>
                      <m:e>
                        <m:sSub>
                          <m:sSubPr>
                            <m:ctrlPr>
                              <a:rPr lang="ar-AE" altLang="en-US" sz="2000" i="1">
                                <a:latin typeface="Cambria Math" panose="02040503050406030204" pitchFamily="18" charset="0"/>
                              </a:rPr>
                            </m:ctrlPr>
                          </m:sSubPr>
                          <m:e>
                            <m:r>
                              <a:rPr lang="en-US" altLang="en-US" sz="2000" i="1">
                                <a:latin typeface="Cambria Math" panose="02040503050406030204" pitchFamily="18" charset="0"/>
                              </a:rPr>
                              <m:t>𝑑</m:t>
                            </m:r>
                          </m:e>
                          <m:sub>
                            <m:r>
                              <a:rPr lang="ar-AE" altLang="en-US" sz="2000" i="1">
                                <a:latin typeface="Cambria Math" panose="02040503050406030204" pitchFamily="18" charset="0"/>
                                <a:ea typeface="Cambria Math" panose="02040503050406030204" pitchFamily="18" charset="0"/>
                              </a:rPr>
                              <m:t>𝜇</m:t>
                            </m:r>
                          </m:sub>
                        </m:sSub>
                      </m:e>
                    </m:d>
                    <m:r>
                      <a:rPr lang="ar-AE" altLang="en-US" sz="2000" i="1">
                        <a:latin typeface="Cambria Math" panose="02040503050406030204" pitchFamily="18" charset="0"/>
                      </a:rPr>
                      <m:t>&lt;</m:t>
                    </m:r>
                    <m:r>
                      <a:rPr lang="en-US" altLang="en-US" sz="2000" i="1">
                        <a:latin typeface="Cambria Math" panose="02040503050406030204" pitchFamily="18" charset="0"/>
                      </a:rPr>
                      <m:t>1.38</m:t>
                    </m:r>
                    <m:r>
                      <a:rPr lang="ar-AE" altLang="en-US" sz="2000" i="1">
                        <a:latin typeface="Cambria Math" panose="02040503050406030204" pitchFamily="18" charset="0"/>
                      </a:rPr>
                      <m:t>×</m:t>
                    </m:r>
                    <m:sSup>
                      <m:sSupPr>
                        <m:ctrlPr>
                          <a:rPr lang="ar-AE" altLang="en-US" sz="2000" i="1">
                            <a:latin typeface="Cambria Math" panose="02040503050406030204" pitchFamily="18" charset="0"/>
                          </a:rPr>
                        </m:ctrlPr>
                      </m:sSupPr>
                      <m:e>
                        <m:r>
                          <a:rPr lang="ar-AE" altLang="en-US" sz="2000" i="1">
                            <a:latin typeface="Cambria Math" panose="02040503050406030204" pitchFamily="18" charset="0"/>
                          </a:rPr>
                          <m:t>10</m:t>
                        </m:r>
                      </m:e>
                      <m:sup>
                        <m:r>
                          <a:rPr lang="ar-AE" altLang="en-US" sz="2000" i="1">
                            <a:latin typeface="Cambria Math" panose="02040503050406030204" pitchFamily="18" charset="0"/>
                          </a:rPr>
                          <m:t>−</m:t>
                        </m:r>
                        <m:r>
                          <a:rPr lang="en-US" altLang="en-US" sz="2000" i="1">
                            <a:latin typeface="Cambria Math" panose="02040503050406030204" pitchFamily="18" charset="0"/>
                          </a:rPr>
                          <m:t>3</m:t>
                        </m:r>
                        <m:r>
                          <a:rPr lang="ar-AE" altLang="en-US" sz="2000" i="1">
                            <a:latin typeface="Cambria Math" panose="02040503050406030204" pitchFamily="18" charset="0"/>
                          </a:rPr>
                          <m:t>8</m:t>
                        </m:r>
                      </m:sup>
                    </m:sSup>
                    <m:r>
                      <a:rPr lang="ar-AE" altLang="en-US" sz="2000" i="1">
                        <a:latin typeface="Cambria Math" panose="02040503050406030204" pitchFamily="18" charset="0"/>
                      </a:rPr>
                      <m:t>𝑒</m:t>
                    </m:r>
                    <m:r>
                      <a:rPr lang="en-US" altLang="en-US" sz="2000">
                        <a:latin typeface="Cambria Math" panose="02040503050406030204" pitchFamily="18" charset="0"/>
                      </a:rPr>
                      <m:t> </m:t>
                    </m:r>
                    <m:r>
                      <m:rPr>
                        <m:sty m:val="p"/>
                      </m:rPr>
                      <a:rPr lang="en-US" altLang="en-US" sz="2000" spc="-150">
                        <a:latin typeface="Cambria Math" panose="02040503050406030204" pitchFamily="18" charset="0"/>
                      </a:rPr>
                      <m:t>cm</m:t>
                    </m:r>
                  </m:oMath>
                </a14:m>
                <a:r>
                  <a:rPr lang="en-US" altLang="en-US" sz="2000" dirty="0">
                    <a:latin typeface="Humanst521 BT" panose="020B0602020204020204" pitchFamily="34" charset="0"/>
                  </a:rPr>
                  <a:t>  </a:t>
                </a:r>
                <a:endParaRPr lang="en-US" altLang="en-US" sz="2000" dirty="0">
                  <a:latin typeface="Times New Roman" panose="02020603050405020304" pitchFamily="18" charset="0"/>
                  <a:cs typeface="Times New Roman" panose="02020603050405020304" pitchFamily="18" charset="0"/>
                </a:endParaRPr>
              </a:p>
              <a:p>
                <a:pPr defTabSz="239178"/>
                <a:r>
                  <a:rPr lang="en-US" altLang="en-US" sz="2000" dirty="0">
                    <a:latin typeface="Times New Roman" panose="02020603050405020304" pitchFamily="18" charset="0"/>
                    <a:cs typeface="Times New Roman" panose="02020603050405020304" pitchFamily="18" charset="0"/>
                  </a:rPr>
                  <a:t>Bennett et al.,  PRD80, 052008 (2009) </a:t>
                </a:r>
                <a:br>
                  <a:rPr lang="en-US" altLang="en-US" sz="2000" dirty="0">
                    <a:latin typeface="Times New Roman" panose="02020603050405020304" pitchFamily="18" charset="0"/>
                    <a:cs typeface="Times New Roman" panose="02020603050405020304" pitchFamily="18" charset="0"/>
                  </a:rPr>
                </a:br>
                <a:r>
                  <a:rPr lang="en-US" altLang="en-US" sz="2000" dirty="0">
                    <a:latin typeface="Times New Roman" panose="02020603050405020304" pitchFamily="18" charset="0"/>
                    <a:cs typeface="Times New Roman" panose="02020603050405020304" pitchFamily="18" charset="0"/>
                  </a:rPr>
                  <a:t>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e>
                    </m:d>
                    <m:r>
                      <a:rPr lang="ar-AE" altLang="en-US" sz="2000" dirty="0">
                        <a:latin typeface="Cambria Math" panose="02040503050406030204" pitchFamily="18" charset="0"/>
                        <a:cs typeface="Times New Roman" panose="02020603050405020304" pitchFamily="18" charset="0"/>
                      </a:rPr>
                      <m:t>&lt;</m:t>
                    </m:r>
                    <m:r>
                      <a:rPr lang="en-US" altLang="en-US" sz="2000" dirty="0">
                        <a:latin typeface="Cambria Math" panose="02040503050406030204" pitchFamily="18" charset="0"/>
                        <a:cs typeface="Times New Roman" panose="02020603050405020304" pitchFamily="18" charset="0"/>
                      </a:rPr>
                      <m:t>1.5</m:t>
                    </m:r>
                    <m:r>
                      <a:rPr lang="ar-AE" altLang="en-US" sz="2000" dirty="0">
                        <a:latin typeface="Cambria Math" panose="02040503050406030204" pitchFamily="18" charset="0"/>
                        <a:cs typeface="Times New Roman" panose="02020603050405020304" pitchFamily="18" charset="0"/>
                      </a:rPr>
                      <m:t>×</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m:t>
                        </m:r>
                        <m:r>
                          <a:rPr lang="en-US" altLang="en-US" sz="2000" dirty="0">
                            <a:latin typeface="Cambria Math" panose="02040503050406030204" pitchFamily="18" charset="0"/>
                            <a:cs typeface="Times New Roman" panose="02020603050405020304" pitchFamily="18" charset="0"/>
                          </a:rPr>
                          <m:t>19</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endParaRPr lang="en-US" altLang="en-US" sz="2000" dirty="0">
                  <a:latin typeface="Times New Roman" panose="02020603050405020304" pitchFamily="18" charset="0"/>
                  <a:cs typeface="Times New Roman" panose="02020603050405020304" pitchFamily="18" charset="0"/>
                </a:endParaRPr>
              </a:p>
            </p:txBody>
          </p:sp>
        </mc:Choice>
        <mc:Fallback xmlns="">
          <p:sp>
            <p:nvSpPr>
              <p:cNvPr id="68" name="Content Placeholder 3">
                <a:extLst>
                  <a:ext uri="{FF2B5EF4-FFF2-40B4-BE49-F238E27FC236}">
                    <a16:creationId xmlns:a16="http://schemas.microsoft.com/office/drawing/2014/main" id="{30AC3E57-2F11-780A-D93C-F5D63392DB60}"/>
                  </a:ext>
                </a:extLst>
              </p:cNvPr>
              <p:cNvSpPr txBox="1">
                <a:spLocks noRot="1" noChangeAspect="1" noMove="1" noResize="1" noEditPoints="1" noAdjustHandles="1" noChangeArrowheads="1" noChangeShapeType="1" noTextEdit="1"/>
              </p:cNvSpPr>
              <p:nvPr/>
            </p:nvSpPr>
            <p:spPr>
              <a:xfrm>
                <a:off x="6895493" y="1208783"/>
                <a:ext cx="4802663" cy="4154682"/>
              </a:xfrm>
              <a:prstGeom prst="rect">
                <a:avLst/>
              </a:prstGeom>
              <a:blipFill>
                <a:blip r:embed="rId4"/>
                <a:stretch>
                  <a:fillRect l="-2895" t="-610" r="-3158"/>
                </a:stretch>
              </a:blipFill>
            </p:spPr>
            <p:txBody>
              <a:bodyPr/>
              <a:lstStyle/>
              <a:p>
                <a:r>
                  <a:rPr lang="en-CH">
                    <a:noFill/>
                  </a:rPr>
                  <a:t> </a:t>
                </a:r>
              </a:p>
            </p:txBody>
          </p:sp>
        </mc:Fallback>
      </mc:AlternateContent>
    </p:spTree>
    <p:extLst>
      <p:ext uri="{BB962C8B-B14F-4D97-AF65-F5344CB8AC3E}">
        <p14:creationId xmlns:p14="http://schemas.microsoft.com/office/powerpoint/2010/main" val="291221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ppt_x"/>
                                          </p:val>
                                        </p:tav>
                                        <p:tav tm="100000">
                                          <p:val>
                                            <p:strVal val="#ppt_x"/>
                                          </p:val>
                                        </p:tav>
                                      </p:tavLst>
                                    </p:anim>
                                    <p:anim calcmode="lin" valueType="num">
                                      <p:cBhvr additive="base">
                                        <p:cTn id="12" dur="500" fill="hold"/>
                                        <p:tgtEl>
                                          <p:spTgt spid="5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ppt_x"/>
                                          </p:val>
                                        </p:tav>
                                        <p:tav tm="100000">
                                          <p:val>
                                            <p:strVal val="#ppt_x"/>
                                          </p:val>
                                        </p:tav>
                                      </p:tavLst>
                                    </p:anim>
                                    <p:anim calcmode="lin" valueType="num">
                                      <p:cBhvr additive="base">
                                        <p:cTn id="16"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8"/>
                                        </p:tgtEl>
                                        <p:attrNameLst>
                                          <p:attrName>style.visibility</p:attrName>
                                        </p:attrNameLst>
                                      </p:cBhvr>
                                      <p:to>
                                        <p:strVal val="visible"/>
                                      </p:to>
                                    </p:set>
                                    <p:anim calcmode="lin" valueType="num">
                                      <p:cBhvr additive="base">
                                        <p:cTn id="21" dur="500" fill="hold"/>
                                        <p:tgtEl>
                                          <p:spTgt spid="68"/>
                                        </p:tgtEl>
                                        <p:attrNameLst>
                                          <p:attrName>ppt_x</p:attrName>
                                        </p:attrNameLst>
                                      </p:cBhvr>
                                      <p:tavLst>
                                        <p:tav tm="0">
                                          <p:val>
                                            <p:strVal val="#ppt_x"/>
                                          </p:val>
                                        </p:tav>
                                        <p:tav tm="100000">
                                          <p:val>
                                            <p:strVal val="#ppt_x"/>
                                          </p:val>
                                        </p:tav>
                                      </p:tavLst>
                                    </p:anim>
                                    <p:anim calcmode="lin" valueType="num">
                                      <p:cBhvr additive="base">
                                        <p:cTn id="2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740271-8A46-F5E5-B322-D390488CC5B6}"/>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73CB41E7-EF14-2831-9F2B-70E5AF3E5785}"/>
              </a:ext>
            </a:extLst>
          </p:cNvPr>
          <p:cNvSpPr>
            <a:spLocks noGrp="1"/>
          </p:cNvSpPr>
          <p:nvPr>
            <p:ph type="body" sz="quarter" idx="10"/>
          </p:nvPr>
        </p:nvSpPr>
        <p:spPr>
          <a:xfrm>
            <a:off x="554673" y="320192"/>
            <a:ext cx="7069285" cy="436562"/>
          </a:xfrm>
        </p:spPr>
        <p:txBody>
          <a:bodyPr/>
          <a:lstStyle/>
          <a:p>
            <a:r>
              <a:rPr lang="en-US" dirty="0"/>
              <a:t>Muon dipole moments and frequencies</a:t>
            </a:r>
            <a:endParaRPr lang="zh-CN" altLang="en-US" dirty="0"/>
          </a:p>
        </p:txBody>
      </p:sp>
      <p:cxnSp>
        <p:nvCxnSpPr>
          <p:cNvPr id="54" name="Straight Connector 53">
            <a:extLst>
              <a:ext uri="{FF2B5EF4-FFF2-40B4-BE49-F238E27FC236}">
                <a16:creationId xmlns:a16="http://schemas.microsoft.com/office/drawing/2014/main" id="{D069E68E-BA85-2140-B2C6-0308E05BB7A1}"/>
              </a:ext>
            </a:extLst>
          </p:cNvPr>
          <p:cNvCxnSpPr/>
          <p:nvPr/>
        </p:nvCxnSpPr>
        <p:spPr bwMode="auto">
          <a:xfrm>
            <a:off x="6271812" y="3766171"/>
            <a:ext cx="4643912" cy="1258464"/>
          </a:xfrm>
          <a:prstGeom prst="line">
            <a:avLst/>
          </a:prstGeom>
          <a:ln w="12700" cap="rnd">
            <a:solidFill>
              <a:schemeClr val="bg2">
                <a:lumMod val="60000"/>
                <a:lumOff val="40000"/>
              </a:schemeClr>
            </a:solidFill>
            <a:prstDash val="sysDash"/>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mc:AlternateContent xmlns:mc="http://schemas.openxmlformats.org/markup-compatibility/2006" xmlns:a14="http://schemas.microsoft.com/office/drawing/2010/main">
        <mc:Choice Requires="a14">
          <p:sp>
            <p:nvSpPr>
              <p:cNvPr id="55" name="Rectangle 54">
                <a:extLst>
                  <a:ext uri="{FF2B5EF4-FFF2-40B4-BE49-F238E27FC236}">
                    <a16:creationId xmlns:a16="http://schemas.microsoft.com/office/drawing/2014/main" id="{2DC1BC36-0476-3306-A1B2-186A9DCF6CB3}"/>
                  </a:ext>
                </a:extLst>
              </p:cNvPr>
              <p:cNvSpPr/>
              <p:nvPr/>
            </p:nvSpPr>
            <p:spPr>
              <a:xfrm>
                <a:off x="2071925" y="995878"/>
                <a:ext cx="8308705" cy="1050224"/>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sz="2400" i="1">
                              <a:latin typeface="Cambria Math" panose="02040503050406030204" pitchFamily="18" charset="0"/>
                            </a:rPr>
                          </m:ctrlPr>
                        </m:accPr>
                        <m:e>
                          <m:r>
                            <a:rPr lang="en-US" sz="2400" i="1">
                              <a:latin typeface="Cambria Math"/>
                            </a:rPr>
                            <m:t>𝜔</m:t>
                          </m:r>
                        </m:e>
                      </m:acc>
                      <m:r>
                        <a:rPr lang="en-US" sz="2400" i="1">
                          <a:latin typeface="Cambria Math"/>
                        </a:rPr>
                        <m:t>=−</m:t>
                      </m:r>
                      <m:f>
                        <m:fPr>
                          <m:ctrlPr>
                            <a:rPr lang="en-US" sz="2400" i="1">
                              <a:latin typeface="Cambria Math" panose="02040503050406030204" pitchFamily="18" charset="0"/>
                            </a:rPr>
                          </m:ctrlPr>
                        </m:fPr>
                        <m:num>
                          <m:r>
                            <a:rPr lang="en-US" sz="2400" i="1">
                              <a:latin typeface="Cambria Math"/>
                            </a:rPr>
                            <m:t>𝑞</m:t>
                          </m:r>
                        </m:num>
                        <m:den>
                          <m:r>
                            <a:rPr lang="en-US" sz="2400" i="1">
                              <a:latin typeface="Cambria Math"/>
                            </a:rPr>
                            <m:t>𝑚</m:t>
                          </m:r>
                        </m:den>
                      </m:f>
                      <m:d>
                        <m:dPr>
                          <m:begChr m:val="["/>
                          <m:endChr m:val="]"/>
                          <m:ctrlPr>
                            <a:rPr lang="en-US" sz="2400" i="1">
                              <a:latin typeface="Cambria Math" panose="02040503050406030204" pitchFamily="18" charset="0"/>
                            </a:rPr>
                          </m:ctrlPr>
                        </m:dPr>
                        <m:e>
                          <m:r>
                            <a:rPr lang="en-US" sz="2400" i="1">
                              <a:latin typeface="Cambria Math"/>
                            </a:rPr>
                            <m:t>𝑎</m:t>
                          </m:r>
                          <m:acc>
                            <m:accPr>
                              <m:chr m:val="⃗"/>
                              <m:ctrlPr>
                                <a:rPr lang="en-US" sz="2400" i="1">
                                  <a:latin typeface="Cambria Math" panose="02040503050406030204" pitchFamily="18" charset="0"/>
                                </a:rPr>
                              </m:ctrlPr>
                            </m:accPr>
                            <m:e>
                              <m:r>
                                <a:rPr lang="en-US" sz="2400" i="1">
                                  <a:latin typeface="Cambria Math"/>
                                </a:rPr>
                                <m:t>𝐵</m:t>
                              </m:r>
                            </m:e>
                          </m:acc>
                          <m:r>
                            <a:rPr lang="en-US" sz="2400" i="1">
                              <a:latin typeface="Cambria Math"/>
                            </a:rPr>
                            <m:t>+</m:t>
                          </m:r>
                          <m:d>
                            <m:dPr>
                              <m:ctrlPr>
                                <a:rPr lang="en-US" sz="2400" i="1">
                                  <a:solidFill>
                                    <a:schemeClr val="bg1">
                                      <a:lumMod val="65000"/>
                                    </a:schemeClr>
                                  </a:solidFill>
                                  <a:latin typeface="Cambria Math" panose="02040503050406030204" pitchFamily="18" charset="0"/>
                                </a:rPr>
                              </m:ctrlPr>
                            </m:dPr>
                            <m:e>
                              <m:f>
                                <m:fPr>
                                  <m:ctrlPr>
                                    <a:rPr lang="en-US" sz="2400" i="1">
                                      <a:solidFill>
                                        <a:schemeClr val="bg1">
                                          <a:lumMod val="65000"/>
                                        </a:schemeClr>
                                      </a:solidFill>
                                      <a:latin typeface="Cambria Math" panose="02040503050406030204" pitchFamily="18" charset="0"/>
                                    </a:rPr>
                                  </m:ctrlPr>
                                </m:fPr>
                                <m:num>
                                  <m:r>
                                    <a:rPr lang="en-US" sz="2400" i="1">
                                      <a:solidFill>
                                        <a:schemeClr val="bg1">
                                          <a:lumMod val="65000"/>
                                        </a:schemeClr>
                                      </a:solidFill>
                                      <a:latin typeface="Cambria Math"/>
                                    </a:rPr>
                                    <m:t>1</m:t>
                                  </m:r>
                                </m:num>
                                <m:den>
                                  <m:sSup>
                                    <m:sSupPr>
                                      <m:ctrlPr>
                                        <a:rPr lang="en-US" sz="2400" i="1">
                                          <a:solidFill>
                                            <a:schemeClr val="bg1">
                                              <a:lumMod val="65000"/>
                                            </a:schemeClr>
                                          </a:solidFill>
                                          <a:latin typeface="Cambria Math" panose="02040503050406030204" pitchFamily="18" charset="0"/>
                                        </a:rPr>
                                      </m:ctrlPr>
                                    </m:sSupPr>
                                    <m:e>
                                      <m:r>
                                        <a:rPr lang="en-US" sz="2400" i="1">
                                          <a:solidFill>
                                            <a:schemeClr val="bg1">
                                              <a:lumMod val="65000"/>
                                            </a:schemeClr>
                                          </a:solidFill>
                                          <a:latin typeface="Cambria Math" panose="02040503050406030204" pitchFamily="18" charset="0"/>
                                        </a:rPr>
                                        <m:t>𝛾</m:t>
                                      </m:r>
                                    </m:e>
                                    <m:sup>
                                      <m:r>
                                        <a:rPr lang="en-US" sz="2400" i="1">
                                          <a:solidFill>
                                            <a:schemeClr val="bg1">
                                              <a:lumMod val="65000"/>
                                            </a:schemeClr>
                                          </a:solidFill>
                                          <a:latin typeface="Cambria Math" panose="02040503050406030204" pitchFamily="18" charset="0"/>
                                        </a:rPr>
                                        <m:t>2</m:t>
                                      </m:r>
                                    </m:sup>
                                  </m:sSup>
                                  <m:r>
                                    <a:rPr lang="en-US" sz="2400" i="1">
                                      <a:solidFill>
                                        <a:schemeClr val="bg1">
                                          <a:lumMod val="65000"/>
                                        </a:schemeClr>
                                      </a:solidFill>
                                      <a:latin typeface="Cambria Math" panose="02040503050406030204" pitchFamily="18" charset="0"/>
                                    </a:rPr>
                                    <m:t> −1</m:t>
                                  </m:r>
                                </m:den>
                              </m:f>
                              <m:r>
                                <a:rPr lang="en-US" sz="2400" i="1">
                                  <a:solidFill>
                                    <a:schemeClr val="bg1">
                                      <a:lumMod val="65000"/>
                                    </a:schemeClr>
                                  </a:solidFill>
                                  <a:latin typeface="Cambria Math"/>
                                </a:rPr>
                                <m:t>−</m:t>
                              </m:r>
                              <m:r>
                                <a:rPr lang="en-US" sz="2400" i="1">
                                  <a:solidFill>
                                    <a:schemeClr val="bg1">
                                      <a:lumMod val="65000"/>
                                    </a:schemeClr>
                                  </a:solidFill>
                                  <a:latin typeface="Cambria Math"/>
                                </a:rPr>
                                <m:t>𝑎</m:t>
                              </m:r>
                              <m:r>
                                <a:rPr lang="en-US" sz="2400" i="1">
                                  <a:solidFill>
                                    <a:schemeClr val="bg1">
                                      <a:lumMod val="65000"/>
                                    </a:schemeClr>
                                  </a:solidFill>
                                  <a:latin typeface="Cambria Math"/>
                                </a:rPr>
                                <m:t> </m:t>
                              </m:r>
                            </m:e>
                          </m:d>
                          <m:f>
                            <m:fPr>
                              <m:ctrlPr>
                                <a:rPr lang="en-US" sz="2400" i="1">
                                  <a:solidFill>
                                    <a:schemeClr val="bg1">
                                      <a:lumMod val="65000"/>
                                    </a:schemeClr>
                                  </a:solidFill>
                                  <a:latin typeface="Cambria Math" panose="02040503050406030204" pitchFamily="18" charset="0"/>
                                </a:rPr>
                              </m:ctrlPr>
                            </m:fPr>
                            <m:num>
                              <m:acc>
                                <m:accPr>
                                  <m:chr m:val="⃗"/>
                                  <m:ctrlPr>
                                    <a:rPr lang="en-US" sz="2400" i="1">
                                      <a:solidFill>
                                        <a:schemeClr val="bg1">
                                          <a:lumMod val="65000"/>
                                        </a:schemeClr>
                                      </a:solidFill>
                                      <a:latin typeface="Cambria Math" panose="02040503050406030204" pitchFamily="18" charset="0"/>
                                    </a:rPr>
                                  </m:ctrlPr>
                                </m:accPr>
                                <m:e>
                                  <m:r>
                                    <a:rPr lang="en-US" sz="2400" i="1">
                                      <a:solidFill>
                                        <a:schemeClr val="bg1">
                                          <a:lumMod val="65000"/>
                                        </a:schemeClr>
                                      </a:solidFill>
                                      <a:latin typeface="Cambria Math"/>
                                    </a:rPr>
                                    <m:t>𝛽</m:t>
                                  </m:r>
                                </m:e>
                              </m:acc>
                              <m:r>
                                <a:rPr lang="en-US" sz="2400" i="1">
                                  <a:solidFill>
                                    <a:schemeClr val="bg1">
                                      <a:lumMod val="65000"/>
                                    </a:schemeClr>
                                  </a:solidFill>
                                  <a:latin typeface="Cambria Math"/>
                                </a:rPr>
                                <m:t>×</m:t>
                              </m:r>
                              <m:acc>
                                <m:accPr>
                                  <m:chr m:val="⃗"/>
                                  <m:ctrlPr>
                                    <a:rPr lang="en-US" sz="2400" i="1">
                                      <a:solidFill>
                                        <a:schemeClr val="bg1">
                                          <a:lumMod val="65000"/>
                                        </a:schemeClr>
                                      </a:solidFill>
                                      <a:latin typeface="Cambria Math" panose="02040503050406030204" pitchFamily="18" charset="0"/>
                                    </a:rPr>
                                  </m:ctrlPr>
                                </m:accPr>
                                <m:e>
                                  <m:r>
                                    <a:rPr lang="en-US" sz="2400" i="1">
                                      <a:solidFill>
                                        <a:schemeClr val="bg1">
                                          <a:lumMod val="65000"/>
                                        </a:schemeClr>
                                      </a:solidFill>
                                      <a:latin typeface="Cambria Math"/>
                                    </a:rPr>
                                    <m:t>𝐸</m:t>
                                  </m:r>
                                </m:e>
                              </m:acc>
                            </m:num>
                            <m:den>
                              <m:r>
                                <a:rPr lang="en-US" sz="2400" i="1">
                                  <a:solidFill>
                                    <a:schemeClr val="bg1">
                                      <a:lumMod val="65000"/>
                                    </a:schemeClr>
                                  </a:solidFill>
                                  <a:latin typeface="Cambria Math"/>
                                </a:rPr>
                                <m:t>𝑐</m:t>
                              </m:r>
                            </m:den>
                          </m:f>
                          <m:r>
                            <a:rPr lang="en-US" sz="2400" i="1">
                              <a:latin typeface="Cambria Math"/>
                            </a:rPr>
                            <m:t>+</m:t>
                          </m:r>
                          <m:f>
                            <m:fPr>
                              <m:ctrlPr>
                                <a:rPr lang="en-US" sz="2400" i="1">
                                  <a:latin typeface="Cambria Math" panose="02040503050406030204" pitchFamily="18" charset="0"/>
                                </a:rPr>
                              </m:ctrlPr>
                            </m:fPr>
                            <m:num>
                              <m:r>
                                <a:rPr lang="en-US" sz="2400" i="1">
                                  <a:latin typeface="Cambria Math" panose="02040503050406030204" pitchFamily="18" charset="0"/>
                                </a:rPr>
                                <m:t>2</m:t>
                              </m:r>
                              <m:sSub>
                                <m:sSubPr>
                                  <m:ctrlPr>
                                    <a:rPr lang="en-US" sz="2400" i="1">
                                      <a:latin typeface="Cambria Math" panose="02040503050406030204" pitchFamily="18" charset="0"/>
                                    </a:rPr>
                                  </m:ctrlPr>
                                </m:sSubPr>
                                <m:e>
                                  <m:r>
                                    <a:rPr lang="en-US" sz="2400" i="1">
                                      <a:latin typeface="Cambria Math" panose="02040503050406030204" pitchFamily="18" charset="0"/>
                                    </a:rPr>
                                    <m:t>𝑑</m:t>
                                  </m:r>
                                </m:e>
                                <m:sub>
                                  <m:r>
                                    <a:rPr lang="en-US" sz="2400" i="1">
                                      <a:latin typeface="Cambria Math" panose="02040503050406030204" pitchFamily="18" charset="0"/>
                                    </a:rPr>
                                    <m:t>𝜇</m:t>
                                  </m:r>
                                </m:sub>
                              </m:sSub>
                              <m:r>
                                <a:rPr lang="en-US" sz="2400" i="1">
                                  <a:latin typeface="Cambria Math" panose="02040503050406030204" pitchFamily="18" charset="0"/>
                                </a:rPr>
                                <m:t>𝑚𝑐</m:t>
                              </m:r>
                            </m:num>
                            <m:den>
                              <m:r>
                                <a:rPr lang="en-US" sz="2400" i="1">
                                  <a:latin typeface="Cambria Math" panose="02040503050406030204" pitchFamily="18" charset="0"/>
                                </a:rPr>
                                <m:t>𝑞</m:t>
                              </m:r>
                              <m:r>
                                <a:rPr lang="en-US" sz="2400" i="1">
                                  <a:latin typeface="Cambria Math" panose="02040503050406030204" pitchFamily="18" charset="0"/>
                                </a:rPr>
                                <m:t>ℏ</m:t>
                              </m:r>
                            </m:den>
                          </m:f>
                          <m:d>
                            <m:dPr>
                              <m:ctrlPr>
                                <a:rPr lang="en-US" sz="2400" i="1">
                                  <a:latin typeface="Cambria Math" panose="02040503050406030204" pitchFamily="18" charset="0"/>
                                </a:rPr>
                              </m:ctrlPr>
                            </m:dPr>
                            <m:e>
                              <m:f>
                                <m:fPr>
                                  <m:ctrlPr>
                                    <a:rPr lang="en-US" sz="2400" i="1">
                                      <a:latin typeface="Cambria Math" panose="02040503050406030204" pitchFamily="18" charset="0"/>
                                    </a:rPr>
                                  </m:ctrlPr>
                                </m:fPr>
                                <m:num>
                                  <m:acc>
                                    <m:accPr>
                                      <m:chr m:val="⃗"/>
                                      <m:ctrlPr>
                                        <a:rPr lang="en-US" sz="2400" i="1">
                                          <a:latin typeface="Cambria Math" panose="02040503050406030204" pitchFamily="18" charset="0"/>
                                        </a:rPr>
                                      </m:ctrlPr>
                                    </m:accPr>
                                    <m:e>
                                      <m:r>
                                        <a:rPr lang="en-US" sz="2400" i="1">
                                          <a:latin typeface="Cambria Math"/>
                                        </a:rPr>
                                        <m:t>𝐸</m:t>
                                      </m:r>
                                    </m:e>
                                  </m:acc>
                                </m:num>
                                <m:den>
                                  <m:r>
                                    <a:rPr lang="en-US" sz="2400" i="1">
                                      <a:latin typeface="Cambria Math"/>
                                    </a:rPr>
                                    <m:t>𝑐</m:t>
                                  </m:r>
                                </m:den>
                              </m:f>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𝛽</m:t>
                                  </m:r>
                                </m:e>
                              </m:acc>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𝐵</m:t>
                                  </m:r>
                                </m:e>
                              </m:acc>
                            </m:e>
                          </m:d>
                        </m:e>
                      </m:d>
                    </m:oMath>
                  </m:oMathPara>
                </a14:m>
                <a:endParaRPr lang="en-US" sz="2400" dirty="0">
                  <a:latin typeface="Humanst521 Lt BT" panose="020B0402020204020304" pitchFamily="34" charset="0"/>
                </a:endParaRPr>
              </a:p>
            </p:txBody>
          </p:sp>
        </mc:Choice>
        <mc:Fallback xmlns="">
          <p:sp>
            <p:nvSpPr>
              <p:cNvPr id="55" name="Rectangle 54">
                <a:extLst>
                  <a:ext uri="{FF2B5EF4-FFF2-40B4-BE49-F238E27FC236}">
                    <a16:creationId xmlns:a16="http://schemas.microsoft.com/office/drawing/2014/main" id="{2DC1BC36-0476-3306-A1B2-186A9DCF6CB3}"/>
                  </a:ext>
                </a:extLst>
              </p:cNvPr>
              <p:cNvSpPr>
                <a:spLocks noRot="1" noChangeAspect="1" noMove="1" noResize="1" noEditPoints="1" noAdjustHandles="1" noChangeArrowheads="1" noChangeShapeType="1" noTextEdit="1"/>
              </p:cNvSpPr>
              <p:nvPr/>
            </p:nvSpPr>
            <p:spPr>
              <a:xfrm>
                <a:off x="2071925" y="995878"/>
                <a:ext cx="8308705" cy="1050224"/>
              </a:xfrm>
              <a:prstGeom prst="rect">
                <a:avLst/>
              </a:prstGeom>
              <a:blipFill>
                <a:blip r:embed="rId2"/>
                <a:stretch>
                  <a:fillRect t="-9524"/>
                </a:stretch>
              </a:blipFill>
            </p:spPr>
            <p:txBody>
              <a:bodyPr/>
              <a:lstStyle/>
              <a:p>
                <a:r>
                  <a:rPr lang="en-CH">
                    <a:noFill/>
                  </a:rPr>
                  <a:t> </a:t>
                </a:r>
              </a:p>
            </p:txBody>
          </p:sp>
        </mc:Fallback>
      </mc:AlternateContent>
      <p:grpSp>
        <p:nvGrpSpPr>
          <p:cNvPr id="56" name="Group 55">
            <a:extLst>
              <a:ext uri="{FF2B5EF4-FFF2-40B4-BE49-F238E27FC236}">
                <a16:creationId xmlns:a16="http://schemas.microsoft.com/office/drawing/2014/main" id="{2B7F7AD6-B5D9-D9CF-1D9C-B66AC10BCD71}"/>
              </a:ext>
            </a:extLst>
          </p:cNvPr>
          <p:cNvGrpSpPr/>
          <p:nvPr/>
        </p:nvGrpSpPr>
        <p:grpSpPr>
          <a:xfrm>
            <a:off x="8586420" y="3242478"/>
            <a:ext cx="2733859" cy="1971652"/>
            <a:chOff x="2870275" y="2915281"/>
            <a:chExt cx="2050394" cy="1478739"/>
          </a:xfrm>
        </p:grpSpPr>
        <p:sp>
          <p:nvSpPr>
            <p:cNvPr id="57" name="Oval 56">
              <a:extLst>
                <a:ext uri="{FF2B5EF4-FFF2-40B4-BE49-F238E27FC236}">
                  <a16:creationId xmlns:a16="http://schemas.microsoft.com/office/drawing/2014/main" id="{761D0FDC-2309-6928-A5D7-EA5A091E147F}"/>
                </a:ext>
              </a:extLst>
            </p:cNvPr>
            <p:cNvSpPr/>
            <p:nvPr/>
          </p:nvSpPr>
          <p:spPr bwMode="auto">
            <a:xfrm rot="670316">
              <a:off x="2870275" y="3734429"/>
              <a:ext cx="2047875" cy="657225"/>
            </a:xfrm>
            <a:prstGeom prst="ellipse">
              <a:avLst/>
            </a:prstGeom>
            <a:solidFill>
              <a:schemeClr val="bg1">
                <a:lumMod val="7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400" dirty="0">
                <a:latin typeface="Humanst521 Lt BT" panose="020B0402020204020304" pitchFamily="34" charset="0"/>
              </a:endParaRPr>
            </a:p>
          </p:txBody>
        </p:sp>
        <p:cxnSp>
          <p:nvCxnSpPr>
            <p:cNvPr id="69" name="Straight Arrow Connector 68">
              <a:extLst>
                <a:ext uri="{FF2B5EF4-FFF2-40B4-BE49-F238E27FC236}">
                  <a16:creationId xmlns:a16="http://schemas.microsoft.com/office/drawing/2014/main" id="{FF8ABA9A-E2C0-15D7-0F06-76173CBC9609}"/>
                </a:ext>
              </a:extLst>
            </p:cNvPr>
            <p:cNvCxnSpPr/>
            <p:nvPr/>
          </p:nvCxnSpPr>
          <p:spPr bwMode="auto">
            <a:xfrm flipV="1">
              <a:off x="3894213" y="2915281"/>
              <a:ext cx="0" cy="1147761"/>
            </a:xfrm>
            <a:prstGeom prst="straightConnector1">
              <a:avLst/>
            </a:prstGeom>
            <a:ln w="19050" cap="rnd">
              <a:solidFill>
                <a:schemeClr val="bg2">
                  <a:lumMod val="75000"/>
                </a:schemeClr>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mc:AlternateContent xmlns:mc="http://schemas.openxmlformats.org/markup-compatibility/2006" xmlns:a14="http://schemas.microsoft.com/office/drawing/2010/main">
          <mc:Choice Requires="a14">
            <p:sp>
              <p:nvSpPr>
                <p:cNvPr id="70" name="TextBox 69">
                  <a:extLst>
                    <a:ext uri="{FF2B5EF4-FFF2-40B4-BE49-F238E27FC236}">
                      <a16:creationId xmlns:a16="http://schemas.microsoft.com/office/drawing/2014/main" id="{CFCBFED2-0CC4-1E27-34B5-FC5C4CD37F7B}"/>
                    </a:ext>
                  </a:extLst>
                </p:cNvPr>
                <p:cNvSpPr txBox="1"/>
                <p:nvPr/>
              </p:nvSpPr>
              <p:spPr>
                <a:xfrm>
                  <a:off x="3575126" y="2937103"/>
                  <a:ext cx="266563" cy="237037"/>
                </a:xfrm>
                <a:prstGeom prst="rect">
                  <a:avLst/>
                </a:prstGeom>
                <a:solidFill>
                  <a:schemeClr val="bg1"/>
                </a:solid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sSub>
                          <m:sSubPr>
                            <m:ctrlPr>
                              <a:rPr lang="en-US" sz="1867" i="1" kern="1000" spc="40">
                                <a:solidFill>
                                  <a:schemeClr val="tx1">
                                    <a:lumMod val="85000"/>
                                    <a:lumOff val="15000"/>
                                  </a:schemeClr>
                                </a:solidFill>
                                <a:latin typeface="Cambria Math" panose="02040503050406030204" pitchFamily="18" charset="0"/>
                                <a:cs typeface="Franklin Gothic Book"/>
                              </a:rPr>
                            </m:ctrlPr>
                          </m:sSubPr>
                          <m:e>
                            <m:acc>
                              <m:accPr>
                                <m:chr m:val="⃗"/>
                                <m:ctrlPr>
                                  <a:rPr lang="en-US" sz="1867" i="1" kern="1000" spc="40">
                                    <a:solidFill>
                                      <a:schemeClr val="tx1">
                                        <a:lumMod val="85000"/>
                                        <a:lumOff val="15000"/>
                                      </a:schemeClr>
                                    </a:solidFill>
                                    <a:latin typeface="Cambria Math" panose="02040503050406030204" pitchFamily="18" charset="0"/>
                                    <a:cs typeface="Franklin Gothic Book"/>
                                  </a:rPr>
                                </m:ctrlPr>
                              </m:accPr>
                              <m:e>
                                <m:r>
                                  <a:rPr lang="en-US" sz="1867" i="1" kern="1000" spc="40">
                                    <a:solidFill>
                                      <a:schemeClr val="tx1">
                                        <a:lumMod val="85000"/>
                                        <a:lumOff val="15000"/>
                                      </a:schemeClr>
                                    </a:solidFill>
                                    <a:latin typeface="Cambria Math" panose="02040503050406030204" pitchFamily="18" charset="0"/>
                                    <a:cs typeface="Franklin Gothic Book"/>
                                  </a:rPr>
                                  <m:t>𝜔</m:t>
                                </m:r>
                              </m:e>
                            </m:acc>
                          </m:e>
                          <m:sub>
                            <m:r>
                              <a:rPr lang="en-US" sz="1867" i="1" kern="1000" spc="40">
                                <a:solidFill>
                                  <a:schemeClr val="tx1">
                                    <a:lumMod val="85000"/>
                                    <a:lumOff val="15000"/>
                                  </a:schemeClr>
                                </a:solidFill>
                                <a:latin typeface="Cambria Math" panose="02040503050406030204" pitchFamily="18" charset="0"/>
                                <a:cs typeface="Franklin Gothic Book"/>
                              </a:rPr>
                              <m:t>𝑎</m:t>
                            </m:r>
                          </m:sub>
                        </m:sSub>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70" name="TextBox 69">
                  <a:extLst>
                    <a:ext uri="{FF2B5EF4-FFF2-40B4-BE49-F238E27FC236}">
                      <a16:creationId xmlns:a16="http://schemas.microsoft.com/office/drawing/2014/main" id="{CFCBFED2-0CC4-1E27-34B5-FC5C4CD37F7B}"/>
                    </a:ext>
                  </a:extLst>
                </p:cNvPr>
                <p:cNvSpPr txBox="1">
                  <a:spLocks noRot="1" noChangeAspect="1" noMove="1" noResize="1" noEditPoints="1" noAdjustHandles="1" noChangeArrowheads="1" noChangeShapeType="1" noTextEdit="1"/>
                </p:cNvSpPr>
                <p:nvPr/>
              </p:nvSpPr>
              <p:spPr>
                <a:xfrm>
                  <a:off x="3575126" y="2937103"/>
                  <a:ext cx="266563" cy="237037"/>
                </a:xfrm>
                <a:prstGeom prst="rect">
                  <a:avLst/>
                </a:prstGeom>
                <a:blipFill>
                  <a:blip r:embed="rId3"/>
                  <a:stretch>
                    <a:fillRect l="-10345" b="-3846"/>
                  </a:stretch>
                </a:blipFill>
              </p:spPr>
              <p:txBody>
                <a:bodyPr/>
                <a:lstStyle/>
                <a:p>
                  <a:r>
                    <a:rPr lang="en-CH">
                      <a:noFill/>
                    </a:rPr>
                    <a:t> </a:t>
                  </a:r>
                </a:p>
              </p:txBody>
            </p:sp>
          </mc:Fallback>
        </mc:AlternateContent>
        <p:grpSp>
          <p:nvGrpSpPr>
            <p:cNvPr id="71" name="Group 70">
              <a:extLst>
                <a:ext uri="{FF2B5EF4-FFF2-40B4-BE49-F238E27FC236}">
                  <a16:creationId xmlns:a16="http://schemas.microsoft.com/office/drawing/2014/main" id="{404018B7-7481-1CDB-EF7F-426F2FC11676}"/>
                </a:ext>
              </a:extLst>
            </p:cNvPr>
            <p:cNvGrpSpPr/>
            <p:nvPr/>
          </p:nvGrpSpPr>
          <p:grpSpPr>
            <a:xfrm>
              <a:off x="2872794" y="3736795"/>
              <a:ext cx="2047875" cy="657225"/>
              <a:chOff x="2872794" y="3736795"/>
              <a:chExt cx="2047875" cy="657225"/>
            </a:xfrm>
          </p:grpSpPr>
          <p:sp>
            <p:nvSpPr>
              <p:cNvPr id="73" name="Arc 72">
                <a:extLst>
                  <a:ext uri="{FF2B5EF4-FFF2-40B4-BE49-F238E27FC236}">
                    <a16:creationId xmlns:a16="http://schemas.microsoft.com/office/drawing/2014/main" id="{6470C9B1-0E15-1C30-2A9C-EC451670D70B}"/>
                  </a:ext>
                </a:extLst>
              </p:cNvPr>
              <p:cNvSpPr/>
              <p:nvPr/>
            </p:nvSpPr>
            <p:spPr bwMode="auto">
              <a:xfrm rot="658433">
                <a:off x="2872794" y="3736795"/>
                <a:ext cx="2047875" cy="657225"/>
              </a:xfrm>
              <a:prstGeom prst="arc">
                <a:avLst>
                  <a:gd name="adj1" fmla="val 9639987"/>
                  <a:gd name="adj2" fmla="val 11296803"/>
                </a:avLst>
              </a:prstGeom>
              <a:noFill/>
              <a:ln w="19050">
                <a:solidFill>
                  <a:srgbClr val="686868"/>
                </a:solidFill>
                <a:headEnd type="none" w="med" len="med"/>
                <a:tailEnd type="triangle" w="med" len="med"/>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400" dirty="0">
                  <a:latin typeface="Humanst521 Lt BT" panose="020B0402020204020304" pitchFamily="34" charset="0"/>
                </a:endParaRPr>
              </a:p>
            </p:txBody>
          </p:sp>
          <p:cxnSp>
            <p:nvCxnSpPr>
              <p:cNvPr id="74" name="Straight Arrow Connector 73">
                <a:extLst>
                  <a:ext uri="{FF2B5EF4-FFF2-40B4-BE49-F238E27FC236}">
                    <a16:creationId xmlns:a16="http://schemas.microsoft.com/office/drawing/2014/main" id="{F114FE63-9CAE-C6EB-098A-C5D39BDBC00D}"/>
                  </a:ext>
                </a:extLst>
              </p:cNvPr>
              <p:cNvCxnSpPr>
                <a:cxnSpLocks/>
              </p:cNvCxnSpPr>
              <p:nvPr/>
            </p:nvCxnSpPr>
            <p:spPr bwMode="auto">
              <a:xfrm flipH="1">
                <a:off x="3155485" y="4069202"/>
                <a:ext cx="699565" cy="97812"/>
              </a:xfrm>
              <a:prstGeom prst="straightConnector1">
                <a:avLst/>
              </a:prstGeom>
              <a:ln w="38100" cap="rnd">
                <a:solidFill>
                  <a:srgbClr val="686868"/>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p:grpSp>
        <mc:AlternateContent xmlns:mc="http://schemas.openxmlformats.org/markup-compatibility/2006" xmlns:a14="http://schemas.microsoft.com/office/drawing/2010/main">
          <mc:Choice Requires="a14">
            <p:sp>
              <p:nvSpPr>
                <p:cNvPr id="72" name="TextBox 71">
                  <a:extLst>
                    <a:ext uri="{FF2B5EF4-FFF2-40B4-BE49-F238E27FC236}">
                      <a16:creationId xmlns:a16="http://schemas.microsoft.com/office/drawing/2014/main" id="{1C8E199B-AC60-14D4-CB75-B3959C476E6F}"/>
                    </a:ext>
                  </a:extLst>
                </p:cNvPr>
                <p:cNvSpPr txBox="1"/>
                <p:nvPr/>
              </p:nvSpPr>
              <p:spPr>
                <a:xfrm>
                  <a:off x="3435536" y="3783877"/>
                  <a:ext cx="135181" cy="237037"/>
                </a:xfrm>
                <a:prstGeom prst="rect">
                  <a:avLst/>
                </a:prstGeom>
                <a:no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acc>
                          <m:accPr>
                            <m:chr m:val="⃗"/>
                            <m:ctrlPr>
                              <a:rPr lang="en-US" sz="1867" i="1" kern="1000" spc="40">
                                <a:solidFill>
                                  <a:schemeClr val="tx1">
                                    <a:lumMod val="85000"/>
                                    <a:lumOff val="15000"/>
                                  </a:schemeClr>
                                </a:solidFill>
                                <a:latin typeface="Cambria Math" panose="02040503050406030204" pitchFamily="18" charset="0"/>
                                <a:cs typeface="Franklin Gothic Book"/>
                              </a:rPr>
                            </m:ctrlPr>
                          </m:accPr>
                          <m:e>
                            <m:r>
                              <a:rPr lang="en-US" sz="1867" i="1" kern="1000" spc="40">
                                <a:solidFill>
                                  <a:schemeClr val="tx1">
                                    <a:lumMod val="85000"/>
                                    <a:lumOff val="15000"/>
                                  </a:schemeClr>
                                </a:solidFill>
                                <a:latin typeface="Cambria Math" panose="02040503050406030204" pitchFamily="18" charset="0"/>
                                <a:cs typeface="Franklin Gothic Book"/>
                              </a:rPr>
                              <m:t>𝑠</m:t>
                            </m:r>
                          </m:e>
                        </m:acc>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72" name="TextBox 71">
                  <a:extLst>
                    <a:ext uri="{FF2B5EF4-FFF2-40B4-BE49-F238E27FC236}">
                      <a16:creationId xmlns:a16="http://schemas.microsoft.com/office/drawing/2014/main" id="{1C8E199B-AC60-14D4-CB75-B3959C476E6F}"/>
                    </a:ext>
                  </a:extLst>
                </p:cNvPr>
                <p:cNvSpPr txBox="1">
                  <a:spLocks noRot="1" noChangeAspect="1" noMove="1" noResize="1" noEditPoints="1" noAdjustHandles="1" noChangeArrowheads="1" noChangeShapeType="1" noTextEdit="1"/>
                </p:cNvSpPr>
                <p:nvPr/>
              </p:nvSpPr>
              <p:spPr>
                <a:xfrm>
                  <a:off x="3435536" y="3783877"/>
                  <a:ext cx="135181" cy="237037"/>
                </a:xfrm>
                <a:prstGeom prst="rect">
                  <a:avLst/>
                </a:prstGeom>
                <a:blipFill>
                  <a:blip r:embed="rId4"/>
                  <a:stretch>
                    <a:fillRect l="-40000" t="-34615" r="-13333" b="-3846"/>
                  </a:stretch>
                </a:blipFill>
              </p:spPr>
              <p:txBody>
                <a:bodyPr/>
                <a:lstStyle/>
                <a:p>
                  <a:r>
                    <a:rPr lang="en-CH">
                      <a:noFill/>
                    </a:rPr>
                    <a:t> </a:t>
                  </a:r>
                </a:p>
              </p:txBody>
            </p:sp>
          </mc:Fallback>
        </mc:AlternateContent>
      </p:grpSp>
      <p:grpSp>
        <p:nvGrpSpPr>
          <p:cNvPr id="75" name="Group 74">
            <a:extLst>
              <a:ext uri="{FF2B5EF4-FFF2-40B4-BE49-F238E27FC236}">
                <a16:creationId xmlns:a16="http://schemas.microsoft.com/office/drawing/2014/main" id="{54C422C6-3134-C455-2C80-C919680046B9}"/>
              </a:ext>
            </a:extLst>
          </p:cNvPr>
          <p:cNvGrpSpPr/>
          <p:nvPr/>
        </p:nvGrpSpPr>
        <p:grpSpPr>
          <a:xfrm>
            <a:off x="6226827" y="3156536"/>
            <a:ext cx="5363924" cy="2060573"/>
            <a:chOff x="2227125" y="2939825"/>
            <a:chExt cx="4022943" cy="1545430"/>
          </a:xfrm>
        </p:grpSpPr>
        <p:grpSp>
          <p:nvGrpSpPr>
            <p:cNvPr id="76" name="Group 75">
              <a:extLst>
                <a:ext uri="{FF2B5EF4-FFF2-40B4-BE49-F238E27FC236}">
                  <a16:creationId xmlns:a16="http://schemas.microsoft.com/office/drawing/2014/main" id="{29AA4A7B-8324-C76F-A215-7A9556524A27}"/>
                </a:ext>
              </a:extLst>
            </p:cNvPr>
            <p:cNvGrpSpPr/>
            <p:nvPr/>
          </p:nvGrpSpPr>
          <p:grpSpPr>
            <a:xfrm>
              <a:off x="2227125" y="2939825"/>
              <a:ext cx="4022943" cy="1545430"/>
              <a:chOff x="1098062" y="2846225"/>
              <a:chExt cx="4022943" cy="1545430"/>
            </a:xfrm>
          </p:grpSpPr>
          <p:sp>
            <p:nvSpPr>
              <p:cNvPr id="78" name="Oval 77">
                <a:extLst>
                  <a:ext uri="{FF2B5EF4-FFF2-40B4-BE49-F238E27FC236}">
                    <a16:creationId xmlns:a16="http://schemas.microsoft.com/office/drawing/2014/main" id="{67D15A5D-AF42-7344-077F-E2F9C3BD074F}"/>
                  </a:ext>
                </a:extLst>
              </p:cNvPr>
              <p:cNvSpPr/>
              <p:nvPr/>
            </p:nvSpPr>
            <p:spPr bwMode="auto">
              <a:xfrm rot="1608878">
                <a:off x="2870276" y="3734430"/>
                <a:ext cx="2047875" cy="657225"/>
              </a:xfrm>
              <a:prstGeom prst="ellipse">
                <a:avLst/>
              </a:prstGeom>
              <a:solidFill>
                <a:srgbClr val="7DA569">
                  <a:alpha val="50000"/>
                </a:srgb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400" dirty="0">
                  <a:latin typeface="Humanst521 Lt BT" panose="020B0402020204020304" pitchFamily="34" charset="0"/>
                </a:endParaRPr>
              </a:p>
            </p:txBody>
          </p:sp>
          <p:cxnSp>
            <p:nvCxnSpPr>
              <p:cNvPr id="79" name="Straight Arrow Connector 78">
                <a:extLst>
                  <a:ext uri="{FF2B5EF4-FFF2-40B4-BE49-F238E27FC236}">
                    <a16:creationId xmlns:a16="http://schemas.microsoft.com/office/drawing/2014/main" id="{DC0CD94A-FE48-3494-7827-CC049088C5FA}"/>
                  </a:ext>
                </a:extLst>
              </p:cNvPr>
              <p:cNvCxnSpPr>
                <a:endCxn id="78" idx="3"/>
              </p:cNvCxnSpPr>
              <p:nvPr/>
            </p:nvCxnSpPr>
            <p:spPr bwMode="auto">
              <a:xfrm flipH="1" flipV="1">
                <a:off x="3143214" y="3943806"/>
                <a:ext cx="751002" cy="119237"/>
              </a:xfrm>
              <a:prstGeom prst="straightConnector1">
                <a:avLst/>
              </a:prstGeom>
              <a:ln w="38100" cap="rnd">
                <a:solidFill>
                  <a:srgbClr val="0066AA"/>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p:grpSp>
            <p:nvGrpSpPr>
              <p:cNvPr id="80" name="Group 79">
                <a:extLst>
                  <a:ext uri="{FF2B5EF4-FFF2-40B4-BE49-F238E27FC236}">
                    <a16:creationId xmlns:a16="http://schemas.microsoft.com/office/drawing/2014/main" id="{D5B3AE33-8F36-814F-362C-E713AB9A4855}"/>
                  </a:ext>
                </a:extLst>
              </p:cNvPr>
              <p:cNvGrpSpPr/>
              <p:nvPr/>
            </p:nvGrpSpPr>
            <p:grpSpPr>
              <a:xfrm>
                <a:off x="1098062" y="2846225"/>
                <a:ext cx="4022943" cy="1543195"/>
                <a:chOff x="1098062" y="2846225"/>
                <a:chExt cx="4022943" cy="1543195"/>
              </a:xfrm>
            </p:grpSpPr>
            <p:cxnSp>
              <p:nvCxnSpPr>
                <p:cNvPr id="81" name="Straight Arrow Connector 80">
                  <a:extLst>
                    <a:ext uri="{FF2B5EF4-FFF2-40B4-BE49-F238E27FC236}">
                      <a16:creationId xmlns:a16="http://schemas.microsoft.com/office/drawing/2014/main" id="{ED6EA12F-A747-8435-2FA8-FDDE873D0586}"/>
                    </a:ext>
                  </a:extLst>
                </p:cNvPr>
                <p:cNvCxnSpPr/>
                <p:nvPr/>
              </p:nvCxnSpPr>
              <p:spPr bwMode="auto">
                <a:xfrm>
                  <a:off x="3894214" y="4063042"/>
                  <a:ext cx="319087" cy="84904"/>
                </a:xfrm>
                <a:prstGeom prst="straightConnector1">
                  <a:avLst/>
                </a:prstGeom>
                <a:ln w="19050" cap="rnd">
                  <a:solidFill>
                    <a:srgbClr val="75A82B"/>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p:cxnSp>
              <p:nvCxnSpPr>
                <p:cNvPr id="82" name="Straight Arrow Connector 81">
                  <a:extLst>
                    <a:ext uri="{FF2B5EF4-FFF2-40B4-BE49-F238E27FC236}">
                      <a16:creationId xmlns:a16="http://schemas.microsoft.com/office/drawing/2014/main" id="{40C5A418-2609-F1BB-C3CD-7EF62B44E787}"/>
                    </a:ext>
                  </a:extLst>
                </p:cNvPr>
                <p:cNvCxnSpPr/>
                <p:nvPr/>
              </p:nvCxnSpPr>
              <p:spPr bwMode="auto">
                <a:xfrm flipV="1">
                  <a:off x="3894213" y="3045849"/>
                  <a:ext cx="315612" cy="1017194"/>
                </a:xfrm>
                <a:prstGeom prst="straightConnector1">
                  <a:avLst/>
                </a:prstGeom>
                <a:ln w="19050">
                  <a:headEnd type="none" w="med" len="med"/>
                  <a:tailEnd type="triangle"/>
                </a:ln>
              </p:spPr>
              <p:style>
                <a:lnRef idx="1">
                  <a:schemeClr val="accent6"/>
                </a:lnRef>
                <a:fillRef idx="0">
                  <a:schemeClr val="accent6"/>
                </a:fillRef>
                <a:effectRef idx="0">
                  <a:schemeClr val="accent6"/>
                </a:effectRef>
                <a:fontRef idx="minor">
                  <a:schemeClr val="tx1"/>
                </a:fontRef>
              </p:style>
            </p:cxnSp>
            <p:sp>
              <p:nvSpPr>
                <p:cNvPr id="83" name="Arc 82">
                  <a:extLst>
                    <a:ext uri="{FF2B5EF4-FFF2-40B4-BE49-F238E27FC236}">
                      <a16:creationId xmlns:a16="http://schemas.microsoft.com/office/drawing/2014/main" id="{7B0D0FA7-C99A-FCC2-A70E-C55081F00C92}"/>
                    </a:ext>
                  </a:extLst>
                </p:cNvPr>
                <p:cNvSpPr/>
                <p:nvPr/>
              </p:nvSpPr>
              <p:spPr bwMode="auto">
                <a:xfrm rot="1618659">
                  <a:off x="2870276" y="3732195"/>
                  <a:ext cx="2047875" cy="657225"/>
                </a:xfrm>
                <a:prstGeom prst="arc">
                  <a:avLst>
                    <a:gd name="adj1" fmla="val 9639987"/>
                    <a:gd name="adj2" fmla="val 11296803"/>
                  </a:avLst>
                </a:prstGeom>
                <a:noFill/>
                <a:ln w="19050">
                  <a:solidFill>
                    <a:srgbClr val="014DB2"/>
                  </a:solidFill>
                  <a:headEnd type="none" w="med" len="med"/>
                  <a:tailEnd type="triangle" w="med" len="med"/>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84" name="TextBox 83">
                      <a:extLst>
                        <a:ext uri="{FF2B5EF4-FFF2-40B4-BE49-F238E27FC236}">
                          <a16:creationId xmlns:a16="http://schemas.microsoft.com/office/drawing/2014/main" id="{25D2CC26-7D84-1301-1461-5A8BC78E8E35}"/>
                        </a:ext>
                      </a:extLst>
                    </p:cNvPr>
                    <p:cNvSpPr txBox="1"/>
                    <p:nvPr/>
                  </p:nvSpPr>
                  <p:spPr>
                    <a:xfrm>
                      <a:off x="4241161" y="3906622"/>
                      <a:ext cx="256513" cy="237037"/>
                    </a:xfrm>
                    <a:prstGeom prst="rect">
                      <a:avLst/>
                    </a:prstGeom>
                    <a:no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sSub>
                              <m:sSubPr>
                                <m:ctrlPr>
                                  <a:rPr lang="en-US" sz="1867" i="1" kern="1000" spc="40">
                                    <a:solidFill>
                                      <a:schemeClr val="tx1">
                                        <a:lumMod val="85000"/>
                                        <a:lumOff val="15000"/>
                                      </a:schemeClr>
                                    </a:solidFill>
                                    <a:latin typeface="Cambria Math" panose="02040503050406030204" pitchFamily="18" charset="0"/>
                                    <a:cs typeface="Franklin Gothic Book"/>
                                  </a:rPr>
                                </m:ctrlPr>
                              </m:sSubPr>
                              <m:e>
                                <m:acc>
                                  <m:accPr>
                                    <m:chr m:val="⃗"/>
                                    <m:ctrlPr>
                                      <a:rPr lang="en-US" sz="1867" i="1" kern="1000" spc="40">
                                        <a:solidFill>
                                          <a:schemeClr val="tx1">
                                            <a:lumMod val="85000"/>
                                            <a:lumOff val="15000"/>
                                          </a:schemeClr>
                                        </a:solidFill>
                                        <a:latin typeface="Cambria Math" panose="02040503050406030204" pitchFamily="18" charset="0"/>
                                        <a:cs typeface="Franklin Gothic Book"/>
                                      </a:rPr>
                                    </m:ctrlPr>
                                  </m:accPr>
                                  <m:e>
                                    <m:r>
                                      <a:rPr lang="en-US" sz="1867" i="1" kern="1000" spc="40">
                                        <a:solidFill>
                                          <a:schemeClr val="tx1">
                                            <a:lumMod val="85000"/>
                                            <a:lumOff val="15000"/>
                                          </a:schemeClr>
                                        </a:solidFill>
                                        <a:latin typeface="Cambria Math" panose="02040503050406030204" pitchFamily="18" charset="0"/>
                                        <a:cs typeface="Franklin Gothic Book"/>
                                      </a:rPr>
                                      <m:t>𝜔</m:t>
                                    </m:r>
                                  </m:e>
                                </m:acc>
                              </m:e>
                              <m:sub>
                                <m:r>
                                  <a:rPr lang="en-US" sz="1867" i="1" kern="1000" spc="40">
                                    <a:solidFill>
                                      <a:schemeClr val="tx1">
                                        <a:lumMod val="85000"/>
                                        <a:lumOff val="15000"/>
                                      </a:schemeClr>
                                    </a:solidFill>
                                    <a:latin typeface="Cambria Math" panose="02040503050406030204" pitchFamily="18" charset="0"/>
                                    <a:cs typeface="Franklin Gothic Book"/>
                                  </a:rPr>
                                  <m:t>𝑒</m:t>
                                </m:r>
                              </m:sub>
                            </m:sSub>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84" name="TextBox 83">
                      <a:extLst>
                        <a:ext uri="{FF2B5EF4-FFF2-40B4-BE49-F238E27FC236}">
                          <a16:creationId xmlns:a16="http://schemas.microsoft.com/office/drawing/2014/main" id="{25D2CC26-7D84-1301-1461-5A8BC78E8E35}"/>
                        </a:ext>
                      </a:extLst>
                    </p:cNvPr>
                    <p:cNvSpPr txBox="1">
                      <a:spLocks noRot="1" noChangeAspect="1" noMove="1" noResize="1" noEditPoints="1" noAdjustHandles="1" noChangeArrowheads="1" noChangeShapeType="1" noTextEdit="1"/>
                    </p:cNvSpPr>
                    <p:nvPr/>
                  </p:nvSpPr>
                  <p:spPr>
                    <a:xfrm>
                      <a:off x="4241161" y="3906622"/>
                      <a:ext cx="256513" cy="237037"/>
                    </a:xfrm>
                    <a:prstGeom prst="rect">
                      <a:avLst/>
                    </a:prstGeom>
                    <a:blipFill>
                      <a:blip r:embed="rId5"/>
                      <a:stretch>
                        <a:fillRect l="-10714" b="-4000"/>
                      </a:stretch>
                    </a:blipFill>
                  </p:spPr>
                  <p:txBody>
                    <a:bodyPr/>
                    <a:lstStyle/>
                    <a:p>
                      <a:r>
                        <a:rPr lang="en-CH">
                          <a:noFill/>
                        </a:rPr>
                        <a:t> </a:t>
                      </a:r>
                    </a:p>
                  </p:txBody>
                </p:sp>
              </mc:Fallback>
            </mc:AlternateContent>
            <mc:AlternateContent xmlns:mc="http://schemas.openxmlformats.org/markup-compatibility/2006" xmlns:a14="http://schemas.microsoft.com/office/drawing/2010/main">
              <mc:Choice Requires="a14">
                <p:sp>
                  <p:nvSpPr>
                    <p:cNvPr id="85" name="TextBox 84">
                      <a:extLst>
                        <a:ext uri="{FF2B5EF4-FFF2-40B4-BE49-F238E27FC236}">
                          <a16:creationId xmlns:a16="http://schemas.microsoft.com/office/drawing/2014/main" id="{B1194B40-5DE1-E537-0581-D931F01BC81B}"/>
                        </a:ext>
                      </a:extLst>
                    </p:cNvPr>
                    <p:cNvSpPr txBox="1"/>
                    <p:nvPr/>
                  </p:nvSpPr>
                  <p:spPr>
                    <a:xfrm>
                      <a:off x="4276063" y="2846225"/>
                      <a:ext cx="844942" cy="482296"/>
                    </a:xfrm>
                    <a:prstGeom prst="rect">
                      <a:avLst/>
                    </a:prstGeom>
                    <a:no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rad>
                              <m:radPr>
                                <m:degHide m:val="on"/>
                                <m:ctrlPr>
                                  <a:rPr lang="en-US" sz="1867" i="1" kern="1000" spc="40">
                                    <a:solidFill>
                                      <a:srgbClr val="167415"/>
                                    </a:solidFill>
                                    <a:latin typeface="Cambria Math" panose="02040503050406030204" pitchFamily="18" charset="0"/>
                                  </a:rPr>
                                </m:ctrlPr>
                              </m:radPr>
                              <m:deg/>
                              <m:e>
                                <m:sSubSup>
                                  <m:sSubSupPr>
                                    <m:ctrlPr>
                                      <a:rPr lang="en-US" sz="1867" i="1" kern="1000" spc="40">
                                        <a:solidFill>
                                          <a:srgbClr val="167415"/>
                                        </a:solidFill>
                                        <a:latin typeface="Cambria Math" panose="02040503050406030204" pitchFamily="18" charset="0"/>
                                        <a:cs typeface="Franklin Gothic Book"/>
                                      </a:rPr>
                                    </m:ctrlPr>
                                  </m:sSubSupPr>
                                  <m:e>
                                    <m:acc>
                                      <m:accPr>
                                        <m:chr m:val="⃗"/>
                                        <m:ctrlPr>
                                          <a:rPr lang="en-US" sz="1867" i="1" kern="1000" spc="40">
                                            <a:solidFill>
                                              <a:srgbClr val="167415"/>
                                            </a:solidFill>
                                            <a:latin typeface="Cambria Math" panose="02040503050406030204" pitchFamily="18" charset="0"/>
                                            <a:cs typeface="Franklin Gothic Book"/>
                                          </a:rPr>
                                        </m:ctrlPr>
                                      </m:accPr>
                                      <m:e>
                                        <m:r>
                                          <a:rPr lang="en-US" sz="1867" i="1" kern="1000" spc="40">
                                            <a:solidFill>
                                              <a:srgbClr val="167415"/>
                                            </a:solidFill>
                                            <a:latin typeface="Cambria Math" panose="02040503050406030204" pitchFamily="18" charset="0"/>
                                            <a:cs typeface="Franklin Gothic Book"/>
                                          </a:rPr>
                                          <m:t>𝜔</m:t>
                                        </m:r>
                                      </m:e>
                                    </m:acc>
                                  </m:e>
                                  <m:sub>
                                    <m:r>
                                      <a:rPr lang="en-US" sz="1867" i="1" kern="1000" spc="40">
                                        <a:solidFill>
                                          <a:srgbClr val="167415"/>
                                        </a:solidFill>
                                        <a:latin typeface="Cambria Math" panose="02040503050406030204" pitchFamily="18" charset="0"/>
                                        <a:cs typeface="Franklin Gothic Book"/>
                                      </a:rPr>
                                      <m:t>𝑎</m:t>
                                    </m:r>
                                  </m:sub>
                                  <m:sup>
                                    <m:r>
                                      <a:rPr lang="en-US" sz="1867" i="1" kern="1000" spc="40">
                                        <a:solidFill>
                                          <a:srgbClr val="167415"/>
                                        </a:solidFill>
                                        <a:latin typeface="Cambria Math" panose="02040503050406030204" pitchFamily="18" charset="0"/>
                                        <a:cs typeface="Franklin Gothic Book"/>
                                      </a:rPr>
                                      <m:t>2</m:t>
                                    </m:r>
                                  </m:sup>
                                </m:sSubSup>
                                <m:r>
                                  <a:rPr lang="en-US" sz="1867" i="1" kern="1000" spc="40">
                                    <a:solidFill>
                                      <a:srgbClr val="167415"/>
                                    </a:solidFill>
                                    <a:latin typeface="Cambria Math" panose="02040503050406030204" pitchFamily="18" charset="0"/>
                                    <a:cs typeface="Franklin Gothic Book"/>
                                  </a:rPr>
                                  <m:t>+</m:t>
                                </m:r>
                                <m:sSubSup>
                                  <m:sSubSupPr>
                                    <m:ctrlPr>
                                      <a:rPr lang="en-US" sz="1867" i="1" kern="1000" spc="40">
                                        <a:solidFill>
                                          <a:srgbClr val="167415"/>
                                        </a:solidFill>
                                        <a:latin typeface="Cambria Math" panose="02040503050406030204" pitchFamily="18" charset="0"/>
                                        <a:cs typeface="Franklin Gothic Book"/>
                                      </a:rPr>
                                    </m:ctrlPr>
                                  </m:sSubSupPr>
                                  <m:e>
                                    <m:acc>
                                      <m:accPr>
                                        <m:chr m:val="⃗"/>
                                        <m:ctrlPr>
                                          <a:rPr lang="en-US" sz="1867" i="1" kern="1000" spc="40">
                                            <a:solidFill>
                                              <a:srgbClr val="167415"/>
                                            </a:solidFill>
                                            <a:latin typeface="Cambria Math" panose="02040503050406030204" pitchFamily="18" charset="0"/>
                                            <a:cs typeface="Franklin Gothic Book"/>
                                          </a:rPr>
                                        </m:ctrlPr>
                                      </m:accPr>
                                      <m:e>
                                        <m:r>
                                          <a:rPr lang="en-US" sz="1867" i="1" kern="1000" spc="40">
                                            <a:solidFill>
                                              <a:srgbClr val="167415"/>
                                            </a:solidFill>
                                            <a:latin typeface="Cambria Math" panose="02040503050406030204" pitchFamily="18" charset="0"/>
                                            <a:cs typeface="Franklin Gothic Book"/>
                                          </a:rPr>
                                          <m:t>𝜔</m:t>
                                        </m:r>
                                      </m:e>
                                    </m:acc>
                                  </m:e>
                                  <m:sub>
                                    <m:r>
                                      <a:rPr lang="en-US" sz="1867" i="1" kern="1000" spc="40">
                                        <a:solidFill>
                                          <a:srgbClr val="167415"/>
                                        </a:solidFill>
                                        <a:latin typeface="Cambria Math" panose="02040503050406030204" pitchFamily="18" charset="0"/>
                                        <a:cs typeface="Franklin Gothic Book"/>
                                      </a:rPr>
                                      <m:t>𝑒</m:t>
                                    </m:r>
                                  </m:sub>
                                  <m:sup>
                                    <m:r>
                                      <a:rPr lang="en-US" sz="1867" i="1" kern="1000" spc="40">
                                        <a:solidFill>
                                          <a:srgbClr val="167415"/>
                                        </a:solidFill>
                                        <a:latin typeface="Cambria Math" panose="02040503050406030204" pitchFamily="18" charset="0"/>
                                        <a:cs typeface="Franklin Gothic Book"/>
                                      </a:rPr>
                                      <m:t>2</m:t>
                                    </m:r>
                                  </m:sup>
                                </m:sSubSup>
                              </m:e>
                            </m:rad>
                          </m:oMath>
                        </m:oMathPara>
                      </a14:m>
                      <a:endParaRPr lang="en-US" sz="1867" kern="1000" spc="40" dirty="0" err="1">
                        <a:solidFill>
                          <a:srgbClr val="167415"/>
                        </a:solidFill>
                        <a:latin typeface="Humanst521 Lt BT" panose="020B0402020204020304" pitchFamily="34" charset="0"/>
                        <a:cs typeface="Franklin Gothic Book"/>
                      </a:endParaRPr>
                    </a:p>
                  </p:txBody>
                </p:sp>
              </mc:Choice>
              <mc:Fallback xmlns="">
                <p:sp>
                  <p:nvSpPr>
                    <p:cNvPr id="85" name="TextBox 84">
                      <a:extLst>
                        <a:ext uri="{FF2B5EF4-FFF2-40B4-BE49-F238E27FC236}">
                          <a16:creationId xmlns:a16="http://schemas.microsoft.com/office/drawing/2014/main" id="{B1194B40-5DE1-E537-0581-D931F01BC81B}"/>
                        </a:ext>
                      </a:extLst>
                    </p:cNvPr>
                    <p:cNvSpPr txBox="1">
                      <a:spLocks noRot="1" noChangeAspect="1" noMove="1" noResize="1" noEditPoints="1" noAdjustHandles="1" noChangeArrowheads="1" noChangeShapeType="1" noTextEdit="1"/>
                    </p:cNvSpPr>
                    <p:nvPr/>
                  </p:nvSpPr>
                  <p:spPr>
                    <a:xfrm>
                      <a:off x="4276063" y="2846225"/>
                      <a:ext cx="844942" cy="482296"/>
                    </a:xfrm>
                    <a:prstGeom prst="rect">
                      <a:avLst/>
                    </a:prstGeom>
                    <a:blipFill>
                      <a:blip r:embed="rId6"/>
                      <a:stretch>
                        <a:fillRect r="-1124"/>
                      </a:stretch>
                    </a:blipFill>
                  </p:spPr>
                  <p:txBody>
                    <a:bodyPr/>
                    <a:lstStyle/>
                    <a:p>
                      <a:r>
                        <a:rPr lang="en-CH">
                          <a:noFill/>
                        </a:rPr>
                        <a:t> </a:t>
                      </a:r>
                    </a:p>
                  </p:txBody>
                </p:sp>
              </mc:Fallback>
            </mc:AlternateContent>
            <mc:AlternateContent xmlns:mc="http://schemas.openxmlformats.org/markup-compatibility/2006" xmlns:a14="http://schemas.microsoft.com/office/drawing/2010/main">
              <mc:Choice Requires="a14">
                <p:sp>
                  <p:nvSpPr>
                    <p:cNvPr id="86" name="TextBox 85">
                      <a:extLst>
                        <a:ext uri="{FF2B5EF4-FFF2-40B4-BE49-F238E27FC236}">
                          <a16:creationId xmlns:a16="http://schemas.microsoft.com/office/drawing/2014/main" id="{FBA38938-AC57-8A58-503B-67F9056BAB05}"/>
                        </a:ext>
                      </a:extLst>
                    </p:cNvPr>
                    <p:cNvSpPr txBox="1"/>
                    <p:nvPr/>
                  </p:nvSpPr>
                  <p:spPr>
                    <a:xfrm>
                      <a:off x="3939657" y="3138677"/>
                      <a:ext cx="140953" cy="237037"/>
                    </a:xfrm>
                    <a:prstGeom prst="rect">
                      <a:avLst/>
                    </a:prstGeom>
                    <a:solidFill>
                      <a:schemeClr val="bg1"/>
                    </a:solid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r>
                              <a:rPr lang="en-US" sz="1867" i="1" kern="1000" spc="40">
                                <a:solidFill>
                                  <a:schemeClr val="tx1">
                                    <a:lumMod val="85000"/>
                                    <a:lumOff val="15000"/>
                                  </a:schemeClr>
                                </a:solidFill>
                                <a:latin typeface="Cambria Math" panose="02040503050406030204" pitchFamily="18" charset="0"/>
                                <a:cs typeface="Franklin Gothic Book"/>
                              </a:rPr>
                              <m:t>𝜁</m:t>
                            </m:r>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86" name="TextBox 85">
                      <a:extLst>
                        <a:ext uri="{FF2B5EF4-FFF2-40B4-BE49-F238E27FC236}">
                          <a16:creationId xmlns:a16="http://schemas.microsoft.com/office/drawing/2014/main" id="{FBA38938-AC57-8A58-503B-67F9056BAB05}"/>
                        </a:ext>
                      </a:extLst>
                    </p:cNvPr>
                    <p:cNvSpPr txBox="1">
                      <a:spLocks noRot="1" noChangeAspect="1" noMove="1" noResize="1" noEditPoints="1" noAdjustHandles="1" noChangeArrowheads="1" noChangeShapeType="1" noTextEdit="1"/>
                    </p:cNvSpPr>
                    <p:nvPr/>
                  </p:nvSpPr>
                  <p:spPr>
                    <a:xfrm>
                      <a:off x="3939657" y="3138677"/>
                      <a:ext cx="140953" cy="237037"/>
                    </a:xfrm>
                    <a:prstGeom prst="rect">
                      <a:avLst/>
                    </a:prstGeom>
                    <a:blipFill>
                      <a:blip r:embed="rId7"/>
                      <a:stretch>
                        <a:fillRect l="-37500" r="-31250" b="-23077"/>
                      </a:stretch>
                    </a:blipFill>
                  </p:spPr>
                  <p:txBody>
                    <a:bodyPr/>
                    <a:lstStyle/>
                    <a:p>
                      <a:r>
                        <a:rPr lang="en-CH">
                          <a:noFill/>
                        </a:rPr>
                        <a:t> </a:t>
                      </a:r>
                    </a:p>
                  </p:txBody>
                </p:sp>
              </mc:Fallback>
            </mc:AlternateContent>
            <mc:AlternateContent xmlns:mc="http://schemas.openxmlformats.org/markup-compatibility/2006" xmlns:a14="http://schemas.microsoft.com/office/drawing/2010/main">
              <mc:Choice Requires="a14">
                <p:sp>
                  <p:nvSpPr>
                    <p:cNvPr id="87" name="TextBox 86">
                      <a:extLst>
                        <a:ext uri="{FF2B5EF4-FFF2-40B4-BE49-F238E27FC236}">
                          <a16:creationId xmlns:a16="http://schemas.microsoft.com/office/drawing/2014/main" id="{0041ACA7-FD14-2FAC-2C77-248D97AD0505}"/>
                        </a:ext>
                      </a:extLst>
                    </p:cNvPr>
                    <p:cNvSpPr txBox="1"/>
                    <p:nvPr/>
                  </p:nvSpPr>
                  <p:spPr>
                    <a:xfrm>
                      <a:off x="1098062" y="3747216"/>
                      <a:ext cx="1627273" cy="532550"/>
                    </a:xfrm>
                    <a:prstGeom prst="rect">
                      <a:avLst/>
                    </a:prstGeom>
                    <a:no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r>
                              <a:rPr lang="en-US" sz="1867" i="1" kern="1000" spc="40">
                                <a:solidFill>
                                  <a:srgbClr val="C00000"/>
                                </a:solidFill>
                                <a:latin typeface="Cambria Math" panose="02040503050406030204" pitchFamily="18" charset="0"/>
                                <a:cs typeface="Franklin Gothic Book"/>
                              </a:rPr>
                              <m:t>𝜁</m:t>
                            </m:r>
                            <m:r>
                              <a:rPr lang="en-US" sz="1867" i="1" kern="1000" spc="40">
                                <a:solidFill>
                                  <a:srgbClr val="C00000"/>
                                </a:solidFill>
                                <a:latin typeface="Cambria Math" panose="02040503050406030204" pitchFamily="18" charset="0"/>
                                <a:cs typeface="Franklin Gothic Book"/>
                              </a:rPr>
                              <m:t>=</m:t>
                            </m:r>
                            <m:func>
                              <m:funcPr>
                                <m:ctrlPr>
                                  <a:rPr lang="en-US" sz="1867" i="1" kern="1000" spc="40">
                                    <a:solidFill>
                                      <a:srgbClr val="C00000"/>
                                    </a:solidFill>
                                    <a:latin typeface="Cambria Math" panose="02040503050406030204" pitchFamily="18" charset="0"/>
                                    <a:cs typeface="Franklin Gothic Book"/>
                                  </a:rPr>
                                </m:ctrlPr>
                              </m:funcPr>
                              <m:fName>
                                <m:r>
                                  <m:rPr>
                                    <m:sty m:val="p"/>
                                  </m:rPr>
                                  <a:rPr lang="en-US" sz="1867" kern="1000" spc="40">
                                    <a:solidFill>
                                      <a:srgbClr val="C00000"/>
                                    </a:solidFill>
                                    <a:latin typeface="Cambria Math" panose="02040503050406030204" pitchFamily="18" charset="0"/>
                                    <a:cs typeface="Franklin Gothic Book"/>
                                  </a:rPr>
                                  <m:t>atan</m:t>
                                </m:r>
                              </m:fName>
                              <m:e>
                                <m:d>
                                  <m:dPr>
                                    <m:ctrlPr>
                                      <a:rPr lang="en-US" sz="1867" i="1" kern="1000" spc="40">
                                        <a:solidFill>
                                          <a:srgbClr val="C00000"/>
                                        </a:solidFill>
                                        <a:latin typeface="Cambria Math" panose="02040503050406030204" pitchFamily="18" charset="0"/>
                                      </a:rPr>
                                    </m:ctrlPr>
                                  </m:dPr>
                                  <m:e>
                                    <m:f>
                                      <m:fPr>
                                        <m:ctrlPr>
                                          <a:rPr lang="en-US" sz="1867" i="1" kern="1000" spc="40">
                                            <a:solidFill>
                                              <a:srgbClr val="C00000"/>
                                            </a:solidFill>
                                            <a:latin typeface="Cambria Math" panose="02040503050406030204" pitchFamily="18" charset="0"/>
                                          </a:rPr>
                                        </m:ctrlPr>
                                      </m:fPr>
                                      <m:num>
                                        <m:r>
                                          <a:rPr lang="en-US" sz="1867" i="1" kern="1000" spc="40">
                                            <a:solidFill>
                                              <a:srgbClr val="C00000"/>
                                            </a:solidFill>
                                            <a:latin typeface="Cambria Math" panose="02040503050406030204" pitchFamily="18" charset="0"/>
                                          </a:rPr>
                                          <m:t>2</m:t>
                                        </m:r>
                                        <m:sSub>
                                          <m:sSubPr>
                                            <m:ctrlPr>
                                              <a:rPr lang="en-US" sz="1867" i="1" kern="1000" spc="40">
                                                <a:solidFill>
                                                  <a:srgbClr val="C00000"/>
                                                </a:solidFill>
                                                <a:latin typeface="Cambria Math" panose="02040503050406030204" pitchFamily="18" charset="0"/>
                                              </a:rPr>
                                            </m:ctrlPr>
                                          </m:sSubPr>
                                          <m:e>
                                            <m:r>
                                              <a:rPr lang="en-US" sz="1867" i="1" kern="1000" spc="40">
                                                <a:solidFill>
                                                  <a:srgbClr val="C00000"/>
                                                </a:solidFill>
                                                <a:latin typeface="Cambria Math" panose="02040503050406030204" pitchFamily="18" charset="0"/>
                                              </a:rPr>
                                              <m:t>𝑑</m:t>
                                            </m:r>
                                          </m:e>
                                          <m:sub>
                                            <m:r>
                                              <a:rPr lang="en-US" sz="1867" i="1" kern="1000" spc="40">
                                                <a:solidFill>
                                                  <a:srgbClr val="C00000"/>
                                                </a:solidFill>
                                                <a:latin typeface="Cambria Math" panose="02040503050406030204" pitchFamily="18" charset="0"/>
                                              </a:rPr>
                                              <m:t>𝜇</m:t>
                                            </m:r>
                                          </m:sub>
                                        </m:sSub>
                                        <m:r>
                                          <a:rPr lang="en-US" sz="1867" i="1" kern="1000" spc="40">
                                            <a:solidFill>
                                              <a:srgbClr val="C00000"/>
                                            </a:solidFill>
                                            <a:latin typeface="Cambria Math" panose="02040503050406030204" pitchFamily="18" charset="0"/>
                                          </a:rPr>
                                          <m:t>𝛽</m:t>
                                        </m:r>
                                        <m:r>
                                          <a:rPr lang="en-US" sz="1867" i="1" kern="1000" spc="40">
                                            <a:solidFill>
                                              <a:srgbClr val="C00000"/>
                                            </a:solidFill>
                                            <a:latin typeface="Cambria Math" panose="02040503050406030204" pitchFamily="18" charset="0"/>
                                          </a:rPr>
                                          <m:t>𝑐𝑚</m:t>
                                        </m:r>
                                      </m:num>
                                      <m:den>
                                        <m:r>
                                          <a:rPr lang="en-US" sz="1867" i="1" kern="1000" spc="40">
                                            <a:solidFill>
                                              <a:srgbClr val="C00000"/>
                                            </a:solidFill>
                                            <a:latin typeface="Cambria Math" panose="02040503050406030204" pitchFamily="18" charset="0"/>
                                          </a:rPr>
                                          <m:t>𝑎</m:t>
                                        </m:r>
                                      </m:den>
                                    </m:f>
                                  </m:e>
                                </m:d>
                              </m:e>
                            </m:func>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87" name="TextBox 86">
                      <a:extLst>
                        <a:ext uri="{FF2B5EF4-FFF2-40B4-BE49-F238E27FC236}">
                          <a16:creationId xmlns:a16="http://schemas.microsoft.com/office/drawing/2014/main" id="{0041ACA7-FD14-2FAC-2C77-248D97AD0505}"/>
                        </a:ext>
                      </a:extLst>
                    </p:cNvPr>
                    <p:cNvSpPr txBox="1">
                      <a:spLocks noRot="1" noChangeAspect="1" noMove="1" noResize="1" noEditPoints="1" noAdjustHandles="1" noChangeArrowheads="1" noChangeShapeType="1" noTextEdit="1"/>
                    </p:cNvSpPr>
                    <p:nvPr/>
                  </p:nvSpPr>
                  <p:spPr>
                    <a:xfrm>
                      <a:off x="1098062" y="3747216"/>
                      <a:ext cx="1627273" cy="532550"/>
                    </a:xfrm>
                    <a:prstGeom prst="rect">
                      <a:avLst/>
                    </a:prstGeom>
                    <a:blipFill>
                      <a:blip r:embed="rId8"/>
                      <a:stretch>
                        <a:fillRect l="-3509" b="-1786"/>
                      </a:stretch>
                    </a:blipFill>
                  </p:spPr>
                  <p:txBody>
                    <a:bodyPr/>
                    <a:lstStyle/>
                    <a:p>
                      <a:r>
                        <a:rPr lang="en-CH">
                          <a:noFill/>
                        </a:rPr>
                        <a:t> </a:t>
                      </a:r>
                    </a:p>
                  </p:txBody>
                </p:sp>
              </mc:Fallback>
            </mc:AlternateContent>
          </p:grpSp>
        </p:grpSp>
        <p:sp>
          <p:nvSpPr>
            <p:cNvPr id="77" name="Oval 76">
              <a:extLst>
                <a:ext uri="{FF2B5EF4-FFF2-40B4-BE49-F238E27FC236}">
                  <a16:creationId xmlns:a16="http://schemas.microsoft.com/office/drawing/2014/main" id="{60544A6E-83DC-27D1-1BD5-438B6911684F}"/>
                </a:ext>
              </a:extLst>
            </p:cNvPr>
            <p:cNvSpPr/>
            <p:nvPr/>
          </p:nvSpPr>
          <p:spPr bwMode="auto">
            <a:xfrm>
              <a:off x="4987589" y="4111425"/>
              <a:ext cx="85964" cy="85964"/>
            </a:xfrm>
            <a:prstGeom prst="ellipse">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sz="2400" dirty="0">
                <a:latin typeface="Humanst521 Lt BT" panose="020B0402020204020304" pitchFamily="34" charset="0"/>
              </a:endParaRPr>
            </a:p>
          </p:txBody>
        </p:sp>
      </p:grpSp>
      <p:sp>
        <p:nvSpPr>
          <p:cNvPr id="88" name="Up Arrow 87">
            <a:extLst>
              <a:ext uri="{FF2B5EF4-FFF2-40B4-BE49-F238E27FC236}">
                <a16:creationId xmlns:a16="http://schemas.microsoft.com/office/drawing/2014/main" id="{D0DCF1A7-9A2A-5EA9-A4C1-31ED8B7896AC}"/>
              </a:ext>
            </a:extLst>
          </p:cNvPr>
          <p:cNvSpPr/>
          <p:nvPr/>
        </p:nvSpPr>
        <p:spPr bwMode="auto">
          <a:xfrm>
            <a:off x="8096530" y="2916927"/>
            <a:ext cx="721259" cy="845497"/>
          </a:xfrm>
          <a:prstGeom prst="upArrow">
            <a:avLst/>
          </a:pr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de-CH" sz="2400" dirty="0">
                <a:latin typeface="Humanst521 Lt BT" panose="020B0402020204020304" pitchFamily="34" charset="0"/>
              </a:rPr>
              <a:t>B</a:t>
            </a:r>
            <a:endParaRPr lang="en-US" sz="2400" dirty="0">
              <a:latin typeface="Humanst521 Lt BT" panose="020B0402020204020304" pitchFamily="34" charset="0"/>
            </a:endParaRPr>
          </a:p>
        </p:txBody>
      </p:sp>
      <p:sp>
        <p:nvSpPr>
          <p:cNvPr id="89" name="Arc 88">
            <a:extLst>
              <a:ext uri="{FF2B5EF4-FFF2-40B4-BE49-F238E27FC236}">
                <a16:creationId xmlns:a16="http://schemas.microsoft.com/office/drawing/2014/main" id="{681201BA-4798-2271-AB02-B5DDC27A764F}"/>
              </a:ext>
            </a:extLst>
          </p:cNvPr>
          <p:cNvSpPr/>
          <p:nvPr/>
        </p:nvSpPr>
        <p:spPr bwMode="auto">
          <a:xfrm>
            <a:off x="3748761" y="1935891"/>
            <a:ext cx="7074916" cy="3405019"/>
          </a:xfrm>
          <a:prstGeom prst="arc">
            <a:avLst>
              <a:gd name="adj1" fmla="val 19979841"/>
              <a:gd name="adj2" fmla="val 5539216"/>
            </a:avLst>
          </a:prstGeom>
          <a:ln w="12700" cap="rnd">
            <a:solidFill>
              <a:schemeClr val="bg2">
                <a:lumMod val="75000"/>
              </a:schemeClr>
            </a:solidFill>
            <a:prstDash val="dash"/>
            <a:headEnd type="none" w="med" len="med"/>
            <a:tailEnd type="arrow"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90" name="TextBox 89">
                <a:extLst>
                  <a:ext uri="{FF2B5EF4-FFF2-40B4-BE49-F238E27FC236}">
                    <a16:creationId xmlns:a16="http://schemas.microsoft.com/office/drawing/2014/main" id="{36B3385D-B003-9472-0CC6-36859716067B}"/>
                  </a:ext>
                </a:extLst>
              </p:cNvPr>
              <p:cNvSpPr txBox="1"/>
              <p:nvPr/>
            </p:nvSpPr>
            <p:spPr>
              <a:xfrm>
                <a:off x="4713320" y="2306468"/>
                <a:ext cx="1314845" cy="299569"/>
              </a:xfrm>
              <a:prstGeom prst="rect">
                <a:avLst/>
              </a:prstGeom>
              <a:solidFill>
                <a:schemeClr val="bg1"/>
              </a:solidFill>
            </p:spPr>
            <p:txBody>
              <a:bodyPr wrap="square" lIns="0" tIns="0" rIns="0" bIns="0" rtlCol="0" anchor="t" anchorCtr="0">
                <a:spAutoFit/>
              </a:bodyPr>
              <a:lstStyle/>
              <a:p>
                <a:pPr>
                  <a:lnSpc>
                    <a:spcPct val="110000"/>
                  </a:lnSpc>
                </a:pPr>
                <a:r>
                  <a:rPr lang="en-US" sz="1867" kern="1000" spc="40" dirty="0">
                    <a:solidFill>
                      <a:schemeClr val="tx1">
                        <a:lumMod val="85000"/>
                        <a:lumOff val="15000"/>
                      </a:schemeClr>
                    </a:solidFill>
                    <a:latin typeface="Humanst521 Lt BT" panose="020B0402020204020304" pitchFamily="34" charset="0"/>
                    <a:cs typeface="Franklin Gothic Book"/>
                  </a:rPr>
                  <a:t>g-2 term </a:t>
                </a:r>
                <a14:m>
                  <m:oMath xmlns:m="http://schemas.openxmlformats.org/officeDocument/2006/math">
                    <m:sSub>
                      <m:sSubPr>
                        <m:ctrlPr>
                          <a:rPr lang="en-US" sz="1867" i="1" kern="1000" spc="40" dirty="0">
                            <a:solidFill>
                              <a:schemeClr val="tx1">
                                <a:lumMod val="85000"/>
                                <a:lumOff val="15000"/>
                              </a:schemeClr>
                            </a:solidFill>
                            <a:latin typeface="Cambria Math" panose="02040503050406030204" pitchFamily="18" charset="0"/>
                            <a:cs typeface="Franklin Gothic Book"/>
                          </a:rPr>
                        </m:ctrlPr>
                      </m:sSubPr>
                      <m:e>
                        <m:r>
                          <a:rPr lang="en-US" sz="1867" i="1" kern="1000" spc="40" dirty="0">
                            <a:solidFill>
                              <a:schemeClr val="tx1">
                                <a:lumMod val="85000"/>
                                <a:lumOff val="15000"/>
                              </a:schemeClr>
                            </a:solidFill>
                            <a:latin typeface="Cambria Math" panose="02040503050406030204" pitchFamily="18" charset="0"/>
                            <a:cs typeface="Franklin Gothic Book"/>
                          </a:rPr>
                          <m:t>𝜔</m:t>
                        </m:r>
                      </m:e>
                      <m:sub>
                        <m:r>
                          <a:rPr lang="en-US" sz="1867" i="1" kern="1000" spc="40" dirty="0">
                            <a:solidFill>
                              <a:schemeClr val="tx1">
                                <a:lumMod val="85000"/>
                                <a:lumOff val="15000"/>
                              </a:schemeClr>
                            </a:solidFill>
                            <a:latin typeface="Cambria Math" panose="02040503050406030204" pitchFamily="18" charset="0"/>
                            <a:cs typeface="Franklin Gothic Book"/>
                          </a:rPr>
                          <m:t>𝑎</m:t>
                        </m:r>
                      </m:sub>
                    </m:sSub>
                  </m:oMath>
                </a14:m>
                <a:endParaRPr lang="en-US" sz="1867" kern="1000" spc="40" dirty="0">
                  <a:solidFill>
                    <a:schemeClr val="tx1">
                      <a:lumMod val="85000"/>
                      <a:lumOff val="15000"/>
                    </a:schemeClr>
                  </a:solidFill>
                  <a:latin typeface="Humanst521 Lt BT" panose="020B0402020204020304" pitchFamily="34" charset="0"/>
                  <a:cs typeface="Franklin Gothic Book"/>
                </a:endParaRPr>
              </a:p>
            </p:txBody>
          </p:sp>
        </mc:Choice>
        <mc:Fallback xmlns="">
          <p:sp>
            <p:nvSpPr>
              <p:cNvPr id="90" name="TextBox 89">
                <a:extLst>
                  <a:ext uri="{FF2B5EF4-FFF2-40B4-BE49-F238E27FC236}">
                    <a16:creationId xmlns:a16="http://schemas.microsoft.com/office/drawing/2014/main" id="{36B3385D-B003-9472-0CC6-36859716067B}"/>
                  </a:ext>
                </a:extLst>
              </p:cNvPr>
              <p:cNvSpPr txBox="1">
                <a:spLocks noRot="1" noChangeAspect="1" noMove="1" noResize="1" noEditPoints="1" noAdjustHandles="1" noChangeArrowheads="1" noChangeShapeType="1" noTextEdit="1"/>
              </p:cNvSpPr>
              <p:nvPr/>
            </p:nvSpPr>
            <p:spPr>
              <a:xfrm>
                <a:off x="4713320" y="2306468"/>
                <a:ext cx="1314845" cy="299569"/>
              </a:xfrm>
              <a:prstGeom prst="rect">
                <a:avLst/>
              </a:prstGeom>
              <a:blipFill>
                <a:blip r:embed="rId9"/>
                <a:stretch>
                  <a:fillRect l="-10577" t="-20833" b="-50000"/>
                </a:stretch>
              </a:blipFill>
            </p:spPr>
            <p:txBody>
              <a:bodyPr/>
              <a:lstStyle/>
              <a:p>
                <a:r>
                  <a:rPr lang="en-CH">
                    <a:noFill/>
                  </a:rPr>
                  <a:t> </a:t>
                </a:r>
              </a:p>
            </p:txBody>
          </p:sp>
        </mc:Fallback>
      </mc:AlternateContent>
      <p:sp>
        <p:nvSpPr>
          <p:cNvPr id="91" name="Right Brace 90">
            <a:extLst>
              <a:ext uri="{FF2B5EF4-FFF2-40B4-BE49-F238E27FC236}">
                <a16:creationId xmlns:a16="http://schemas.microsoft.com/office/drawing/2014/main" id="{CEEDA4C4-40F7-54C7-91CE-0C8DB6D61EFE}"/>
              </a:ext>
            </a:extLst>
          </p:cNvPr>
          <p:cNvSpPr/>
          <p:nvPr/>
        </p:nvSpPr>
        <p:spPr bwMode="auto">
          <a:xfrm rot="5400000">
            <a:off x="8275155" y="1084222"/>
            <a:ext cx="299568" cy="2067297"/>
          </a:xfrm>
          <a:prstGeom prst="rightBrace">
            <a:avLst>
              <a:gd name="adj1" fmla="val 8333"/>
              <a:gd name="adj2" fmla="val 47788"/>
            </a:avLst>
          </a:prstGeom>
          <a:ln w="12700" cap="rnd">
            <a:solidFill>
              <a:schemeClr val="bg2">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92" name="TextBox 91">
                <a:extLst>
                  <a:ext uri="{FF2B5EF4-FFF2-40B4-BE49-F238E27FC236}">
                    <a16:creationId xmlns:a16="http://schemas.microsoft.com/office/drawing/2014/main" id="{43B40CF4-1799-B6DF-458C-A89D98C76B72}"/>
                  </a:ext>
                </a:extLst>
              </p:cNvPr>
              <p:cNvSpPr txBox="1"/>
              <p:nvPr/>
            </p:nvSpPr>
            <p:spPr>
              <a:xfrm>
                <a:off x="7716653" y="2302468"/>
                <a:ext cx="1598996" cy="299569"/>
              </a:xfrm>
              <a:prstGeom prst="rect">
                <a:avLst/>
              </a:prstGeom>
              <a:solidFill>
                <a:schemeClr val="bg1"/>
              </a:solidFill>
            </p:spPr>
            <p:txBody>
              <a:bodyPr wrap="square" lIns="0" tIns="0" rIns="0" bIns="0" rtlCol="0" anchor="t" anchorCtr="0">
                <a:spAutoFit/>
              </a:bodyPr>
              <a:lstStyle/>
              <a:p>
                <a:pPr>
                  <a:lnSpc>
                    <a:spcPct val="110000"/>
                  </a:lnSpc>
                </a:pPr>
                <a:r>
                  <a:rPr lang="en-US" sz="1867" kern="1000" spc="40" dirty="0">
                    <a:solidFill>
                      <a:schemeClr val="tx1">
                        <a:lumMod val="85000"/>
                        <a:lumOff val="15000"/>
                      </a:schemeClr>
                    </a:solidFill>
                    <a:latin typeface="Humanst521 Lt BT" panose="020B0402020204020304" pitchFamily="34" charset="0"/>
                    <a:cs typeface="Franklin Gothic Book"/>
                  </a:rPr>
                  <a:t>EDM term </a:t>
                </a:r>
                <a14:m>
                  <m:oMath xmlns:m="http://schemas.openxmlformats.org/officeDocument/2006/math">
                    <m:sSub>
                      <m:sSubPr>
                        <m:ctrlPr>
                          <a:rPr lang="en-US" sz="1867" i="1" kern="1000" spc="40">
                            <a:solidFill>
                              <a:schemeClr val="tx1">
                                <a:lumMod val="85000"/>
                                <a:lumOff val="15000"/>
                              </a:schemeClr>
                            </a:solidFill>
                            <a:latin typeface="Cambria Math" panose="02040503050406030204" pitchFamily="18" charset="0"/>
                            <a:cs typeface="Franklin Gothic Book"/>
                          </a:rPr>
                        </m:ctrlPr>
                      </m:sSubPr>
                      <m:e>
                        <m:r>
                          <a:rPr lang="en-US" sz="1867" i="1" kern="1000" spc="40">
                            <a:solidFill>
                              <a:schemeClr val="tx1">
                                <a:lumMod val="85000"/>
                                <a:lumOff val="15000"/>
                              </a:schemeClr>
                            </a:solidFill>
                            <a:latin typeface="Cambria Math" panose="02040503050406030204" pitchFamily="18" charset="0"/>
                            <a:cs typeface="Franklin Gothic Book"/>
                          </a:rPr>
                          <m:t>𝜔</m:t>
                        </m:r>
                      </m:e>
                      <m:sub>
                        <m:r>
                          <a:rPr lang="en-US" sz="1867" i="1" kern="1000" spc="40">
                            <a:solidFill>
                              <a:schemeClr val="tx1">
                                <a:lumMod val="85000"/>
                                <a:lumOff val="15000"/>
                              </a:schemeClr>
                            </a:solidFill>
                            <a:latin typeface="Cambria Math" panose="02040503050406030204" pitchFamily="18" charset="0"/>
                            <a:cs typeface="Franklin Gothic Book"/>
                          </a:rPr>
                          <m:t>𝑒</m:t>
                        </m:r>
                      </m:sub>
                    </m:sSub>
                  </m:oMath>
                </a14:m>
                <a:endParaRPr lang="en-US" sz="1867" kern="1000" spc="40" dirty="0">
                  <a:solidFill>
                    <a:schemeClr val="tx1">
                      <a:lumMod val="85000"/>
                      <a:lumOff val="15000"/>
                    </a:schemeClr>
                  </a:solidFill>
                  <a:latin typeface="Humanst521 Lt BT" panose="020B0402020204020304" pitchFamily="34" charset="0"/>
                  <a:cs typeface="Franklin Gothic Book"/>
                </a:endParaRPr>
              </a:p>
            </p:txBody>
          </p:sp>
        </mc:Choice>
        <mc:Fallback xmlns="">
          <p:sp>
            <p:nvSpPr>
              <p:cNvPr id="92" name="TextBox 91">
                <a:extLst>
                  <a:ext uri="{FF2B5EF4-FFF2-40B4-BE49-F238E27FC236}">
                    <a16:creationId xmlns:a16="http://schemas.microsoft.com/office/drawing/2014/main" id="{43B40CF4-1799-B6DF-458C-A89D98C76B72}"/>
                  </a:ext>
                </a:extLst>
              </p:cNvPr>
              <p:cNvSpPr txBox="1">
                <a:spLocks noRot="1" noChangeAspect="1" noMove="1" noResize="1" noEditPoints="1" noAdjustHandles="1" noChangeArrowheads="1" noChangeShapeType="1" noTextEdit="1"/>
              </p:cNvSpPr>
              <p:nvPr/>
            </p:nvSpPr>
            <p:spPr>
              <a:xfrm>
                <a:off x="7716653" y="2302468"/>
                <a:ext cx="1598996" cy="299569"/>
              </a:xfrm>
              <a:prstGeom prst="rect">
                <a:avLst/>
              </a:prstGeom>
              <a:blipFill>
                <a:blip r:embed="rId10"/>
                <a:stretch>
                  <a:fillRect l="-8661" t="-20833" b="-45833"/>
                </a:stretch>
              </a:blipFill>
            </p:spPr>
            <p:txBody>
              <a:bodyPr/>
              <a:lstStyle/>
              <a:p>
                <a:r>
                  <a:rPr lang="en-CH">
                    <a:noFill/>
                  </a:rPr>
                  <a:t> </a:t>
                </a:r>
              </a:p>
            </p:txBody>
          </p:sp>
        </mc:Fallback>
      </mc:AlternateContent>
      <p:sp>
        <p:nvSpPr>
          <p:cNvPr id="93" name="Rectangle 92">
            <a:extLst>
              <a:ext uri="{FF2B5EF4-FFF2-40B4-BE49-F238E27FC236}">
                <a16:creationId xmlns:a16="http://schemas.microsoft.com/office/drawing/2014/main" id="{CB65E827-28BD-C6A7-8C0F-11C8341B904B}"/>
              </a:ext>
            </a:extLst>
          </p:cNvPr>
          <p:cNvSpPr/>
          <p:nvPr/>
        </p:nvSpPr>
        <p:spPr bwMode="auto">
          <a:xfrm>
            <a:off x="7201804" y="925384"/>
            <a:ext cx="3066199" cy="1718557"/>
          </a:xfrm>
          <a:prstGeom prst="rect">
            <a:avLst/>
          </a:prstGeom>
          <a:solidFill>
            <a:schemeClr val="bg1"/>
          </a:solidFill>
          <a:ln w="38100" cap="rnd">
            <a:no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p:sp>
        <p:nvSpPr>
          <p:cNvPr id="94" name="TextBox 93">
            <a:extLst>
              <a:ext uri="{FF2B5EF4-FFF2-40B4-BE49-F238E27FC236}">
                <a16:creationId xmlns:a16="http://schemas.microsoft.com/office/drawing/2014/main" id="{211BA93C-7117-6112-BAF9-2A87948A2D9D}"/>
              </a:ext>
            </a:extLst>
          </p:cNvPr>
          <p:cNvSpPr txBox="1"/>
          <p:nvPr/>
        </p:nvSpPr>
        <p:spPr>
          <a:xfrm>
            <a:off x="286437" y="5956425"/>
            <a:ext cx="9860713" cy="251223"/>
          </a:xfrm>
          <a:prstGeom prst="rect">
            <a:avLst/>
          </a:prstGeom>
          <a:noFill/>
        </p:spPr>
        <p:txBody>
          <a:bodyPr wrap="none" lIns="0" tIns="0" rIns="0" bIns="0" rtlCol="0" anchor="t" anchorCtr="0">
            <a:spAutoFit/>
          </a:bodyPr>
          <a:lstStyle/>
          <a:p>
            <a:pPr>
              <a:lnSpc>
                <a:spcPct val="110000"/>
              </a:lnSpc>
            </a:pP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a:t>
            </a:r>
            <a:r>
              <a:rPr lang="en-US" sz="1600" kern="1000" spc="40" baseline="30000" dirty="0">
                <a:solidFill>
                  <a:schemeClr val="tx1">
                    <a:lumMod val="85000"/>
                    <a:lumOff val="15000"/>
                  </a:schemeClr>
                </a:solidFill>
                <a:latin typeface="Times New Roman" panose="02020603050405020304" pitchFamily="18" charset="0"/>
                <a:cs typeface="Times New Roman" panose="02020603050405020304" pitchFamily="18" charset="0"/>
              </a:rPr>
              <a:t>*</a:t>
            </a: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Chislett et al., EPJConf.</a:t>
            </a:r>
            <a:r>
              <a:rPr lang="en-US" sz="1600" b="1" kern="1000" spc="40" dirty="0">
                <a:solidFill>
                  <a:schemeClr val="tx1">
                    <a:lumMod val="85000"/>
                    <a:lumOff val="15000"/>
                  </a:schemeClr>
                </a:solidFill>
                <a:latin typeface="Times New Roman" panose="02020603050405020304" pitchFamily="18" charset="0"/>
                <a:cs typeface="Times New Roman" panose="02020603050405020304" pitchFamily="18" charset="0"/>
              </a:rPr>
              <a:t>118</a:t>
            </a: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 01005(2016), Abi et al., PRL</a:t>
            </a:r>
            <a:r>
              <a:rPr lang="en-US" sz="1600" b="1" kern="1000" spc="40" dirty="0">
                <a:solidFill>
                  <a:schemeClr val="tx1">
                    <a:lumMod val="85000"/>
                    <a:lumOff val="15000"/>
                  </a:schemeClr>
                </a:solidFill>
                <a:latin typeface="Times New Roman" panose="02020603050405020304" pitchFamily="18" charset="0"/>
                <a:cs typeface="Times New Roman" panose="02020603050405020304" pitchFamily="18" charset="0"/>
              </a:rPr>
              <a:t>126 </a:t>
            </a: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141801(2021), </a:t>
            </a:r>
            <a:r>
              <a:rPr lang="en-US" sz="1600" kern="1000" spc="40" baseline="30000" dirty="0">
                <a:solidFill>
                  <a:schemeClr val="tx1">
                    <a:lumMod val="85000"/>
                    <a:lumOff val="15000"/>
                  </a:schemeClr>
                </a:solidFill>
                <a:latin typeface="Times New Roman" panose="02020603050405020304" pitchFamily="18" charset="0"/>
                <a:cs typeface="Times New Roman" panose="02020603050405020304" pitchFamily="18" charset="0"/>
              </a:rPr>
              <a:t>**</a:t>
            </a: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Abe et al., PTEP053C02 (2019)]</a:t>
            </a:r>
          </a:p>
        </p:txBody>
      </p:sp>
      <p:cxnSp>
        <p:nvCxnSpPr>
          <p:cNvPr id="95" name="Straight Connector 94">
            <a:extLst>
              <a:ext uri="{FF2B5EF4-FFF2-40B4-BE49-F238E27FC236}">
                <a16:creationId xmlns:a16="http://schemas.microsoft.com/office/drawing/2014/main" id="{C876D8CB-BE95-113D-A5DF-4767A191627C}"/>
              </a:ext>
            </a:extLst>
          </p:cNvPr>
          <p:cNvCxnSpPr/>
          <p:nvPr/>
        </p:nvCxnSpPr>
        <p:spPr bwMode="auto">
          <a:xfrm>
            <a:off x="4148438" y="1106437"/>
            <a:ext cx="2667001" cy="689565"/>
          </a:xfrm>
          <a:prstGeom prst="line">
            <a:avLst/>
          </a:prstGeom>
          <a:ln w="19050">
            <a:headEnd type="none" w="med" len="med"/>
            <a:tailEnd type="none" w="med" len="med"/>
          </a:ln>
        </p:spPr>
        <p:style>
          <a:lnRef idx="1">
            <a:schemeClr val="accent2"/>
          </a:lnRef>
          <a:fillRef idx="0">
            <a:schemeClr val="accent2"/>
          </a:fillRef>
          <a:effectRef idx="0">
            <a:schemeClr val="accent2"/>
          </a:effectRef>
          <a:fontRef idx="minor">
            <a:schemeClr val="tx1"/>
          </a:fontRef>
        </p:style>
      </p:cxnSp>
      <p:cxnSp>
        <p:nvCxnSpPr>
          <p:cNvPr id="96" name="Straight Connector 95">
            <a:extLst>
              <a:ext uri="{FF2B5EF4-FFF2-40B4-BE49-F238E27FC236}">
                <a16:creationId xmlns:a16="http://schemas.microsoft.com/office/drawing/2014/main" id="{BE925B7B-C757-8694-D681-0403518A6D2C}"/>
              </a:ext>
            </a:extLst>
          </p:cNvPr>
          <p:cNvCxnSpPr/>
          <p:nvPr/>
        </p:nvCxnSpPr>
        <p:spPr bwMode="auto">
          <a:xfrm flipV="1">
            <a:off x="4164451" y="1161404"/>
            <a:ext cx="2667001" cy="689565"/>
          </a:xfrm>
          <a:prstGeom prst="line">
            <a:avLst/>
          </a:prstGeom>
          <a:ln w="19050">
            <a:headEnd type="none" w="med" len="med"/>
            <a:tailEnd type="none" w="med" len="med"/>
          </a:ln>
        </p:spPr>
        <p:style>
          <a:lnRef idx="1">
            <a:schemeClr val="accent2"/>
          </a:lnRef>
          <a:fillRef idx="0">
            <a:schemeClr val="accent2"/>
          </a:fillRef>
          <a:effectRef idx="0">
            <a:schemeClr val="accent2"/>
          </a:effectRef>
          <a:fontRef idx="minor">
            <a:schemeClr val="tx1"/>
          </a:fontRef>
        </p:style>
      </p:cxnSp>
      <mc:AlternateContent xmlns:mc="http://schemas.openxmlformats.org/markup-compatibility/2006" xmlns:a14="http://schemas.microsoft.com/office/drawing/2010/main">
        <mc:Choice Requires="a14">
          <p:sp>
            <p:nvSpPr>
              <p:cNvPr id="97" name="TextBox 96">
                <a:extLst>
                  <a:ext uri="{FF2B5EF4-FFF2-40B4-BE49-F238E27FC236}">
                    <a16:creationId xmlns:a16="http://schemas.microsoft.com/office/drawing/2014/main" id="{F20E023F-C255-41FF-C20A-1F2DC52CF7DB}"/>
                  </a:ext>
                </a:extLst>
              </p:cNvPr>
              <p:cNvSpPr txBox="1"/>
              <p:nvPr/>
            </p:nvSpPr>
            <p:spPr>
              <a:xfrm rot="913294">
                <a:off x="6576062" y="3718581"/>
                <a:ext cx="1411027" cy="316049"/>
              </a:xfrm>
              <a:prstGeom prst="rect">
                <a:avLst/>
              </a:prstGeom>
              <a:noFill/>
            </p:spPr>
            <p:txBody>
              <a:bodyPr wrap="none" lIns="0" tIns="0" rIns="0" bIns="0" rtlCol="0" anchor="t" anchorCtr="0">
                <a:spAutoFit/>
              </a:bodyPr>
              <a:lstStyle/>
              <a:p>
                <a:pPr>
                  <a:lnSpc>
                    <a:spcPct val="110000"/>
                  </a:lnSpc>
                </a:pPr>
                <a14:m>
                  <m:oMathPara xmlns:m="http://schemas.openxmlformats.org/officeDocument/2006/math">
                    <m:oMathParaPr>
                      <m:jc m:val="centerGroup"/>
                    </m:oMathParaPr>
                    <m:oMath xmlns:m="http://schemas.openxmlformats.org/officeDocument/2006/math">
                      <m:r>
                        <a:rPr lang="en-US" sz="1867" i="1" kern="1000" spc="40">
                          <a:solidFill>
                            <a:schemeClr val="tx1">
                              <a:lumMod val="85000"/>
                              <a:lumOff val="15000"/>
                            </a:schemeClr>
                          </a:solidFill>
                          <a:latin typeface="Cambria Math" panose="02040503050406030204" pitchFamily="18" charset="0"/>
                          <a:cs typeface="Franklin Gothic Book"/>
                        </a:rPr>
                        <m:t>𝑅</m:t>
                      </m:r>
                      <m:r>
                        <a:rPr lang="en-US" sz="1867" i="1" kern="1000" spc="40">
                          <a:solidFill>
                            <a:schemeClr val="tx1">
                              <a:lumMod val="85000"/>
                              <a:lumOff val="15000"/>
                            </a:schemeClr>
                          </a:solidFill>
                          <a:latin typeface="Cambria Math" panose="02040503050406030204" pitchFamily="18" charset="0"/>
                          <a:cs typeface="Franklin Gothic Book"/>
                        </a:rPr>
                        <m:t>=7.114 </m:t>
                      </m:r>
                      <m:r>
                        <m:rPr>
                          <m:sty m:val="p"/>
                        </m:rPr>
                        <a:rPr lang="en-US" sz="1867" kern="1000" spc="40">
                          <a:solidFill>
                            <a:schemeClr val="tx1">
                              <a:lumMod val="85000"/>
                              <a:lumOff val="15000"/>
                            </a:schemeClr>
                          </a:solidFill>
                          <a:latin typeface="Cambria Math" panose="02040503050406030204" pitchFamily="18" charset="0"/>
                          <a:cs typeface="Franklin Gothic Book"/>
                        </a:rPr>
                        <m:t>m</m:t>
                      </m:r>
                    </m:oMath>
                  </m:oMathPara>
                </a14:m>
                <a:endParaRPr lang="en-US" sz="1867"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97" name="TextBox 96">
                <a:extLst>
                  <a:ext uri="{FF2B5EF4-FFF2-40B4-BE49-F238E27FC236}">
                    <a16:creationId xmlns:a16="http://schemas.microsoft.com/office/drawing/2014/main" id="{F20E023F-C255-41FF-C20A-1F2DC52CF7DB}"/>
                  </a:ext>
                </a:extLst>
              </p:cNvPr>
              <p:cNvSpPr txBox="1">
                <a:spLocks noRot="1" noChangeAspect="1" noMove="1" noResize="1" noEditPoints="1" noAdjustHandles="1" noChangeArrowheads="1" noChangeShapeType="1" noTextEdit="1"/>
              </p:cNvSpPr>
              <p:nvPr/>
            </p:nvSpPr>
            <p:spPr>
              <a:xfrm rot="913294">
                <a:off x="6576062" y="3718581"/>
                <a:ext cx="1411027" cy="316049"/>
              </a:xfrm>
              <a:prstGeom prst="rect">
                <a:avLst/>
              </a:prstGeom>
              <a:blipFill>
                <a:blip r:embed="rId11"/>
                <a:stretch>
                  <a:fillRect l="-2609" b="-5455"/>
                </a:stretch>
              </a:blipFill>
            </p:spPr>
            <p:txBody>
              <a:bodyPr/>
              <a:lstStyle/>
              <a:p>
                <a:r>
                  <a:rPr lang="en-CH">
                    <a:noFill/>
                  </a:rPr>
                  <a:t> </a:t>
                </a:r>
              </a:p>
            </p:txBody>
          </p:sp>
        </mc:Fallback>
      </mc:AlternateContent>
      <p:pic>
        <p:nvPicPr>
          <p:cNvPr id="98" name="Picture 97">
            <a:extLst>
              <a:ext uri="{FF2B5EF4-FFF2-40B4-BE49-F238E27FC236}">
                <a16:creationId xmlns:a16="http://schemas.microsoft.com/office/drawing/2014/main" id="{5C80C5D9-689D-C721-6E68-C1816B8F8248}"/>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695943" y="2868573"/>
            <a:ext cx="4429348" cy="1587783"/>
          </a:xfrm>
          <a:prstGeom prst="rect">
            <a:avLst/>
          </a:prstGeom>
        </p:spPr>
      </p:pic>
      <p:grpSp>
        <p:nvGrpSpPr>
          <p:cNvPr id="99" name="Group 98">
            <a:extLst>
              <a:ext uri="{FF2B5EF4-FFF2-40B4-BE49-F238E27FC236}">
                <a16:creationId xmlns:a16="http://schemas.microsoft.com/office/drawing/2014/main" id="{0526C05E-2DED-29EB-D56C-D0BC593DF99D}"/>
              </a:ext>
            </a:extLst>
          </p:cNvPr>
          <p:cNvGrpSpPr/>
          <p:nvPr/>
        </p:nvGrpSpPr>
        <p:grpSpPr>
          <a:xfrm>
            <a:off x="947948" y="5109048"/>
            <a:ext cx="4550004" cy="416076"/>
            <a:chOff x="5084251" y="1783895"/>
            <a:chExt cx="3412503" cy="312057"/>
          </a:xfrm>
        </p:grpSpPr>
        <mc:AlternateContent xmlns:mc="http://schemas.openxmlformats.org/markup-compatibility/2006" xmlns:a14="http://schemas.microsoft.com/office/drawing/2010/main">
          <mc:Choice Requires="a14">
            <p:sp>
              <p:nvSpPr>
                <p:cNvPr id="100" name="TextBox 99">
                  <a:extLst>
                    <a:ext uri="{FF2B5EF4-FFF2-40B4-BE49-F238E27FC236}">
                      <a16:creationId xmlns:a16="http://schemas.microsoft.com/office/drawing/2014/main" id="{7DCB9D9C-4695-660A-62EA-D711A177B532}"/>
                    </a:ext>
                  </a:extLst>
                </p:cNvPr>
                <p:cNvSpPr txBox="1"/>
                <p:nvPr/>
              </p:nvSpPr>
              <p:spPr>
                <a:xfrm>
                  <a:off x="6617078" y="1783895"/>
                  <a:ext cx="1879676" cy="312057"/>
                </a:xfrm>
                <a:prstGeom prst="rect">
                  <a:avLst/>
                </a:prstGeom>
                <a:noFill/>
              </p:spPr>
              <p:txBody>
                <a:bodyPr wrap="square" lIns="0" tIns="0" rIns="0" bIns="0" rtlCol="0" anchor="t" anchorCtr="0">
                  <a:spAutoFit/>
                </a:bodyPr>
                <a:lstStyle/>
                <a:p>
                  <a:pPr>
                    <a:lnSpc>
                      <a:spcPct val="110000"/>
                    </a:lnSpc>
                  </a:pPr>
                  <a14:m>
                    <m:oMathPara xmlns:m="http://schemas.openxmlformats.org/officeDocument/2006/math">
                      <m:oMathParaPr>
                        <m:jc m:val="right"/>
                      </m:oMathParaPr>
                      <m:oMath xmlns:m="http://schemas.openxmlformats.org/officeDocument/2006/math">
                        <m:r>
                          <a:rPr lang="en-US" sz="2133" i="1" kern="1000" spc="40">
                            <a:solidFill>
                              <a:schemeClr val="tx1">
                                <a:lumMod val="85000"/>
                                <a:lumOff val="15000"/>
                              </a:schemeClr>
                            </a:solidFill>
                            <a:latin typeface="Cambria Math" panose="02040503050406030204" pitchFamily="18" charset="0"/>
                            <a:cs typeface="Franklin Gothic Book"/>
                          </a:rPr>
                          <m:t>𝜎</m:t>
                        </m:r>
                        <m:d>
                          <m:dPr>
                            <m:ctrlPr>
                              <a:rPr lang="en-US" sz="2133" i="1" kern="1000" spc="40">
                                <a:solidFill>
                                  <a:schemeClr val="tx1">
                                    <a:lumMod val="85000"/>
                                    <a:lumOff val="15000"/>
                                  </a:schemeClr>
                                </a:solidFill>
                                <a:latin typeface="Cambria Math" panose="02040503050406030204" pitchFamily="18" charset="0"/>
                                <a:cs typeface="Franklin Gothic Book"/>
                              </a:rPr>
                            </m:ctrlPr>
                          </m:dPr>
                          <m:e>
                            <m:sSub>
                              <m:sSubPr>
                                <m:ctrlPr>
                                  <a:rPr lang="en-US" sz="2133" i="1" kern="1000" spc="40">
                                    <a:solidFill>
                                      <a:schemeClr val="tx1">
                                        <a:lumMod val="85000"/>
                                        <a:lumOff val="15000"/>
                                      </a:schemeClr>
                                    </a:solidFill>
                                    <a:latin typeface="Cambria Math" panose="02040503050406030204" pitchFamily="18" charset="0"/>
                                    <a:cs typeface="Franklin Gothic Book"/>
                                  </a:rPr>
                                </m:ctrlPr>
                              </m:sSubPr>
                              <m:e>
                                <m:r>
                                  <a:rPr lang="en-US" sz="2133" i="1" kern="1000" spc="40">
                                    <a:solidFill>
                                      <a:schemeClr val="tx1">
                                        <a:lumMod val="85000"/>
                                        <a:lumOff val="15000"/>
                                      </a:schemeClr>
                                    </a:solidFill>
                                    <a:latin typeface="Cambria Math" panose="02040503050406030204" pitchFamily="18" charset="0"/>
                                    <a:cs typeface="Franklin Gothic Book"/>
                                  </a:rPr>
                                  <m:t>𝑑</m:t>
                                </m:r>
                              </m:e>
                              <m:sub>
                                <m:r>
                                  <a:rPr lang="en-US" sz="2133" i="1" kern="1000" spc="40">
                                    <a:solidFill>
                                      <a:schemeClr val="tx1">
                                        <a:lumMod val="85000"/>
                                        <a:lumOff val="15000"/>
                                      </a:schemeClr>
                                    </a:solidFill>
                                    <a:latin typeface="Cambria Math" panose="02040503050406030204" pitchFamily="18" charset="0"/>
                                    <a:cs typeface="Franklin Gothic Book"/>
                                  </a:rPr>
                                  <m:t>𝜇</m:t>
                                </m:r>
                              </m:sub>
                            </m:sSub>
                          </m:e>
                        </m:d>
                        <m:r>
                          <a:rPr lang="en-US" sz="2133" i="1" kern="1000" spc="40">
                            <a:solidFill>
                              <a:schemeClr val="tx1">
                                <a:lumMod val="85000"/>
                                <a:lumOff val="15000"/>
                              </a:schemeClr>
                            </a:solidFill>
                            <a:latin typeface="Cambria Math" panose="02040503050406030204" pitchFamily="18" charset="0"/>
                            <a:cs typeface="Franklin Gothic Book"/>
                          </a:rPr>
                          <m:t>≈</m:t>
                        </m:r>
                        <m:sSup>
                          <m:sSupPr>
                            <m:ctrlPr>
                              <a:rPr lang="en-US" sz="2133" i="1" kern="1000" spc="40">
                                <a:solidFill>
                                  <a:schemeClr val="tx1">
                                    <a:lumMod val="85000"/>
                                    <a:lumOff val="15000"/>
                                  </a:schemeClr>
                                </a:solidFill>
                                <a:latin typeface="Cambria Math" panose="02040503050406030204" pitchFamily="18" charset="0"/>
                                <a:cs typeface="Franklin Gothic Book"/>
                              </a:rPr>
                            </m:ctrlPr>
                          </m:sSupPr>
                          <m:e>
                            <m:r>
                              <a:rPr lang="en-US" sz="2133" i="1" kern="1000" spc="40">
                                <a:solidFill>
                                  <a:schemeClr val="tx1">
                                    <a:lumMod val="85000"/>
                                    <a:lumOff val="15000"/>
                                  </a:schemeClr>
                                </a:solidFill>
                                <a:latin typeface="Cambria Math" panose="02040503050406030204" pitchFamily="18" charset="0"/>
                                <a:cs typeface="Franklin Gothic Book"/>
                              </a:rPr>
                              <m:t>10</m:t>
                            </m:r>
                          </m:e>
                          <m:sup>
                            <m:r>
                              <a:rPr lang="en-US" sz="2133" i="1" kern="1000" spc="40">
                                <a:solidFill>
                                  <a:schemeClr val="tx1">
                                    <a:lumMod val="85000"/>
                                    <a:lumOff val="15000"/>
                                  </a:schemeClr>
                                </a:solidFill>
                                <a:latin typeface="Cambria Math" panose="02040503050406030204" pitchFamily="18" charset="0"/>
                                <a:cs typeface="Franklin Gothic Book"/>
                              </a:rPr>
                              <m:t>−21</m:t>
                            </m:r>
                          </m:sup>
                        </m:sSup>
                        <m:r>
                          <a:rPr lang="en-US" sz="2133" i="1" kern="1000" spc="40">
                            <a:solidFill>
                              <a:schemeClr val="tx1">
                                <a:lumMod val="85000"/>
                                <a:lumOff val="15000"/>
                              </a:schemeClr>
                            </a:solidFill>
                            <a:latin typeface="Cambria Math" panose="02040503050406030204" pitchFamily="18" charset="0"/>
                            <a:cs typeface="Franklin Gothic Book"/>
                          </a:rPr>
                          <m:t>𝑒</m:t>
                        </m:r>
                        <m:r>
                          <m:rPr>
                            <m:sty m:val="p"/>
                          </m:rPr>
                          <a:rPr lang="en-US" sz="2133" kern="1000" spc="40">
                            <a:solidFill>
                              <a:schemeClr val="tx1">
                                <a:lumMod val="85000"/>
                                <a:lumOff val="15000"/>
                              </a:schemeClr>
                            </a:solidFill>
                            <a:latin typeface="Cambria Math" panose="02040503050406030204" pitchFamily="18" charset="0"/>
                            <a:cs typeface="Franklin Gothic Book"/>
                          </a:rPr>
                          <m:t>cm</m:t>
                        </m:r>
                      </m:oMath>
                    </m:oMathPara>
                  </a14:m>
                  <a:endParaRPr lang="en-US" sz="2133" kern="1000" spc="4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100" name="TextBox 99">
                  <a:extLst>
                    <a:ext uri="{FF2B5EF4-FFF2-40B4-BE49-F238E27FC236}">
                      <a16:creationId xmlns:a16="http://schemas.microsoft.com/office/drawing/2014/main" id="{7DCB9D9C-4695-660A-62EA-D711A177B532}"/>
                    </a:ext>
                  </a:extLst>
                </p:cNvPr>
                <p:cNvSpPr txBox="1">
                  <a:spLocks noRot="1" noChangeAspect="1" noMove="1" noResize="1" noEditPoints="1" noAdjustHandles="1" noChangeArrowheads="1" noChangeShapeType="1" noTextEdit="1"/>
                </p:cNvSpPr>
                <p:nvPr/>
              </p:nvSpPr>
              <p:spPr>
                <a:xfrm>
                  <a:off x="6617078" y="1783895"/>
                  <a:ext cx="1879676" cy="312057"/>
                </a:xfrm>
                <a:prstGeom prst="rect">
                  <a:avLst/>
                </a:prstGeom>
                <a:blipFill>
                  <a:blip r:embed="rId13"/>
                  <a:stretch>
                    <a:fillRect r="-3030" b="-15152"/>
                  </a:stretch>
                </a:blipFill>
              </p:spPr>
              <p:txBody>
                <a:bodyPr/>
                <a:lstStyle/>
                <a:p>
                  <a:r>
                    <a:rPr lang="en-CH">
                      <a:noFill/>
                    </a:rPr>
                    <a:t> </a:t>
                  </a:r>
                </a:p>
              </p:txBody>
            </p:sp>
          </mc:Fallback>
        </mc:AlternateContent>
        <p:sp>
          <p:nvSpPr>
            <p:cNvPr id="101" name="TextBox 100">
              <a:extLst>
                <a:ext uri="{FF2B5EF4-FFF2-40B4-BE49-F238E27FC236}">
                  <a16:creationId xmlns:a16="http://schemas.microsoft.com/office/drawing/2014/main" id="{26A1C32B-FDF0-7089-92EF-162F540C2C4B}"/>
                </a:ext>
              </a:extLst>
            </p:cNvPr>
            <p:cNvSpPr txBox="1"/>
            <p:nvPr/>
          </p:nvSpPr>
          <p:spPr>
            <a:xfrm>
              <a:off x="5084251" y="1823835"/>
              <a:ext cx="1591061" cy="257282"/>
            </a:xfrm>
            <a:prstGeom prst="rect">
              <a:avLst/>
            </a:prstGeom>
            <a:solidFill>
              <a:schemeClr val="bg1"/>
            </a:solidFill>
          </p:spPr>
          <p:txBody>
            <a:bodyPr wrap="square" lIns="0" tIns="0" rIns="0" bIns="0" rtlCol="0" anchor="t" anchorCtr="0">
              <a:spAutoFit/>
            </a:bodyPr>
            <a:lstStyle/>
            <a:p>
              <a:pPr>
                <a:lnSpc>
                  <a:spcPct val="110000"/>
                </a:lnSpc>
              </a:pPr>
              <a:r>
                <a:rPr lang="en-US" sz="2133" kern="1000" spc="40" dirty="0">
                  <a:solidFill>
                    <a:schemeClr val="tx1">
                      <a:lumMod val="85000"/>
                      <a:lumOff val="15000"/>
                    </a:schemeClr>
                  </a:solidFill>
                  <a:latin typeface="Humanst521 BT" panose="020B0602020204020204" pitchFamily="34" charset="0"/>
                  <a:cs typeface="Franklin Gothic Book"/>
                </a:rPr>
                <a:t>FNAL* &amp; JPARC</a:t>
              </a:r>
              <a:r>
                <a:rPr lang="en-US" sz="2133" kern="1000" spc="40" baseline="30000" dirty="0">
                  <a:solidFill>
                    <a:schemeClr val="tx1">
                      <a:lumMod val="85000"/>
                      <a:lumOff val="15000"/>
                    </a:schemeClr>
                  </a:solidFill>
                  <a:latin typeface="Humanst521 BT" panose="020B0602020204020204" pitchFamily="34" charset="0"/>
                  <a:cs typeface="Franklin Gothic Book"/>
                </a:rPr>
                <a:t>**</a:t>
              </a:r>
              <a:r>
                <a:rPr lang="en-US" sz="2133" kern="1000" spc="40" dirty="0">
                  <a:solidFill>
                    <a:schemeClr val="tx1">
                      <a:lumMod val="85000"/>
                      <a:lumOff val="15000"/>
                    </a:schemeClr>
                  </a:solidFill>
                  <a:latin typeface="Humanst521 BT" panose="020B0602020204020204" pitchFamily="34" charset="0"/>
                  <a:cs typeface="Franklin Gothic Book"/>
                </a:rPr>
                <a:t>:</a:t>
              </a:r>
            </a:p>
          </p:txBody>
        </p:sp>
      </p:grpSp>
      <p:pic>
        <p:nvPicPr>
          <p:cNvPr id="102" name="Picture 101" descr="Screen Clipping">
            <a:extLst>
              <a:ext uri="{FF2B5EF4-FFF2-40B4-BE49-F238E27FC236}">
                <a16:creationId xmlns:a16="http://schemas.microsoft.com/office/drawing/2014/main" id="{9C966C36-E71E-D17D-2716-ED8473266B41}"/>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601249" y="2704082"/>
            <a:ext cx="4701919" cy="2387352"/>
          </a:xfrm>
          <a:prstGeom prst="rect">
            <a:avLst/>
          </a:prstGeom>
        </p:spPr>
      </p:pic>
      <p:sp>
        <p:nvSpPr>
          <p:cNvPr id="103" name="Right Brace 102">
            <a:extLst>
              <a:ext uri="{FF2B5EF4-FFF2-40B4-BE49-F238E27FC236}">
                <a16:creationId xmlns:a16="http://schemas.microsoft.com/office/drawing/2014/main" id="{99D55689-8FF4-CC66-3B48-D571771D4745}"/>
              </a:ext>
            </a:extLst>
          </p:cNvPr>
          <p:cNvSpPr/>
          <p:nvPr/>
        </p:nvSpPr>
        <p:spPr bwMode="auto">
          <a:xfrm rot="5400000">
            <a:off x="5201109" y="733090"/>
            <a:ext cx="282053" cy="2706134"/>
          </a:xfrm>
          <a:prstGeom prst="rightBrace">
            <a:avLst>
              <a:gd name="adj1" fmla="val 8333"/>
              <a:gd name="adj2" fmla="val 49205"/>
            </a:avLst>
          </a:prstGeom>
          <a:ln w="12700" cap="rnd">
            <a:solidFill>
              <a:schemeClr val="bg2">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p:sp>
        <p:nvSpPr>
          <p:cNvPr id="105" name="TextBox 104">
            <a:extLst>
              <a:ext uri="{FF2B5EF4-FFF2-40B4-BE49-F238E27FC236}">
                <a16:creationId xmlns:a16="http://schemas.microsoft.com/office/drawing/2014/main" id="{4F66A1A5-9538-24F9-D4F9-83CA88D5EF12}"/>
              </a:ext>
            </a:extLst>
          </p:cNvPr>
          <p:cNvSpPr txBox="1"/>
          <p:nvPr/>
        </p:nvSpPr>
        <p:spPr>
          <a:xfrm>
            <a:off x="286437" y="5630317"/>
            <a:ext cx="3067506" cy="251223"/>
          </a:xfrm>
          <a:prstGeom prst="rect">
            <a:avLst/>
          </a:prstGeom>
          <a:noFill/>
        </p:spPr>
        <p:txBody>
          <a:bodyPr wrap="none" lIns="0" tIns="0" rIns="0" bIns="0" rtlCol="0" anchor="t" anchorCtr="0">
            <a:spAutoFit/>
          </a:bodyPr>
          <a:lstStyle/>
          <a:p>
            <a:pPr>
              <a:lnSpc>
                <a:spcPct val="110000"/>
              </a:lnSpc>
            </a:pP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[Abi et al., PRL</a:t>
            </a:r>
            <a:r>
              <a:rPr lang="en-US" sz="1600" b="1" kern="1000" spc="40" dirty="0">
                <a:solidFill>
                  <a:schemeClr val="tx1">
                    <a:lumMod val="85000"/>
                    <a:lumOff val="15000"/>
                  </a:schemeClr>
                </a:solidFill>
                <a:latin typeface="Times New Roman" panose="02020603050405020304" pitchFamily="18" charset="0"/>
                <a:cs typeface="Times New Roman" panose="02020603050405020304" pitchFamily="18" charset="0"/>
              </a:rPr>
              <a:t>126 </a:t>
            </a:r>
            <a:r>
              <a:rPr lang="en-US" sz="1600" kern="1000" spc="40" dirty="0">
                <a:solidFill>
                  <a:schemeClr val="tx1">
                    <a:lumMod val="85000"/>
                    <a:lumOff val="15000"/>
                  </a:schemeClr>
                </a:solidFill>
                <a:latin typeface="Times New Roman" panose="02020603050405020304" pitchFamily="18" charset="0"/>
                <a:cs typeface="Times New Roman" panose="02020603050405020304" pitchFamily="18" charset="0"/>
              </a:rPr>
              <a:t>141801(2021)]</a:t>
            </a:r>
          </a:p>
        </p:txBody>
      </p:sp>
      <p:sp>
        <p:nvSpPr>
          <p:cNvPr id="106" name="Oval 105">
            <a:extLst>
              <a:ext uri="{FF2B5EF4-FFF2-40B4-BE49-F238E27FC236}">
                <a16:creationId xmlns:a16="http://schemas.microsoft.com/office/drawing/2014/main" id="{B4BAFBC8-F85C-7860-3851-26FBF5F3B321}"/>
              </a:ext>
            </a:extLst>
          </p:cNvPr>
          <p:cNvSpPr/>
          <p:nvPr/>
        </p:nvSpPr>
        <p:spPr bwMode="auto">
          <a:xfrm>
            <a:off x="9899850" y="4716590"/>
            <a:ext cx="114619" cy="114619"/>
          </a:xfrm>
          <a:prstGeom prst="ellipse">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108" name="Rectangle 107">
                <a:extLst>
                  <a:ext uri="{FF2B5EF4-FFF2-40B4-BE49-F238E27FC236}">
                    <a16:creationId xmlns:a16="http://schemas.microsoft.com/office/drawing/2014/main" id="{4A457AF2-DC62-A553-76FB-4FA6EEAC7E5E}"/>
                  </a:ext>
                </a:extLst>
              </p:cNvPr>
              <p:cNvSpPr/>
              <p:nvPr/>
            </p:nvSpPr>
            <p:spPr>
              <a:xfrm>
                <a:off x="612027" y="961065"/>
                <a:ext cx="9701576" cy="1050224"/>
              </a:xfrm>
              <a:prstGeom prst="rect">
                <a:avLst/>
              </a:prstGeom>
              <a:solidFill>
                <a:schemeClr val="bg1"/>
              </a:solidFill>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sz="2400" i="1" smtClean="0">
                              <a:latin typeface="Cambria Math" panose="02040503050406030204" pitchFamily="18" charset="0"/>
                            </a:rPr>
                          </m:ctrlPr>
                        </m:accPr>
                        <m:e>
                          <m:r>
                            <a:rPr lang="en-US" sz="2400" i="1">
                              <a:latin typeface="Cambria Math"/>
                            </a:rPr>
                            <m:t>𝜔</m:t>
                          </m:r>
                        </m:e>
                      </m:acc>
                      <m:r>
                        <a:rPr lang="en-US" sz="2400" b="0" i="1" smtClean="0">
                          <a:latin typeface="Cambria Math" panose="02040503050406030204" pitchFamily="18" charset="0"/>
                        </a:rPr>
                        <m:t>=</m:t>
                      </m:r>
                      <m:sSub>
                        <m:sSubPr>
                          <m:ctrlPr>
                            <a:rPr lang="en-US" sz="2400" b="0" i="1" smtClean="0">
                              <a:latin typeface="Cambria Math" panose="02040503050406030204" pitchFamily="18" charset="0"/>
                            </a:rPr>
                          </m:ctrlPr>
                        </m:sSubPr>
                        <m:e>
                          <m:acc>
                            <m:accPr>
                              <m:chr m:val="⃗"/>
                              <m:ctrlPr>
                                <a:rPr lang="en-US" sz="2400" i="1">
                                  <a:latin typeface="Cambria Math" panose="02040503050406030204" pitchFamily="18" charset="0"/>
                                </a:rPr>
                              </m:ctrlPr>
                            </m:accPr>
                            <m:e>
                              <m:r>
                                <a:rPr lang="en-US" sz="2400" i="1">
                                  <a:latin typeface="Cambria Math"/>
                                </a:rPr>
                                <m:t>𝜔</m:t>
                              </m:r>
                            </m:e>
                          </m:acc>
                        </m:e>
                        <m:sub>
                          <m:r>
                            <a:rPr lang="en-US" sz="2400" b="0" i="1" smtClean="0">
                              <a:latin typeface="Cambria Math" panose="02040503050406030204" pitchFamily="18" charset="0"/>
                            </a:rPr>
                            <m:t>𝐿</m:t>
                          </m:r>
                        </m:sub>
                      </m:sSub>
                      <m:r>
                        <a:rPr lang="en-US" sz="2400" b="0" i="1" smtClean="0">
                          <a:latin typeface="Cambria Math" panose="02040503050406030204" pitchFamily="18" charset="0"/>
                        </a:rPr>
                        <m:t>−</m:t>
                      </m:r>
                      <m:sSub>
                        <m:sSubPr>
                          <m:ctrlPr>
                            <a:rPr lang="en-US" sz="2400" b="0" i="1" smtClean="0">
                              <a:latin typeface="Cambria Math" panose="02040503050406030204" pitchFamily="18" charset="0"/>
                            </a:rPr>
                          </m:ctrlPr>
                        </m:sSubPr>
                        <m:e>
                          <m:acc>
                            <m:accPr>
                              <m:chr m:val="⃗"/>
                              <m:ctrlPr>
                                <a:rPr lang="en-US" sz="2400" i="1">
                                  <a:latin typeface="Cambria Math" panose="02040503050406030204" pitchFamily="18" charset="0"/>
                                </a:rPr>
                              </m:ctrlPr>
                            </m:accPr>
                            <m:e>
                              <m:r>
                                <a:rPr lang="en-US" sz="2400" i="1">
                                  <a:latin typeface="Cambria Math"/>
                                </a:rPr>
                                <m:t>𝜔</m:t>
                              </m:r>
                            </m:e>
                          </m:acc>
                        </m:e>
                        <m:sub>
                          <m:r>
                            <a:rPr lang="en-US" sz="2400" b="0" i="1" smtClean="0">
                              <a:latin typeface="Cambria Math" panose="02040503050406030204" pitchFamily="18" charset="0"/>
                            </a:rPr>
                            <m:t>𝑐</m:t>
                          </m:r>
                        </m:sub>
                      </m:sSub>
                      <m:r>
                        <a:rPr lang="en-US" sz="2400" i="1">
                          <a:latin typeface="Cambria Math"/>
                        </a:rPr>
                        <m:t>=</m:t>
                      </m:r>
                      <m:r>
                        <a:rPr lang="en-US" sz="2400" b="0" i="1" smtClean="0">
                          <a:latin typeface="Cambria Math"/>
                        </a:rPr>
                        <m:t>−</m:t>
                      </m:r>
                      <m:f>
                        <m:fPr>
                          <m:ctrlPr>
                            <a:rPr lang="en-US" sz="2400" i="1">
                              <a:latin typeface="Cambria Math" panose="02040503050406030204" pitchFamily="18" charset="0"/>
                            </a:rPr>
                          </m:ctrlPr>
                        </m:fPr>
                        <m:num>
                          <m:r>
                            <a:rPr lang="en-US" sz="2400" i="1">
                              <a:latin typeface="Cambria Math"/>
                            </a:rPr>
                            <m:t>𝑞</m:t>
                          </m:r>
                        </m:num>
                        <m:den>
                          <m:r>
                            <a:rPr lang="en-US" sz="2400" i="1">
                              <a:latin typeface="Cambria Math"/>
                            </a:rPr>
                            <m:t>𝑚</m:t>
                          </m:r>
                        </m:den>
                      </m:f>
                      <m:d>
                        <m:dPr>
                          <m:begChr m:val="["/>
                          <m:endChr m:val="]"/>
                          <m:ctrlPr>
                            <a:rPr lang="en-US" sz="2400" i="1">
                              <a:latin typeface="Cambria Math" panose="02040503050406030204" pitchFamily="18" charset="0"/>
                            </a:rPr>
                          </m:ctrlPr>
                        </m:dPr>
                        <m:e>
                          <m:r>
                            <a:rPr lang="en-US" sz="2400" i="1">
                              <a:latin typeface="Cambria Math"/>
                            </a:rPr>
                            <m:t>𝑎</m:t>
                          </m:r>
                          <m:acc>
                            <m:accPr>
                              <m:chr m:val="⃗"/>
                              <m:ctrlPr>
                                <a:rPr lang="en-US" sz="2400" i="1">
                                  <a:latin typeface="Cambria Math" panose="02040503050406030204" pitchFamily="18" charset="0"/>
                                </a:rPr>
                              </m:ctrlPr>
                            </m:accPr>
                            <m:e>
                              <m:r>
                                <a:rPr lang="en-US" sz="2400" i="1">
                                  <a:latin typeface="Cambria Math"/>
                                </a:rPr>
                                <m:t>𝐵</m:t>
                              </m:r>
                            </m:e>
                          </m:acc>
                          <m:r>
                            <a:rPr lang="en-US" sz="2400" i="1" smtClean="0">
                              <a:latin typeface="Cambria Math"/>
                            </a:rPr>
                            <m:t>+</m:t>
                          </m:r>
                          <m:d>
                            <m:dPr>
                              <m:ctrlPr>
                                <a:rPr lang="en-US" sz="2400" i="1" smtClean="0">
                                  <a:solidFill>
                                    <a:schemeClr val="bg2">
                                      <a:lumMod val="60000"/>
                                      <a:lumOff val="40000"/>
                                    </a:schemeClr>
                                  </a:solidFill>
                                  <a:latin typeface="Cambria Math" panose="02040503050406030204" pitchFamily="18" charset="0"/>
                                </a:rPr>
                              </m:ctrlPr>
                            </m:dPr>
                            <m:e>
                              <m:f>
                                <m:fPr>
                                  <m:ctrlPr>
                                    <a:rPr lang="en-US" sz="2400" i="1">
                                      <a:solidFill>
                                        <a:schemeClr val="bg2">
                                          <a:lumMod val="60000"/>
                                          <a:lumOff val="40000"/>
                                        </a:schemeClr>
                                      </a:solidFill>
                                      <a:latin typeface="Cambria Math" panose="02040503050406030204" pitchFamily="18" charset="0"/>
                                    </a:rPr>
                                  </m:ctrlPr>
                                </m:fPr>
                                <m:num>
                                  <m:r>
                                    <a:rPr lang="en-US" sz="2400" i="1">
                                      <a:solidFill>
                                        <a:schemeClr val="bg2">
                                          <a:lumMod val="60000"/>
                                          <a:lumOff val="40000"/>
                                        </a:schemeClr>
                                      </a:solidFill>
                                      <a:latin typeface="Cambria Math"/>
                                    </a:rPr>
                                    <m:t>1</m:t>
                                  </m:r>
                                </m:num>
                                <m:den>
                                  <m:sSup>
                                    <m:sSupPr>
                                      <m:ctrlPr>
                                        <a:rPr lang="en-US" sz="2400" b="0" i="1" smtClean="0">
                                          <a:solidFill>
                                            <a:schemeClr val="bg2">
                                              <a:lumMod val="60000"/>
                                              <a:lumOff val="40000"/>
                                            </a:schemeClr>
                                          </a:solidFill>
                                          <a:latin typeface="Cambria Math" panose="02040503050406030204" pitchFamily="18" charset="0"/>
                                        </a:rPr>
                                      </m:ctrlPr>
                                    </m:sSupPr>
                                    <m:e>
                                      <m:r>
                                        <a:rPr lang="en-US" sz="2400" i="1">
                                          <a:solidFill>
                                            <a:schemeClr val="bg2">
                                              <a:lumMod val="60000"/>
                                              <a:lumOff val="40000"/>
                                            </a:schemeClr>
                                          </a:solidFill>
                                          <a:latin typeface="Cambria Math"/>
                                        </a:rPr>
                                        <m:t>𝛾</m:t>
                                      </m:r>
                                    </m:e>
                                    <m:sup>
                                      <m:r>
                                        <a:rPr lang="en-US" sz="2400" b="0" i="1" smtClean="0">
                                          <a:solidFill>
                                            <a:schemeClr val="bg2">
                                              <a:lumMod val="60000"/>
                                              <a:lumOff val="40000"/>
                                            </a:schemeClr>
                                          </a:solidFill>
                                          <a:latin typeface="Cambria Math" panose="02040503050406030204" pitchFamily="18" charset="0"/>
                                        </a:rPr>
                                        <m:t>2</m:t>
                                      </m:r>
                                    </m:sup>
                                  </m:sSup>
                                  <m:r>
                                    <a:rPr lang="en-US" sz="2400" b="0" i="1" smtClean="0">
                                      <a:solidFill>
                                        <a:schemeClr val="bg2">
                                          <a:lumMod val="60000"/>
                                          <a:lumOff val="40000"/>
                                        </a:schemeClr>
                                      </a:solidFill>
                                      <a:latin typeface="Cambria Math" panose="02040503050406030204" pitchFamily="18" charset="0"/>
                                    </a:rPr>
                                    <m:t>−1</m:t>
                                  </m:r>
                                </m:den>
                              </m:f>
                              <m:r>
                                <a:rPr lang="en-US" sz="2400" i="1">
                                  <a:solidFill>
                                    <a:schemeClr val="bg2">
                                      <a:lumMod val="60000"/>
                                      <a:lumOff val="40000"/>
                                    </a:schemeClr>
                                  </a:solidFill>
                                  <a:latin typeface="Cambria Math"/>
                                </a:rPr>
                                <m:t>−</m:t>
                              </m:r>
                              <m:r>
                                <a:rPr lang="en-US" sz="2400" i="1">
                                  <a:solidFill>
                                    <a:schemeClr val="bg2">
                                      <a:lumMod val="60000"/>
                                      <a:lumOff val="40000"/>
                                    </a:schemeClr>
                                  </a:solidFill>
                                  <a:latin typeface="Cambria Math"/>
                                </a:rPr>
                                <m:t>𝑎</m:t>
                              </m:r>
                              <m:r>
                                <a:rPr lang="en-US" sz="2400" i="1">
                                  <a:solidFill>
                                    <a:schemeClr val="bg2">
                                      <a:lumMod val="60000"/>
                                      <a:lumOff val="40000"/>
                                    </a:schemeClr>
                                  </a:solidFill>
                                  <a:latin typeface="Cambria Math"/>
                                </a:rPr>
                                <m:t> </m:t>
                              </m:r>
                            </m:e>
                          </m:d>
                          <m:f>
                            <m:fPr>
                              <m:ctrlPr>
                                <a:rPr lang="en-US" sz="2400" i="1">
                                  <a:solidFill>
                                    <a:schemeClr val="bg2">
                                      <a:lumMod val="60000"/>
                                      <a:lumOff val="40000"/>
                                    </a:schemeClr>
                                  </a:solidFill>
                                  <a:latin typeface="Cambria Math" panose="02040503050406030204" pitchFamily="18" charset="0"/>
                                </a:rPr>
                              </m:ctrlPr>
                            </m:fPr>
                            <m:num>
                              <m:acc>
                                <m:accPr>
                                  <m:chr m:val="⃗"/>
                                  <m:ctrlPr>
                                    <a:rPr lang="en-US" sz="2400" i="1">
                                      <a:solidFill>
                                        <a:schemeClr val="bg2">
                                          <a:lumMod val="60000"/>
                                          <a:lumOff val="40000"/>
                                        </a:schemeClr>
                                      </a:solidFill>
                                      <a:latin typeface="Cambria Math" panose="02040503050406030204" pitchFamily="18" charset="0"/>
                                    </a:rPr>
                                  </m:ctrlPr>
                                </m:accPr>
                                <m:e>
                                  <m:r>
                                    <a:rPr lang="en-US" sz="2400" i="1">
                                      <a:solidFill>
                                        <a:schemeClr val="bg2">
                                          <a:lumMod val="60000"/>
                                          <a:lumOff val="40000"/>
                                        </a:schemeClr>
                                      </a:solidFill>
                                      <a:latin typeface="Cambria Math"/>
                                    </a:rPr>
                                    <m:t>𝛽</m:t>
                                  </m:r>
                                </m:e>
                              </m:acc>
                              <m:r>
                                <a:rPr lang="en-US" sz="2400" i="1">
                                  <a:solidFill>
                                    <a:schemeClr val="bg2">
                                      <a:lumMod val="60000"/>
                                      <a:lumOff val="40000"/>
                                    </a:schemeClr>
                                  </a:solidFill>
                                  <a:latin typeface="Cambria Math"/>
                                </a:rPr>
                                <m:t>×</m:t>
                              </m:r>
                              <m:acc>
                                <m:accPr>
                                  <m:chr m:val="⃗"/>
                                  <m:ctrlPr>
                                    <a:rPr lang="en-US" sz="2400" i="1">
                                      <a:solidFill>
                                        <a:schemeClr val="bg2">
                                          <a:lumMod val="60000"/>
                                          <a:lumOff val="40000"/>
                                        </a:schemeClr>
                                      </a:solidFill>
                                      <a:latin typeface="Cambria Math" panose="02040503050406030204" pitchFamily="18" charset="0"/>
                                    </a:rPr>
                                  </m:ctrlPr>
                                </m:accPr>
                                <m:e>
                                  <m:r>
                                    <a:rPr lang="en-US" sz="2400" b="0" i="1" smtClean="0">
                                      <a:solidFill>
                                        <a:schemeClr val="bg2">
                                          <a:lumMod val="60000"/>
                                          <a:lumOff val="40000"/>
                                        </a:schemeClr>
                                      </a:solidFill>
                                      <a:latin typeface="Cambria Math"/>
                                    </a:rPr>
                                    <m:t>𝐸</m:t>
                                  </m:r>
                                </m:e>
                              </m:acc>
                            </m:num>
                            <m:den>
                              <m:r>
                                <a:rPr lang="en-US" sz="2400" i="1">
                                  <a:solidFill>
                                    <a:schemeClr val="bg2">
                                      <a:lumMod val="60000"/>
                                      <a:lumOff val="40000"/>
                                    </a:schemeClr>
                                  </a:solidFill>
                                  <a:latin typeface="Cambria Math"/>
                                </a:rPr>
                                <m:t>𝑐</m:t>
                              </m:r>
                            </m:den>
                          </m:f>
                        </m:e>
                      </m:d>
                    </m:oMath>
                  </m:oMathPara>
                </a14:m>
                <a:endParaRPr lang="en-US" sz="2400" dirty="0">
                  <a:latin typeface="Humanst521 Lt BT" panose="020B0402020204020304" pitchFamily="34" charset="0"/>
                </a:endParaRPr>
              </a:p>
            </p:txBody>
          </p:sp>
        </mc:Choice>
        <mc:Fallback xmlns="">
          <p:sp>
            <p:nvSpPr>
              <p:cNvPr id="108" name="Rectangle 107">
                <a:extLst>
                  <a:ext uri="{FF2B5EF4-FFF2-40B4-BE49-F238E27FC236}">
                    <a16:creationId xmlns:a16="http://schemas.microsoft.com/office/drawing/2014/main" id="{4A457AF2-DC62-A553-76FB-4FA6EEAC7E5E}"/>
                  </a:ext>
                </a:extLst>
              </p:cNvPr>
              <p:cNvSpPr>
                <a:spLocks noRot="1" noChangeAspect="1" noMove="1" noResize="1" noEditPoints="1" noAdjustHandles="1" noChangeArrowheads="1" noChangeShapeType="1" noTextEdit="1"/>
              </p:cNvSpPr>
              <p:nvPr/>
            </p:nvSpPr>
            <p:spPr>
              <a:xfrm>
                <a:off x="612027" y="961065"/>
                <a:ext cx="9701576" cy="1050224"/>
              </a:xfrm>
              <a:prstGeom prst="rect">
                <a:avLst/>
              </a:prstGeom>
              <a:blipFill>
                <a:blip r:embed="rId15"/>
                <a:stretch>
                  <a:fillRect t="-9524"/>
                </a:stretch>
              </a:blipFill>
            </p:spPr>
            <p:txBody>
              <a:bodyPr/>
              <a:lstStyle/>
              <a:p>
                <a:r>
                  <a:rPr lang="en-CH">
                    <a:noFill/>
                  </a:rPr>
                  <a:t> </a:t>
                </a:r>
              </a:p>
            </p:txBody>
          </p:sp>
        </mc:Fallback>
      </mc:AlternateContent>
    </p:spTree>
    <p:extLst>
      <p:ext uri="{BB962C8B-B14F-4D97-AF65-F5344CB8AC3E}">
        <p14:creationId xmlns:p14="http://schemas.microsoft.com/office/powerpoint/2010/main" val="84581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grpId="0" nodeType="clickEffect">
                                  <p:stCondLst>
                                    <p:cond delay="0"/>
                                  </p:stCondLst>
                                  <p:childTnLst>
                                    <p:animEffect transition="out" filter="wipe(right)">
                                      <p:cBhvr>
                                        <p:cTn id="6" dur="10"/>
                                        <p:tgtEl>
                                          <p:spTgt spid="93"/>
                                        </p:tgtEl>
                                      </p:cBhvr>
                                    </p:animEffect>
                                    <p:set>
                                      <p:cBhvr>
                                        <p:cTn id="7" dur="1" fill="hold">
                                          <p:stCondLst>
                                            <p:cond delay="9"/>
                                          </p:stCondLst>
                                        </p:cTn>
                                        <p:tgtEl>
                                          <p:spTgt spid="93"/>
                                        </p:tgtEl>
                                        <p:attrNameLst>
                                          <p:attrName>style.visibility</p:attrName>
                                        </p:attrNameLst>
                                      </p:cBhvr>
                                      <p:to>
                                        <p:strVal val="hidden"/>
                                      </p:to>
                                    </p:set>
                                  </p:childTnLst>
                                </p:cTn>
                              </p:par>
                              <p:par>
                                <p:cTn id="8" presetID="1" presetClass="exit" presetSubtype="0" fill="hold" nodeType="withEffect">
                                  <p:stCondLst>
                                    <p:cond delay="0"/>
                                  </p:stCondLst>
                                  <p:childTnLst>
                                    <p:set>
                                      <p:cBhvr>
                                        <p:cTn id="9" dur="1" fill="hold">
                                          <p:stCondLst>
                                            <p:cond delay="0"/>
                                          </p:stCondLst>
                                        </p:cTn>
                                        <p:tgtEl>
                                          <p:spTgt spid="102"/>
                                        </p:tgtEl>
                                        <p:attrNameLst>
                                          <p:attrName>style.visibility</p:attrName>
                                        </p:attrNameLst>
                                      </p:cBhvr>
                                      <p:to>
                                        <p:strVal val="hidden"/>
                                      </p:to>
                                    </p:set>
                                  </p:childTnLst>
                                </p:cTn>
                              </p:par>
                            </p:childTnLst>
                          </p:cTn>
                        </p:par>
                        <p:par>
                          <p:cTn id="10" fill="hold">
                            <p:stCondLst>
                              <p:cond delay="10"/>
                            </p:stCondLst>
                            <p:childTnLst>
                              <p:par>
                                <p:cTn id="11" presetID="1" presetClass="entr" presetSubtype="0" fill="hold" nodeType="afterEffect">
                                  <p:stCondLst>
                                    <p:cond delay="0"/>
                                  </p:stCondLst>
                                  <p:childTnLst>
                                    <p:set>
                                      <p:cBhvr>
                                        <p:cTn id="12" dur="1" fill="hold">
                                          <p:stCondLst>
                                            <p:cond delay="0"/>
                                          </p:stCondLst>
                                        </p:cTn>
                                        <p:tgtEl>
                                          <p:spTgt spid="7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105"/>
                                        </p:tgtEl>
                                        <p:attrNameLst>
                                          <p:attrName>style.visibility</p:attrName>
                                        </p:attrNameLst>
                                      </p:cBhvr>
                                      <p:to>
                                        <p:strVal val="hidden"/>
                                      </p:to>
                                    </p:set>
                                  </p:childTnLst>
                                </p:cTn>
                              </p:par>
                              <p:par>
                                <p:cTn id="21" presetID="22" presetClass="exit" presetSubtype="2" fill="hold" grpId="0" nodeType="withEffect">
                                  <p:stCondLst>
                                    <p:cond delay="0"/>
                                  </p:stCondLst>
                                  <p:childTnLst>
                                    <p:animEffect transition="out" filter="wipe(right)">
                                      <p:cBhvr>
                                        <p:cTn id="22" dur="10"/>
                                        <p:tgtEl>
                                          <p:spTgt spid="108"/>
                                        </p:tgtEl>
                                      </p:cBhvr>
                                    </p:animEffect>
                                    <p:set>
                                      <p:cBhvr>
                                        <p:cTn id="23" dur="1" fill="hold">
                                          <p:stCondLst>
                                            <p:cond delay="9"/>
                                          </p:stCondLst>
                                        </p:cTn>
                                        <p:tgtEl>
                                          <p:spTgt spid="1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105" grpId="0"/>
      <p:bldP spid="10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F7A4AF-E46D-5D59-BFE2-5169C411E3E9}"/>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7C737A56-1613-B95E-3EEA-52FBE8293B36}"/>
              </a:ext>
            </a:extLst>
          </p:cNvPr>
          <p:cNvSpPr>
            <a:spLocks noGrp="1"/>
          </p:cNvSpPr>
          <p:nvPr>
            <p:ph type="body" sz="quarter" idx="10"/>
          </p:nvPr>
        </p:nvSpPr>
        <p:spPr>
          <a:xfrm>
            <a:off x="554673" y="320192"/>
            <a:ext cx="7069285" cy="436562"/>
          </a:xfrm>
        </p:spPr>
        <p:txBody>
          <a:bodyPr/>
          <a:lstStyle/>
          <a:p>
            <a:r>
              <a:rPr lang="en" dirty="0"/>
              <a:t>The Experiment – Magnetic Kicker</a:t>
            </a:r>
            <a:endParaRPr lang="zh-CN" altLang="en-US" dirty="0"/>
          </a:p>
        </p:txBody>
      </p:sp>
      <p:pic>
        <p:nvPicPr>
          <p:cNvPr id="3" name="Picture 2">
            <a:extLst>
              <a:ext uri="{FF2B5EF4-FFF2-40B4-BE49-F238E27FC236}">
                <a16:creationId xmlns:a16="http://schemas.microsoft.com/office/drawing/2014/main" id="{1B6ED3CE-9B98-1E01-E360-BB9D9D6BB59F}"/>
              </a:ext>
            </a:extLst>
          </p:cNvPr>
          <p:cNvPicPr>
            <a:picLocks noChangeAspect="1"/>
          </p:cNvPicPr>
          <p:nvPr/>
        </p:nvPicPr>
        <p:blipFill>
          <a:blip r:embed="rId3"/>
          <a:srcRect r="1453"/>
          <a:stretch>
            <a:fillRect/>
          </a:stretch>
        </p:blipFill>
        <p:spPr>
          <a:xfrm>
            <a:off x="893105" y="916979"/>
            <a:ext cx="10405790" cy="5024042"/>
          </a:xfrm>
          <a:prstGeom prst="rect">
            <a:avLst/>
          </a:prstGeom>
        </p:spPr>
      </p:pic>
      <p:pic>
        <p:nvPicPr>
          <p:cNvPr id="8" name="Picture 7" descr="A copper band with small metal parts&#10;&#10;Description automatically generated with medium confidence">
            <a:extLst>
              <a:ext uri="{FF2B5EF4-FFF2-40B4-BE49-F238E27FC236}">
                <a16:creationId xmlns:a16="http://schemas.microsoft.com/office/drawing/2014/main" id="{CE5F6F4C-3742-52DE-6CB6-931FECF2020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374953" y="1072978"/>
            <a:ext cx="1272952" cy="115397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325642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19B977-AB41-99F6-05C4-BCB509B93807}"/>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91CA9CE5-AC02-8CBA-6D94-D2CF1F76A5AD}"/>
              </a:ext>
            </a:extLst>
          </p:cNvPr>
          <p:cNvSpPr>
            <a:spLocks noGrp="1"/>
          </p:cNvSpPr>
          <p:nvPr>
            <p:ph type="body" sz="quarter" idx="10"/>
          </p:nvPr>
        </p:nvSpPr>
        <p:spPr>
          <a:xfrm>
            <a:off x="554673" y="320192"/>
            <a:ext cx="7069285" cy="436562"/>
          </a:xfrm>
        </p:spPr>
        <p:txBody>
          <a:bodyPr/>
          <a:lstStyle/>
          <a:p>
            <a:r>
              <a:rPr lang="en" dirty="0"/>
              <a:t>The Experiment – Storage Parameters</a:t>
            </a:r>
            <a:endParaRPr lang="zh-CN" altLang="en-US" dirty="0"/>
          </a:p>
        </p:txBody>
      </p:sp>
      <p:pic>
        <p:nvPicPr>
          <p:cNvPr id="3" name="Google Shape;1010;p89">
            <a:extLst>
              <a:ext uri="{FF2B5EF4-FFF2-40B4-BE49-F238E27FC236}">
                <a16:creationId xmlns:a16="http://schemas.microsoft.com/office/drawing/2014/main" id="{3B5329FB-9FB9-0908-4064-2AC730634DBA}"/>
              </a:ext>
            </a:extLst>
          </p:cNvPr>
          <p:cNvPicPr preferRelativeResize="0"/>
          <p:nvPr/>
        </p:nvPicPr>
        <p:blipFill>
          <a:blip r:embed="rId3">
            <a:alphaModFix/>
          </a:blip>
          <a:stretch>
            <a:fillRect/>
          </a:stretch>
        </p:blipFill>
        <p:spPr>
          <a:xfrm>
            <a:off x="1342168" y="1257700"/>
            <a:ext cx="9507663" cy="3885800"/>
          </a:xfrm>
          <a:prstGeom prst="rect">
            <a:avLst/>
          </a:prstGeom>
          <a:noFill/>
          <a:ln>
            <a:noFill/>
          </a:ln>
        </p:spPr>
      </p:pic>
      <p:sp>
        <p:nvSpPr>
          <p:cNvPr id="5" name="Google Shape;1011;p89">
            <a:extLst>
              <a:ext uri="{FF2B5EF4-FFF2-40B4-BE49-F238E27FC236}">
                <a16:creationId xmlns:a16="http://schemas.microsoft.com/office/drawing/2014/main" id="{C4A18DED-CF59-1AEB-F3ED-4CEFD9CF81E9}"/>
              </a:ext>
            </a:extLst>
          </p:cNvPr>
          <p:cNvSpPr txBox="1">
            <a:spLocks/>
          </p:cNvSpPr>
          <p:nvPr/>
        </p:nvSpPr>
        <p:spPr>
          <a:xfrm>
            <a:off x="1361300" y="5613000"/>
            <a:ext cx="10068700" cy="642000"/>
          </a:xfrm>
          <a:prstGeom prst="rect">
            <a:avLst/>
          </a:prstGeom>
        </p:spPr>
        <p:txBody>
          <a:bodyPr spcFirstLastPara="1" wrap="square" lIns="0" tIns="0" rIns="0" bIns="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indent="-285750">
              <a:spcBef>
                <a:spcPts val="0"/>
              </a:spcBef>
              <a:buSzPts val="1700"/>
            </a:pPr>
            <a:r>
              <a:rPr lang="en-GB" sz="1800" dirty="0">
                <a:latin typeface="Times New Roman" panose="02020603050405020304" pitchFamily="18" charset="0"/>
                <a:cs typeface="Times New Roman" panose="02020603050405020304" pitchFamily="18" charset="0"/>
              </a:rPr>
              <a:t>Using G4beamline and surrogate models, we optimized the storage efficiency of muons up to ~0.4 %.</a:t>
            </a:r>
          </a:p>
        </p:txBody>
      </p:sp>
    </p:spTree>
    <p:extLst>
      <p:ext uri="{BB962C8B-B14F-4D97-AF65-F5344CB8AC3E}">
        <p14:creationId xmlns:p14="http://schemas.microsoft.com/office/powerpoint/2010/main" val="10912540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6A1C68-5EDC-F83F-F18B-D0918E4DDBEF}"/>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56AA536B-52B6-8FCD-4580-748C66304CD6}"/>
              </a:ext>
            </a:extLst>
          </p:cNvPr>
          <p:cNvSpPr>
            <a:spLocks noGrp="1"/>
          </p:cNvSpPr>
          <p:nvPr>
            <p:ph type="body" sz="quarter" idx="10"/>
          </p:nvPr>
        </p:nvSpPr>
        <p:spPr>
          <a:xfrm>
            <a:off x="554673" y="320192"/>
            <a:ext cx="7069285" cy="436562"/>
          </a:xfrm>
        </p:spPr>
        <p:txBody>
          <a:bodyPr/>
          <a:lstStyle/>
          <a:p>
            <a:r>
              <a:rPr lang="en" dirty="0"/>
              <a:t>The Experiment – Systematics</a:t>
            </a:r>
            <a:endParaRPr lang="zh-CN" altLang="en-US" dirty="0"/>
          </a:p>
        </p:txBody>
      </p:sp>
      <p:pic>
        <p:nvPicPr>
          <p:cNvPr id="2" name="Picture 1">
            <a:extLst>
              <a:ext uri="{FF2B5EF4-FFF2-40B4-BE49-F238E27FC236}">
                <a16:creationId xmlns:a16="http://schemas.microsoft.com/office/drawing/2014/main" id="{634EC420-201D-05FF-48AD-AD3A55327C0D}"/>
              </a:ext>
            </a:extLst>
          </p:cNvPr>
          <p:cNvPicPr>
            <a:picLocks noChangeAspect="1"/>
          </p:cNvPicPr>
          <p:nvPr/>
        </p:nvPicPr>
        <p:blipFill>
          <a:blip r:embed="rId3"/>
          <a:stretch>
            <a:fillRect/>
          </a:stretch>
        </p:blipFill>
        <p:spPr>
          <a:xfrm>
            <a:off x="1987550" y="1278772"/>
            <a:ext cx="8216900" cy="4824870"/>
          </a:xfrm>
          <a:prstGeom prst="rect">
            <a:avLst/>
          </a:prstGeom>
        </p:spPr>
      </p:pic>
      <p:sp>
        <p:nvSpPr>
          <p:cNvPr id="6" name="TextBox 5">
            <a:extLst>
              <a:ext uri="{FF2B5EF4-FFF2-40B4-BE49-F238E27FC236}">
                <a16:creationId xmlns:a16="http://schemas.microsoft.com/office/drawing/2014/main" id="{34ACD82D-12F5-5BC9-BF01-3F9BDF32F34F}"/>
              </a:ext>
            </a:extLst>
          </p:cNvPr>
          <p:cNvSpPr txBox="1"/>
          <p:nvPr/>
        </p:nvSpPr>
        <p:spPr>
          <a:xfrm>
            <a:off x="1987550" y="902830"/>
            <a:ext cx="3181946" cy="375942"/>
          </a:xfrm>
          <a:prstGeom prst="rect">
            <a:avLst/>
          </a:prstGeom>
          <a:solidFill>
            <a:schemeClr val="bg1"/>
          </a:solidFill>
        </p:spPr>
        <p:txBody>
          <a:bodyPr wrap="none" lIns="0" tIns="0" rIns="0" bIns="0" rtlCol="0">
            <a:noAutofit/>
          </a:bodyPr>
          <a:lstStyle/>
          <a:p>
            <a:pPr>
              <a:lnSpc>
                <a:spcPct val="110000"/>
              </a:lnSpc>
              <a:spcBef>
                <a:spcPct val="0"/>
              </a:spcBef>
              <a:buClr>
                <a:srgbClr val="000000"/>
              </a:buClr>
            </a:pPr>
            <a:r>
              <a:rPr lang="en-US" dirty="0">
                <a:latin typeface="Times New Roman" panose="02020603050405020304" pitchFamily="18" charset="0"/>
                <a:cs typeface="Times New Roman" panose="02020603050405020304" pitchFamily="18" charset="0"/>
              </a:rPr>
              <a:t>Summary of systematic effects for both phases of the experiment</a:t>
            </a:r>
          </a:p>
        </p:txBody>
      </p:sp>
    </p:spTree>
    <p:extLst>
      <p:ext uri="{BB962C8B-B14F-4D97-AF65-F5344CB8AC3E}">
        <p14:creationId xmlns:p14="http://schemas.microsoft.com/office/powerpoint/2010/main" val="3931661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660231-FFA7-071A-AD67-CDFB3D454D70}"/>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B97C332D-465D-66E1-86EB-CABF09F84110}"/>
              </a:ext>
            </a:extLst>
          </p:cNvPr>
          <p:cNvSpPr>
            <a:spLocks noGrp="1"/>
          </p:cNvSpPr>
          <p:nvPr>
            <p:ph type="body" sz="quarter" idx="10"/>
          </p:nvPr>
        </p:nvSpPr>
        <p:spPr>
          <a:xfrm>
            <a:off x="554673" y="320192"/>
            <a:ext cx="7069285" cy="436562"/>
          </a:xfrm>
        </p:spPr>
        <p:txBody>
          <a:bodyPr/>
          <a:lstStyle/>
          <a:p>
            <a:r>
              <a:rPr lang="en" dirty="0"/>
              <a:t>The Experiment - DAQ</a:t>
            </a:r>
            <a:endParaRPr lang="zh-CN" altLang="en-US" dirty="0"/>
          </a:p>
        </p:txBody>
      </p:sp>
      <p:pic>
        <p:nvPicPr>
          <p:cNvPr id="2" name="Google Shape;1198;p105">
            <a:extLst>
              <a:ext uri="{FF2B5EF4-FFF2-40B4-BE49-F238E27FC236}">
                <a16:creationId xmlns:a16="http://schemas.microsoft.com/office/drawing/2014/main" id="{E059B9FC-FEB1-3353-3426-2196690631C3}"/>
              </a:ext>
            </a:extLst>
          </p:cNvPr>
          <p:cNvPicPr preferRelativeResize="0"/>
          <p:nvPr/>
        </p:nvPicPr>
        <p:blipFill>
          <a:blip r:embed="rId3">
            <a:alphaModFix/>
          </a:blip>
          <a:stretch>
            <a:fillRect/>
          </a:stretch>
        </p:blipFill>
        <p:spPr>
          <a:xfrm>
            <a:off x="1637393" y="1280299"/>
            <a:ext cx="8917214" cy="4828401"/>
          </a:xfrm>
          <a:prstGeom prst="rect">
            <a:avLst/>
          </a:prstGeom>
          <a:noFill/>
          <a:ln>
            <a:noFill/>
          </a:ln>
        </p:spPr>
      </p:pic>
    </p:spTree>
    <p:extLst>
      <p:ext uri="{BB962C8B-B14F-4D97-AF65-F5344CB8AC3E}">
        <p14:creationId xmlns:p14="http://schemas.microsoft.com/office/powerpoint/2010/main" val="12511040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FC7C8D-22B9-4A0F-8E64-97E2D732004F}"/>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ECC1A918-A547-D310-3396-29178FD3BC9E}"/>
              </a:ext>
            </a:extLst>
          </p:cNvPr>
          <p:cNvSpPr>
            <a:spLocks noGrp="1"/>
          </p:cNvSpPr>
          <p:nvPr>
            <p:ph type="body" sz="quarter" idx="10"/>
          </p:nvPr>
        </p:nvSpPr>
        <p:spPr>
          <a:xfrm>
            <a:off x="554673" y="320192"/>
            <a:ext cx="7069285" cy="436562"/>
          </a:xfrm>
        </p:spPr>
        <p:txBody>
          <a:bodyPr/>
          <a:lstStyle/>
          <a:p>
            <a:r>
              <a:rPr lang="en" dirty="0"/>
              <a:t>The Basics - CP violation in EM</a:t>
            </a:r>
            <a:endParaRPr lang="zh-CN" altLang="en-US" dirty="0"/>
          </a:p>
        </p:txBody>
      </p:sp>
      <p:pic>
        <p:nvPicPr>
          <p:cNvPr id="3" name="Google Shape;359;p41">
            <a:extLst>
              <a:ext uri="{FF2B5EF4-FFF2-40B4-BE49-F238E27FC236}">
                <a16:creationId xmlns:a16="http://schemas.microsoft.com/office/drawing/2014/main" id="{4ADA3177-1368-534D-3B1B-49BF7A7BC99F}"/>
              </a:ext>
            </a:extLst>
          </p:cNvPr>
          <p:cNvPicPr preferRelativeResize="0"/>
          <p:nvPr/>
        </p:nvPicPr>
        <p:blipFill>
          <a:blip r:embed="rId2">
            <a:alphaModFix/>
          </a:blip>
          <a:stretch>
            <a:fillRect/>
          </a:stretch>
        </p:blipFill>
        <p:spPr>
          <a:xfrm>
            <a:off x="1410474" y="1051185"/>
            <a:ext cx="4517971" cy="4775508"/>
          </a:xfrm>
          <a:prstGeom prst="rect">
            <a:avLst/>
          </a:prstGeom>
          <a:noFill/>
          <a:ln>
            <a:noFill/>
          </a:ln>
        </p:spPr>
      </p:pic>
      <p:sp>
        <p:nvSpPr>
          <p:cNvPr id="9" name="Google Shape;364;p41">
            <a:extLst>
              <a:ext uri="{FF2B5EF4-FFF2-40B4-BE49-F238E27FC236}">
                <a16:creationId xmlns:a16="http://schemas.microsoft.com/office/drawing/2014/main" id="{3E6B569C-9DC3-33BC-23BC-4EDC6572F543}"/>
              </a:ext>
            </a:extLst>
          </p:cNvPr>
          <p:cNvSpPr/>
          <p:nvPr/>
        </p:nvSpPr>
        <p:spPr>
          <a:xfrm>
            <a:off x="3956803" y="1051185"/>
            <a:ext cx="2428800" cy="12255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Rounded Rectangle 19">
            <a:extLst>
              <a:ext uri="{FF2B5EF4-FFF2-40B4-BE49-F238E27FC236}">
                <a16:creationId xmlns:a16="http://schemas.microsoft.com/office/drawing/2014/main" id="{2330F628-8965-7AC1-A4C8-573FE785A348}"/>
              </a:ext>
            </a:extLst>
          </p:cNvPr>
          <p:cNvSpPr/>
          <p:nvPr/>
        </p:nvSpPr>
        <p:spPr>
          <a:xfrm>
            <a:off x="7221032" y="1217926"/>
            <a:ext cx="3370331" cy="1513552"/>
          </a:xfrm>
          <a:prstGeom prst="roundRect">
            <a:avLst/>
          </a:prstGeom>
          <a:solidFill>
            <a:srgbClr val="989FBD"/>
          </a:solidFill>
          <a:ln>
            <a:solidFill>
              <a:srgbClr val="0070C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Arial"/>
                <a:cs typeface="Arial"/>
              </a:rPr>
              <a:t>A non-zero particle EDM </a:t>
            </a:r>
            <a:br>
              <a:rPr kumimoji="0" lang="en-US" altLang="en-US" sz="2000" b="0" i="0" u="none" strike="noStrike" kern="1200" cap="none" spc="0" normalizeH="0" baseline="0" noProof="0" dirty="0">
                <a:ln>
                  <a:noFill/>
                </a:ln>
                <a:solidFill>
                  <a:srgbClr val="FFFFFF"/>
                </a:solidFill>
                <a:effectLst/>
                <a:uLnTx/>
                <a:uFillTx/>
                <a:latin typeface="Arial"/>
                <a:cs typeface="Arial"/>
              </a:rPr>
            </a:br>
            <a:r>
              <a:rPr kumimoji="0" lang="en-US" altLang="en-US" sz="2000" b="0" i="0" u="none" strike="noStrike" kern="1200" cap="none" spc="0" normalizeH="0" baseline="0" noProof="0" dirty="0">
                <a:ln>
                  <a:noFill/>
                </a:ln>
                <a:solidFill>
                  <a:srgbClr val="FFFFFF"/>
                </a:solidFill>
                <a:effectLst/>
                <a:uLnTx/>
                <a:uFillTx/>
                <a:latin typeface="Arial"/>
                <a:cs typeface="Arial"/>
              </a:rPr>
              <a:t>violates P, T and,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Arial"/>
                <a:cs typeface="Arial"/>
              </a:rPr>
              <a:t> assuming CPT conservation, also CP.</a:t>
            </a:r>
          </a:p>
        </p:txBody>
      </p:sp>
      <p:sp>
        <p:nvSpPr>
          <p:cNvPr id="21" name="Oval 20">
            <a:extLst>
              <a:ext uri="{FF2B5EF4-FFF2-40B4-BE49-F238E27FC236}">
                <a16:creationId xmlns:a16="http://schemas.microsoft.com/office/drawing/2014/main" id="{58B713AC-0301-0C5F-E4A3-E35B922D3E59}"/>
              </a:ext>
            </a:extLst>
          </p:cNvPr>
          <p:cNvSpPr/>
          <p:nvPr/>
        </p:nvSpPr>
        <p:spPr bwMode="auto">
          <a:xfrm>
            <a:off x="7135177" y="3448339"/>
            <a:ext cx="977562" cy="697117"/>
          </a:xfrm>
          <a:prstGeom prst="ellipse">
            <a:avLst/>
          </a:prstGeom>
          <a:solidFill>
            <a:srgbClr val="989FBD"/>
          </a:solidFill>
          <a:ln>
            <a:solidFill>
              <a:srgbClr val="0070C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cs typeface="Arial"/>
              </a:rPr>
              <a:t>EDM</a:t>
            </a:r>
          </a:p>
        </p:txBody>
      </p:sp>
      <p:sp>
        <p:nvSpPr>
          <p:cNvPr id="22" name="Left-Right Arrow 3">
            <a:extLst>
              <a:ext uri="{FF2B5EF4-FFF2-40B4-BE49-F238E27FC236}">
                <a16:creationId xmlns:a16="http://schemas.microsoft.com/office/drawing/2014/main" id="{1D5658D3-EC47-330D-9694-25346F16F329}"/>
              </a:ext>
            </a:extLst>
          </p:cNvPr>
          <p:cNvSpPr/>
          <p:nvPr/>
        </p:nvSpPr>
        <p:spPr bwMode="auto">
          <a:xfrm rot="5400000">
            <a:off x="7338318" y="4334427"/>
            <a:ext cx="561315" cy="262551"/>
          </a:xfrm>
          <a:prstGeom prst="leftRightArrow">
            <a:avLst/>
          </a:prstGeom>
          <a:noFill/>
          <a:ln>
            <a:solidFill>
              <a:srgbClr val="518A42"/>
            </a:solid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cs typeface="Arial"/>
            </a:endParaRPr>
          </a:p>
        </p:txBody>
      </p:sp>
      <p:sp>
        <p:nvSpPr>
          <p:cNvPr id="23" name="Oval 22">
            <a:extLst>
              <a:ext uri="{FF2B5EF4-FFF2-40B4-BE49-F238E27FC236}">
                <a16:creationId xmlns:a16="http://schemas.microsoft.com/office/drawing/2014/main" id="{01262109-1CF2-F5A3-E0B5-42A410B07DD5}"/>
              </a:ext>
            </a:extLst>
          </p:cNvPr>
          <p:cNvSpPr/>
          <p:nvPr/>
        </p:nvSpPr>
        <p:spPr bwMode="auto">
          <a:xfrm>
            <a:off x="7135177" y="4785949"/>
            <a:ext cx="977562" cy="697117"/>
          </a:xfrm>
          <a:prstGeom prst="ellipse">
            <a:avLst/>
          </a:prstGeom>
          <a:solidFill>
            <a:srgbClr val="989FBD"/>
          </a:solidFill>
          <a:ln>
            <a:solidFill>
              <a:srgbClr val="0070C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cs typeface="Arial"/>
              </a:rPr>
              <a:t>CPV</a:t>
            </a:r>
          </a:p>
        </p:txBody>
      </p:sp>
      <p:sp>
        <p:nvSpPr>
          <p:cNvPr id="24" name="TextBox 23">
            <a:extLst>
              <a:ext uri="{FF2B5EF4-FFF2-40B4-BE49-F238E27FC236}">
                <a16:creationId xmlns:a16="http://schemas.microsoft.com/office/drawing/2014/main" id="{7CFBF9DA-CB44-5665-1A1F-98A1272DBB2E}"/>
              </a:ext>
            </a:extLst>
          </p:cNvPr>
          <p:cNvSpPr txBox="1"/>
          <p:nvPr/>
        </p:nvSpPr>
        <p:spPr>
          <a:xfrm>
            <a:off x="9319471" y="3552158"/>
            <a:ext cx="2168642" cy="585801"/>
          </a:xfrm>
          <a:prstGeom prst="rect">
            <a:avLst/>
          </a:prstGeom>
          <a:noFill/>
        </p:spPr>
        <p:txBody>
          <a:bodyPr wrap="square" lIns="0" tIns="0" rIns="0" bIns="0" rtlCol="0" anchor="ctr" anchorCtr="0">
            <a:spAutoFit/>
          </a:bodyPr>
          <a:lstStyle/>
          <a:p>
            <a:pPr marL="0" marR="0" lvl="0" indent="0" algn="l" defTabSz="914400" rtl="0" eaLnBrk="1" fontAlgn="base" latinLnBrk="0" hangingPunct="1">
              <a:lnSpc>
                <a:spcPct val="110000"/>
              </a:lnSpc>
              <a:spcBef>
                <a:spcPts val="0"/>
              </a:spcBef>
              <a:spcAft>
                <a:spcPct val="0"/>
              </a:spcAft>
              <a:buClrTx/>
              <a:buSzTx/>
              <a:buFontTx/>
              <a:buNone/>
              <a:tabLst/>
              <a:defRPr/>
            </a:pPr>
            <a:r>
              <a:rPr kumimoji="0" lang="en-US" sz="1800" b="0" i="0" u="none" strike="noStrike" kern="1000" cap="none" spc="30" normalizeH="0" baseline="0" noProof="0" dirty="0">
                <a:ln>
                  <a:noFill/>
                </a:ln>
                <a:effectLst/>
                <a:uLnTx/>
                <a:uFillTx/>
                <a:latin typeface="Arial"/>
                <a:cs typeface="Franklin Gothic Book"/>
              </a:rPr>
              <a:t>Baryon asymmetry </a:t>
            </a:r>
            <a:br>
              <a:rPr kumimoji="0" lang="en-US" sz="1800" b="0" i="0" u="none" strike="noStrike" kern="1000" cap="none" spc="30" normalizeH="0" baseline="0" noProof="0" dirty="0">
                <a:ln>
                  <a:noFill/>
                </a:ln>
                <a:effectLst/>
                <a:uLnTx/>
                <a:uFillTx/>
                <a:latin typeface="Arial"/>
                <a:cs typeface="Franklin Gothic Book"/>
              </a:rPr>
            </a:br>
            <a:r>
              <a:rPr kumimoji="0" lang="en-US" sz="1800" b="0" i="0" u="none" strike="noStrike" kern="1000" cap="none" spc="30" normalizeH="0" baseline="0" noProof="0" dirty="0">
                <a:ln>
                  <a:noFill/>
                </a:ln>
                <a:effectLst/>
                <a:uLnTx/>
                <a:uFillTx/>
                <a:latin typeface="Arial"/>
                <a:cs typeface="Franklin Gothic Book"/>
              </a:rPr>
              <a:t>of the Universe</a:t>
            </a:r>
          </a:p>
        </p:txBody>
      </p:sp>
      <p:sp>
        <p:nvSpPr>
          <p:cNvPr id="25" name="TextBox 24">
            <a:extLst>
              <a:ext uri="{FF2B5EF4-FFF2-40B4-BE49-F238E27FC236}">
                <a16:creationId xmlns:a16="http://schemas.microsoft.com/office/drawing/2014/main" id="{4D5D2D4C-322B-1B69-13D7-BCBB71990BB9}"/>
              </a:ext>
            </a:extLst>
          </p:cNvPr>
          <p:cNvSpPr txBox="1"/>
          <p:nvPr/>
        </p:nvSpPr>
        <p:spPr>
          <a:xfrm>
            <a:off x="9309507" y="4302238"/>
            <a:ext cx="2121093" cy="585801"/>
          </a:xfrm>
          <a:prstGeom prst="rect">
            <a:avLst/>
          </a:prstGeom>
          <a:noFill/>
        </p:spPr>
        <p:txBody>
          <a:bodyPr wrap="none" lIns="0" tIns="0" rIns="0" bIns="0" rtlCol="0" anchor="ctr" anchorCtr="0">
            <a:spAutoFit/>
          </a:bodyPr>
          <a:lstStyle/>
          <a:p>
            <a:pPr marL="0" marR="0" lvl="0" indent="0" algn="l" defTabSz="914400" rtl="0" eaLnBrk="1" fontAlgn="base" latinLnBrk="0" hangingPunct="1">
              <a:lnSpc>
                <a:spcPct val="110000"/>
              </a:lnSpc>
              <a:spcBef>
                <a:spcPts val="0"/>
              </a:spcBef>
              <a:spcAft>
                <a:spcPct val="0"/>
              </a:spcAft>
              <a:buClrTx/>
              <a:buSzTx/>
              <a:buFontTx/>
              <a:buNone/>
              <a:tabLst/>
              <a:defRPr/>
            </a:pPr>
            <a:r>
              <a:rPr kumimoji="0" lang="en-US" sz="1800" b="0" i="0" u="none" strike="noStrike" kern="1000" cap="none" spc="30" normalizeH="0" baseline="0" noProof="0" dirty="0">
                <a:ln>
                  <a:noFill/>
                </a:ln>
                <a:effectLst/>
                <a:uLnTx/>
                <a:uFillTx/>
                <a:latin typeface="Arial"/>
                <a:cs typeface="Franklin Gothic Book"/>
              </a:rPr>
              <a:t>Arises “naturally” in</a:t>
            </a:r>
            <a:br>
              <a:rPr kumimoji="0" lang="en-US" sz="1800" b="0" i="0" u="none" strike="noStrike" kern="1000" cap="none" spc="30" normalizeH="0" baseline="0" noProof="0" dirty="0">
                <a:ln>
                  <a:noFill/>
                </a:ln>
                <a:effectLst/>
                <a:uLnTx/>
                <a:uFillTx/>
                <a:latin typeface="Arial"/>
                <a:cs typeface="Franklin Gothic Book"/>
              </a:rPr>
            </a:br>
            <a:r>
              <a:rPr kumimoji="0" lang="en-US" sz="1800" b="0" i="0" u="none" strike="noStrike" kern="1000" cap="none" spc="30" normalizeH="0" baseline="0" noProof="0" dirty="0">
                <a:ln>
                  <a:noFill/>
                </a:ln>
                <a:effectLst/>
                <a:uLnTx/>
                <a:uFillTx/>
                <a:latin typeface="Arial"/>
                <a:cs typeface="Franklin Gothic Book"/>
              </a:rPr>
              <a:t>beyond SM theories</a:t>
            </a:r>
          </a:p>
        </p:txBody>
      </p:sp>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3525A9E3-CDBF-ABFC-3407-27B09F0107F2}"/>
                  </a:ext>
                </a:extLst>
              </p:cNvPr>
              <p:cNvSpPr txBox="1"/>
              <p:nvPr/>
            </p:nvSpPr>
            <p:spPr>
              <a:xfrm>
                <a:off x="9309507" y="5122918"/>
                <a:ext cx="2111797" cy="585801"/>
              </a:xfrm>
              <a:prstGeom prst="rect">
                <a:avLst/>
              </a:prstGeom>
              <a:noFill/>
            </p:spPr>
            <p:txBody>
              <a:bodyPr wrap="none" lIns="0" tIns="0" rIns="0" bIns="0" rtlCol="0" anchor="ctr" anchorCtr="0">
                <a:spAutoFit/>
              </a:bodyPr>
              <a:lstStyle>
                <a:defPPr>
                  <a:defRPr lang="de-CH"/>
                </a:defPPr>
                <a:lvl1pPr>
                  <a:lnSpc>
                    <a:spcPct val="110000"/>
                  </a:lnSpc>
                  <a:spcBef>
                    <a:spcPts val="0"/>
                  </a:spcBef>
                  <a:defRPr kern="1000" spc="30">
                    <a:solidFill>
                      <a:schemeClr val="tx1">
                        <a:lumMod val="85000"/>
                        <a:lumOff val="15000"/>
                      </a:schemeClr>
                    </a:solidFill>
                    <a:latin typeface="+mn-lt"/>
                    <a:cs typeface="Franklin Gothic Book"/>
                  </a:defRPr>
                </a:lvl1pPr>
              </a:lstStyle>
              <a:p>
                <a:pPr marL="0" marR="0" lvl="0" indent="0" algn="l" defTabSz="914400" rtl="0" eaLnBrk="1" fontAlgn="base" latinLnBrk="0" hangingPunct="1">
                  <a:lnSpc>
                    <a:spcPct val="110000"/>
                  </a:lnSpc>
                  <a:spcBef>
                    <a:spcPts val="0"/>
                  </a:spcBef>
                  <a:spcAft>
                    <a:spcPct val="0"/>
                  </a:spcAft>
                  <a:buClrTx/>
                  <a:buSzTx/>
                  <a:buFontTx/>
                  <a:buNone/>
                  <a:tabLst/>
                  <a:defRPr/>
                </a:pPr>
                <a:r>
                  <a:rPr kumimoji="0" lang="en-US" sz="1800" b="0" i="0" u="none" strike="noStrike" kern="1000" cap="none" spc="30" normalizeH="0" baseline="0" noProof="0" dirty="0">
                    <a:ln>
                      <a:noFill/>
                    </a:ln>
                    <a:solidFill>
                      <a:schemeClr val="tx1"/>
                    </a:solidFill>
                    <a:effectLst/>
                    <a:uLnTx/>
                    <a:uFillTx/>
                    <a:latin typeface="Arial"/>
                  </a:rPr>
                  <a:t>Strong CP violation </a:t>
                </a:r>
                <a:br>
                  <a:rPr kumimoji="0" lang="en-US" sz="1800" b="0" i="0" u="none" strike="noStrike" kern="1000" cap="none" spc="30" normalizeH="0" baseline="0" noProof="0" dirty="0">
                    <a:ln>
                      <a:noFill/>
                    </a:ln>
                    <a:solidFill>
                      <a:schemeClr val="tx1"/>
                    </a:solidFill>
                    <a:effectLst/>
                    <a:uLnTx/>
                    <a:uFillTx/>
                    <a:latin typeface="Arial"/>
                  </a:rPr>
                </a:br>
                <a:r>
                  <a:rPr kumimoji="0" lang="en-US" sz="1800" b="0" i="0" u="none" strike="noStrike" kern="1000" cap="none" spc="30" normalizeH="0" baseline="0" noProof="0" dirty="0">
                    <a:ln>
                      <a:noFill/>
                    </a:ln>
                    <a:solidFill>
                      <a:schemeClr val="tx1"/>
                    </a:solidFill>
                    <a:effectLst/>
                    <a:uLnTx/>
                    <a:uFillTx/>
                    <a:latin typeface="Arial"/>
                  </a:rPr>
                  <a:t>(</a:t>
                </a:r>
                <a14:m>
                  <m:oMath xmlns:m="http://schemas.openxmlformats.org/officeDocument/2006/math">
                    <m:r>
                      <a:rPr kumimoji="0" lang="en-US" sz="1800" b="0" i="0" u="none" strike="noStrike" kern="1000" cap="none" spc="30" normalizeH="0" baseline="0" noProof="0">
                        <a:ln>
                          <a:noFill/>
                        </a:ln>
                        <a:solidFill>
                          <a:schemeClr val="tx1"/>
                        </a:solidFill>
                        <a:effectLst/>
                        <a:uLnTx/>
                        <a:uFillTx/>
                        <a:latin typeface="Cambria Math"/>
                      </a:rPr>
                      <m:t>𝜃</m:t>
                    </m:r>
                  </m:oMath>
                </a14:m>
                <a:r>
                  <a:rPr kumimoji="0" lang="en-US" sz="1800" b="0" i="0" u="none" strike="noStrike" kern="1000" cap="none" spc="30" normalizeH="0" baseline="0" noProof="0" dirty="0">
                    <a:ln>
                      <a:noFill/>
                    </a:ln>
                    <a:solidFill>
                      <a:schemeClr val="tx1"/>
                    </a:solidFill>
                    <a:effectLst/>
                    <a:uLnTx/>
                    <a:uFillTx/>
                    <a:latin typeface="Arial"/>
                  </a:rPr>
                  <a:t>-term)</a:t>
                </a:r>
              </a:p>
            </p:txBody>
          </p:sp>
        </mc:Choice>
        <mc:Fallback xmlns="">
          <p:sp>
            <p:nvSpPr>
              <p:cNvPr id="26" name="TextBox 25">
                <a:extLst>
                  <a:ext uri="{FF2B5EF4-FFF2-40B4-BE49-F238E27FC236}">
                    <a16:creationId xmlns:a16="http://schemas.microsoft.com/office/drawing/2014/main" id="{3525A9E3-CDBF-ABFC-3407-27B09F0107F2}"/>
                  </a:ext>
                </a:extLst>
              </p:cNvPr>
              <p:cNvSpPr txBox="1">
                <a:spLocks noRot="1" noChangeAspect="1" noMove="1" noResize="1" noEditPoints="1" noAdjustHandles="1" noChangeArrowheads="1" noChangeShapeType="1" noTextEdit="1"/>
              </p:cNvSpPr>
              <p:nvPr/>
            </p:nvSpPr>
            <p:spPr>
              <a:xfrm>
                <a:off x="9309507" y="5122918"/>
                <a:ext cx="2111797" cy="585801"/>
              </a:xfrm>
              <a:prstGeom prst="rect">
                <a:avLst/>
              </a:prstGeom>
              <a:blipFill>
                <a:blip r:embed="rId3"/>
                <a:stretch>
                  <a:fillRect l="-6548" t="-12766" r="-5952" b="-23404"/>
                </a:stretch>
              </a:blipFill>
            </p:spPr>
            <p:txBody>
              <a:bodyPr/>
              <a:lstStyle/>
              <a:p>
                <a:r>
                  <a:rPr lang="en-CH">
                    <a:noFill/>
                  </a:rPr>
                  <a:t> </a:t>
                </a:r>
              </a:p>
            </p:txBody>
          </p:sp>
        </mc:Fallback>
      </mc:AlternateContent>
      <p:cxnSp>
        <p:nvCxnSpPr>
          <p:cNvPr id="27" name="Google Shape;500;p48">
            <a:extLst>
              <a:ext uri="{FF2B5EF4-FFF2-40B4-BE49-F238E27FC236}">
                <a16:creationId xmlns:a16="http://schemas.microsoft.com/office/drawing/2014/main" id="{1B2D4700-C31E-BA8C-7B51-2D4B1D4F9FE0}"/>
              </a:ext>
            </a:extLst>
          </p:cNvPr>
          <p:cNvCxnSpPr>
            <a:cxnSpLocks/>
          </p:cNvCxnSpPr>
          <p:nvPr/>
        </p:nvCxnSpPr>
        <p:spPr>
          <a:xfrm flipV="1">
            <a:off x="8041159" y="3845059"/>
            <a:ext cx="1152383" cy="1195720"/>
          </a:xfrm>
          <a:prstGeom prst="straightConnector1">
            <a:avLst/>
          </a:prstGeom>
          <a:noFill/>
          <a:ln w="38100" cap="flat" cmpd="sng">
            <a:solidFill>
              <a:srgbClr val="4B4B4B"/>
            </a:solidFill>
            <a:prstDash val="solid"/>
            <a:round/>
            <a:headEnd type="none" w="med" len="med"/>
            <a:tailEnd type="stealth" w="med" len="med"/>
          </a:ln>
        </p:spPr>
      </p:cxnSp>
      <p:cxnSp>
        <p:nvCxnSpPr>
          <p:cNvPr id="30" name="Google Shape;500;p48">
            <a:extLst>
              <a:ext uri="{FF2B5EF4-FFF2-40B4-BE49-F238E27FC236}">
                <a16:creationId xmlns:a16="http://schemas.microsoft.com/office/drawing/2014/main" id="{B10A9F39-E370-0E43-6193-89C60EBD9CEB}"/>
              </a:ext>
            </a:extLst>
          </p:cNvPr>
          <p:cNvCxnSpPr>
            <a:cxnSpLocks/>
          </p:cNvCxnSpPr>
          <p:nvPr/>
        </p:nvCxnSpPr>
        <p:spPr>
          <a:xfrm flipV="1">
            <a:off x="8100897" y="4542176"/>
            <a:ext cx="1092645" cy="536543"/>
          </a:xfrm>
          <a:prstGeom prst="straightConnector1">
            <a:avLst/>
          </a:prstGeom>
          <a:noFill/>
          <a:ln w="38100" cap="flat" cmpd="sng">
            <a:solidFill>
              <a:srgbClr val="4B4B4B"/>
            </a:solidFill>
            <a:prstDash val="solid"/>
            <a:round/>
            <a:headEnd type="none" w="med" len="med"/>
            <a:tailEnd type="stealth" w="med" len="med"/>
          </a:ln>
        </p:spPr>
      </p:cxnSp>
      <p:cxnSp>
        <p:nvCxnSpPr>
          <p:cNvPr id="31" name="Google Shape;500;p48">
            <a:extLst>
              <a:ext uri="{FF2B5EF4-FFF2-40B4-BE49-F238E27FC236}">
                <a16:creationId xmlns:a16="http://schemas.microsoft.com/office/drawing/2014/main" id="{C830B2F0-C460-3671-5894-0140434240E4}"/>
              </a:ext>
            </a:extLst>
          </p:cNvPr>
          <p:cNvCxnSpPr>
            <a:cxnSpLocks/>
            <a:stCxn id="23" idx="6"/>
            <a:endCxn id="26" idx="1"/>
          </p:cNvCxnSpPr>
          <p:nvPr/>
        </p:nvCxnSpPr>
        <p:spPr>
          <a:xfrm>
            <a:off x="8112739" y="5134508"/>
            <a:ext cx="1196768" cy="281311"/>
          </a:xfrm>
          <a:prstGeom prst="straightConnector1">
            <a:avLst/>
          </a:prstGeom>
          <a:noFill/>
          <a:ln w="38100" cap="flat" cmpd="sng">
            <a:solidFill>
              <a:srgbClr val="4B4B4B"/>
            </a:solidFill>
            <a:prstDash val="solid"/>
            <a:round/>
            <a:headEnd type="none" w="med" len="med"/>
            <a:tailEnd type="stealth" w="med" len="med"/>
          </a:ln>
        </p:spPr>
      </p:cxnSp>
    </p:spTree>
    <p:extLst>
      <p:ext uri="{BB962C8B-B14F-4D97-AF65-F5344CB8AC3E}">
        <p14:creationId xmlns:p14="http://schemas.microsoft.com/office/powerpoint/2010/main" val="192321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ppt_x"/>
                                          </p:val>
                                        </p:tav>
                                        <p:tav tm="100000">
                                          <p:val>
                                            <p:strVal val="#ppt_x"/>
                                          </p:val>
                                        </p:tav>
                                      </p:tavLst>
                                    </p:anim>
                                    <p:anim calcmode="lin" valueType="num">
                                      <p:cBhvr additive="base">
                                        <p:cTn id="18" dur="500" fill="hold"/>
                                        <p:tgtEl>
                                          <p:spTgt spid="2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ppt_x"/>
                                          </p:val>
                                        </p:tav>
                                        <p:tav tm="100000">
                                          <p:val>
                                            <p:strVal val="#ppt_x"/>
                                          </p:val>
                                        </p:tav>
                                      </p:tavLst>
                                    </p:anim>
                                    <p:anim calcmode="lin" valueType="num">
                                      <p:cBhvr additive="base">
                                        <p:cTn id="40" dur="500" fill="hold"/>
                                        <p:tgtEl>
                                          <p:spTgt spid="3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ppt_x"/>
                                          </p:val>
                                        </p:tav>
                                        <p:tav tm="100000">
                                          <p:val>
                                            <p:strVal val="#ppt_x"/>
                                          </p:val>
                                        </p:tav>
                                      </p:tavLst>
                                    </p:anim>
                                    <p:anim calcmode="lin" valueType="num">
                                      <p:cBhvr additive="base">
                                        <p:cTn id="44" dur="500" fill="hold"/>
                                        <p:tgtEl>
                                          <p:spTgt spid="2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ppt_x"/>
                                          </p:val>
                                        </p:tav>
                                        <p:tav tm="100000">
                                          <p:val>
                                            <p:strVal val="#ppt_x"/>
                                          </p:val>
                                        </p:tav>
                                      </p:tavLst>
                                    </p:anim>
                                    <p:anim calcmode="lin" valueType="num">
                                      <p:cBhvr additive="base">
                                        <p:cTn id="48" dur="500" fill="hold"/>
                                        <p:tgtEl>
                                          <p:spTgt spid="2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ppt_x"/>
                                          </p:val>
                                        </p:tav>
                                        <p:tav tm="100000">
                                          <p:val>
                                            <p:strVal val="#ppt_x"/>
                                          </p:val>
                                        </p:tav>
                                      </p:tavLst>
                                    </p:anim>
                                    <p:anim calcmode="lin" valueType="num">
                                      <p:cBhvr additive="base">
                                        <p:cTn id="52" dur="500" fill="hold"/>
                                        <p:tgtEl>
                                          <p:spTgt spid="25"/>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fill="hold"/>
                                        <p:tgtEl>
                                          <p:spTgt spid="26"/>
                                        </p:tgtEl>
                                        <p:attrNameLst>
                                          <p:attrName>ppt_x</p:attrName>
                                        </p:attrNameLst>
                                      </p:cBhvr>
                                      <p:tavLst>
                                        <p:tav tm="0">
                                          <p:val>
                                            <p:strVal val="#ppt_x"/>
                                          </p:val>
                                        </p:tav>
                                        <p:tav tm="100000">
                                          <p:val>
                                            <p:strVal val="#ppt_x"/>
                                          </p:val>
                                        </p:tav>
                                      </p:tavLst>
                                    </p:anim>
                                    <p:anim calcmode="lin" valueType="num">
                                      <p:cBhvr additive="base">
                                        <p:cTn id="5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0" grpId="0" animBg="1"/>
      <p:bldP spid="21" grpId="0" animBg="1"/>
      <p:bldP spid="22" grpId="0" animBg="1"/>
      <p:bldP spid="23" grpId="0" animBg="1"/>
      <p:bldP spid="24" grpId="0"/>
      <p:bldP spid="25" grpId="0"/>
      <p:bldP spid="2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85877F-0B94-9109-B20A-C4782E8819F0}"/>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81F22475-A1F4-8B5C-8DA6-CA074979CFA1}"/>
              </a:ext>
            </a:extLst>
          </p:cNvPr>
          <p:cNvSpPr>
            <a:spLocks noGrp="1"/>
          </p:cNvSpPr>
          <p:nvPr>
            <p:ph type="body" sz="quarter" idx="10"/>
          </p:nvPr>
        </p:nvSpPr>
        <p:spPr>
          <a:xfrm>
            <a:off x="554673" y="320192"/>
            <a:ext cx="7069285" cy="436562"/>
          </a:xfrm>
        </p:spPr>
        <p:txBody>
          <a:bodyPr/>
          <a:lstStyle/>
          <a:p>
            <a:r>
              <a:rPr lang="en" dirty="0"/>
              <a:t>The Experiment – Injection Channel</a:t>
            </a:r>
            <a:endParaRPr lang="zh-CN" altLang="en-US" dirty="0"/>
          </a:p>
        </p:txBody>
      </p:sp>
      <p:sp>
        <p:nvSpPr>
          <p:cNvPr id="3" name="Google Shape;564;p54">
            <a:extLst>
              <a:ext uri="{FF2B5EF4-FFF2-40B4-BE49-F238E27FC236}">
                <a16:creationId xmlns:a16="http://schemas.microsoft.com/office/drawing/2014/main" id="{961EC3E4-288D-9C6E-F8D3-2AC086A4ADD8}"/>
              </a:ext>
            </a:extLst>
          </p:cNvPr>
          <p:cNvSpPr txBox="1"/>
          <p:nvPr/>
        </p:nvSpPr>
        <p:spPr>
          <a:xfrm>
            <a:off x="9181825" y="3478250"/>
            <a:ext cx="12483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a:latin typeface="Times New Roman" panose="02020603050405020304" pitchFamily="18" charset="0"/>
                <a:cs typeface="Times New Roman" panose="02020603050405020304" pitchFamily="18" charset="0"/>
              </a:rPr>
              <a:t>Bendable vacuum tube</a:t>
            </a:r>
            <a:endParaRPr sz="1500">
              <a:solidFill>
                <a:srgbClr val="000000"/>
              </a:solidFill>
              <a:latin typeface="Times New Roman" panose="02020603050405020304" pitchFamily="18" charset="0"/>
              <a:cs typeface="Times New Roman" panose="02020603050405020304" pitchFamily="18" charset="0"/>
            </a:endParaRPr>
          </a:p>
        </p:txBody>
      </p:sp>
      <p:pic>
        <p:nvPicPr>
          <p:cNvPr id="5" name="Google Shape;565;p54" title="Phase1V2025Discussion.png">
            <a:extLst>
              <a:ext uri="{FF2B5EF4-FFF2-40B4-BE49-F238E27FC236}">
                <a16:creationId xmlns:a16="http://schemas.microsoft.com/office/drawing/2014/main" id="{75AB9A13-DFCB-12BE-A0FE-F21D1C20B001}"/>
              </a:ext>
            </a:extLst>
          </p:cNvPr>
          <p:cNvPicPr preferRelativeResize="0"/>
          <p:nvPr/>
        </p:nvPicPr>
        <p:blipFill rotWithShape="1">
          <a:blip r:embed="rId3" cstate="print">
            <a:alphaModFix/>
            <a:extLst>
              <a:ext uri="{28A0092B-C50C-407E-A947-70E740481C1C}">
                <a14:useLocalDpi xmlns:a14="http://schemas.microsoft.com/office/drawing/2010/main"/>
              </a:ext>
            </a:extLst>
          </a:blip>
          <a:srcRect/>
          <a:stretch/>
        </p:blipFill>
        <p:spPr>
          <a:xfrm>
            <a:off x="3069650" y="1180875"/>
            <a:ext cx="6052700" cy="4279452"/>
          </a:xfrm>
          <a:prstGeom prst="rect">
            <a:avLst/>
          </a:prstGeom>
          <a:noFill/>
          <a:ln>
            <a:noFill/>
          </a:ln>
        </p:spPr>
      </p:pic>
      <p:sp>
        <p:nvSpPr>
          <p:cNvPr id="6" name="Google Shape;566;p54">
            <a:extLst>
              <a:ext uri="{FF2B5EF4-FFF2-40B4-BE49-F238E27FC236}">
                <a16:creationId xmlns:a16="http://schemas.microsoft.com/office/drawing/2014/main" id="{DD06CE81-3595-C91D-E31C-FD3536E14305}"/>
              </a:ext>
            </a:extLst>
          </p:cNvPr>
          <p:cNvSpPr txBox="1"/>
          <p:nvPr/>
        </p:nvSpPr>
        <p:spPr>
          <a:xfrm>
            <a:off x="2045500" y="4051975"/>
            <a:ext cx="11796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Vacuum Chamber</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7" name="Google Shape;567;p54">
            <a:extLst>
              <a:ext uri="{FF2B5EF4-FFF2-40B4-BE49-F238E27FC236}">
                <a16:creationId xmlns:a16="http://schemas.microsoft.com/office/drawing/2014/main" id="{9B7FAAC8-BF9E-5FF9-5FA3-51F826B18B7F}"/>
              </a:ext>
            </a:extLst>
          </p:cNvPr>
          <p:cNvSpPr txBox="1"/>
          <p:nvPr/>
        </p:nvSpPr>
        <p:spPr>
          <a:xfrm>
            <a:off x="1907325" y="2390900"/>
            <a:ext cx="16551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Superconducting Injection tube</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8" name="Google Shape;568;p54">
            <a:extLst>
              <a:ext uri="{FF2B5EF4-FFF2-40B4-BE49-F238E27FC236}">
                <a16:creationId xmlns:a16="http://schemas.microsoft.com/office/drawing/2014/main" id="{19EFB25B-BDE0-E934-2AE2-3375E7C3D2FC}"/>
              </a:ext>
            </a:extLst>
          </p:cNvPr>
          <p:cNvSpPr txBox="1"/>
          <p:nvPr/>
        </p:nvSpPr>
        <p:spPr>
          <a:xfrm>
            <a:off x="9122350" y="1294050"/>
            <a:ext cx="1179600" cy="2292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a:latin typeface="Times New Roman" panose="02020603050405020304" pitchFamily="18" charset="0"/>
                <a:cs typeface="Times New Roman" panose="02020603050405020304" pitchFamily="18" charset="0"/>
              </a:rPr>
              <a:t>Cryo shield</a:t>
            </a:r>
            <a:endParaRPr sz="1500">
              <a:solidFill>
                <a:srgbClr val="000000"/>
              </a:solidFill>
              <a:latin typeface="Times New Roman" panose="02020603050405020304" pitchFamily="18" charset="0"/>
              <a:cs typeface="Times New Roman" panose="02020603050405020304" pitchFamily="18" charset="0"/>
            </a:endParaRPr>
          </a:p>
        </p:txBody>
      </p:sp>
      <p:cxnSp>
        <p:nvCxnSpPr>
          <p:cNvPr id="9" name="Google Shape;569;p54">
            <a:extLst>
              <a:ext uri="{FF2B5EF4-FFF2-40B4-BE49-F238E27FC236}">
                <a16:creationId xmlns:a16="http://schemas.microsoft.com/office/drawing/2014/main" id="{9F4472C5-2B6E-F5A8-4B04-65AAB537F654}"/>
              </a:ext>
            </a:extLst>
          </p:cNvPr>
          <p:cNvCxnSpPr/>
          <p:nvPr/>
        </p:nvCxnSpPr>
        <p:spPr>
          <a:xfrm rot="10800000">
            <a:off x="3368125" y="1353125"/>
            <a:ext cx="4911900" cy="3798600"/>
          </a:xfrm>
          <a:prstGeom prst="straightConnector1">
            <a:avLst/>
          </a:prstGeom>
          <a:noFill/>
          <a:ln w="28575" cap="flat" cmpd="sng">
            <a:solidFill>
              <a:srgbClr val="A61C00"/>
            </a:solidFill>
            <a:prstDash val="dash"/>
            <a:round/>
            <a:headEnd type="none" w="med" len="med"/>
            <a:tailEnd type="stealth" w="med" len="med"/>
          </a:ln>
        </p:spPr>
      </p:cxnSp>
      <p:cxnSp>
        <p:nvCxnSpPr>
          <p:cNvPr id="10" name="Google Shape;570;p54">
            <a:extLst>
              <a:ext uri="{FF2B5EF4-FFF2-40B4-BE49-F238E27FC236}">
                <a16:creationId xmlns:a16="http://schemas.microsoft.com/office/drawing/2014/main" id="{6369F4CA-6DE5-E333-E72E-29356BD787A5}"/>
              </a:ext>
            </a:extLst>
          </p:cNvPr>
          <p:cNvCxnSpPr>
            <a:stCxn id="8" idx="1"/>
          </p:cNvCxnSpPr>
          <p:nvPr/>
        </p:nvCxnSpPr>
        <p:spPr>
          <a:xfrm rot="10800000">
            <a:off x="7917550" y="1397550"/>
            <a:ext cx="1204800" cy="11100"/>
          </a:xfrm>
          <a:prstGeom prst="straightConnector1">
            <a:avLst/>
          </a:prstGeom>
          <a:noFill/>
          <a:ln w="28575" cap="flat" cmpd="sng">
            <a:solidFill>
              <a:schemeClr val="dk1"/>
            </a:solidFill>
            <a:prstDash val="solid"/>
            <a:round/>
            <a:headEnd type="none" w="med" len="med"/>
            <a:tailEnd type="stealth" w="med" len="med"/>
          </a:ln>
        </p:spPr>
      </p:cxnSp>
      <p:cxnSp>
        <p:nvCxnSpPr>
          <p:cNvPr id="11" name="Google Shape;571;p54">
            <a:extLst>
              <a:ext uri="{FF2B5EF4-FFF2-40B4-BE49-F238E27FC236}">
                <a16:creationId xmlns:a16="http://schemas.microsoft.com/office/drawing/2014/main" id="{07490591-757F-4C13-1E8E-8CDFCC4153F4}"/>
              </a:ext>
            </a:extLst>
          </p:cNvPr>
          <p:cNvCxnSpPr/>
          <p:nvPr/>
        </p:nvCxnSpPr>
        <p:spPr>
          <a:xfrm rot="10800000" flipH="1">
            <a:off x="3300100" y="2002700"/>
            <a:ext cx="717300" cy="506100"/>
          </a:xfrm>
          <a:prstGeom prst="straightConnector1">
            <a:avLst/>
          </a:prstGeom>
          <a:noFill/>
          <a:ln w="28575" cap="flat" cmpd="sng">
            <a:solidFill>
              <a:schemeClr val="dk1"/>
            </a:solidFill>
            <a:prstDash val="solid"/>
            <a:round/>
            <a:headEnd type="none" w="med" len="med"/>
            <a:tailEnd type="stealth" w="med" len="med"/>
          </a:ln>
        </p:spPr>
      </p:cxnSp>
      <p:cxnSp>
        <p:nvCxnSpPr>
          <p:cNvPr id="12" name="Google Shape;572;p54">
            <a:extLst>
              <a:ext uri="{FF2B5EF4-FFF2-40B4-BE49-F238E27FC236}">
                <a16:creationId xmlns:a16="http://schemas.microsoft.com/office/drawing/2014/main" id="{9F5627CC-1249-4F11-4F60-BF679EF62198}"/>
              </a:ext>
            </a:extLst>
          </p:cNvPr>
          <p:cNvCxnSpPr/>
          <p:nvPr/>
        </p:nvCxnSpPr>
        <p:spPr>
          <a:xfrm rot="10800000" flipH="1">
            <a:off x="2858200" y="3146300"/>
            <a:ext cx="1087800" cy="1104600"/>
          </a:xfrm>
          <a:prstGeom prst="straightConnector1">
            <a:avLst/>
          </a:prstGeom>
          <a:noFill/>
          <a:ln w="28575" cap="flat" cmpd="sng">
            <a:solidFill>
              <a:schemeClr val="dk1"/>
            </a:solidFill>
            <a:prstDash val="solid"/>
            <a:round/>
            <a:headEnd type="none" w="med" len="med"/>
            <a:tailEnd type="stealth" w="med" len="med"/>
          </a:ln>
        </p:spPr>
      </p:cxnSp>
      <p:cxnSp>
        <p:nvCxnSpPr>
          <p:cNvPr id="13" name="Google Shape;573;p54">
            <a:extLst>
              <a:ext uri="{FF2B5EF4-FFF2-40B4-BE49-F238E27FC236}">
                <a16:creationId xmlns:a16="http://schemas.microsoft.com/office/drawing/2014/main" id="{CC8AD70D-BE39-852A-5CF7-F637C612CA08}"/>
              </a:ext>
            </a:extLst>
          </p:cNvPr>
          <p:cNvCxnSpPr/>
          <p:nvPr/>
        </p:nvCxnSpPr>
        <p:spPr>
          <a:xfrm flipH="1">
            <a:off x="8050525" y="3742400"/>
            <a:ext cx="1131300" cy="567900"/>
          </a:xfrm>
          <a:prstGeom prst="straightConnector1">
            <a:avLst/>
          </a:prstGeom>
          <a:noFill/>
          <a:ln w="28575" cap="flat" cmpd="sng">
            <a:solidFill>
              <a:schemeClr val="dk1"/>
            </a:solidFill>
            <a:prstDash val="solid"/>
            <a:round/>
            <a:headEnd type="none" w="med" len="med"/>
            <a:tailEnd type="stealth" w="med" len="med"/>
          </a:ln>
        </p:spPr>
      </p:cxnSp>
      <p:sp>
        <p:nvSpPr>
          <p:cNvPr id="14" name="Google Shape;574;p54">
            <a:extLst>
              <a:ext uri="{FF2B5EF4-FFF2-40B4-BE49-F238E27FC236}">
                <a16:creationId xmlns:a16="http://schemas.microsoft.com/office/drawing/2014/main" id="{31C3580C-DEAB-041B-F67E-E832D42AC128}"/>
              </a:ext>
            </a:extLst>
          </p:cNvPr>
          <p:cNvSpPr txBox="1"/>
          <p:nvPr/>
        </p:nvSpPr>
        <p:spPr>
          <a:xfrm>
            <a:off x="9331700" y="4344375"/>
            <a:ext cx="8148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Beam entrance</a:t>
            </a:r>
            <a:endParaRPr sz="1500" dirty="0">
              <a:solidFill>
                <a:srgbClr val="000000"/>
              </a:solidFill>
              <a:latin typeface="Times New Roman" panose="02020603050405020304" pitchFamily="18" charset="0"/>
              <a:cs typeface="Times New Roman" panose="02020603050405020304" pitchFamily="18" charset="0"/>
            </a:endParaRPr>
          </a:p>
        </p:txBody>
      </p:sp>
      <p:cxnSp>
        <p:nvCxnSpPr>
          <p:cNvPr id="15" name="Google Shape;575;p54">
            <a:extLst>
              <a:ext uri="{FF2B5EF4-FFF2-40B4-BE49-F238E27FC236}">
                <a16:creationId xmlns:a16="http://schemas.microsoft.com/office/drawing/2014/main" id="{6485999E-6F2C-D3E0-8A35-2F4CFE68AAF1}"/>
              </a:ext>
            </a:extLst>
          </p:cNvPr>
          <p:cNvCxnSpPr>
            <a:stCxn id="14" idx="1"/>
          </p:cNvCxnSpPr>
          <p:nvPr/>
        </p:nvCxnSpPr>
        <p:spPr>
          <a:xfrm flipH="1">
            <a:off x="8212100" y="4564725"/>
            <a:ext cx="1119600" cy="340500"/>
          </a:xfrm>
          <a:prstGeom prst="straightConnector1">
            <a:avLst/>
          </a:prstGeom>
          <a:noFill/>
          <a:ln w="28575" cap="flat" cmpd="sng">
            <a:solidFill>
              <a:schemeClr val="dk1"/>
            </a:solidFill>
            <a:prstDash val="solid"/>
            <a:round/>
            <a:headEnd type="none" w="med" len="med"/>
            <a:tailEnd type="stealth" w="med" len="med"/>
          </a:ln>
        </p:spPr>
      </p:cxnSp>
      <p:sp>
        <p:nvSpPr>
          <p:cNvPr id="16" name="Google Shape;576;p54">
            <a:extLst>
              <a:ext uri="{FF2B5EF4-FFF2-40B4-BE49-F238E27FC236}">
                <a16:creationId xmlns:a16="http://schemas.microsoft.com/office/drawing/2014/main" id="{6E7132BA-7081-CB91-3C0E-BE7E00C67D80}"/>
              </a:ext>
            </a:extLst>
          </p:cNvPr>
          <p:cNvSpPr txBox="1"/>
          <p:nvPr/>
        </p:nvSpPr>
        <p:spPr>
          <a:xfrm>
            <a:off x="2282875" y="4888400"/>
            <a:ext cx="1994400" cy="6078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Flange for beam monitors feed-throughs</a:t>
            </a:r>
            <a:endParaRPr sz="1500" dirty="0">
              <a:solidFill>
                <a:srgbClr val="000000"/>
              </a:solidFill>
              <a:latin typeface="Times New Roman" panose="02020603050405020304" pitchFamily="18" charset="0"/>
              <a:cs typeface="Times New Roman" panose="02020603050405020304" pitchFamily="18" charset="0"/>
            </a:endParaRPr>
          </a:p>
        </p:txBody>
      </p:sp>
      <p:cxnSp>
        <p:nvCxnSpPr>
          <p:cNvPr id="17" name="Google Shape;577;p54">
            <a:extLst>
              <a:ext uri="{FF2B5EF4-FFF2-40B4-BE49-F238E27FC236}">
                <a16:creationId xmlns:a16="http://schemas.microsoft.com/office/drawing/2014/main" id="{F31840DA-6FAB-AE8C-DE82-D7F81D35DFA6}"/>
              </a:ext>
            </a:extLst>
          </p:cNvPr>
          <p:cNvCxnSpPr/>
          <p:nvPr/>
        </p:nvCxnSpPr>
        <p:spPr>
          <a:xfrm rot="10800000" flipH="1">
            <a:off x="3711625" y="4233825"/>
            <a:ext cx="1084200" cy="883200"/>
          </a:xfrm>
          <a:prstGeom prst="straightConnector1">
            <a:avLst/>
          </a:prstGeom>
          <a:noFill/>
          <a:ln w="28575" cap="flat" cmpd="sng">
            <a:solidFill>
              <a:schemeClr val="dk1"/>
            </a:solidFill>
            <a:prstDash val="solid"/>
            <a:round/>
            <a:headEnd type="none" w="med" len="med"/>
            <a:tailEnd type="stealth" w="med" len="med"/>
          </a:ln>
        </p:spPr>
      </p:cxnSp>
      <p:sp>
        <p:nvSpPr>
          <p:cNvPr id="18" name="Google Shape;578;p54">
            <a:extLst>
              <a:ext uri="{FF2B5EF4-FFF2-40B4-BE49-F238E27FC236}">
                <a16:creationId xmlns:a16="http://schemas.microsoft.com/office/drawing/2014/main" id="{0C05748B-9830-0E40-9A8B-AFAD20282772}"/>
              </a:ext>
            </a:extLst>
          </p:cNvPr>
          <p:cNvSpPr txBox="1"/>
          <p:nvPr/>
        </p:nvSpPr>
        <p:spPr>
          <a:xfrm rot="2020148">
            <a:off x="6752452" y="4095957"/>
            <a:ext cx="227815" cy="229147"/>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b="1" i="1">
                <a:solidFill>
                  <a:srgbClr val="CC0000"/>
                </a:solidFill>
                <a:latin typeface="Times New Roman" panose="02020603050405020304" pitchFamily="18" charset="0"/>
                <a:cs typeface="Times New Roman" panose="02020603050405020304" pitchFamily="18" charset="0"/>
              </a:rPr>
              <a:t>μ</a:t>
            </a:r>
            <a:r>
              <a:rPr lang="en" sz="1500" b="1" i="1" baseline="30000">
                <a:solidFill>
                  <a:srgbClr val="CC0000"/>
                </a:solidFill>
                <a:latin typeface="Times New Roman" panose="02020603050405020304" pitchFamily="18" charset="0"/>
                <a:cs typeface="Times New Roman" panose="02020603050405020304" pitchFamily="18" charset="0"/>
              </a:rPr>
              <a:t>+</a:t>
            </a:r>
            <a:endParaRPr sz="1500" b="1" i="1">
              <a:solidFill>
                <a:srgbClr val="CC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1735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776F2-CA37-39E9-D79B-2BB067ADE729}"/>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E3C3B92F-3690-2941-EB35-F3C8D4D05D01}"/>
              </a:ext>
            </a:extLst>
          </p:cNvPr>
          <p:cNvSpPr>
            <a:spLocks noGrp="1"/>
          </p:cNvSpPr>
          <p:nvPr>
            <p:ph type="body" sz="quarter" idx="10"/>
          </p:nvPr>
        </p:nvSpPr>
        <p:spPr>
          <a:xfrm>
            <a:off x="554673" y="320192"/>
            <a:ext cx="8221027" cy="436562"/>
          </a:xfrm>
        </p:spPr>
        <p:txBody>
          <a:bodyPr/>
          <a:lstStyle/>
          <a:p>
            <a:r>
              <a:rPr lang="en" dirty="0"/>
              <a:t>The Experiment – Super Conducting Channel</a:t>
            </a:r>
            <a:endParaRPr lang="zh-CN" altLang="en-US" dirty="0"/>
          </a:p>
        </p:txBody>
      </p:sp>
      <p:pic>
        <p:nvPicPr>
          <p:cNvPr id="2" name="Picture 1">
            <a:extLst>
              <a:ext uri="{FF2B5EF4-FFF2-40B4-BE49-F238E27FC236}">
                <a16:creationId xmlns:a16="http://schemas.microsoft.com/office/drawing/2014/main" id="{94AA35F7-D6A3-17BD-6C79-41351CD4ABC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282550" y="1044044"/>
            <a:ext cx="2300505" cy="5112233"/>
          </a:xfrm>
          <a:prstGeom prst="rect">
            <a:avLst/>
          </a:prstGeom>
        </p:spPr>
      </p:pic>
      <p:pic>
        <p:nvPicPr>
          <p:cNvPr id="19" name="Picture 18">
            <a:extLst>
              <a:ext uri="{FF2B5EF4-FFF2-40B4-BE49-F238E27FC236}">
                <a16:creationId xmlns:a16="http://schemas.microsoft.com/office/drawing/2014/main" id="{0FAFBC8B-1BBF-2F94-51B3-AF6C77E72D3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9959" y="4101323"/>
            <a:ext cx="4445924" cy="1712633"/>
          </a:xfrm>
          <a:prstGeom prst="rect">
            <a:avLst/>
          </a:prstGeom>
        </p:spPr>
      </p:pic>
      <p:pic>
        <p:nvPicPr>
          <p:cNvPr id="20" name="Picture 19" descr="A roll of paper on a white surface&#10;&#10;AI-generated content may be incorrect.">
            <a:extLst>
              <a:ext uri="{FF2B5EF4-FFF2-40B4-BE49-F238E27FC236}">
                <a16:creationId xmlns:a16="http://schemas.microsoft.com/office/drawing/2014/main" id="{C0B64B5D-9D6C-0CCF-5AFF-739F1126829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rot="5400000">
            <a:off x="5362421" y="3470810"/>
            <a:ext cx="2153591" cy="3217343"/>
          </a:xfrm>
          <a:prstGeom prst="rect">
            <a:avLst/>
          </a:prstGeom>
        </p:spPr>
      </p:pic>
      <p:sp>
        <p:nvSpPr>
          <p:cNvPr id="21" name="TextBox 20">
            <a:extLst>
              <a:ext uri="{FF2B5EF4-FFF2-40B4-BE49-F238E27FC236}">
                <a16:creationId xmlns:a16="http://schemas.microsoft.com/office/drawing/2014/main" id="{83A4DCBC-50D4-17FC-186F-E15ECB482E5A}"/>
              </a:ext>
            </a:extLst>
          </p:cNvPr>
          <p:cNvSpPr txBox="1"/>
          <p:nvPr/>
        </p:nvSpPr>
        <p:spPr>
          <a:xfrm>
            <a:off x="1608945" y="1044044"/>
            <a:ext cx="4887525" cy="2800767"/>
          </a:xfrm>
          <a:prstGeom prst="rect">
            <a:avLst/>
          </a:prstGeom>
          <a:noFill/>
        </p:spPr>
        <p:txBody>
          <a:bodyPr wrap="square" rtlCol="0">
            <a:spAutoFit/>
          </a:bodyPr>
          <a:lstStyle/>
          <a:p>
            <a:r>
              <a:rPr lang="en-GB" sz="1600" b="1" dirty="0">
                <a:latin typeface="Times New Roman" panose="02020603050405020304" pitchFamily="18" charset="0"/>
                <a:cs typeface="Times New Roman" panose="02020603050405020304" pitchFamily="18" charset="0"/>
              </a:rPr>
              <a:t>Bending the </a:t>
            </a:r>
            <a:r>
              <a:rPr lang="en-GB" sz="1600" b="1" dirty="0" err="1">
                <a:latin typeface="Times New Roman" panose="02020603050405020304" pitchFamily="18" charset="0"/>
                <a:cs typeface="Times New Roman" panose="02020603050405020304" pitchFamily="18" charset="0"/>
              </a:rPr>
              <a:t>NbTi</a:t>
            </a:r>
            <a:r>
              <a:rPr lang="en-GB" sz="1600" b="1" dirty="0">
                <a:latin typeface="Times New Roman" panose="02020603050405020304" pitchFamily="18" charset="0"/>
                <a:cs typeface="Times New Roman" panose="02020603050405020304" pitchFamily="18" charset="0"/>
              </a:rPr>
              <a:t>/Nb/Cu sheets </a:t>
            </a:r>
            <a:endParaRPr lang="de-CH" sz="1600" b="0" i="0" u="none" strike="noStrike" dirty="0">
              <a:solidFill>
                <a:srgbClr val="474747"/>
              </a:solidFill>
              <a:effectLst/>
              <a:latin typeface="Times New Roman" panose="02020603050405020304" pitchFamily="18" charset="0"/>
              <a:cs typeface="Times New Roman" panose="02020603050405020304" pitchFamily="18" charset="0"/>
            </a:endParaRPr>
          </a:p>
          <a:p>
            <a:endParaRPr lang="de-CH" sz="1600" dirty="0">
              <a:solidFill>
                <a:srgbClr val="474747"/>
              </a:solidFill>
              <a:latin typeface="Times New Roman" panose="02020603050405020304" pitchFamily="18" charset="0"/>
              <a:cs typeface="Times New Roman" panose="02020603050405020304" pitchFamily="18" charset="0"/>
            </a:endParaRPr>
          </a:p>
          <a:p>
            <a:r>
              <a:rPr lang="de-CH" sz="1600" b="0" i="0" u="none" strike="noStrike" dirty="0">
                <a:solidFill>
                  <a:srgbClr val="474747"/>
                </a:solidFill>
                <a:effectLst/>
                <a:latin typeface="Times New Roman" panose="02020603050405020304" pitchFamily="18" charset="0"/>
                <a:cs typeface="Times New Roman" panose="02020603050405020304" pitchFamily="18" charset="0"/>
              </a:rPr>
              <a:t>✅ Sheets @PSI</a:t>
            </a:r>
          </a:p>
          <a:p>
            <a:r>
              <a:rPr lang="de-CH" sz="1600" b="0" i="0" u="none" strike="noStrike" dirty="0">
                <a:solidFill>
                  <a:srgbClr val="474747"/>
                </a:solidFill>
                <a:effectLst/>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Initial tests with steel sheets</a:t>
            </a:r>
          </a:p>
          <a:p>
            <a:r>
              <a:rPr lang="de-CH" sz="1600" b="0" i="0" u="none" strike="noStrike" dirty="0">
                <a:solidFill>
                  <a:srgbClr val="474747"/>
                </a:solidFill>
                <a:effectLst/>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Tested to shield up to ~3.1T @CERN </a:t>
            </a:r>
          </a:p>
          <a:p>
            <a:pPr lvl="1"/>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NbTi</a:t>
            </a:r>
            <a:r>
              <a:rPr lang="en-US" sz="1600" i="1" dirty="0">
                <a:latin typeface="Times New Roman" panose="02020603050405020304" pitchFamily="18" charset="0"/>
                <a:cs typeface="Times New Roman" panose="02020603050405020304" pitchFamily="18" charset="0"/>
              </a:rPr>
              <a:t>/Nb/Cu multilayer shield for the superconducting shield 	(</a:t>
            </a:r>
            <a:r>
              <a:rPr lang="en-US" sz="1600" i="1" dirty="0" err="1">
                <a:latin typeface="Times New Roman" panose="02020603050405020304" pitchFamily="18" charset="0"/>
                <a:cs typeface="Times New Roman" panose="02020603050405020304" pitchFamily="18" charset="0"/>
              </a:rPr>
              <a:t>SuShi</a:t>
            </a:r>
            <a:r>
              <a:rPr lang="en-US" sz="1600" i="1" dirty="0">
                <a:latin typeface="Times New Roman" panose="02020603050405020304" pitchFamily="18" charset="0"/>
                <a:cs typeface="Times New Roman" panose="02020603050405020304" pitchFamily="18" charset="0"/>
              </a:rPr>
              <a:t>) septum </a:t>
            </a:r>
          </a:p>
          <a:p>
            <a:pPr lvl="1"/>
            <a:r>
              <a:rPr lang="en-US" sz="1600" i="1" dirty="0">
                <a:latin typeface="Times New Roman" panose="02020603050405020304" pitchFamily="18" charset="0"/>
                <a:cs typeface="Times New Roman" panose="02020603050405020304" pitchFamily="18" charset="0"/>
              </a:rPr>
              <a:t>	D. Barna et al.</a:t>
            </a:r>
          </a:p>
          <a:p>
            <a:r>
              <a:rPr lang="en-US" sz="1600" i="1" dirty="0">
                <a:latin typeface="Times New Roman" panose="02020603050405020304" pitchFamily="18" charset="0"/>
                <a:cs typeface="Times New Roman" panose="02020603050405020304" pitchFamily="18" charset="0"/>
              </a:rPr>
              <a:t>          	https://arxiv.org/abs/1809.04330</a:t>
            </a:r>
            <a:endParaRPr lang="en-US" sz="1600" dirty="0">
              <a:latin typeface="Times New Roman" panose="02020603050405020304" pitchFamily="18" charset="0"/>
              <a:cs typeface="Times New Roman" panose="02020603050405020304" pitchFamily="18" charset="0"/>
            </a:endParaRPr>
          </a:p>
          <a:p>
            <a:r>
              <a:rPr lang="de-CH" sz="1600" b="0" i="0" u="none" strike="noStrike" dirty="0">
                <a:solidFill>
                  <a:srgbClr val="474747"/>
                </a:solidFill>
                <a:effectLst/>
                <a:latin typeface="Times New Roman" panose="02020603050405020304" pitchFamily="18" charset="0"/>
                <a:cs typeface="Times New Roman" panose="02020603050405020304" pitchFamily="18" charset="0"/>
              </a:rPr>
              <a:t>✅ /❌ </a:t>
            </a:r>
            <a:r>
              <a:rPr lang="en-US" sz="1600" dirty="0">
                <a:latin typeface="Times New Roman" panose="02020603050405020304" pitchFamily="18" charset="0"/>
                <a:cs typeface="Times New Roman" panose="02020603050405020304" pitchFamily="18" charset="0"/>
              </a:rPr>
              <a:t>Holder design</a:t>
            </a:r>
          </a:p>
          <a:p>
            <a:r>
              <a:rPr lang="de-CH" sz="1600" b="0" i="0" u="none" strike="noStrike" dirty="0">
                <a:solidFill>
                  <a:srgbClr val="474747"/>
                </a:solidFill>
                <a:effectLst/>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 Formed sheets</a:t>
            </a:r>
          </a:p>
        </p:txBody>
      </p:sp>
    </p:spTree>
    <p:extLst>
      <p:ext uri="{BB962C8B-B14F-4D97-AF65-F5344CB8AC3E}">
        <p14:creationId xmlns:p14="http://schemas.microsoft.com/office/powerpoint/2010/main" val="317787145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5EA230-8B16-C5B9-3E73-B10DF303B673}"/>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E7800AE3-54E2-C94F-CDFD-BB4F575F4B1E}"/>
              </a:ext>
            </a:extLst>
          </p:cNvPr>
          <p:cNvSpPr>
            <a:spLocks noGrp="1"/>
          </p:cNvSpPr>
          <p:nvPr>
            <p:ph type="body" sz="quarter" idx="10"/>
          </p:nvPr>
        </p:nvSpPr>
        <p:spPr>
          <a:xfrm>
            <a:off x="554673" y="320192"/>
            <a:ext cx="9434454" cy="436562"/>
          </a:xfrm>
        </p:spPr>
        <p:txBody>
          <a:bodyPr/>
          <a:lstStyle/>
          <a:p>
            <a:r>
              <a:rPr lang="en" dirty="0"/>
              <a:t>The </a:t>
            </a:r>
            <a:r>
              <a:rPr lang="en" altLang="en-US" dirty="0"/>
              <a:t>Experiment - </a:t>
            </a:r>
            <a:r>
              <a:rPr lang="en-GB" altLang="en-US" dirty="0" err="1"/>
              <a:t>CHeT</a:t>
            </a:r>
            <a:r>
              <a:rPr lang="en-GB" altLang="en-US" dirty="0"/>
              <a:t> (tracker) cylinders prototype</a:t>
            </a:r>
            <a:endParaRPr lang="zh-CN" altLang="en-US" dirty="0"/>
          </a:p>
        </p:txBody>
      </p:sp>
      <p:pic>
        <p:nvPicPr>
          <p:cNvPr id="2" name="object 3">
            <a:extLst>
              <a:ext uri="{FF2B5EF4-FFF2-40B4-BE49-F238E27FC236}">
                <a16:creationId xmlns:a16="http://schemas.microsoft.com/office/drawing/2014/main" id="{CA2C28FF-43A5-0D72-5381-281AA3CD3EA3}"/>
              </a:ext>
            </a:extLst>
          </p:cNvPr>
          <p:cNvPicPr/>
          <p:nvPr/>
        </p:nvPicPr>
        <p:blipFill>
          <a:blip r:embed="rId3" cstate="print">
            <a:extLst>
              <a:ext uri="{28A0092B-C50C-407E-A947-70E740481C1C}">
                <a14:useLocalDpi xmlns:a14="http://schemas.microsoft.com/office/drawing/2010/main"/>
              </a:ext>
            </a:extLst>
          </a:blip>
          <a:stretch>
            <a:fillRect/>
          </a:stretch>
        </p:blipFill>
        <p:spPr>
          <a:xfrm>
            <a:off x="2787900" y="1020719"/>
            <a:ext cx="3087623" cy="3107054"/>
          </a:xfrm>
          <a:prstGeom prst="rect">
            <a:avLst/>
          </a:prstGeom>
        </p:spPr>
      </p:pic>
      <p:pic>
        <p:nvPicPr>
          <p:cNvPr id="3" name="object 4">
            <a:extLst>
              <a:ext uri="{FF2B5EF4-FFF2-40B4-BE49-F238E27FC236}">
                <a16:creationId xmlns:a16="http://schemas.microsoft.com/office/drawing/2014/main" id="{1434A8ED-680D-8B55-1C19-5CEC96C6326B}"/>
              </a:ext>
            </a:extLst>
          </p:cNvPr>
          <p:cNvPicPr/>
          <p:nvPr/>
        </p:nvPicPr>
        <p:blipFill>
          <a:blip r:embed="rId4" cstate="print">
            <a:extLst>
              <a:ext uri="{28A0092B-C50C-407E-A947-70E740481C1C}">
                <a14:useLocalDpi xmlns:a14="http://schemas.microsoft.com/office/drawing/2010/main"/>
              </a:ext>
            </a:extLst>
          </a:blip>
          <a:stretch>
            <a:fillRect/>
          </a:stretch>
        </p:blipFill>
        <p:spPr>
          <a:xfrm>
            <a:off x="5999761" y="1020719"/>
            <a:ext cx="2899315" cy="3107054"/>
          </a:xfrm>
          <a:prstGeom prst="rect">
            <a:avLst/>
          </a:prstGeom>
        </p:spPr>
      </p:pic>
      <p:pic>
        <p:nvPicPr>
          <p:cNvPr id="5" name="object 5">
            <a:extLst>
              <a:ext uri="{FF2B5EF4-FFF2-40B4-BE49-F238E27FC236}">
                <a16:creationId xmlns:a16="http://schemas.microsoft.com/office/drawing/2014/main" id="{CF83A1A1-6197-8071-8D80-96E5C4CAAB19}"/>
              </a:ext>
            </a:extLst>
          </p:cNvPr>
          <p:cNvPicPr/>
          <p:nvPr/>
        </p:nvPicPr>
        <p:blipFill>
          <a:blip r:embed="rId5" cstate="print">
            <a:extLst>
              <a:ext uri="{28A0092B-C50C-407E-A947-70E740481C1C}">
                <a14:useLocalDpi xmlns:a14="http://schemas.microsoft.com/office/drawing/2010/main"/>
              </a:ext>
            </a:extLst>
          </a:blip>
          <a:stretch>
            <a:fillRect/>
          </a:stretch>
        </p:blipFill>
        <p:spPr>
          <a:xfrm>
            <a:off x="9023314" y="1020719"/>
            <a:ext cx="2625185" cy="4400930"/>
          </a:xfrm>
          <a:prstGeom prst="rect">
            <a:avLst/>
          </a:prstGeom>
        </p:spPr>
      </p:pic>
      <p:sp>
        <p:nvSpPr>
          <p:cNvPr id="8" name="TextBox 7">
            <a:extLst>
              <a:ext uri="{FF2B5EF4-FFF2-40B4-BE49-F238E27FC236}">
                <a16:creationId xmlns:a16="http://schemas.microsoft.com/office/drawing/2014/main" id="{6F04DE28-B42E-899C-3884-03E62113820A}"/>
              </a:ext>
            </a:extLst>
          </p:cNvPr>
          <p:cNvSpPr txBox="1"/>
          <p:nvPr/>
        </p:nvSpPr>
        <p:spPr>
          <a:xfrm>
            <a:off x="909884" y="4267621"/>
            <a:ext cx="6843654" cy="1569660"/>
          </a:xfrm>
          <a:prstGeom prst="rect">
            <a:avLst/>
          </a:prstGeom>
          <a:noFill/>
        </p:spPr>
        <p:txBody>
          <a:bodyPr wrap="square">
            <a:spAutoFit/>
          </a:bodyPr>
          <a:lstStyle/>
          <a:p>
            <a:pPr marL="285750" indent="-285750">
              <a:buFont typeface="Arial" panose="020B0604020202020204" pitchFamily="34" charset="0"/>
              <a:buChar char="•"/>
            </a:pPr>
            <a:r>
              <a:rPr lang="en-GB" sz="1600" b="1" dirty="0">
                <a:latin typeface="Times New Roman" panose="02020603050405020304" pitchFamily="18" charset="0"/>
                <a:cs typeface="Times New Roman" panose="02020603050405020304" pitchFamily="18" charset="0"/>
              </a:rPr>
              <a:t>Developed by INFN PISA</a:t>
            </a:r>
          </a:p>
          <a:p>
            <a:pPr marL="285750" indent="-285750">
              <a:buFont typeface="Arial" panose="020B0604020202020204" pitchFamily="34" charset="0"/>
              <a:buChar char="•"/>
            </a:pPr>
            <a:r>
              <a:rPr lang="en-GB" sz="1600" b="1" dirty="0">
                <a:latin typeface="Times New Roman" panose="02020603050405020304" pitchFamily="18" charset="0"/>
                <a:cs typeface="Times New Roman" panose="02020603050405020304" pitchFamily="18" charset="0"/>
              </a:rPr>
              <a:t>Measure the direction and momentum of decay positrons </a:t>
            </a:r>
            <a:endParaRPr lang="en-GB" sz="1600" dirty="0">
              <a:latin typeface="Times New Roman" panose="02020603050405020304" pitchFamily="18" charset="0"/>
              <a:cs typeface="Times New Roman" panose="02020603050405020304" pitchFamily="18" charset="0"/>
            </a:endParaRPr>
          </a:p>
          <a:p>
            <a:pPr marL="285750" indent="-285750">
              <a:buFont typeface="Arial" panose="020B0604020202020204" pitchFamily="34" charset="0"/>
              <a:buChar char="•"/>
            </a:pPr>
            <a:r>
              <a:rPr lang="en-GB" sz="1600" dirty="0">
                <a:latin typeface="Times New Roman" panose="02020603050405020304" pitchFamily="18" charset="0"/>
                <a:cs typeface="Times New Roman" panose="02020603050405020304" pitchFamily="18" charset="0"/>
              </a:rPr>
              <a:t>Requirements </a:t>
            </a:r>
          </a:p>
          <a:p>
            <a:pPr marL="742950" lvl="1" indent="-285750">
              <a:buFont typeface="Courier New" panose="02070309020205020404" pitchFamily="49" charset="0"/>
              <a:buChar char="o"/>
            </a:pPr>
            <a:r>
              <a:rPr lang="en-GB" sz="1600" dirty="0">
                <a:latin typeface="Times New Roman" panose="02020603050405020304" pitchFamily="18" charset="0"/>
                <a:cs typeface="Times New Roman" panose="02020603050405020304" pitchFamily="18" charset="0"/>
              </a:rPr>
              <a:t>Momentum resolution: a </a:t>
            </a:r>
            <a:r>
              <a:rPr lang="en-GB" sz="1600" b="1" dirty="0">
                <a:latin typeface="Times New Roman" panose="02020603050405020304" pitchFamily="18" charset="0"/>
                <a:cs typeface="Times New Roman" panose="02020603050405020304" pitchFamily="18" charset="0"/>
              </a:rPr>
              <a:t>few MeV</a:t>
            </a:r>
          </a:p>
          <a:p>
            <a:pPr marL="742950" lvl="1" indent="-285750">
              <a:buFont typeface="Courier New" panose="02070309020205020404" pitchFamily="49" charset="0"/>
              <a:buChar char="o"/>
            </a:pPr>
            <a:r>
              <a:rPr lang="en-GB" sz="1600" dirty="0">
                <a:latin typeface="Times New Roman" panose="02020603050405020304" pitchFamily="18" charset="0"/>
                <a:cs typeface="Times New Roman" panose="02020603050405020304" pitchFamily="18" charset="0"/>
              </a:rPr>
              <a:t>Single hit resolution in transverse plane: </a:t>
            </a:r>
            <a:r>
              <a:rPr lang="en-GB" sz="1600" b="1" dirty="0">
                <a:latin typeface="Times New Roman" panose="02020603050405020304" pitchFamily="18" charset="0"/>
                <a:cs typeface="Times New Roman" panose="02020603050405020304" pitchFamily="18" charset="0"/>
              </a:rPr>
              <a:t>~ 1 mm</a:t>
            </a:r>
          </a:p>
          <a:p>
            <a:pPr marL="742950" lvl="1" indent="-285750">
              <a:buFont typeface="Courier New" panose="02070309020205020404" pitchFamily="49" charset="0"/>
              <a:buChar char="o"/>
            </a:pPr>
            <a:r>
              <a:rPr lang="en-GB" sz="1600" dirty="0">
                <a:latin typeface="Times New Roman" panose="02020603050405020304" pitchFamily="18" charset="0"/>
                <a:cs typeface="Times New Roman" panose="02020603050405020304" pitchFamily="18" charset="0"/>
              </a:rPr>
              <a:t>Timing resolution: </a:t>
            </a:r>
            <a:r>
              <a:rPr lang="en-GB" sz="1600" b="1" dirty="0">
                <a:latin typeface="Times New Roman" panose="02020603050405020304" pitchFamily="18" charset="0"/>
                <a:cs typeface="Times New Roman" panose="02020603050405020304" pitchFamily="18" charset="0"/>
              </a:rPr>
              <a:t>&lt;1 ns </a:t>
            </a:r>
            <a:r>
              <a:rPr lang="en-GB" sz="1600" dirty="0">
                <a:latin typeface="Times New Roman" panose="02020603050405020304" pitchFamily="18" charset="0"/>
                <a:cs typeface="Times New Roman" panose="02020603050405020304" pitchFamily="18" charset="0"/>
              </a:rPr>
              <a:t>(1 circle in the transverse plane takes ≥0.6 ns) </a:t>
            </a:r>
          </a:p>
        </p:txBody>
      </p:sp>
      <p:pic>
        <p:nvPicPr>
          <p:cNvPr id="10" name="Picture 9">
            <a:extLst>
              <a:ext uri="{FF2B5EF4-FFF2-40B4-BE49-F238E27FC236}">
                <a16:creationId xmlns:a16="http://schemas.microsoft.com/office/drawing/2014/main" id="{EBF9794A-233E-00D8-D7F2-29EDB58BA79D}"/>
              </a:ext>
            </a:extLst>
          </p:cNvPr>
          <p:cNvPicPr>
            <a:picLocks noChangeAspect="1"/>
          </p:cNvPicPr>
          <p:nvPr/>
        </p:nvPicPr>
        <p:blipFill>
          <a:blip r:embed="rId6"/>
          <a:stretch>
            <a:fillRect/>
          </a:stretch>
        </p:blipFill>
        <p:spPr>
          <a:xfrm>
            <a:off x="202626" y="1503154"/>
            <a:ext cx="2507674" cy="2142184"/>
          </a:xfrm>
          <a:prstGeom prst="rect">
            <a:avLst/>
          </a:prstGeom>
        </p:spPr>
      </p:pic>
    </p:spTree>
    <p:extLst>
      <p:ext uri="{BB962C8B-B14F-4D97-AF65-F5344CB8AC3E}">
        <p14:creationId xmlns:p14="http://schemas.microsoft.com/office/powerpoint/2010/main" val="4259314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16410A-004E-F2AA-2AD5-8596D13B2827}"/>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E17943C0-F04F-65BF-9D2C-59CEF5A0C40E}"/>
              </a:ext>
            </a:extLst>
          </p:cNvPr>
          <p:cNvSpPr>
            <a:spLocks noGrp="1"/>
          </p:cNvSpPr>
          <p:nvPr>
            <p:ph type="body" sz="quarter" idx="10"/>
          </p:nvPr>
        </p:nvSpPr>
        <p:spPr>
          <a:xfrm>
            <a:off x="554673" y="320192"/>
            <a:ext cx="9434454" cy="436562"/>
          </a:xfrm>
        </p:spPr>
        <p:txBody>
          <a:bodyPr/>
          <a:lstStyle/>
          <a:p>
            <a:r>
              <a:rPr lang="en" dirty="0"/>
              <a:t>The </a:t>
            </a:r>
            <a:r>
              <a:rPr lang="en" altLang="en-US" dirty="0"/>
              <a:t>Experiment - </a:t>
            </a:r>
            <a:r>
              <a:rPr lang="en-GB" altLang="en-US" dirty="0"/>
              <a:t>Sensitivity</a:t>
            </a:r>
            <a:endParaRPr lang="zh-CN" altLang="en-US" dirty="0"/>
          </a:p>
        </p:txBody>
      </p:sp>
      <p:pic>
        <p:nvPicPr>
          <p:cNvPr id="6" name="Picture 5">
            <a:extLst>
              <a:ext uri="{FF2B5EF4-FFF2-40B4-BE49-F238E27FC236}">
                <a16:creationId xmlns:a16="http://schemas.microsoft.com/office/drawing/2014/main" id="{1C376DF4-285D-58CD-94EB-927B43BC8FCE}"/>
              </a:ext>
            </a:extLst>
          </p:cNvPr>
          <p:cNvPicPr>
            <a:picLocks noChangeAspect="1"/>
          </p:cNvPicPr>
          <p:nvPr/>
        </p:nvPicPr>
        <p:blipFill>
          <a:blip r:embed="rId3"/>
          <a:stretch>
            <a:fillRect/>
          </a:stretch>
        </p:blipFill>
        <p:spPr>
          <a:xfrm>
            <a:off x="1531050" y="1005315"/>
            <a:ext cx="9129900" cy="4847370"/>
          </a:xfrm>
          <a:prstGeom prst="rect">
            <a:avLst/>
          </a:prstGeom>
        </p:spPr>
      </p:pic>
    </p:spTree>
    <p:extLst>
      <p:ext uri="{BB962C8B-B14F-4D97-AF65-F5344CB8AC3E}">
        <p14:creationId xmlns:p14="http://schemas.microsoft.com/office/powerpoint/2010/main" val="13537783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CC7F34-A89A-5D37-8D57-373D963FCBD0}"/>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18891727-BD0A-6C80-D07A-7F0D23C2C7E7}"/>
              </a:ext>
            </a:extLst>
          </p:cNvPr>
          <p:cNvSpPr>
            <a:spLocks noGrp="1"/>
          </p:cNvSpPr>
          <p:nvPr>
            <p:ph type="body" sz="quarter" idx="10"/>
          </p:nvPr>
        </p:nvSpPr>
        <p:spPr>
          <a:xfrm>
            <a:off x="554673" y="320192"/>
            <a:ext cx="9434454" cy="436562"/>
          </a:xfrm>
        </p:spPr>
        <p:txBody>
          <a:bodyPr/>
          <a:lstStyle/>
          <a:p>
            <a:r>
              <a:rPr lang="en" dirty="0"/>
              <a:t>The </a:t>
            </a:r>
            <a:r>
              <a:rPr lang="en" altLang="en-US" dirty="0"/>
              <a:t>Experiment – </a:t>
            </a:r>
            <a:r>
              <a:rPr lang="en-GB" altLang="en-US" dirty="0"/>
              <a:t>Magnetic field</a:t>
            </a:r>
            <a:endParaRPr lang="zh-CN" altLang="en-US" dirty="0"/>
          </a:p>
        </p:txBody>
      </p:sp>
      <p:pic>
        <p:nvPicPr>
          <p:cNvPr id="2" name="Picture 1">
            <a:extLst>
              <a:ext uri="{FF2B5EF4-FFF2-40B4-BE49-F238E27FC236}">
                <a16:creationId xmlns:a16="http://schemas.microsoft.com/office/drawing/2014/main" id="{D52F1717-C449-5D67-C8CF-D6EF3773CB46}"/>
              </a:ext>
            </a:extLst>
          </p:cNvPr>
          <p:cNvPicPr>
            <a:picLocks noChangeAspect="1"/>
          </p:cNvPicPr>
          <p:nvPr/>
        </p:nvPicPr>
        <p:blipFill>
          <a:blip r:embed="rId3"/>
          <a:stretch>
            <a:fillRect/>
          </a:stretch>
        </p:blipFill>
        <p:spPr>
          <a:xfrm>
            <a:off x="889700" y="1033999"/>
            <a:ext cx="10412600" cy="4790001"/>
          </a:xfrm>
          <a:prstGeom prst="rect">
            <a:avLst/>
          </a:prstGeom>
        </p:spPr>
      </p:pic>
    </p:spTree>
    <p:extLst>
      <p:ext uri="{BB962C8B-B14F-4D97-AF65-F5344CB8AC3E}">
        <p14:creationId xmlns:p14="http://schemas.microsoft.com/office/powerpoint/2010/main" val="35262486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39B620-9AF6-C548-8F0F-27A04019A525}"/>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52DC5817-DF6A-76AA-9596-6D33F0BC922D}"/>
              </a:ext>
            </a:extLst>
          </p:cNvPr>
          <p:cNvSpPr>
            <a:spLocks noGrp="1"/>
          </p:cNvSpPr>
          <p:nvPr>
            <p:ph type="body" sz="quarter" idx="10"/>
          </p:nvPr>
        </p:nvSpPr>
        <p:spPr>
          <a:xfrm>
            <a:off x="554673" y="320192"/>
            <a:ext cx="7069285" cy="436562"/>
          </a:xfrm>
        </p:spPr>
        <p:txBody>
          <a:bodyPr/>
          <a:lstStyle/>
          <a:p>
            <a:r>
              <a:rPr lang="en-US" altLang="en-US" dirty="0">
                <a:cs typeface="Arial"/>
              </a:rPr>
              <a:t>A not so brief history of EDM searches</a:t>
            </a:r>
          </a:p>
          <a:p>
            <a:endParaRPr lang="zh-CN" altLang="en-US" dirty="0"/>
          </a:p>
        </p:txBody>
      </p:sp>
      <p:pic>
        <p:nvPicPr>
          <p:cNvPr id="2" name="Picture 1">
            <a:extLst>
              <a:ext uri="{FF2B5EF4-FFF2-40B4-BE49-F238E27FC236}">
                <a16:creationId xmlns:a16="http://schemas.microsoft.com/office/drawing/2014/main" id="{8EEB0097-F11C-4E1C-A42E-EE45398DB69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12095" y="907016"/>
            <a:ext cx="6787134" cy="5193761"/>
          </a:xfrm>
          <a:prstGeom prst="rect">
            <a:avLst/>
          </a:prstGeom>
        </p:spPr>
      </p:pic>
      <mc:AlternateContent xmlns:mc="http://schemas.openxmlformats.org/markup-compatibility/2006" xmlns:a14="http://schemas.microsoft.com/office/drawing/2010/main">
        <mc:Choice Requires="a14">
          <p:sp>
            <p:nvSpPr>
              <p:cNvPr id="73" name="TextBox 72">
                <a:extLst>
                  <a:ext uri="{FF2B5EF4-FFF2-40B4-BE49-F238E27FC236}">
                    <a16:creationId xmlns:a16="http://schemas.microsoft.com/office/drawing/2014/main" id="{CF749F6D-6142-8849-727E-E5057F96EC9C}"/>
                  </a:ext>
                </a:extLst>
              </p:cNvPr>
              <p:cNvSpPr txBox="1"/>
              <p:nvPr/>
            </p:nvSpPr>
            <p:spPr>
              <a:xfrm>
                <a:off x="4194911" y="1926042"/>
                <a:ext cx="2568652" cy="287323"/>
              </a:xfrm>
              <a:prstGeom prst="wedgeRectCallout">
                <a:avLst>
                  <a:gd name="adj1" fmla="val 58542"/>
                  <a:gd name="adj2" fmla="val 622589"/>
                </a:avLst>
              </a:prstGeom>
              <a:solidFill>
                <a:schemeClr val="bg1"/>
              </a:solidFill>
              <a:ln>
                <a:solidFill>
                  <a:srgbClr val="405583"/>
                </a:solidFill>
              </a:ln>
            </p:spPr>
            <p:txBody>
              <a:bodyPr wrap="none" lIns="0" tIns="0" rIns="0" bIns="0" rtlCol="0" anchor="t" anchorCtr="0">
                <a:spAutoFit/>
              </a:bodyPr>
              <a:lstStyle/>
              <a:p>
                <a:pPr defTabSz="1219170" fontAlgn="base">
                  <a:spcBef>
                    <a:spcPct val="0"/>
                  </a:spcBef>
                  <a:spcAft>
                    <a:spcPct val="0"/>
                  </a:spcAft>
                  <a:defRPr/>
                </a:pPr>
                <a14:m>
                  <m:oMathPara xmlns:m="http://schemas.openxmlformats.org/officeDocument/2006/math">
                    <m:oMathParaPr>
                      <m:jc m:val="centerGroup"/>
                    </m:oMathParaPr>
                    <m:oMath xmlns:m="http://schemas.openxmlformats.org/officeDocument/2006/math">
                      <m:d>
                        <m:dPr>
                          <m:begChr m:val="|"/>
                          <m:endChr m:val="|"/>
                          <m:ctrlPr>
                            <a:rPr lang="en-US" sz="1867" i="1" kern="1000" spc="40">
                              <a:solidFill>
                                <a:srgbClr val="000000">
                                  <a:lumMod val="85000"/>
                                  <a:lumOff val="15000"/>
                                </a:srgbClr>
                              </a:solidFill>
                              <a:latin typeface="Cambria Math" panose="02040503050406030204" pitchFamily="18" charset="0"/>
                              <a:cs typeface="Franklin Gothic Book"/>
                            </a:rPr>
                          </m:ctrlPr>
                        </m:dPr>
                        <m:e>
                          <m:sSub>
                            <m:sSubPr>
                              <m:ctrlPr>
                                <a:rPr lang="en-US" sz="1867" i="1" kern="1000" spc="40">
                                  <a:solidFill>
                                    <a:srgbClr val="000000">
                                      <a:lumMod val="85000"/>
                                      <a:lumOff val="15000"/>
                                    </a:srgbClr>
                                  </a:solidFill>
                                  <a:latin typeface="Cambria Math" panose="02040503050406030204" pitchFamily="18" charset="0"/>
                                  <a:cs typeface="Franklin Gothic Book"/>
                                </a:rPr>
                              </m:ctrlPr>
                            </m:sSubPr>
                            <m:e>
                              <m:r>
                                <a:rPr lang="en-US" sz="1867" i="1" kern="1000" spc="40">
                                  <a:solidFill>
                                    <a:srgbClr val="000000">
                                      <a:lumMod val="85000"/>
                                      <a:lumOff val="15000"/>
                                    </a:srgbClr>
                                  </a:solidFill>
                                  <a:latin typeface="Cambria Math" panose="02040503050406030204" pitchFamily="18" charset="0"/>
                                  <a:cs typeface="Franklin Gothic Book"/>
                                </a:rPr>
                                <m:t>𝑑</m:t>
                              </m:r>
                            </m:e>
                            <m:sub>
                              <m:r>
                                <a:rPr lang="en-US" sz="1867" i="1" kern="1000" spc="40">
                                  <a:solidFill>
                                    <a:srgbClr val="000000">
                                      <a:lumMod val="85000"/>
                                      <a:lumOff val="15000"/>
                                    </a:srgbClr>
                                  </a:solidFill>
                                  <a:latin typeface="Cambria Math" panose="02040503050406030204" pitchFamily="18" charset="0"/>
                                  <a:cs typeface="Franklin Gothic Book"/>
                                </a:rPr>
                                <m:t>𝑛</m:t>
                              </m:r>
                            </m:sub>
                          </m:sSub>
                        </m:e>
                      </m:d>
                      <m:r>
                        <a:rPr lang="en-US" sz="1867" i="1" kern="1000" spc="40">
                          <a:solidFill>
                            <a:srgbClr val="000000">
                              <a:lumMod val="85000"/>
                              <a:lumOff val="15000"/>
                            </a:srgbClr>
                          </a:solidFill>
                          <a:latin typeface="Cambria Math" panose="02040503050406030204" pitchFamily="18" charset="0"/>
                          <a:cs typeface="Franklin Gothic Book"/>
                        </a:rPr>
                        <m:t>&lt;1.8×</m:t>
                      </m:r>
                      <m:sSup>
                        <m:sSupPr>
                          <m:ctrlPr>
                            <a:rPr lang="en-US" sz="1867" i="1" kern="1000" spc="40">
                              <a:solidFill>
                                <a:srgbClr val="000000">
                                  <a:lumMod val="85000"/>
                                  <a:lumOff val="15000"/>
                                </a:srgbClr>
                              </a:solidFill>
                              <a:latin typeface="Cambria Math" panose="02040503050406030204" pitchFamily="18" charset="0"/>
                              <a:cs typeface="Franklin Gothic Book"/>
                            </a:rPr>
                          </m:ctrlPr>
                        </m:sSupPr>
                        <m:e>
                          <m:r>
                            <a:rPr lang="en-US" sz="1867" i="1" kern="1000" spc="40">
                              <a:solidFill>
                                <a:srgbClr val="000000">
                                  <a:lumMod val="85000"/>
                                  <a:lumOff val="15000"/>
                                </a:srgbClr>
                              </a:solidFill>
                              <a:latin typeface="Cambria Math" panose="02040503050406030204" pitchFamily="18" charset="0"/>
                              <a:cs typeface="Franklin Gothic Book"/>
                            </a:rPr>
                            <m:t>10</m:t>
                          </m:r>
                        </m:e>
                        <m:sup>
                          <m:r>
                            <a:rPr lang="en-US" sz="1867" i="1" kern="1000" spc="40">
                              <a:solidFill>
                                <a:srgbClr val="000000">
                                  <a:lumMod val="85000"/>
                                  <a:lumOff val="15000"/>
                                </a:srgbClr>
                              </a:solidFill>
                              <a:latin typeface="Cambria Math" panose="02040503050406030204" pitchFamily="18" charset="0"/>
                              <a:cs typeface="Franklin Gothic Book"/>
                            </a:rPr>
                            <m:t>−26</m:t>
                          </m:r>
                        </m:sup>
                      </m:sSup>
                      <m:r>
                        <a:rPr lang="en-US" sz="1867" i="1" kern="1000" spc="40">
                          <a:solidFill>
                            <a:srgbClr val="000000">
                              <a:lumMod val="85000"/>
                              <a:lumOff val="15000"/>
                            </a:srgbClr>
                          </a:solidFill>
                          <a:latin typeface="Cambria Math" panose="02040503050406030204" pitchFamily="18" charset="0"/>
                          <a:cs typeface="Franklin Gothic Book"/>
                        </a:rPr>
                        <m:t>𝑒</m:t>
                      </m:r>
                      <m:sSup>
                        <m:sSupPr>
                          <m:ctrlPr>
                            <a:rPr lang="en-US" sz="1867" i="1" kern="1000" spc="40">
                              <a:solidFill>
                                <a:srgbClr val="000000">
                                  <a:lumMod val="85000"/>
                                  <a:lumOff val="15000"/>
                                </a:srgbClr>
                              </a:solidFill>
                              <a:latin typeface="Cambria Math" panose="02040503050406030204" pitchFamily="18" charset="0"/>
                              <a:cs typeface="Franklin Gothic Book"/>
                            </a:rPr>
                          </m:ctrlPr>
                        </m:sSupPr>
                        <m:e>
                          <m:r>
                            <m:rPr>
                              <m:sty m:val="p"/>
                            </m:rPr>
                            <a:rPr lang="en-US" sz="1867" kern="1000" spc="40">
                              <a:solidFill>
                                <a:srgbClr val="000000">
                                  <a:lumMod val="85000"/>
                                  <a:lumOff val="15000"/>
                                </a:srgbClr>
                              </a:solidFill>
                              <a:latin typeface="Cambria Math" panose="02040503050406030204" pitchFamily="18" charset="0"/>
                              <a:cs typeface="Franklin Gothic Book"/>
                            </a:rPr>
                            <m:t>cm</m:t>
                          </m:r>
                        </m:e>
                        <m:sup>
                          <m:r>
                            <a:rPr lang="en-US" sz="1867" kern="1000" spc="40">
                              <a:solidFill>
                                <a:srgbClr val="000000">
                                  <a:lumMod val="85000"/>
                                  <a:lumOff val="15000"/>
                                </a:srgbClr>
                              </a:solidFill>
                              <a:latin typeface="Cambria Math" panose="02040503050406030204" pitchFamily="18" charset="0"/>
                              <a:cs typeface="Franklin Gothic Book"/>
                            </a:rPr>
                            <m:t>∗∗</m:t>
                          </m:r>
                        </m:sup>
                      </m:sSup>
                    </m:oMath>
                  </m:oMathPara>
                </a14:m>
                <a:endParaRPr lang="en-US" sz="1867" kern="1000" spc="40" dirty="0">
                  <a:solidFill>
                    <a:srgbClr val="000000">
                      <a:lumMod val="85000"/>
                      <a:lumOff val="15000"/>
                    </a:srgbClr>
                  </a:solidFill>
                  <a:latin typeface="Humanst521 Lt BT"/>
                  <a:cs typeface="Franklin Gothic Book"/>
                </a:endParaRPr>
              </a:p>
            </p:txBody>
          </p:sp>
        </mc:Choice>
        <mc:Fallback xmlns="">
          <p:sp>
            <p:nvSpPr>
              <p:cNvPr id="73" name="TextBox 72">
                <a:extLst>
                  <a:ext uri="{FF2B5EF4-FFF2-40B4-BE49-F238E27FC236}">
                    <a16:creationId xmlns:a16="http://schemas.microsoft.com/office/drawing/2014/main" id="{CF749F6D-6142-8849-727E-E5057F96EC9C}"/>
                  </a:ext>
                </a:extLst>
              </p:cNvPr>
              <p:cNvSpPr txBox="1">
                <a:spLocks noRot="1" noChangeAspect="1" noMove="1" noResize="1" noEditPoints="1" noAdjustHandles="1" noChangeArrowheads="1" noChangeShapeType="1" noTextEdit="1"/>
              </p:cNvSpPr>
              <p:nvPr/>
            </p:nvSpPr>
            <p:spPr>
              <a:xfrm>
                <a:off x="4194911" y="1926042"/>
                <a:ext cx="2568652" cy="287323"/>
              </a:xfrm>
              <a:prstGeom prst="wedgeRectCallout">
                <a:avLst>
                  <a:gd name="adj1" fmla="val 58542"/>
                  <a:gd name="adj2" fmla="val 622589"/>
                </a:avLst>
              </a:prstGeom>
              <a:blipFill>
                <a:blip r:embed="rId3"/>
                <a:stretch>
                  <a:fillRect/>
                </a:stretch>
              </a:blipFill>
              <a:ln>
                <a:solidFill>
                  <a:srgbClr val="405583"/>
                </a:solidFill>
              </a:ln>
            </p:spPr>
            <p:txBody>
              <a:bodyPr/>
              <a:lstStyle/>
              <a:p>
                <a:r>
                  <a:rPr lang="en-CH">
                    <a:noFill/>
                  </a:rPr>
                  <a:t> </a:t>
                </a:r>
              </a:p>
            </p:txBody>
          </p:sp>
        </mc:Fallback>
      </mc:AlternateContent>
      <p:sp>
        <p:nvSpPr>
          <p:cNvPr id="74" name="Oval 73">
            <a:extLst>
              <a:ext uri="{FF2B5EF4-FFF2-40B4-BE49-F238E27FC236}">
                <a16:creationId xmlns:a16="http://schemas.microsoft.com/office/drawing/2014/main" id="{5337F072-F729-6DA4-3568-156F2441CF4D}"/>
              </a:ext>
            </a:extLst>
          </p:cNvPr>
          <p:cNvSpPr/>
          <p:nvPr/>
        </p:nvSpPr>
        <p:spPr bwMode="auto">
          <a:xfrm>
            <a:off x="7388372" y="4505712"/>
            <a:ext cx="124008" cy="124008"/>
          </a:xfrm>
          <a:prstGeom prst="ellipse">
            <a:avLst/>
          </a:prstGeom>
          <a:solidFill>
            <a:schemeClr val="bg1"/>
          </a:solidFill>
          <a:ln w="12700" cap="rnd">
            <a:solidFill>
              <a:srgbClr val="698A39"/>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BT" panose="020B0602020204020204" pitchFamily="34" charset="0"/>
            </a:endParaRPr>
          </a:p>
        </p:txBody>
      </p:sp>
      <p:sp>
        <p:nvSpPr>
          <p:cNvPr id="76" name="Diamond 75">
            <a:extLst>
              <a:ext uri="{FF2B5EF4-FFF2-40B4-BE49-F238E27FC236}">
                <a16:creationId xmlns:a16="http://schemas.microsoft.com/office/drawing/2014/main" id="{FC22D869-A353-5362-A337-77A5C5ABA2B6}"/>
              </a:ext>
            </a:extLst>
          </p:cNvPr>
          <p:cNvSpPr/>
          <p:nvPr/>
        </p:nvSpPr>
        <p:spPr bwMode="auto">
          <a:xfrm>
            <a:off x="6942822" y="5394002"/>
            <a:ext cx="134400" cy="134400"/>
          </a:xfrm>
          <a:prstGeom prst="diamond">
            <a:avLst/>
          </a:prstGeom>
          <a:ln w="19050">
            <a:solidFill>
              <a:srgbClr val="3F90C1"/>
            </a:solidFill>
            <a:headEnd type="none" w="med" len="med"/>
            <a:tailEnd type="none" w="med" len="med"/>
          </a:ln>
        </p:spPr>
        <p:style>
          <a:lnRef idx="2">
            <a:schemeClr val="accent5"/>
          </a:lnRef>
          <a:fillRef idx="1">
            <a:schemeClr val="lt1"/>
          </a:fillRef>
          <a:effectRef idx="0">
            <a:schemeClr val="accent5"/>
          </a:effectRef>
          <a:fontRef idx="minor">
            <a:schemeClr val="dk1"/>
          </a:fontRef>
        </p:style>
        <p:txBody>
          <a:bodyPr rtlCol="0" anchor="ctr"/>
          <a:lstStyle/>
          <a:p>
            <a:pPr algn="ctr"/>
            <a:endParaRPr lang="en-US" sz="2400" dirty="0">
              <a:latin typeface="Humanst521 BT" panose="020B0602020204020204" pitchFamily="34" charset="0"/>
            </a:endParaRPr>
          </a:p>
        </p:txBody>
      </p:sp>
      <mc:AlternateContent xmlns:mc="http://schemas.openxmlformats.org/markup-compatibility/2006" xmlns:a14="http://schemas.microsoft.com/office/drawing/2010/main">
        <mc:Choice Requires="a14">
          <p:sp>
            <p:nvSpPr>
              <p:cNvPr id="77" name="TextBox 76">
                <a:extLst>
                  <a:ext uri="{FF2B5EF4-FFF2-40B4-BE49-F238E27FC236}">
                    <a16:creationId xmlns:a16="http://schemas.microsoft.com/office/drawing/2014/main" id="{DEFE538C-D40A-BC14-B1C4-AED1A426A18B}"/>
                  </a:ext>
                </a:extLst>
              </p:cNvPr>
              <p:cNvSpPr txBox="1"/>
              <p:nvPr/>
            </p:nvSpPr>
            <p:spPr>
              <a:xfrm>
                <a:off x="6217410" y="641065"/>
                <a:ext cx="2465931" cy="330732"/>
              </a:xfrm>
              <a:prstGeom prst="wedgeRectCallout">
                <a:avLst>
                  <a:gd name="adj1" fmla="val -48744"/>
                  <a:gd name="adj2" fmla="val 194382"/>
                </a:avLst>
              </a:prstGeom>
              <a:solidFill>
                <a:schemeClr val="bg1"/>
              </a:solidFill>
              <a:ln>
                <a:solidFill>
                  <a:srgbClr val="405583"/>
                </a:solidFill>
              </a:ln>
            </p:spPr>
            <p:txBody>
              <a:bodyPr wrap="none" lIns="0" tIns="0" rIns="0" bIns="0" rtlCol="0" anchor="t" anchorCtr="0">
                <a:spAutoFit/>
              </a:bodyPr>
              <a:lstStyle/>
              <a:p>
                <a:pPr defTabSz="1219170" fontAlgn="base">
                  <a:spcBef>
                    <a:spcPct val="0"/>
                  </a:spcBef>
                  <a:spcAft>
                    <a:spcPct val="0"/>
                  </a:spcAft>
                  <a:defRPr/>
                </a:pPr>
                <a14:m>
                  <m:oMathPara xmlns:m="http://schemas.openxmlformats.org/officeDocument/2006/math">
                    <m:oMathParaPr>
                      <m:jc m:val="centerGroup"/>
                    </m:oMathParaPr>
                    <m:oMath xmlns:m="http://schemas.openxmlformats.org/officeDocument/2006/math">
                      <m:d>
                        <m:dPr>
                          <m:begChr m:val="|"/>
                          <m:endChr m:val="|"/>
                          <m:ctrlPr>
                            <a:rPr lang="en-US" sz="1867" i="1" kern="1000" spc="40">
                              <a:solidFill>
                                <a:srgbClr val="000000">
                                  <a:lumMod val="85000"/>
                                  <a:lumOff val="15000"/>
                                </a:srgbClr>
                              </a:solidFill>
                              <a:latin typeface="Cambria Math" panose="02040503050406030204" pitchFamily="18" charset="0"/>
                              <a:cs typeface="Franklin Gothic Book"/>
                            </a:rPr>
                          </m:ctrlPr>
                        </m:dPr>
                        <m:e>
                          <m:sSub>
                            <m:sSubPr>
                              <m:ctrlPr>
                                <a:rPr lang="en-US" sz="1867" i="1" kern="1000" spc="40">
                                  <a:solidFill>
                                    <a:srgbClr val="000000">
                                      <a:lumMod val="85000"/>
                                      <a:lumOff val="15000"/>
                                    </a:srgbClr>
                                  </a:solidFill>
                                  <a:latin typeface="Cambria Math" panose="02040503050406030204" pitchFamily="18" charset="0"/>
                                  <a:cs typeface="Franklin Gothic Book"/>
                                </a:rPr>
                              </m:ctrlPr>
                            </m:sSubPr>
                            <m:e>
                              <m:r>
                                <a:rPr lang="en-US" sz="1867" i="1" kern="1000" spc="40">
                                  <a:solidFill>
                                    <a:srgbClr val="000000">
                                      <a:lumMod val="85000"/>
                                      <a:lumOff val="15000"/>
                                    </a:srgbClr>
                                  </a:solidFill>
                                  <a:latin typeface="Cambria Math" panose="02040503050406030204" pitchFamily="18" charset="0"/>
                                  <a:cs typeface="Franklin Gothic Book"/>
                                </a:rPr>
                                <m:t>𝑑</m:t>
                              </m:r>
                            </m:e>
                            <m:sub>
                              <m:r>
                                <a:rPr lang="en-US" sz="1867" i="1" kern="1000" spc="40">
                                  <a:solidFill>
                                    <a:srgbClr val="000000">
                                      <a:lumMod val="85000"/>
                                      <a:lumOff val="15000"/>
                                    </a:srgbClr>
                                  </a:solidFill>
                                  <a:latin typeface="Cambria Math" panose="02040503050406030204" pitchFamily="18" charset="0"/>
                                  <a:cs typeface="Franklin Gothic Book"/>
                                </a:rPr>
                                <m:t>𝜇</m:t>
                              </m:r>
                            </m:sub>
                          </m:sSub>
                        </m:e>
                      </m:d>
                      <m:r>
                        <a:rPr lang="en-US" sz="1867" i="1" kern="1000" spc="40">
                          <a:solidFill>
                            <a:srgbClr val="000000">
                              <a:lumMod val="85000"/>
                              <a:lumOff val="15000"/>
                            </a:srgbClr>
                          </a:solidFill>
                          <a:latin typeface="Cambria Math" panose="02040503050406030204" pitchFamily="18" charset="0"/>
                          <a:cs typeface="Franklin Gothic Book"/>
                        </a:rPr>
                        <m:t>&lt;1.8×</m:t>
                      </m:r>
                      <m:sSup>
                        <m:sSupPr>
                          <m:ctrlPr>
                            <a:rPr lang="en-US" sz="1867" i="1" kern="1000" spc="40">
                              <a:solidFill>
                                <a:srgbClr val="000000">
                                  <a:lumMod val="85000"/>
                                  <a:lumOff val="15000"/>
                                </a:srgbClr>
                              </a:solidFill>
                              <a:latin typeface="Cambria Math" panose="02040503050406030204" pitchFamily="18" charset="0"/>
                              <a:cs typeface="Franklin Gothic Book"/>
                            </a:rPr>
                          </m:ctrlPr>
                        </m:sSupPr>
                        <m:e>
                          <m:r>
                            <a:rPr lang="en-US" sz="1867" i="1" kern="1000" spc="40">
                              <a:solidFill>
                                <a:srgbClr val="000000">
                                  <a:lumMod val="85000"/>
                                  <a:lumOff val="15000"/>
                                </a:srgbClr>
                              </a:solidFill>
                              <a:latin typeface="Cambria Math" panose="02040503050406030204" pitchFamily="18" charset="0"/>
                              <a:cs typeface="Franklin Gothic Book"/>
                            </a:rPr>
                            <m:t>10</m:t>
                          </m:r>
                        </m:e>
                        <m:sup>
                          <m:r>
                            <a:rPr lang="en-US" sz="1867" i="1" kern="1000" spc="40">
                              <a:solidFill>
                                <a:srgbClr val="000000">
                                  <a:lumMod val="85000"/>
                                  <a:lumOff val="15000"/>
                                </a:srgbClr>
                              </a:solidFill>
                              <a:latin typeface="Cambria Math" panose="02040503050406030204" pitchFamily="18" charset="0"/>
                              <a:cs typeface="Franklin Gothic Book"/>
                            </a:rPr>
                            <m:t>−19</m:t>
                          </m:r>
                        </m:sup>
                      </m:sSup>
                      <m:r>
                        <a:rPr lang="en-US" sz="1867" i="1" kern="1000" spc="40">
                          <a:solidFill>
                            <a:srgbClr val="000000">
                              <a:lumMod val="85000"/>
                              <a:lumOff val="15000"/>
                            </a:srgbClr>
                          </a:solidFill>
                          <a:latin typeface="Cambria Math" panose="02040503050406030204" pitchFamily="18" charset="0"/>
                          <a:cs typeface="Franklin Gothic Book"/>
                        </a:rPr>
                        <m:t>𝑒</m:t>
                      </m:r>
                      <m:sSup>
                        <m:sSupPr>
                          <m:ctrlPr>
                            <a:rPr lang="en-US" sz="1867" i="1" kern="1000" spc="40">
                              <a:solidFill>
                                <a:srgbClr val="000000">
                                  <a:lumMod val="85000"/>
                                  <a:lumOff val="15000"/>
                                </a:srgbClr>
                              </a:solidFill>
                              <a:latin typeface="Cambria Math" panose="02040503050406030204" pitchFamily="18" charset="0"/>
                              <a:cs typeface="Franklin Gothic Book"/>
                            </a:rPr>
                          </m:ctrlPr>
                        </m:sSupPr>
                        <m:e>
                          <m:r>
                            <m:rPr>
                              <m:sty m:val="p"/>
                            </m:rPr>
                            <a:rPr lang="en-US" sz="1867" kern="1000" spc="40">
                              <a:solidFill>
                                <a:srgbClr val="000000">
                                  <a:lumMod val="85000"/>
                                  <a:lumOff val="15000"/>
                                </a:srgbClr>
                              </a:solidFill>
                              <a:latin typeface="Cambria Math" panose="02040503050406030204" pitchFamily="18" charset="0"/>
                              <a:cs typeface="Franklin Gothic Book"/>
                            </a:rPr>
                            <m:t>cm</m:t>
                          </m:r>
                        </m:e>
                        <m:sup>
                          <m:r>
                            <a:rPr lang="en-US" sz="1867" kern="1000" spc="40">
                              <a:solidFill>
                                <a:srgbClr val="000000">
                                  <a:lumMod val="85000"/>
                                  <a:lumOff val="15000"/>
                                </a:srgbClr>
                              </a:solidFill>
                              <a:latin typeface="Cambria Math" panose="02040503050406030204" pitchFamily="18" charset="0"/>
                              <a:cs typeface="Franklin Gothic Book"/>
                            </a:rPr>
                            <m:t>∗</m:t>
                          </m:r>
                        </m:sup>
                      </m:sSup>
                    </m:oMath>
                  </m:oMathPara>
                </a14:m>
                <a:endParaRPr lang="en-US" sz="1867" kern="1000" spc="40" dirty="0">
                  <a:solidFill>
                    <a:srgbClr val="000000">
                      <a:lumMod val="85000"/>
                      <a:lumOff val="15000"/>
                    </a:srgbClr>
                  </a:solidFill>
                  <a:latin typeface="Humanst521 Lt BT"/>
                  <a:cs typeface="Franklin Gothic Book"/>
                </a:endParaRPr>
              </a:p>
            </p:txBody>
          </p:sp>
        </mc:Choice>
        <mc:Fallback xmlns="">
          <p:sp>
            <p:nvSpPr>
              <p:cNvPr id="77" name="TextBox 76">
                <a:extLst>
                  <a:ext uri="{FF2B5EF4-FFF2-40B4-BE49-F238E27FC236}">
                    <a16:creationId xmlns:a16="http://schemas.microsoft.com/office/drawing/2014/main" id="{DEFE538C-D40A-BC14-B1C4-AED1A426A18B}"/>
                  </a:ext>
                </a:extLst>
              </p:cNvPr>
              <p:cNvSpPr txBox="1">
                <a:spLocks noRot="1" noChangeAspect="1" noMove="1" noResize="1" noEditPoints="1" noAdjustHandles="1" noChangeArrowheads="1" noChangeShapeType="1" noTextEdit="1"/>
              </p:cNvSpPr>
              <p:nvPr/>
            </p:nvSpPr>
            <p:spPr>
              <a:xfrm>
                <a:off x="6217410" y="641065"/>
                <a:ext cx="2465931" cy="330732"/>
              </a:xfrm>
              <a:prstGeom prst="wedgeRectCallout">
                <a:avLst>
                  <a:gd name="adj1" fmla="val -48744"/>
                  <a:gd name="adj2" fmla="val 194382"/>
                </a:avLst>
              </a:prstGeom>
              <a:blipFill>
                <a:blip r:embed="rId4"/>
                <a:stretch>
                  <a:fillRect/>
                </a:stretch>
              </a:blipFill>
              <a:ln>
                <a:solidFill>
                  <a:srgbClr val="405583"/>
                </a:solidFill>
              </a:ln>
            </p:spPr>
            <p:txBody>
              <a:bodyPr/>
              <a:lstStyle/>
              <a:p>
                <a:r>
                  <a:rPr lang="en-CH">
                    <a:noFill/>
                  </a:rPr>
                  <a:t> </a:t>
                </a:r>
              </a:p>
            </p:txBody>
          </p:sp>
        </mc:Fallback>
      </mc:AlternateContent>
      <p:sp>
        <p:nvSpPr>
          <p:cNvPr id="78" name="Rectangle 77">
            <a:extLst>
              <a:ext uri="{FF2B5EF4-FFF2-40B4-BE49-F238E27FC236}">
                <a16:creationId xmlns:a16="http://schemas.microsoft.com/office/drawing/2014/main" id="{25427E66-B4CE-D376-1C52-4DFE4DDDC173}"/>
              </a:ext>
            </a:extLst>
          </p:cNvPr>
          <p:cNvSpPr/>
          <p:nvPr/>
        </p:nvSpPr>
        <p:spPr bwMode="auto">
          <a:xfrm>
            <a:off x="7145048" y="2475560"/>
            <a:ext cx="243324" cy="459248"/>
          </a:xfrm>
          <a:prstGeom prst="rect">
            <a:avLst/>
          </a:prstGeom>
          <a:solidFill>
            <a:srgbClr val="F8F4C0"/>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fontAlgn="base" hangingPunct="0">
              <a:spcBef>
                <a:spcPct val="0"/>
              </a:spcBef>
              <a:spcAft>
                <a:spcPct val="0"/>
              </a:spcAft>
            </a:pPr>
            <a:endParaRPr lang="en-US" sz="3200">
              <a:latin typeface="Times" charset="0"/>
            </a:endParaRPr>
          </a:p>
        </p:txBody>
      </p:sp>
      <p:sp>
        <p:nvSpPr>
          <p:cNvPr id="79" name="Hexagon 78">
            <a:extLst>
              <a:ext uri="{FF2B5EF4-FFF2-40B4-BE49-F238E27FC236}">
                <a16:creationId xmlns:a16="http://schemas.microsoft.com/office/drawing/2014/main" id="{1EB88B15-E4C9-6834-C1C8-99A702E74338}"/>
              </a:ext>
            </a:extLst>
          </p:cNvPr>
          <p:cNvSpPr/>
          <p:nvPr/>
        </p:nvSpPr>
        <p:spPr bwMode="auto">
          <a:xfrm rot="5400000">
            <a:off x="7241058" y="2327281"/>
            <a:ext cx="120000" cy="120000"/>
          </a:xfrm>
          <a:prstGeom prst="hexagon">
            <a:avLst/>
          </a:prstGeom>
          <a:solidFill>
            <a:srgbClr val="FFFFFF"/>
          </a:solidFill>
          <a:ln w="19050" cap="flat" cmpd="sng" algn="ctr">
            <a:solidFill>
              <a:srgbClr val="9A2A2A"/>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fontAlgn="base" hangingPunct="0">
              <a:spcBef>
                <a:spcPct val="0"/>
              </a:spcBef>
              <a:spcAft>
                <a:spcPct val="0"/>
              </a:spcAft>
            </a:pPr>
            <a:endParaRPr lang="en-US" sz="3200">
              <a:latin typeface="Times" charset="0"/>
            </a:endParaRPr>
          </a:p>
        </p:txBody>
      </p:sp>
      <p:sp>
        <p:nvSpPr>
          <p:cNvPr id="80" name="TextBox 79">
            <a:extLst>
              <a:ext uri="{FF2B5EF4-FFF2-40B4-BE49-F238E27FC236}">
                <a16:creationId xmlns:a16="http://schemas.microsoft.com/office/drawing/2014/main" id="{69CCF60B-3632-C16E-E223-E90886879CC5}"/>
              </a:ext>
            </a:extLst>
          </p:cNvPr>
          <p:cNvSpPr txBox="1"/>
          <p:nvPr/>
        </p:nvSpPr>
        <p:spPr>
          <a:xfrm>
            <a:off x="8536958" y="5129955"/>
            <a:ext cx="3131242" cy="528093"/>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en-US" sz="1600" kern="1000" spc="40" baseline="30000" dirty="0">
                <a:solidFill>
                  <a:srgbClr val="000000">
                    <a:lumMod val="85000"/>
                    <a:lumOff val="15000"/>
                  </a:srgbClr>
                </a:solidFill>
                <a:latin typeface="Times New Roman" panose="02020603050405020304" pitchFamily="18" charset="0"/>
                <a:cs typeface="Times New Roman" panose="02020603050405020304" pitchFamily="18" charset="0"/>
              </a:rPr>
              <a:t>*</a:t>
            </a:r>
            <a:r>
              <a:rPr lang="en-US" sz="1600" kern="1000" spc="40" dirty="0">
                <a:solidFill>
                  <a:srgbClr val="000000">
                    <a:lumMod val="85000"/>
                    <a:lumOff val="15000"/>
                  </a:srgbClr>
                </a:solidFill>
                <a:latin typeface="Times New Roman" panose="02020603050405020304" pitchFamily="18" charset="0"/>
                <a:cs typeface="Times New Roman" panose="02020603050405020304" pitchFamily="18" charset="0"/>
              </a:rPr>
              <a:t>Bennett et al.,PRD80(2009)052008</a:t>
            </a:r>
            <a:br>
              <a:rPr lang="en-US" sz="1600" kern="1000" spc="40" dirty="0">
                <a:solidFill>
                  <a:srgbClr val="000000">
                    <a:lumMod val="85000"/>
                    <a:lumOff val="15000"/>
                  </a:srgbClr>
                </a:solidFill>
                <a:latin typeface="Times New Roman" panose="02020603050405020304" pitchFamily="18" charset="0"/>
                <a:cs typeface="Times New Roman" panose="02020603050405020304" pitchFamily="18" charset="0"/>
              </a:rPr>
            </a:br>
            <a:r>
              <a:rPr lang="en-US" sz="1600" kern="1000" spc="40" baseline="30000" dirty="0">
                <a:solidFill>
                  <a:srgbClr val="000000">
                    <a:lumMod val="85000"/>
                    <a:lumOff val="15000"/>
                  </a:srgbClr>
                </a:solidFill>
                <a:latin typeface="Times New Roman" panose="02020603050405020304" pitchFamily="18" charset="0"/>
                <a:cs typeface="Times New Roman" panose="02020603050405020304" pitchFamily="18" charset="0"/>
              </a:rPr>
              <a:t>** </a:t>
            </a:r>
            <a:r>
              <a:rPr lang="en-US" sz="1600" kern="1000" spc="40" dirty="0">
                <a:solidFill>
                  <a:srgbClr val="000000">
                    <a:lumMod val="85000"/>
                    <a:lumOff val="15000"/>
                  </a:srgbClr>
                </a:solidFill>
                <a:latin typeface="Times New Roman" panose="02020603050405020304" pitchFamily="18" charset="0"/>
                <a:cs typeface="Times New Roman" panose="02020603050405020304" pitchFamily="18" charset="0"/>
              </a:rPr>
              <a:t>Abel et al., PRL124(2020)081803</a:t>
            </a:r>
          </a:p>
        </p:txBody>
      </p:sp>
      <p:sp>
        <p:nvSpPr>
          <p:cNvPr id="81" name="TextBox 80">
            <a:extLst>
              <a:ext uri="{FF2B5EF4-FFF2-40B4-BE49-F238E27FC236}">
                <a16:creationId xmlns:a16="http://schemas.microsoft.com/office/drawing/2014/main" id="{8302B6ED-47AB-8D9E-7B90-FC6F622B474D}"/>
              </a:ext>
            </a:extLst>
          </p:cNvPr>
          <p:cNvSpPr txBox="1"/>
          <p:nvPr/>
        </p:nvSpPr>
        <p:spPr>
          <a:xfrm>
            <a:off x="1507710" y="5939964"/>
            <a:ext cx="2977482" cy="321627"/>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en-US" sz="2000" kern="1000" spc="40" baseline="30000" dirty="0">
                <a:solidFill>
                  <a:srgbClr val="000000">
                    <a:lumMod val="85000"/>
                    <a:lumOff val="15000"/>
                  </a:srgbClr>
                </a:solidFill>
                <a:latin typeface="Humanst521 Lt BT"/>
                <a:cs typeface="Franklin Gothic Book"/>
              </a:rPr>
              <a:t>Courtesy of Schmidt-</a:t>
            </a:r>
            <a:r>
              <a:rPr lang="en-US" sz="2000" kern="1000" spc="40" baseline="30000" dirty="0" err="1">
                <a:solidFill>
                  <a:srgbClr val="000000">
                    <a:lumMod val="85000"/>
                    <a:lumOff val="15000"/>
                  </a:srgbClr>
                </a:solidFill>
                <a:latin typeface="Humanst521 Lt BT"/>
                <a:cs typeface="Franklin Gothic Book"/>
              </a:rPr>
              <a:t>Wellenburg</a:t>
            </a:r>
            <a:r>
              <a:rPr lang="en-US" sz="2000" kern="1000" spc="40" baseline="30000" dirty="0">
                <a:solidFill>
                  <a:srgbClr val="000000">
                    <a:lumMod val="85000"/>
                    <a:lumOff val="15000"/>
                  </a:srgbClr>
                </a:solidFill>
                <a:latin typeface="Humanst521 Lt BT"/>
                <a:cs typeface="Franklin Gothic Book"/>
              </a:rPr>
              <a:t> Philipp</a:t>
            </a:r>
            <a:endParaRPr lang="en-US" sz="2000" kern="1000" spc="40" dirty="0">
              <a:solidFill>
                <a:srgbClr val="000000">
                  <a:lumMod val="85000"/>
                  <a:lumOff val="15000"/>
                </a:srgbClr>
              </a:solidFill>
              <a:latin typeface="Humanst521 Lt BT"/>
              <a:cs typeface="Franklin Gothic Book"/>
            </a:endParaRPr>
          </a:p>
        </p:txBody>
      </p:sp>
      <p:sp>
        <p:nvSpPr>
          <p:cNvPr id="8" name="TextBox 7">
            <a:extLst>
              <a:ext uri="{FF2B5EF4-FFF2-40B4-BE49-F238E27FC236}">
                <a16:creationId xmlns:a16="http://schemas.microsoft.com/office/drawing/2014/main" id="{6BD16D98-B81D-E763-48F5-BC967F46F91C}"/>
              </a:ext>
            </a:extLst>
          </p:cNvPr>
          <p:cNvSpPr txBox="1"/>
          <p:nvPr/>
        </p:nvSpPr>
        <p:spPr>
          <a:xfrm>
            <a:off x="8155731" y="1041447"/>
            <a:ext cx="762453" cy="251223"/>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en-US" sz="1600" kern="1000" spc="40" dirty="0">
                <a:solidFill>
                  <a:srgbClr val="000000">
                    <a:lumMod val="85000"/>
                    <a:lumOff val="15000"/>
                  </a:srgbClr>
                </a:solidFill>
                <a:latin typeface="Times New Roman" panose="02020603050405020304" pitchFamily="18" charset="0"/>
                <a:cs typeface="Times New Roman" panose="02020603050405020304" pitchFamily="18" charset="0"/>
              </a:rPr>
              <a:t>BNL g-2</a:t>
            </a:r>
          </a:p>
        </p:txBody>
      </p:sp>
      <p:sp>
        <p:nvSpPr>
          <p:cNvPr id="9" name="TextBox 8">
            <a:extLst>
              <a:ext uri="{FF2B5EF4-FFF2-40B4-BE49-F238E27FC236}">
                <a16:creationId xmlns:a16="http://schemas.microsoft.com/office/drawing/2014/main" id="{3C0BCB8B-01F6-DFA6-77DF-97885BBF54E9}"/>
              </a:ext>
            </a:extLst>
          </p:cNvPr>
          <p:cNvSpPr txBox="1"/>
          <p:nvPr/>
        </p:nvSpPr>
        <p:spPr>
          <a:xfrm>
            <a:off x="4378434" y="1599688"/>
            <a:ext cx="1054456" cy="251223"/>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en-US" sz="1600" kern="1000" spc="40" dirty="0">
                <a:solidFill>
                  <a:srgbClr val="000000">
                    <a:lumMod val="85000"/>
                    <a:lumOff val="15000"/>
                  </a:srgbClr>
                </a:solidFill>
                <a:latin typeface="Times New Roman" panose="02020603050405020304" pitchFamily="18" charset="0"/>
                <a:cs typeface="Times New Roman" panose="02020603050405020304" pitchFamily="18" charset="0"/>
              </a:rPr>
              <a:t>n2EDM PSI</a:t>
            </a:r>
          </a:p>
        </p:txBody>
      </p:sp>
    </p:spTree>
    <p:extLst>
      <p:ext uri="{BB962C8B-B14F-4D97-AF65-F5344CB8AC3E}">
        <p14:creationId xmlns:p14="http://schemas.microsoft.com/office/powerpoint/2010/main" val="309621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3"/>
                                        </p:tgtEl>
                                        <p:attrNameLst>
                                          <p:attrName>style.visibility</p:attrName>
                                        </p:attrNameLst>
                                      </p:cBhvr>
                                      <p:to>
                                        <p:strVal val="visible"/>
                                      </p:to>
                                    </p:set>
                                    <p:anim calcmode="lin" valueType="num">
                                      <p:cBhvr additive="base">
                                        <p:cTn id="11" dur="500" fill="hold"/>
                                        <p:tgtEl>
                                          <p:spTgt spid="73"/>
                                        </p:tgtEl>
                                        <p:attrNameLst>
                                          <p:attrName>ppt_x</p:attrName>
                                        </p:attrNameLst>
                                      </p:cBhvr>
                                      <p:tavLst>
                                        <p:tav tm="0">
                                          <p:val>
                                            <p:strVal val="#ppt_x"/>
                                          </p:val>
                                        </p:tav>
                                        <p:tav tm="100000">
                                          <p:val>
                                            <p:strVal val="#ppt_x"/>
                                          </p:val>
                                        </p:tav>
                                      </p:tavLst>
                                    </p:anim>
                                    <p:anim calcmode="lin" valueType="num">
                                      <p:cBhvr additive="base">
                                        <p:cTn id="12" dur="500" fill="hold"/>
                                        <p:tgtEl>
                                          <p:spTgt spid="7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4"/>
                                        </p:tgtEl>
                                        <p:attrNameLst>
                                          <p:attrName>style.visibility</p:attrName>
                                        </p:attrNameLst>
                                      </p:cBhvr>
                                      <p:to>
                                        <p:strVal val="visible"/>
                                      </p:to>
                                    </p:set>
                                    <p:anim calcmode="lin" valueType="num">
                                      <p:cBhvr additive="base">
                                        <p:cTn id="15" dur="500" fill="hold"/>
                                        <p:tgtEl>
                                          <p:spTgt spid="74"/>
                                        </p:tgtEl>
                                        <p:attrNameLst>
                                          <p:attrName>ppt_x</p:attrName>
                                        </p:attrNameLst>
                                      </p:cBhvr>
                                      <p:tavLst>
                                        <p:tav tm="0">
                                          <p:val>
                                            <p:strVal val="#ppt_x"/>
                                          </p:val>
                                        </p:tav>
                                        <p:tav tm="100000">
                                          <p:val>
                                            <p:strVal val="#ppt_x"/>
                                          </p:val>
                                        </p:tav>
                                      </p:tavLst>
                                    </p:anim>
                                    <p:anim calcmode="lin" valueType="num">
                                      <p:cBhvr additive="base">
                                        <p:cTn id="16" dur="500" fill="hold"/>
                                        <p:tgtEl>
                                          <p:spTgt spid="7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ppt_x"/>
                                          </p:val>
                                        </p:tav>
                                        <p:tav tm="100000">
                                          <p:val>
                                            <p:strVal val="#ppt_x"/>
                                          </p:val>
                                        </p:tav>
                                      </p:tavLst>
                                    </p:anim>
                                    <p:anim calcmode="lin" valueType="num">
                                      <p:cBhvr additive="base">
                                        <p:cTn id="20" dur="500" fill="hold"/>
                                        <p:tgtEl>
                                          <p:spTgt spid="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ppt_x"/>
                                          </p:val>
                                        </p:tav>
                                        <p:tav tm="100000">
                                          <p:val>
                                            <p:strVal val="#ppt_x"/>
                                          </p:val>
                                        </p:tav>
                                      </p:tavLst>
                                    </p:anim>
                                    <p:anim calcmode="lin" valueType="num">
                                      <p:cBhvr additive="base">
                                        <p:cTn id="28" dur="500" fill="hold"/>
                                        <p:tgtEl>
                                          <p:spTgt spid="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500" fill="hold"/>
                                        <p:tgtEl>
                                          <p:spTgt spid="80"/>
                                        </p:tgtEl>
                                        <p:attrNameLst>
                                          <p:attrName>ppt_x</p:attrName>
                                        </p:attrNameLst>
                                      </p:cBhvr>
                                      <p:tavLst>
                                        <p:tav tm="0">
                                          <p:val>
                                            <p:strVal val="#ppt_x"/>
                                          </p:val>
                                        </p:tav>
                                        <p:tav tm="100000">
                                          <p:val>
                                            <p:strVal val="#ppt_x"/>
                                          </p:val>
                                        </p:tav>
                                      </p:tavLst>
                                    </p:anim>
                                    <p:anim calcmode="lin" valueType="num">
                                      <p:cBhvr additive="base">
                                        <p:cTn id="32" dur="500" fill="hold"/>
                                        <p:tgtEl>
                                          <p:spTgt spid="8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500" fill="hold"/>
                                        <p:tgtEl>
                                          <p:spTgt spid="77"/>
                                        </p:tgtEl>
                                        <p:attrNameLst>
                                          <p:attrName>ppt_x</p:attrName>
                                        </p:attrNameLst>
                                      </p:cBhvr>
                                      <p:tavLst>
                                        <p:tav tm="0">
                                          <p:val>
                                            <p:strVal val="#ppt_x"/>
                                          </p:val>
                                        </p:tav>
                                        <p:tav tm="100000">
                                          <p:val>
                                            <p:strVal val="#ppt_x"/>
                                          </p:val>
                                        </p:tav>
                                      </p:tavLst>
                                    </p:anim>
                                    <p:anim calcmode="lin" valueType="num">
                                      <p:cBhvr additive="base">
                                        <p:cTn id="36" dur="50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additive="base">
                                        <p:cTn id="39" dur="500" fill="hold"/>
                                        <p:tgtEl>
                                          <p:spTgt spid="81"/>
                                        </p:tgtEl>
                                        <p:attrNameLst>
                                          <p:attrName>ppt_x</p:attrName>
                                        </p:attrNameLst>
                                      </p:cBhvr>
                                      <p:tavLst>
                                        <p:tav tm="0">
                                          <p:val>
                                            <p:strVal val="#ppt_x"/>
                                          </p:val>
                                        </p:tav>
                                        <p:tav tm="100000">
                                          <p:val>
                                            <p:strVal val="#ppt_x"/>
                                          </p:val>
                                        </p:tav>
                                      </p:tavLst>
                                    </p:anim>
                                    <p:anim calcmode="lin" valueType="num">
                                      <p:cBhvr additive="base">
                                        <p:cTn id="40" dur="500" fill="hold"/>
                                        <p:tgtEl>
                                          <p:spTgt spid="8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ppt_x"/>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6" grpId="0" animBg="1"/>
      <p:bldP spid="77" grpId="0" animBg="1"/>
      <p:bldP spid="78" grpId="0" animBg="1"/>
      <p:bldP spid="79" grpId="0" animBg="1"/>
      <p:bldP spid="80" grpId="0" animBg="1"/>
      <p:bldP spid="81" grpId="0" animBg="1"/>
      <p:bldP spid="8" grpId="0" animBg="1"/>
      <p:bldP spid="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867D00-F00C-E53C-10AE-C65FFD3A884D}"/>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CEA27678-2D3D-8D66-2BD3-F5C07E0CFD96}"/>
              </a:ext>
            </a:extLst>
          </p:cNvPr>
          <p:cNvSpPr>
            <a:spLocks noGrp="1"/>
          </p:cNvSpPr>
          <p:nvPr>
            <p:ph type="body" sz="quarter" idx="10"/>
          </p:nvPr>
        </p:nvSpPr>
        <p:spPr>
          <a:xfrm>
            <a:off x="554673" y="320192"/>
            <a:ext cx="7069285" cy="436562"/>
          </a:xfrm>
        </p:spPr>
        <p:txBody>
          <a:bodyPr/>
          <a:lstStyle/>
          <a:p>
            <a:r>
              <a:rPr lang="en" dirty="0"/>
              <a:t>The Basics - General limits</a:t>
            </a:r>
            <a:r>
              <a:rPr lang="zh-CN" altLang="en-US" dirty="0"/>
              <a:t> </a:t>
            </a:r>
            <a:r>
              <a:rPr lang="en-US" altLang="zh-CN" dirty="0"/>
              <a:t>on muon EDM</a:t>
            </a:r>
            <a:endParaRPr lang="zh-CN" altLang="en-US" dirty="0"/>
          </a:p>
        </p:txBody>
      </p:sp>
      <mc:AlternateContent xmlns:mc="http://schemas.openxmlformats.org/markup-compatibility/2006" xmlns:a14="http://schemas.microsoft.com/office/drawing/2010/main">
        <mc:Choice Requires="a14">
          <p:sp>
            <p:nvSpPr>
              <p:cNvPr id="68" name="Content Placeholder 3">
                <a:extLst>
                  <a:ext uri="{FF2B5EF4-FFF2-40B4-BE49-F238E27FC236}">
                    <a16:creationId xmlns:a16="http://schemas.microsoft.com/office/drawing/2014/main" id="{30AC3E57-2F11-780A-D93C-F5D63392DB60}"/>
                  </a:ext>
                </a:extLst>
              </p:cNvPr>
              <p:cNvSpPr txBox="1">
                <a:spLocks/>
              </p:cNvSpPr>
              <p:nvPr/>
            </p:nvSpPr>
            <p:spPr>
              <a:xfrm>
                <a:off x="1636575" y="1084649"/>
                <a:ext cx="7348540" cy="4762880"/>
              </a:xfrm>
              <a:prstGeom prst="rect">
                <a:avLst/>
              </a:prstGeom>
            </p:spPr>
            <p:txBody>
              <a:bodyPr vert="horz" lIns="0" tIns="0" rIns="0" bIns="0" rtlCol="0">
                <a:noAutofit/>
              </a:bodyPr>
              <a:lstStyle>
                <a:lvl1pPr marL="177792" indent="-177792" algn="l" rtl="0" eaLnBrk="1" fontAlgn="base" hangingPunct="1">
                  <a:lnSpc>
                    <a:spcPct val="110000"/>
                  </a:lnSpc>
                  <a:spcBef>
                    <a:spcPct val="0"/>
                  </a:spcBef>
                  <a:spcAft>
                    <a:spcPct val="0"/>
                  </a:spcAft>
                  <a:buClr>
                    <a:schemeClr val="tx1"/>
                  </a:buClr>
                  <a:buFont typeface="Arial" panose="020B0604020202020204" pitchFamily="34" charset="0"/>
                  <a:buChar char="•"/>
                  <a:defRPr lang="en-GB" sz="1700" kern="1200" spc="0" baseline="0" noProof="0" dirty="0" smtClean="0">
                    <a:solidFill>
                      <a:schemeClr val="tx1"/>
                    </a:solidFill>
                    <a:latin typeface="+mn-lt"/>
                    <a:ea typeface="+mn-ea"/>
                    <a:cs typeface="+mn-cs"/>
                  </a:defRPr>
                </a:lvl1pPr>
                <a:lvl2pPr marL="355582" indent="-177792" algn="l" rtl="0" eaLnBrk="1" fontAlgn="base" hangingPunct="1">
                  <a:lnSpc>
                    <a:spcPct val="110000"/>
                  </a:lnSpc>
                  <a:spcBef>
                    <a:spcPct val="0"/>
                  </a:spcBef>
                  <a:spcAft>
                    <a:spcPct val="0"/>
                  </a:spcAft>
                  <a:buClr>
                    <a:schemeClr val="tx1"/>
                  </a:buClr>
                  <a:buSzPct val="100000"/>
                  <a:buFont typeface="Symbol" panose="05050102010706020507" pitchFamily="18" charset="2"/>
                  <a:buChar char="-"/>
                  <a:defRPr lang="en-GB" sz="1700" kern="1200" spc="0" baseline="0" noProof="0" dirty="0" smtClean="0">
                    <a:solidFill>
                      <a:schemeClr val="tx1"/>
                    </a:solidFill>
                    <a:latin typeface="+mn-lt"/>
                    <a:ea typeface="+mn-ea"/>
                    <a:cs typeface="+mn-cs"/>
                  </a:defRPr>
                </a:lvl2pPr>
                <a:lvl3pPr marL="355582" indent="184142" algn="l" rtl="0" eaLnBrk="1" fontAlgn="base" hangingPunct="1">
                  <a:lnSpc>
                    <a:spcPct val="110000"/>
                  </a:lnSpc>
                  <a:spcBef>
                    <a:spcPct val="0"/>
                  </a:spcBef>
                  <a:spcAft>
                    <a:spcPct val="0"/>
                  </a:spcAft>
                  <a:buFont typeface="Symbol" panose="05050102010706020507" pitchFamily="18" charset="2"/>
                  <a:buChar char="-"/>
                  <a:defRPr lang="en-GB" sz="1700" spc="0" baseline="0" noProof="0" dirty="0" smtClean="0">
                    <a:solidFill>
                      <a:schemeClr val="tx1"/>
                    </a:solidFill>
                    <a:latin typeface="+mn-lt"/>
                    <a:ea typeface="ＭＳ Ｐゴシック" charset="-128"/>
                    <a:cs typeface="ＭＳ Ｐゴシック" charset="-128"/>
                  </a:defRPr>
                </a:lvl3pPr>
                <a:lvl4pPr marL="717515" indent="-177792" algn="l" rtl="0" eaLnBrk="1" fontAlgn="base" hangingPunct="1">
                  <a:lnSpc>
                    <a:spcPct val="110000"/>
                  </a:lnSpc>
                  <a:spcBef>
                    <a:spcPct val="0"/>
                  </a:spcBef>
                  <a:spcAft>
                    <a:spcPct val="0"/>
                  </a:spcAft>
                  <a:buFont typeface="Symbol" panose="05050102010706020507" pitchFamily="18" charset="2"/>
                  <a:buChar char="-"/>
                  <a:defRPr lang="en-GB" sz="1700" kern="1200" spc="0" baseline="0" noProof="0" dirty="0" smtClean="0">
                    <a:solidFill>
                      <a:schemeClr val="tx1"/>
                    </a:solidFill>
                    <a:latin typeface="+mn-lt"/>
                    <a:ea typeface="ＭＳ Ｐゴシック" charset="0"/>
                    <a:cs typeface="ＭＳ Ｐゴシック" charset="0"/>
                  </a:defRPr>
                </a:lvl4pPr>
                <a:lvl5pPr marL="895306" indent="-177792" algn="l" rtl="0" eaLnBrk="1" fontAlgn="base" hangingPunct="1">
                  <a:lnSpc>
                    <a:spcPct val="110000"/>
                  </a:lnSpc>
                  <a:spcBef>
                    <a:spcPct val="0"/>
                  </a:spcBef>
                  <a:spcAft>
                    <a:spcPct val="0"/>
                  </a:spcAft>
                  <a:buFont typeface="Symbol" panose="05050102010706020507" pitchFamily="18" charset="2"/>
                  <a:buChar char="-"/>
                  <a:defRPr lang="en-GB" sz="1700" kern="1200" spc="0" baseline="0" noProof="0" dirty="0" smtClean="0">
                    <a:solidFill>
                      <a:schemeClr val="tx1"/>
                    </a:solidFill>
                    <a:latin typeface="+mn-lt"/>
                    <a:ea typeface="+mn-ea"/>
                    <a:cs typeface="ＭＳ Ｐゴシック" charset="0"/>
                  </a:defRPr>
                </a:lvl5pPr>
                <a:lvl6pPr marL="1074685" indent="-179380"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6pPr>
                <a:lvl7pPr marL="1257238" indent="-182554"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7pPr>
                <a:lvl8pPr marL="1436616" indent="-179380" algn="l" rtl="0" eaLnBrk="1" fontAlgn="base" hangingPunct="1">
                  <a:lnSpc>
                    <a:spcPct val="110000"/>
                  </a:lnSpc>
                  <a:spcBef>
                    <a:spcPct val="0"/>
                  </a:spcBef>
                  <a:spcAft>
                    <a:spcPct val="0"/>
                  </a:spcAft>
                  <a:buFont typeface="Symbol" panose="05050102010706020507" pitchFamily="18" charset="2"/>
                  <a:buChar char="-"/>
                  <a:defRPr lang="en-GB" sz="1700" noProof="0" dirty="0" smtClean="0">
                    <a:solidFill>
                      <a:schemeClr val="tx1"/>
                    </a:solidFill>
                    <a:latin typeface="+mn-lt"/>
                    <a:ea typeface="+mn-ea"/>
                  </a:defRPr>
                </a:lvl8pPr>
                <a:lvl9pPr marL="1614408" indent="-177792" algn="l" rtl="0" eaLnBrk="1" fontAlgn="base" hangingPunct="1">
                  <a:lnSpc>
                    <a:spcPct val="110000"/>
                  </a:lnSpc>
                  <a:spcBef>
                    <a:spcPct val="0"/>
                  </a:spcBef>
                  <a:spcAft>
                    <a:spcPct val="0"/>
                  </a:spcAft>
                  <a:buFont typeface="Symbol" panose="05050102010706020507" pitchFamily="18" charset="2"/>
                  <a:buChar char="-"/>
                  <a:defRPr lang="en-GB" sz="1700" noProof="0" dirty="0">
                    <a:solidFill>
                      <a:schemeClr val="tx1"/>
                    </a:solidFill>
                    <a:latin typeface="+mn-lt"/>
                    <a:ea typeface="+mn-ea"/>
                  </a:defRPr>
                </a:lvl9pPr>
              </a:lstStyle>
              <a:p>
                <a:r>
                  <a:rPr lang="en-US" altLang="en-US" sz="2000" dirty="0">
                    <a:latin typeface="Times New Roman" panose="02020603050405020304" pitchFamily="18" charset="0"/>
                    <a:cs typeface="Times New Roman" panose="02020603050405020304" pitchFamily="18" charset="0"/>
                  </a:rPr>
                  <a:t>MFV:  </a:t>
                </a:r>
              </a:p>
              <a:p>
                <a:pPr marL="0" indent="0" algn="ctr">
                  <a:buNone/>
                </a:pP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Sup>
                          <m:sSubSupPr>
                            <m:ctrlPr>
                              <a:rPr lang="ar-AE" altLang="en-US" sz="2000" i="1" dirty="0">
                                <a:latin typeface="Cambria Math" panose="02040503050406030204" pitchFamily="18" charset="0"/>
                                <a:cs typeface="Times New Roman" panose="02020603050405020304" pitchFamily="18" charset="0"/>
                              </a:rPr>
                            </m:ctrlPr>
                          </m:sSubSup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r>
                              <a:rPr lang="ar-AE" altLang="en-US" sz="2000" dirty="0">
                                <a:latin typeface="Cambria Math" panose="02040503050406030204" pitchFamily="18" charset="0"/>
                                <a:cs typeface="Times New Roman" panose="02020603050405020304" pitchFamily="18" charset="0"/>
                              </a:rPr>
                              <m:t>←</m:t>
                            </m:r>
                            <m:r>
                              <a:rPr lang="ar-AE" altLang="en-US" sz="2000" dirty="0">
                                <a:latin typeface="Cambria Math" panose="02040503050406030204" pitchFamily="18" charset="0"/>
                                <a:cs typeface="Times New Roman" panose="02020603050405020304" pitchFamily="18" charset="0"/>
                              </a:rPr>
                              <m:t>𝑒</m:t>
                            </m:r>
                          </m:sub>
                          <m:sup>
                            <m:r>
                              <m:rPr>
                                <m:sty m:val="p"/>
                              </m:rPr>
                              <a:rPr lang="en-US" altLang="en-US" sz="2000" dirty="0">
                                <a:latin typeface="Cambria Math" panose="02040503050406030204" pitchFamily="18" charset="0"/>
                                <a:cs typeface="Times New Roman" panose="02020603050405020304" pitchFamily="18" charset="0"/>
                              </a:rPr>
                              <m:t>MFV</m:t>
                            </m:r>
                          </m:sup>
                        </m:sSubSup>
                      </m:e>
                    </m:d>
                    <m:r>
                      <a:rPr lang="ar-AE" altLang="en-US" sz="2000" dirty="0">
                        <a:latin typeface="Cambria Math" panose="02040503050406030204" pitchFamily="18" charset="0"/>
                        <a:cs typeface="Times New Roman" panose="02020603050405020304" pitchFamily="18" charset="0"/>
                      </a:rPr>
                      <m:t>&lt;8.5×</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−28</m:t>
                        </m:r>
                      </m:sup>
                    </m:sSup>
                    <m:r>
                      <a:rPr lang="ar-AE" altLang="en-US" sz="2000" dirty="0">
                        <a:latin typeface="Cambria Math" panose="02040503050406030204" pitchFamily="18" charset="0"/>
                        <a:cs typeface="Times New Roman" panose="02020603050405020304" pitchFamily="18" charset="0"/>
                      </a:rPr>
                      <m:t>𝑒</m:t>
                    </m:r>
                    <m:r>
                      <m:rPr>
                        <m:sty m:val="p"/>
                      </m:rPr>
                      <a:rPr lang="en-US" altLang="en-US" sz="2000" dirty="0">
                        <a:latin typeface="Cambria Math" panose="02040503050406030204" pitchFamily="18" charset="0"/>
                        <a:cs typeface="Times New Roman" panose="02020603050405020304" pitchFamily="18" charset="0"/>
                      </a:rPr>
                      <m:t>cm</m:t>
                    </m:r>
                  </m:oMath>
                </a14:m>
                <a:r>
                  <a:rPr lang="en-US" altLang="en-US" sz="2000" dirty="0">
                    <a:latin typeface="Times New Roman" panose="02020603050405020304" pitchFamily="18" charset="0"/>
                    <a:cs typeface="Times New Roman" panose="02020603050405020304" pitchFamily="18" charset="0"/>
                  </a:rPr>
                  <a:t>  </a:t>
                </a:r>
              </a:p>
              <a:p>
                <a:r>
                  <a:rPr lang="en-US" altLang="en-US" sz="2000" dirty="0">
                    <a:latin typeface="Times New Roman" panose="02020603050405020304" pitchFamily="18" charset="0"/>
                    <a:cs typeface="Times New Roman" panose="02020603050405020304" pitchFamily="18" charset="0"/>
                  </a:rPr>
                  <a:t>Contribution only starts at the 3-loop level* 	</a:t>
                </a:r>
              </a:p>
              <a:p>
                <a:pPr marL="0" indent="0">
                  <a:buNone/>
                </a:pPr>
                <a14:m>
                  <m:oMathPara xmlns:m="http://schemas.openxmlformats.org/officeDocument/2006/math">
                    <m:oMathParaPr>
                      <m:jc m:val="centerGroup"/>
                    </m:oMathParaPr>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r>
                                <a:rPr lang="ar-AE" altLang="en-US" sz="2000" dirty="0">
                                  <a:latin typeface="Cambria Math" panose="02040503050406030204" pitchFamily="18" charset="0"/>
                                  <a:cs typeface="Times New Roman" panose="02020603050405020304" pitchFamily="18" charset="0"/>
                                </a:rPr>
                                <m:t>←</m:t>
                              </m:r>
                              <m:r>
                                <a:rPr lang="ar-AE" altLang="en-US" sz="2000" dirty="0">
                                  <a:latin typeface="Cambria Math" panose="02040503050406030204" pitchFamily="18" charset="0"/>
                                  <a:cs typeface="Times New Roman" panose="02020603050405020304" pitchFamily="18" charset="0"/>
                                </a:rPr>
                                <m:t>𝑒</m:t>
                              </m:r>
                            </m:sub>
                          </m:sSub>
                        </m:e>
                      </m:d>
                      <m:r>
                        <a:rPr lang="ar-AE" altLang="en-US" sz="2000" dirty="0">
                          <a:latin typeface="Cambria Math" panose="02040503050406030204" pitchFamily="18" charset="0"/>
                          <a:cs typeface="Times New Roman" panose="02020603050405020304" pitchFamily="18" charset="0"/>
                        </a:rPr>
                        <m:t>&lt;4×</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m:oMathPara>
                </a14:m>
                <a:endParaRPr lang="en-US" altLang="en-US" sz="2000" dirty="0">
                  <a:latin typeface="Times New Roman" panose="02020603050405020304" pitchFamily="18" charset="0"/>
                  <a:cs typeface="Times New Roman" panose="02020603050405020304" pitchFamily="18" charset="0"/>
                </a:endParaRPr>
              </a:p>
              <a:p>
                <a:r>
                  <a:rPr lang="en-US" altLang="en-US" sz="2000" dirty="0">
                    <a:latin typeface="Times New Roman" panose="02020603050405020304" pitchFamily="18" charset="0"/>
                    <a:cs typeface="Times New Roman" panose="02020603050405020304" pitchFamily="18" charset="0"/>
                  </a:rPr>
                  <a:t> Y. </a:t>
                </a:r>
                <a:r>
                  <a:rPr lang="en-US" altLang="en-US" sz="2000" dirty="0" err="1">
                    <a:latin typeface="Times New Roman" panose="02020603050405020304" pitchFamily="18" charset="0"/>
                    <a:cs typeface="Times New Roman" panose="02020603050405020304" pitchFamily="18" charset="0"/>
                  </a:rPr>
                  <a:t>Ema</a:t>
                </a:r>
                <a:r>
                  <a:rPr lang="en-US" altLang="en-US" sz="2000" dirty="0">
                    <a:latin typeface="Times New Roman" panose="02020603050405020304" pitchFamily="18" charset="0"/>
                    <a:cs typeface="Times New Roman" panose="02020603050405020304" pitchFamily="18" charset="0"/>
                  </a:rPr>
                  <a:t> et al., PRL128, 131801 (2022) </a:t>
                </a:r>
              </a:p>
              <a:p>
                <a:pPr marL="0" indent="0" algn="ctr">
                  <a:buNone/>
                </a:pPr>
                <a:r>
                  <a:rPr lang="en-US" altLang="en-US" sz="2000" dirty="0">
                    <a:latin typeface="Times New Roman" panose="02020603050405020304" pitchFamily="18" charset="0"/>
                    <a:cs typeface="Times New Roman" panose="02020603050405020304" pitchFamily="18" charset="0"/>
                  </a:rPr>
                  <a:t>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d>
                          <m:dPr>
                            <m:ctrlPr>
                              <a:rPr lang="ar-AE" altLang="en-US" sz="2000" i="1" dirty="0">
                                <a:latin typeface="Cambria Math" panose="02040503050406030204" pitchFamily="18" charset="0"/>
                                <a:cs typeface="Times New Roman" panose="02020603050405020304" pitchFamily="18" charset="0"/>
                              </a:rPr>
                            </m:ctrlPr>
                          </m:dPr>
                          <m:e>
                            <m:sPre>
                              <m:sPrePr>
                                <m:ctrlPr>
                                  <a:rPr lang="ar-AE" altLang="en-US" sz="2000" i="1" dirty="0">
                                    <a:latin typeface="Cambria Math" panose="02040503050406030204" pitchFamily="18" charset="0"/>
                                    <a:cs typeface="Times New Roman" panose="02020603050405020304" pitchFamily="18" charset="0"/>
                                  </a:rPr>
                                </m:ctrlPr>
                              </m:sPrePr>
                              <m:sub/>
                              <m:sup>
                                <m:r>
                                  <a:rPr lang="ar-AE" altLang="en-US" sz="2000" dirty="0">
                                    <a:latin typeface="Cambria Math" panose="02040503050406030204" pitchFamily="18" charset="0"/>
                                    <a:cs typeface="Times New Roman" panose="02020603050405020304" pitchFamily="18" charset="0"/>
                                  </a:rPr>
                                  <m:t>199</m:t>
                                </m:r>
                              </m:sup>
                              <m:e>
                                <m:r>
                                  <m:rPr>
                                    <m:sty m:val="p"/>
                                  </m:rPr>
                                  <a:rPr lang="en-US" altLang="en-US" sz="2000" dirty="0">
                                    <a:latin typeface="Cambria Math" panose="02040503050406030204" pitchFamily="18" charset="0"/>
                                    <a:cs typeface="Times New Roman" panose="02020603050405020304" pitchFamily="18" charset="0"/>
                                  </a:rPr>
                                  <m:t>Hg</m:t>
                                </m:r>
                              </m:e>
                            </m:sPre>
                          </m:e>
                        </m:d>
                      </m:e>
                    </m:d>
                    <m:r>
                      <a:rPr lang="ar-AE" altLang="en-US" sz="2000" dirty="0">
                        <a:latin typeface="Cambria Math" panose="02040503050406030204" pitchFamily="18" charset="0"/>
                        <a:cs typeface="Times New Roman" panose="02020603050405020304" pitchFamily="18" charset="0"/>
                      </a:rPr>
                      <m:t>&lt;6×</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br>
                  <a:rPr lang="en-US" altLang="en-US" sz="2000" dirty="0">
                    <a:latin typeface="Times New Roman" panose="02020603050405020304" pitchFamily="18" charset="0"/>
                    <a:cs typeface="Times New Roman" panose="02020603050405020304" pitchFamily="18" charset="0"/>
                  </a:rPr>
                </a:br>
                <a:r>
                  <a:rPr lang="en-US" altLang="en-US" sz="2000" dirty="0">
                    <a:latin typeface="Times New Roman" panose="02020603050405020304" pitchFamily="18" charset="0"/>
                    <a:cs typeface="Times New Roman" panose="02020603050405020304" pitchFamily="18" charset="0"/>
                  </a:rPr>
                  <a:t>	</a:t>
                </a: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d>
                          <m:dPr>
                            <m:ctrlPr>
                              <a:rPr lang="ar-AE" altLang="en-US" sz="2000" i="1" dirty="0">
                                <a:latin typeface="Cambria Math" panose="02040503050406030204" pitchFamily="18" charset="0"/>
                                <a:cs typeface="Times New Roman" panose="02020603050405020304" pitchFamily="18" charset="0"/>
                              </a:rPr>
                            </m:ctrlPr>
                          </m:dPr>
                          <m:e>
                            <m:r>
                              <m:rPr>
                                <m:sty m:val="p"/>
                              </m:rPr>
                              <a:rPr lang="en-US" altLang="en-US" sz="2000" dirty="0">
                                <a:latin typeface="Cambria Math" panose="02040503050406030204" pitchFamily="18" charset="0"/>
                                <a:cs typeface="Times New Roman" panose="02020603050405020304" pitchFamily="18" charset="0"/>
                              </a:rPr>
                              <m:t>ThO</m:t>
                            </m:r>
                          </m:e>
                        </m:d>
                      </m:e>
                    </m:d>
                    <m:r>
                      <a:rPr lang="ar-AE" altLang="en-US" sz="2000" dirty="0">
                        <a:latin typeface="Cambria Math" panose="02040503050406030204" pitchFamily="18" charset="0"/>
                        <a:cs typeface="Times New Roman" panose="02020603050405020304" pitchFamily="18" charset="0"/>
                      </a:rPr>
                      <m:t>&lt;</m:t>
                    </m:r>
                    <m:r>
                      <a:rPr lang="en-US" altLang="en-US" sz="2000" dirty="0">
                        <a:latin typeface="Cambria Math" panose="02040503050406030204" pitchFamily="18" charset="0"/>
                        <a:cs typeface="Times New Roman" panose="02020603050405020304" pitchFamily="18" charset="0"/>
                      </a:rPr>
                      <m:t>2</m:t>
                    </m:r>
                    <m:r>
                      <a:rPr lang="ar-AE" altLang="en-US" sz="2000" dirty="0">
                        <a:latin typeface="Cambria Math" panose="02040503050406030204" pitchFamily="18" charset="0"/>
                        <a:cs typeface="Times New Roman" panose="02020603050405020304" pitchFamily="18" charset="0"/>
                      </a:rPr>
                      <m:t>×</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−20</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endParaRPr lang="en-US" sz="2000" dirty="0">
                  <a:latin typeface="Times New Roman" panose="02020603050405020304" pitchFamily="18" charset="0"/>
                  <a:cs typeface="Times New Roman" panose="02020603050405020304" pitchFamily="18" charset="0"/>
                </a:endParaRPr>
              </a:p>
              <a:p>
                <a:r>
                  <a:rPr lang="en-GB" sz="2000" dirty="0">
                    <a:latin typeface="Times New Roman" panose="02020603050405020304" pitchFamily="18" charset="0"/>
                    <a:cs typeface="Times New Roman" panose="02020603050405020304" pitchFamily="18" charset="0"/>
                  </a:rPr>
                  <a:t>A relatively large limitation within SM, from the hadronic long-distance contributions</a:t>
                </a:r>
                <a:r>
                  <a:rPr lang="en-US" altLang="en-US" sz="2000" dirty="0">
                    <a:latin typeface="Times New Roman" panose="02020603050405020304" pitchFamily="18" charset="0"/>
                    <a:cs typeface="Times New Roman" panose="02020603050405020304" pitchFamily="18" charset="0"/>
                  </a:rPr>
                  <a:t>:  </a:t>
                </a:r>
              </a:p>
              <a:p>
                <a:pPr marL="0" indent="0" algn="ctr" defTabSz="179388">
                  <a:buNone/>
                </a:pPr>
                <a14:m>
                  <m:oMath xmlns:m="http://schemas.openxmlformats.org/officeDocument/2006/math">
                    <m:d>
                      <m:dPr>
                        <m:begChr m:val="|"/>
                        <m:endChr m:val="|"/>
                        <m:ctrlPr>
                          <a:rPr lang="ar-AE" altLang="en-US" sz="2000" i="1">
                            <a:latin typeface="Cambria Math" panose="02040503050406030204" pitchFamily="18" charset="0"/>
                          </a:rPr>
                        </m:ctrlPr>
                      </m:dPr>
                      <m:e>
                        <m:sSub>
                          <m:sSubPr>
                            <m:ctrlPr>
                              <a:rPr lang="ar-AE" altLang="en-US" sz="2000" i="1">
                                <a:latin typeface="Cambria Math" panose="02040503050406030204" pitchFamily="18" charset="0"/>
                              </a:rPr>
                            </m:ctrlPr>
                          </m:sSubPr>
                          <m:e>
                            <m:r>
                              <a:rPr lang="en-US" altLang="en-US" sz="2000" i="1">
                                <a:latin typeface="Cambria Math" panose="02040503050406030204" pitchFamily="18" charset="0"/>
                              </a:rPr>
                              <m:t>𝑑</m:t>
                            </m:r>
                          </m:e>
                          <m:sub>
                            <m:r>
                              <a:rPr lang="ar-AE" altLang="en-US" sz="2000" i="1">
                                <a:latin typeface="Cambria Math" panose="02040503050406030204" pitchFamily="18" charset="0"/>
                                <a:ea typeface="Cambria Math" panose="02040503050406030204" pitchFamily="18" charset="0"/>
                              </a:rPr>
                              <m:t>𝜇</m:t>
                            </m:r>
                          </m:sub>
                        </m:sSub>
                      </m:e>
                    </m:d>
                    <m:r>
                      <a:rPr lang="ar-AE" altLang="en-US" sz="2000" i="1">
                        <a:latin typeface="Cambria Math" panose="02040503050406030204" pitchFamily="18" charset="0"/>
                      </a:rPr>
                      <m:t>&lt;</m:t>
                    </m:r>
                    <m:r>
                      <a:rPr lang="en-US" altLang="en-US" sz="2000" i="1">
                        <a:latin typeface="Cambria Math" panose="02040503050406030204" pitchFamily="18" charset="0"/>
                      </a:rPr>
                      <m:t>1.38</m:t>
                    </m:r>
                    <m:r>
                      <a:rPr lang="ar-AE" altLang="en-US" sz="2000" i="1">
                        <a:latin typeface="Cambria Math" panose="02040503050406030204" pitchFamily="18" charset="0"/>
                      </a:rPr>
                      <m:t>×</m:t>
                    </m:r>
                    <m:sSup>
                      <m:sSupPr>
                        <m:ctrlPr>
                          <a:rPr lang="ar-AE" altLang="en-US" sz="2000" i="1">
                            <a:latin typeface="Cambria Math" panose="02040503050406030204" pitchFamily="18" charset="0"/>
                          </a:rPr>
                        </m:ctrlPr>
                      </m:sSupPr>
                      <m:e>
                        <m:r>
                          <a:rPr lang="ar-AE" altLang="en-US" sz="2000" i="1">
                            <a:latin typeface="Cambria Math" panose="02040503050406030204" pitchFamily="18" charset="0"/>
                          </a:rPr>
                          <m:t>10</m:t>
                        </m:r>
                      </m:e>
                      <m:sup>
                        <m:r>
                          <a:rPr lang="ar-AE" altLang="en-US" sz="2000" i="1">
                            <a:latin typeface="Cambria Math" panose="02040503050406030204" pitchFamily="18" charset="0"/>
                          </a:rPr>
                          <m:t>−</m:t>
                        </m:r>
                        <m:r>
                          <a:rPr lang="en-US" altLang="en-US" sz="2000" i="1">
                            <a:latin typeface="Cambria Math" panose="02040503050406030204" pitchFamily="18" charset="0"/>
                          </a:rPr>
                          <m:t>3</m:t>
                        </m:r>
                        <m:r>
                          <a:rPr lang="ar-AE" altLang="en-US" sz="2000" i="1">
                            <a:latin typeface="Cambria Math" panose="02040503050406030204" pitchFamily="18" charset="0"/>
                          </a:rPr>
                          <m:t>8</m:t>
                        </m:r>
                      </m:sup>
                    </m:sSup>
                    <m:r>
                      <a:rPr lang="ar-AE" altLang="en-US" sz="2000" i="1">
                        <a:latin typeface="Cambria Math" panose="02040503050406030204" pitchFamily="18" charset="0"/>
                      </a:rPr>
                      <m:t>𝑒</m:t>
                    </m:r>
                    <m:r>
                      <a:rPr lang="en-US" altLang="en-US" sz="2000">
                        <a:latin typeface="Cambria Math" panose="02040503050406030204" pitchFamily="18" charset="0"/>
                      </a:rPr>
                      <m:t> </m:t>
                    </m:r>
                    <m:r>
                      <m:rPr>
                        <m:sty m:val="p"/>
                      </m:rPr>
                      <a:rPr lang="en-US" altLang="en-US" sz="2000" spc="-150">
                        <a:latin typeface="Cambria Math" panose="02040503050406030204" pitchFamily="18" charset="0"/>
                      </a:rPr>
                      <m:t>cm</m:t>
                    </m:r>
                  </m:oMath>
                </a14:m>
                <a:r>
                  <a:rPr lang="en-US" altLang="en-US" sz="2000" dirty="0">
                    <a:latin typeface="Humanst521 BT" panose="020B0602020204020204" pitchFamily="34" charset="0"/>
                  </a:rPr>
                  <a:t>  </a:t>
                </a:r>
              </a:p>
              <a:p>
                <a:pPr marL="0" indent="0" algn="ctr" defTabSz="179388">
                  <a:buNone/>
                </a:pPr>
                <a:endParaRPr lang="en-US" altLang="en-US" sz="2000" dirty="0">
                  <a:latin typeface="Times New Roman" panose="02020603050405020304" pitchFamily="18" charset="0"/>
                  <a:cs typeface="Times New Roman" panose="02020603050405020304" pitchFamily="18" charset="0"/>
                </a:endParaRPr>
              </a:p>
              <a:p>
                <a:pPr defTabSz="239178"/>
                <a:r>
                  <a:rPr lang="en-US" altLang="en-US" sz="2000" dirty="0">
                    <a:latin typeface="Times New Roman" panose="02020603050405020304" pitchFamily="18" charset="0"/>
                    <a:cs typeface="Times New Roman" panose="02020603050405020304" pitchFamily="18" charset="0"/>
                  </a:rPr>
                  <a:t>Bennett et al.,  PRD80, 052008 (2009) </a:t>
                </a:r>
                <a:br>
                  <a:rPr lang="en-US" altLang="en-US" sz="2000" dirty="0">
                    <a:latin typeface="Times New Roman" panose="02020603050405020304" pitchFamily="18" charset="0"/>
                    <a:cs typeface="Times New Roman" panose="02020603050405020304" pitchFamily="18" charset="0"/>
                  </a:rPr>
                </a:br>
                <a14:m>
                  <m:oMath xmlns:m="http://schemas.openxmlformats.org/officeDocument/2006/math">
                    <m:d>
                      <m:dPr>
                        <m:begChr m:val="|"/>
                        <m:endChr m:val="|"/>
                        <m:ctrlPr>
                          <a:rPr lang="ar-AE" altLang="en-US" sz="2000" i="1" dirty="0">
                            <a:latin typeface="Cambria Math" panose="02040503050406030204" pitchFamily="18" charset="0"/>
                            <a:cs typeface="Times New Roman" panose="02020603050405020304" pitchFamily="18" charset="0"/>
                          </a:rPr>
                        </m:ctrlPr>
                      </m:dPr>
                      <m:e>
                        <m:sSub>
                          <m:sSubPr>
                            <m:ctrlPr>
                              <a:rPr lang="ar-AE" altLang="en-US" sz="2000" i="1" dirty="0">
                                <a:latin typeface="Cambria Math" panose="02040503050406030204" pitchFamily="18" charset="0"/>
                                <a:cs typeface="Times New Roman" panose="02020603050405020304" pitchFamily="18" charset="0"/>
                              </a:rPr>
                            </m:ctrlPr>
                          </m:sSubPr>
                          <m:e>
                            <m:r>
                              <a:rPr lang="ar-AE" altLang="en-US" sz="2000" dirty="0">
                                <a:latin typeface="Cambria Math" panose="02040503050406030204" pitchFamily="18" charset="0"/>
                                <a:cs typeface="Times New Roman" panose="02020603050405020304" pitchFamily="18" charset="0"/>
                              </a:rPr>
                              <m:t>𝑑</m:t>
                            </m:r>
                          </m:e>
                          <m:sub>
                            <m:r>
                              <a:rPr lang="ar-AE" altLang="en-US" sz="2000" dirty="0">
                                <a:latin typeface="Cambria Math" panose="02040503050406030204" pitchFamily="18" charset="0"/>
                                <a:cs typeface="Times New Roman" panose="02020603050405020304" pitchFamily="18" charset="0"/>
                              </a:rPr>
                              <m:t>𝜇</m:t>
                            </m:r>
                          </m:sub>
                        </m:sSub>
                      </m:e>
                    </m:d>
                    <m:r>
                      <a:rPr lang="ar-AE" altLang="en-US" sz="2000" dirty="0">
                        <a:latin typeface="Cambria Math" panose="02040503050406030204" pitchFamily="18" charset="0"/>
                        <a:cs typeface="Times New Roman" panose="02020603050405020304" pitchFamily="18" charset="0"/>
                      </a:rPr>
                      <m:t>&lt;</m:t>
                    </m:r>
                    <m:r>
                      <a:rPr lang="en-US" altLang="en-US" sz="2000" dirty="0">
                        <a:latin typeface="Cambria Math" panose="02040503050406030204" pitchFamily="18" charset="0"/>
                        <a:cs typeface="Times New Roman" panose="02020603050405020304" pitchFamily="18" charset="0"/>
                      </a:rPr>
                      <m:t>1.5</m:t>
                    </m:r>
                    <m:r>
                      <a:rPr lang="ar-AE" altLang="en-US" sz="2000" dirty="0">
                        <a:latin typeface="Cambria Math" panose="02040503050406030204" pitchFamily="18" charset="0"/>
                        <a:cs typeface="Times New Roman" panose="02020603050405020304" pitchFamily="18" charset="0"/>
                      </a:rPr>
                      <m:t>×</m:t>
                    </m:r>
                    <m:sSup>
                      <m:sSupPr>
                        <m:ctrlPr>
                          <a:rPr lang="ar-AE" altLang="en-US" sz="2000" i="1" dirty="0">
                            <a:latin typeface="Cambria Math" panose="02040503050406030204" pitchFamily="18" charset="0"/>
                            <a:cs typeface="Times New Roman" panose="02020603050405020304" pitchFamily="18" charset="0"/>
                          </a:rPr>
                        </m:ctrlPr>
                      </m:sSupPr>
                      <m:e>
                        <m:r>
                          <a:rPr lang="ar-AE" altLang="en-US" sz="2000" dirty="0">
                            <a:latin typeface="Cambria Math" panose="02040503050406030204" pitchFamily="18" charset="0"/>
                            <a:cs typeface="Times New Roman" panose="02020603050405020304" pitchFamily="18" charset="0"/>
                          </a:rPr>
                          <m:t>10</m:t>
                        </m:r>
                      </m:e>
                      <m:sup>
                        <m:r>
                          <a:rPr lang="ar-AE" altLang="en-US" sz="2000" dirty="0">
                            <a:latin typeface="Cambria Math" panose="02040503050406030204" pitchFamily="18" charset="0"/>
                            <a:cs typeface="Times New Roman" panose="02020603050405020304" pitchFamily="18" charset="0"/>
                          </a:rPr>
                          <m:t>−</m:t>
                        </m:r>
                        <m:r>
                          <a:rPr lang="en-US" altLang="en-US" sz="2000" dirty="0">
                            <a:latin typeface="Cambria Math" panose="02040503050406030204" pitchFamily="18" charset="0"/>
                            <a:cs typeface="Times New Roman" panose="02020603050405020304" pitchFamily="18" charset="0"/>
                          </a:rPr>
                          <m:t>19</m:t>
                        </m:r>
                      </m:sup>
                    </m:sSup>
                    <m:r>
                      <a:rPr lang="ar-AE" altLang="en-US" sz="2000" dirty="0">
                        <a:latin typeface="Cambria Math" panose="02040503050406030204" pitchFamily="18" charset="0"/>
                        <a:cs typeface="Times New Roman" panose="02020603050405020304" pitchFamily="18" charset="0"/>
                      </a:rPr>
                      <m:t> </m:t>
                    </m:r>
                    <m:r>
                      <a:rPr lang="ar-AE" altLang="en-US" sz="2000" dirty="0">
                        <a:latin typeface="Cambria Math" panose="02040503050406030204" pitchFamily="18" charset="0"/>
                        <a:cs typeface="Times New Roman" panose="02020603050405020304" pitchFamily="18" charset="0"/>
                      </a:rPr>
                      <m:t>𝑒</m:t>
                    </m:r>
                    <m:r>
                      <a:rPr lang="en-US" altLang="en-US" sz="2000" b="0" i="0" dirty="0" smtClean="0">
                        <a:latin typeface="Cambria Math" panose="02040503050406030204" pitchFamily="18" charset="0"/>
                        <a:cs typeface="Times New Roman" panose="02020603050405020304" pitchFamily="18" charset="0"/>
                      </a:rPr>
                      <m:t> </m:t>
                    </m:r>
                    <m:r>
                      <m:rPr>
                        <m:sty m:val="p"/>
                      </m:rPr>
                      <a:rPr lang="en-US" altLang="en-US" sz="2000" dirty="0">
                        <a:latin typeface="Cambria Math" panose="02040503050406030204" pitchFamily="18" charset="0"/>
                        <a:cs typeface="Times New Roman" panose="02020603050405020304" pitchFamily="18" charset="0"/>
                      </a:rPr>
                      <m:t>cm</m:t>
                    </m:r>
                  </m:oMath>
                </a14:m>
                <a:endParaRPr lang="en-US" altLang="en-US" sz="2000" dirty="0">
                  <a:latin typeface="Times New Roman" panose="02020603050405020304" pitchFamily="18" charset="0"/>
                  <a:cs typeface="Times New Roman" panose="02020603050405020304" pitchFamily="18" charset="0"/>
                </a:endParaRPr>
              </a:p>
            </p:txBody>
          </p:sp>
        </mc:Choice>
        <mc:Fallback xmlns="">
          <p:sp>
            <p:nvSpPr>
              <p:cNvPr id="68" name="Content Placeholder 3">
                <a:extLst>
                  <a:ext uri="{FF2B5EF4-FFF2-40B4-BE49-F238E27FC236}">
                    <a16:creationId xmlns:a16="http://schemas.microsoft.com/office/drawing/2014/main" id="{30AC3E57-2F11-780A-D93C-F5D63392DB60}"/>
                  </a:ext>
                </a:extLst>
              </p:cNvPr>
              <p:cNvSpPr txBox="1">
                <a:spLocks noRot="1" noChangeAspect="1" noMove="1" noResize="1" noEditPoints="1" noAdjustHandles="1" noChangeArrowheads="1" noChangeShapeType="1" noTextEdit="1"/>
              </p:cNvSpPr>
              <p:nvPr/>
            </p:nvSpPr>
            <p:spPr>
              <a:xfrm>
                <a:off x="1636575" y="1084649"/>
                <a:ext cx="7348540" cy="4762880"/>
              </a:xfrm>
              <a:prstGeom prst="rect">
                <a:avLst/>
              </a:prstGeom>
              <a:blipFill>
                <a:blip r:embed="rId3"/>
                <a:stretch>
                  <a:fillRect l="-1897" t="-1330"/>
                </a:stretch>
              </a:blipFill>
            </p:spPr>
            <p:txBody>
              <a:bodyPr/>
              <a:lstStyle/>
              <a:p>
                <a:r>
                  <a:rPr lang="en-CH">
                    <a:noFill/>
                  </a:rPr>
                  <a:t> </a:t>
                </a:r>
              </a:p>
            </p:txBody>
          </p:sp>
        </mc:Fallback>
      </mc:AlternateContent>
      <p:grpSp>
        <p:nvGrpSpPr>
          <p:cNvPr id="21" name="Group 20">
            <a:extLst>
              <a:ext uri="{FF2B5EF4-FFF2-40B4-BE49-F238E27FC236}">
                <a16:creationId xmlns:a16="http://schemas.microsoft.com/office/drawing/2014/main" id="{02F5824E-4540-C385-10B9-E9B30B62ABF7}"/>
              </a:ext>
            </a:extLst>
          </p:cNvPr>
          <p:cNvGrpSpPr/>
          <p:nvPr/>
        </p:nvGrpSpPr>
        <p:grpSpPr>
          <a:xfrm>
            <a:off x="9199031" y="1011195"/>
            <a:ext cx="938077" cy="591767"/>
            <a:chOff x="7612713" y="920313"/>
            <a:chExt cx="703558" cy="443825"/>
          </a:xfrm>
        </p:grpSpPr>
        <p:sp>
          <p:nvSpPr>
            <p:cNvPr id="22" name="TextBox 21">
              <a:extLst>
                <a:ext uri="{FF2B5EF4-FFF2-40B4-BE49-F238E27FC236}">
                  <a16:creationId xmlns:a16="http://schemas.microsoft.com/office/drawing/2014/main" id="{3313DC73-58A3-AAE7-84C5-6DCD6B1ECAA4}"/>
                </a:ext>
              </a:extLst>
            </p:cNvPr>
            <p:cNvSpPr txBox="1"/>
            <p:nvPr/>
          </p:nvSpPr>
          <p:spPr>
            <a:xfrm>
              <a:off x="7675029" y="920313"/>
              <a:ext cx="574918" cy="284742"/>
            </a:xfrm>
            <a:prstGeom prst="rect">
              <a:avLst/>
            </a:prstGeom>
            <a:noFill/>
          </p:spPr>
          <p:txBody>
            <a:bodyPr wrap="none" rtlCol="0">
              <a:spAutoFit/>
            </a:bodyPr>
            <a:lstStyle/>
            <a:p>
              <a:pPr algn="ctr" defTabSz="1219170" fontAlgn="base">
                <a:spcBef>
                  <a:spcPct val="0"/>
                </a:spcBef>
                <a:spcAft>
                  <a:spcPct val="0"/>
                </a:spcAft>
                <a:defRPr/>
              </a:pPr>
              <a:r>
                <a:rPr lang="en-US" sz="1867" dirty="0">
                  <a:solidFill>
                    <a:srgbClr val="000000"/>
                  </a:solidFill>
                  <a:latin typeface="Humanst521 Lt BT" panose="020B0402020204020304" pitchFamily="34" charset="0"/>
                  <a:cs typeface="Arial"/>
                </a:rPr>
                <a:t>Muon</a:t>
              </a:r>
            </a:p>
          </p:txBody>
        </p:sp>
        <p:sp>
          <p:nvSpPr>
            <p:cNvPr id="23" name="TextBox 22">
              <a:extLst>
                <a:ext uri="{FF2B5EF4-FFF2-40B4-BE49-F238E27FC236}">
                  <a16:creationId xmlns:a16="http://schemas.microsoft.com/office/drawing/2014/main" id="{7CF16495-C76B-7B21-1893-3147C46D605B}"/>
                </a:ext>
              </a:extLst>
            </p:cNvPr>
            <p:cNvSpPr txBox="1"/>
            <p:nvPr/>
          </p:nvSpPr>
          <p:spPr>
            <a:xfrm>
              <a:off x="7612713" y="1187166"/>
              <a:ext cx="703558" cy="176972"/>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de-CH" sz="1467" kern="1000" spc="40" dirty="0">
                  <a:solidFill>
                    <a:srgbClr val="000000">
                      <a:lumMod val="85000"/>
                      <a:lumOff val="15000"/>
                    </a:srgbClr>
                  </a:solidFill>
                  <a:latin typeface="Humanst521 Lt BT"/>
                  <a:cs typeface="Franklin Gothic Book"/>
                </a:rPr>
                <a:t>log(d) /</a:t>
              </a:r>
              <a:r>
                <a:rPr lang="de-CH" sz="1467" i="1" kern="1000" spc="40" dirty="0" err="1">
                  <a:solidFill>
                    <a:srgbClr val="000000">
                      <a:lumMod val="85000"/>
                      <a:lumOff val="15000"/>
                    </a:srgbClr>
                  </a:solidFill>
                  <a:latin typeface="Humanst521 Lt BT"/>
                  <a:cs typeface="Franklin Gothic Book"/>
                </a:rPr>
                <a:t>e</a:t>
              </a:r>
              <a:r>
                <a:rPr lang="de-CH" sz="1467" kern="1000" spc="40" dirty="0" err="1">
                  <a:solidFill>
                    <a:srgbClr val="000000">
                      <a:lumMod val="85000"/>
                      <a:lumOff val="15000"/>
                    </a:srgbClr>
                  </a:solidFill>
                  <a:latin typeface="Humanst521 Lt BT"/>
                  <a:cs typeface="Franklin Gothic Book"/>
                </a:rPr>
                <a:t>cm</a:t>
              </a:r>
              <a:endParaRPr lang="en-US" sz="1467" kern="1000" spc="40" dirty="0">
                <a:solidFill>
                  <a:srgbClr val="000000">
                    <a:lumMod val="85000"/>
                    <a:lumOff val="15000"/>
                  </a:srgbClr>
                </a:solidFill>
                <a:latin typeface="Humanst521 Lt BT"/>
                <a:cs typeface="Franklin Gothic Book"/>
              </a:endParaRPr>
            </a:p>
          </p:txBody>
        </p:sp>
      </p:grpSp>
      <p:sp>
        <p:nvSpPr>
          <p:cNvPr id="33" name="TextBox 32">
            <a:extLst>
              <a:ext uri="{FF2B5EF4-FFF2-40B4-BE49-F238E27FC236}">
                <a16:creationId xmlns:a16="http://schemas.microsoft.com/office/drawing/2014/main" id="{E17A0D71-369A-4DA3-B558-5B3D8074F000}"/>
              </a:ext>
            </a:extLst>
          </p:cNvPr>
          <p:cNvSpPr txBox="1"/>
          <p:nvPr/>
        </p:nvSpPr>
        <p:spPr>
          <a:xfrm>
            <a:off x="9164149" y="1946716"/>
            <a:ext cx="454212" cy="3460756"/>
          </a:xfrm>
          <a:prstGeom prst="rect">
            <a:avLst/>
          </a:prstGeom>
          <a:solidFill>
            <a:schemeClr val="bg1"/>
          </a:solidFill>
        </p:spPr>
        <p:txBody>
          <a:bodyPr wrap="square" lIns="0" tIns="0" rIns="0" bIns="0" rtlCol="0" anchor="t" anchorCtr="0">
            <a:spAutoFit/>
          </a:bodyPr>
          <a:lstStyle/>
          <a:p>
            <a:pPr defTabSz="1219170" fontAlgn="base">
              <a:lnSpc>
                <a:spcPct val="110000"/>
              </a:lnSpc>
              <a:spcAft>
                <a:spcPct val="0"/>
              </a:spcAft>
              <a:defRPr/>
            </a:pPr>
            <a:r>
              <a:rPr lang="en-US" sz="1867" kern="1000" spc="40" dirty="0">
                <a:solidFill>
                  <a:srgbClr val="000000">
                    <a:lumMod val="85000"/>
                    <a:lumOff val="15000"/>
                  </a:srgbClr>
                </a:solidFill>
                <a:latin typeface="Humanst521 Lt BT"/>
                <a:cs typeface="Franklin Gothic Book"/>
              </a:rPr>
              <a:t>-18</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-20</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-22</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-24</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-26</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-28</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-30</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-32</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-34</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-36</a:t>
            </a:r>
            <a:br>
              <a:rPr lang="en-US" sz="1867" kern="1000" spc="40" dirty="0">
                <a:solidFill>
                  <a:srgbClr val="000000">
                    <a:lumMod val="85000"/>
                    <a:lumOff val="15000"/>
                  </a:srgbClr>
                </a:solidFill>
                <a:latin typeface="Humanst521 Lt BT"/>
                <a:cs typeface="Franklin Gothic Book"/>
              </a:rPr>
            </a:br>
            <a:r>
              <a:rPr lang="en-US" sz="1867" kern="1000" spc="40" dirty="0">
                <a:solidFill>
                  <a:srgbClr val="000000">
                    <a:lumMod val="85000"/>
                    <a:lumOff val="15000"/>
                  </a:srgbClr>
                </a:solidFill>
                <a:latin typeface="Humanst521 Lt BT"/>
                <a:cs typeface="Franklin Gothic Book"/>
              </a:rPr>
              <a:t>-38</a:t>
            </a:r>
          </a:p>
        </p:txBody>
      </p:sp>
      <p:sp>
        <p:nvSpPr>
          <p:cNvPr id="34" name="Rectangle 33">
            <a:extLst>
              <a:ext uri="{FF2B5EF4-FFF2-40B4-BE49-F238E27FC236}">
                <a16:creationId xmlns:a16="http://schemas.microsoft.com/office/drawing/2014/main" id="{38520A93-8DB5-9957-BC15-950EAB10F16F}"/>
              </a:ext>
            </a:extLst>
          </p:cNvPr>
          <p:cNvSpPr/>
          <p:nvPr/>
        </p:nvSpPr>
        <p:spPr bwMode="auto">
          <a:xfrm>
            <a:off x="9542681" y="1768300"/>
            <a:ext cx="199356" cy="505508"/>
          </a:xfrm>
          <a:prstGeom prst="rect">
            <a:avLst/>
          </a:prstGeom>
          <a:gradFill>
            <a:gsLst>
              <a:gs pos="65000">
                <a:schemeClr val="accent4">
                  <a:lumMod val="60000"/>
                  <a:lumOff val="40000"/>
                </a:schemeClr>
              </a:gs>
              <a:gs pos="0">
                <a:srgbClr val="D60093"/>
              </a:gs>
              <a:gs pos="88000">
                <a:srgbClr val="D60093">
                  <a:lumMod val="29000"/>
                  <a:lumOff val="71000"/>
                </a:srgbClr>
              </a:gs>
              <a:gs pos="100000">
                <a:srgbClr val="D60093">
                  <a:lumMod val="8000"/>
                  <a:lumOff val="92000"/>
                </a:srgbClr>
              </a:gs>
            </a:gsLst>
            <a:lin ang="5400000" scaled="0"/>
          </a:gradFill>
          <a:ln w="38100" cap="rnd">
            <a:noFill/>
            <a:headEnd type="none" w="med" len="med"/>
            <a:tailEnd type="none" w="med" len="med"/>
          </a:ln>
        </p:spPr>
        <p:style>
          <a:lnRef idx="2">
            <a:schemeClr val="accent6"/>
          </a:lnRef>
          <a:fillRef idx="0">
            <a:schemeClr val="accent6"/>
          </a:fillRef>
          <a:effectRef idx="1">
            <a:schemeClr val="accent6"/>
          </a:effectRef>
          <a:fontRef idx="minor">
            <a:schemeClr val="tx1"/>
          </a:fontRef>
        </p:style>
        <p:txBody>
          <a:bodyPr rtlCol="0" anchor="ctr"/>
          <a:lstStyle/>
          <a:p>
            <a:pPr algn="ctr" defTabSz="1219170" fontAlgn="base">
              <a:spcBef>
                <a:spcPct val="0"/>
              </a:spcBef>
              <a:spcAft>
                <a:spcPct val="0"/>
              </a:spcAft>
              <a:defRPr/>
            </a:pPr>
            <a:endParaRPr lang="en-US" sz="2400">
              <a:solidFill>
                <a:srgbClr val="000000"/>
              </a:solidFill>
              <a:latin typeface="Humanst521 Lt BT"/>
              <a:cs typeface="Arial"/>
            </a:endParaRPr>
          </a:p>
        </p:txBody>
      </p:sp>
      <p:cxnSp>
        <p:nvCxnSpPr>
          <p:cNvPr id="35" name="Straight Arrow Connector 34">
            <a:extLst>
              <a:ext uri="{FF2B5EF4-FFF2-40B4-BE49-F238E27FC236}">
                <a16:creationId xmlns:a16="http://schemas.microsoft.com/office/drawing/2014/main" id="{D4779F43-9725-2C47-3300-2FEAF38F7970}"/>
              </a:ext>
            </a:extLst>
          </p:cNvPr>
          <p:cNvCxnSpPr/>
          <p:nvPr/>
        </p:nvCxnSpPr>
        <p:spPr bwMode="auto">
          <a:xfrm flipV="1">
            <a:off x="9642358" y="1768300"/>
            <a:ext cx="0" cy="4037468"/>
          </a:xfrm>
          <a:prstGeom prst="straightConnector1">
            <a:avLst/>
          </a:prstGeom>
          <a:ln w="28575" cap="rnd">
            <a:solidFill>
              <a:schemeClr val="bg2">
                <a:lumMod val="75000"/>
              </a:schemeClr>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p:sp>
        <p:nvSpPr>
          <p:cNvPr id="36" name="Rounded Rectangle 35">
            <a:extLst>
              <a:ext uri="{FF2B5EF4-FFF2-40B4-BE49-F238E27FC236}">
                <a16:creationId xmlns:a16="http://schemas.microsoft.com/office/drawing/2014/main" id="{B97EF7E3-EA40-1007-0BDA-6A47427E03BB}"/>
              </a:ext>
            </a:extLst>
          </p:cNvPr>
          <p:cNvSpPr/>
          <p:nvPr/>
        </p:nvSpPr>
        <p:spPr bwMode="auto">
          <a:xfrm>
            <a:off x="9542681" y="4814474"/>
            <a:ext cx="199356" cy="429648"/>
          </a:xfrm>
          <a:prstGeom prst="roundRect">
            <a:avLst/>
          </a:prstGeom>
          <a:solidFill>
            <a:schemeClr val="accent5">
              <a:alpha val="50000"/>
            </a:schemeClr>
          </a:solidFill>
          <a:ln>
            <a:solidFill>
              <a:srgbClr val="197418"/>
            </a:solidFill>
          </a:ln>
        </p:spPr>
        <p:style>
          <a:lnRef idx="0">
            <a:scrgbClr r="0" g="0" b="0"/>
          </a:lnRef>
          <a:fillRef idx="0">
            <a:scrgbClr r="0" g="0" b="0"/>
          </a:fillRef>
          <a:effectRef idx="0">
            <a:scrgbClr r="0" g="0" b="0"/>
          </a:effectRef>
          <a:fontRef idx="minor">
            <a:schemeClr val="lt1"/>
          </a:fontRef>
        </p:style>
        <p:txBody>
          <a:bodyPr rtlCol="0" anchor="ctr"/>
          <a:lstStyle/>
          <a:p>
            <a:pPr algn="ctr" defTabSz="1219170" fontAlgn="base">
              <a:spcBef>
                <a:spcPct val="0"/>
              </a:spcBef>
              <a:spcAft>
                <a:spcPct val="0"/>
              </a:spcAft>
              <a:defRPr/>
            </a:pPr>
            <a:endParaRPr lang="en-US" sz="2400">
              <a:solidFill>
                <a:srgbClr val="FFFFFF"/>
              </a:solidFill>
              <a:latin typeface="Humanst521 Lt BT"/>
              <a:cs typeface="Arial"/>
            </a:endParaRPr>
          </a:p>
        </p:txBody>
      </p:sp>
      <p:grpSp>
        <p:nvGrpSpPr>
          <p:cNvPr id="37" name="Group 36">
            <a:extLst>
              <a:ext uri="{FF2B5EF4-FFF2-40B4-BE49-F238E27FC236}">
                <a16:creationId xmlns:a16="http://schemas.microsoft.com/office/drawing/2014/main" id="{C84AFD68-955C-CA06-BD53-F85FDC7C0190}"/>
              </a:ext>
            </a:extLst>
          </p:cNvPr>
          <p:cNvGrpSpPr/>
          <p:nvPr/>
        </p:nvGrpSpPr>
        <p:grpSpPr>
          <a:xfrm>
            <a:off x="9448700" y="2303544"/>
            <a:ext cx="734563" cy="2540668"/>
            <a:chOff x="6833247" y="2293838"/>
            <a:chExt cx="476036" cy="1905500"/>
          </a:xfrm>
        </p:grpSpPr>
        <p:sp>
          <p:nvSpPr>
            <p:cNvPr id="38" name="Arc 37">
              <a:extLst>
                <a:ext uri="{FF2B5EF4-FFF2-40B4-BE49-F238E27FC236}">
                  <a16:creationId xmlns:a16="http://schemas.microsoft.com/office/drawing/2014/main" id="{693A4535-6A9A-9477-6403-B95F885E0A80}"/>
                </a:ext>
              </a:extLst>
            </p:cNvPr>
            <p:cNvSpPr/>
            <p:nvPr/>
          </p:nvSpPr>
          <p:spPr bwMode="auto">
            <a:xfrm>
              <a:off x="6833247" y="2293838"/>
              <a:ext cx="476036" cy="1905500"/>
            </a:xfrm>
            <a:prstGeom prst="arc">
              <a:avLst>
                <a:gd name="adj1" fmla="val 16243733"/>
                <a:gd name="adj2" fmla="val 5149374"/>
              </a:avLst>
            </a:prstGeom>
            <a:ln w="19050" cap="rnd">
              <a:solidFill>
                <a:srgbClr val="5B9BD5"/>
              </a:solidFill>
              <a:headEnd type="triangl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defTabSz="1219170" fontAlgn="base">
                <a:spcBef>
                  <a:spcPct val="0"/>
                </a:spcBef>
                <a:spcAft>
                  <a:spcPct val="0"/>
                </a:spcAft>
                <a:defRPr/>
              </a:pPr>
              <a:endParaRPr lang="en-US" sz="2400">
                <a:solidFill>
                  <a:srgbClr val="000000"/>
                </a:solidFill>
                <a:latin typeface="Humanst521 Lt BT"/>
                <a:cs typeface="Arial"/>
              </a:endParaRPr>
            </a:p>
          </p:txBody>
        </p:sp>
        <p:sp>
          <p:nvSpPr>
            <p:cNvPr id="39" name="TextBox 38">
              <a:extLst>
                <a:ext uri="{FF2B5EF4-FFF2-40B4-BE49-F238E27FC236}">
                  <a16:creationId xmlns:a16="http://schemas.microsoft.com/office/drawing/2014/main" id="{D3E9AD75-2445-584E-3694-FCE4404216F3}"/>
                </a:ext>
              </a:extLst>
            </p:cNvPr>
            <p:cNvSpPr txBox="1"/>
            <p:nvPr/>
          </p:nvSpPr>
          <p:spPr>
            <a:xfrm>
              <a:off x="7005138" y="3165746"/>
              <a:ext cx="272839" cy="225206"/>
            </a:xfrm>
            <a:prstGeom prst="rect">
              <a:avLst/>
            </a:prstGeom>
            <a:solidFill>
              <a:schemeClr val="bg1"/>
            </a:solidFill>
          </p:spPr>
          <p:txBody>
            <a:bodyPr wrap="none" lIns="0" tIns="0" rIns="0" bIns="0" rtlCol="0" anchor="t" anchorCtr="0">
              <a:spAutoFit/>
            </a:bodyPr>
            <a:lstStyle/>
            <a:p>
              <a:pPr defTabSz="1219170" fontAlgn="base">
                <a:lnSpc>
                  <a:spcPct val="110000"/>
                </a:lnSpc>
                <a:spcAft>
                  <a:spcPct val="0"/>
                </a:spcAft>
                <a:defRPr/>
              </a:pPr>
              <a:r>
                <a:rPr lang="en-US" sz="1867" kern="1000" spc="40" dirty="0">
                  <a:solidFill>
                    <a:srgbClr val="5B9BD5"/>
                  </a:solidFill>
                  <a:latin typeface="Humanst521 Lt BT"/>
                  <a:cs typeface="Franklin Gothic Book"/>
                </a:rPr>
                <a:t>10</a:t>
              </a:r>
              <a:r>
                <a:rPr lang="en-US" sz="1867" kern="1000" spc="40" baseline="30000" dirty="0">
                  <a:solidFill>
                    <a:srgbClr val="5B9BD5"/>
                  </a:solidFill>
                  <a:latin typeface="Humanst521 Lt BT"/>
                  <a:cs typeface="Franklin Gothic Book"/>
                </a:rPr>
                <a:t>18</a:t>
              </a:r>
            </a:p>
          </p:txBody>
        </p:sp>
      </p:grpSp>
      <p:sp>
        <p:nvSpPr>
          <p:cNvPr id="45" name="Google Shape;371;p42">
            <a:extLst>
              <a:ext uri="{FF2B5EF4-FFF2-40B4-BE49-F238E27FC236}">
                <a16:creationId xmlns:a16="http://schemas.microsoft.com/office/drawing/2014/main" id="{C18EA034-31D4-E88F-6FFF-06DD85966034}"/>
              </a:ext>
            </a:extLst>
          </p:cNvPr>
          <p:cNvSpPr txBox="1"/>
          <p:nvPr/>
        </p:nvSpPr>
        <p:spPr>
          <a:xfrm>
            <a:off x="10254846" y="3369317"/>
            <a:ext cx="1663111" cy="615553"/>
          </a:xfrm>
          <a:prstGeom prst="rect">
            <a:avLst/>
          </a:prstGeom>
          <a:noFill/>
          <a:ln>
            <a:noFill/>
          </a:ln>
        </p:spPr>
        <p:txBody>
          <a:bodyPr spcFirstLastPara="1" wrap="square" lIns="0" tIns="0" rIns="0" bIns="0" anchor="t" anchorCtr="0">
            <a:spAutoFit/>
          </a:bodyPr>
          <a:lstStyle/>
          <a:p>
            <a:pPr lvl="0"/>
            <a:r>
              <a:rPr lang="en-GB" sz="2000" dirty="0">
                <a:solidFill>
                  <a:schemeClr val="dk1"/>
                </a:solidFill>
                <a:latin typeface="Times New Roman" panose="02020603050405020304" pitchFamily="18" charset="0"/>
                <a:cs typeface="Times New Roman" panose="02020603050405020304" pitchFamily="18" charset="0"/>
              </a:rPr>
              <a:t>Huge</a:t>
            </a:r>
            <a:r>
              <a:rPr lang="zh-CN" altLang="en-US" sz="2000" dirty="0">
                <a:solidFill>
                  <a:schemeClr val="dk1"/>
                </a:solidFill>
                <a:latin typeface="Times New Roman" panose="02020603050405020304" pitchFamily="18" charset="0"/>
                <a:cs typeface="Times New Roman" panose="02020603050405020304" pitchFamily="18" charset="0"/>
              </a:rPr>
              <a:t> </a:t>
            </a:r>
            <a:r>
              <a:rPr lang="en-GB" sz="2000" dirty="0" err="1">
                <a:solidFill>
                  <a:schemeClr val="dk1"/>
                </a:solidFill>
                <a:latin typeface="Times New Roman" panose="02020603050405020304" pitchFamily="18" charset="0"/>
                <a:cs typeface="Times New Roman" panose="02020603050405020304" pitchFamily="18" charset="0"/>
              </a:rPr>
              <a:t>Discrepency</a:t>
            </a:r>
            <a:endParaRPr sz="2000" dirty="0">
              <a:solidFill>
                <a:schemeClr val="dk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0864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ppt_x"/>
                                          </p:val>
                                        </p:tav>
                                        <p:tav tm="100000">
                                          <p:val>
                                            <p:strVal val="#ppt_x"/>
                                          </p:val>
                                        </p:tav>
                                      </p:tavLst>
                                    </p:anim>
                                    <p:anim calcmode="lin" valueType="num">
                                      <p:cBhvr additive="base">
                                        <p:cTn id="18" dur="500" fill="hold"/>
                                        <p:tgtEl>
                                          <p:spTgt spid="3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additive="base">
                                        <p:cTn id="21" dur="500" fill="hold"/>
                                        <p:tgtEl>
                                          <p:spTgt spid="34"/>
                                        </p:tgtEl>
                                        <p:attrNameLst>
                                          <p:attrName>ppt_x</p:attrName>
                                        </p:attrNameLst>
                                      </p:cBhvr>
                                      <p:tavLst>
                                        <p:tav tm="0">
                                          <p:val>
                                            <p:strVal val="#ppt_x"/>
                                          </p:val>
                                        </p:tav>
                                        <p:tav tm="100000">
                                          <p:val>
                                            <p:strVal val="#ppt_x"/>
                                          </p:val>
                                        </p:tav>
                                      </p:tavLst>
                                    </p:anim>
                                    <p:anim calcmode="lin" valueType="num">
                                      <p:cBhvr additive="base">
                                        <p:cTn id="22" dur="500" fill="hold"/>
                                        <p:tgtEl>
                                          <p:spTgt spid="34"/>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ppt_x"/>
                                          </p:val>
                                        </p:tav>
                                        <p:tav tm="100000">
                                          <p:val>
                                            <p:strVal val="#ppt_x"/>
                                          </p:val>
                                        </p:tav>
                                      </p:tavLst>
                                    </p:anim>
                                    <p:anim calcmode="lin" valueType="num">
                                      <p:cBhvr additive="base">
                                        <p:cTn id="30" dur="500" fill="hold"/>
                                        <p:tgtEl>
                                          <p:spTgt spid="3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additive="base">
                                        <p:cTn id="33" dur="500" fill="hold"/>
                                        <p:tgtEl>
                                          <p:spTgt spid="37"/>
                                        </p:tgtEl>
                                        <p:attrNameLst>
                                          <p:attrName>ppt_x</p:attrName>
                                        </p:attrNameLst>
                                      </p:cBhvr>
                                      <p:tavLst>
                                        <p:tav tm="0">
                                          <p:val>
                                            <p:strVal val="#ppt_x"/>
                                          </p:val>
                                        </p:tav>
                                        <p:tav tm="100000">
                                          <p:val>
                                            <p:strVal val="#ppt_x"/>
                                          </p:val>
                                        </p:tav>
                                      </p:tavLst>
                                    </p:anim>
                                    <p:anim calcmode="lin" valueType="num">
                                      <p:cBhvr additive="base">
                                        <p:cTn id="34" dur="500" fill="hold"/>
                                        <p:tgtEl>
                                          <p:spTgt spid="37"/>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additive="base">
                                        <p:cTn id="37" dur="500" fill="hold"/>
                                        <p:tgtEl>
                                          <p:spTgt spid="45"/>
                                        </p:tgtEl>
                                        <p:attrNameLst>
                                          <p:attrName>ppt_x</p:attrName>
                                        </p:attrNameLst>
                                      </p:cBhvr>
                                      <p:tavLst>
                                        <p:tav tm="0">
                                          <p:val>
                                            <p:strVal val="#ppt_x"/>
                                          </p:val>
                                        </p:tav>
                                        <p:tav tm="100000">
                                          <p:val>
                                            <p:strVal val="#ppt_x"/>
                                          </p:val>
                                        </p:tav>
                                      </p:tavLst>
                                    </p:anim>
                                    <p:anim calcmode="lin" valueType="num">
                                      <p:cBhvr additive="base">
                                        <p:cTn id="3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33" grpId="0" animBg="1"/>
      <p:bldP spid="34" grpId="0" animBg="1"/>
      <p:bldP spid="36" grpId="0" animBg="1"/>
      <p:bldP spid="4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4FBADC-F71B-A1BF-7EBC-68DB71EE148B}"/>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AB458AF9-F7DB-9081-79C7-4BB9142A7B35}"/>
              </a:ext>
            </a:extLst>
          </p:cNvPr>
          <p:cNvSpPr>
            <a:spLocks noGrp="1"/>
          </p:cNvSpPr>
          <p:nvPr>
            <p:ph type="body" sz="quarter" idx="10"/>
          </p:nvPr>
        </p:nvSpPr>
        <p:spPr>
          <a:xfrm>
            <a:off x="554673" y="320192"/>
            <a:ext cx="7420927" cy="436562"/>
          </a:xfrm>
        </p:spPr>
        <p:txBody>
          <a:bodyPr/>
          <a:lstStyle/>
          <a:p>
            <a:r>
              <a:rPr lang="en-US" dirty="0"/>
              <a:t>Muon dipole moments –</a:t>
            </a:r>
            <a:r>
              <a:rPr lang="zh-CN" altLang="en-US" dirty="0"/>
              <a:t> </a:t>
            </a:r>
            <a:r>
              <a:rPr lang="en-US" dirty="0"/>
              <a:t>freezing the spin at PSI</a:t>
            </a:r>
            <a:endParaRPr lang="zh-CN" altLang="en-US" dirty="0"/>
          </a:p>
        </p:txBody>
      </p:sp>
      <mc:AlternateContent xmlns:mc="http://schemas.openxmlformats.org/markup-compatibility/2006" xmlns:a14="http://schemas.microsoft.com/office/drawing/2010/main">
        <mc:Choice Requires="a14">
          <p:sp>
            <p:nvSpPr>
              <p:cNvPr id="8" name="Rectangle 7">
                <a:extLst>
                  <a:ext uri="{FF2B5EF4-FFF2-40B4-BE49-F238E27FC236}">
                    <a16:creationId xmlns:a16="http://schemas.microsoft.com/office/drawing/2014/main" id="{2A5FF780-C204-DADE-DED1-DAC86BFBBBFD}"/>
                  </a:ext>
                </a:extLst>
              </p:cNvPr>
              <p:cNvSpPr/>
              <p:nvPr/>
            </p:nvSpPr>
            <p:spPr>
              <a:xfrm>
                <a:off x="2300758" y="1244496"/>
                <a:ext cx="7747820" cy="1050224"/>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sz="2400" i="1">
                              <a:latin typeface="Cambria Math" panose="02040503050406030204" pitchFamily="18" charset="0"/>
                            </a:rPr>
                          </m:ctrlPr>
                        </m:accPr>
                        <m:e>
                          <m:r>
                            <a:rPr lang="en-US" sz="2400" i="1">
                              <a:latin typeface="Cambria Math"/>
                            </a:rPr>
                            <m:t>𝜔</m:t>
                          </m:r>
                        </m:e>
                      </m:acc>
                      <m:r>
                        <a:rPr lang="en-US" sz="2400" i="1">
                          <a:latin typeface="Cambria Math"/>
                        </a:rPr>
                        <m:t>=−</m:t>
                      </m:r>
                      <m:f>
                        <m:fPr>
                          <m:ctrlPr>
                            <a:rPr lang="en-US" sz="2400" i="1">
                              <a:latin typeface="Cambria Math" panose="02040503050406030204" pitchFamily="18" charset="0"/>
                            </a:rPr>
                          </m:ctrlPr>
                        </m:fPr>
                        <m:num>
                          <m:r>
                            <a:rPr lang="en-US" sz="2400" i="1">
                              <a:latin typeface="Cambria Math"/>
                            </a:rPr>
                            <m:t>𝑞</m:t>
                          </m:r>
                        </m:num>
                        <m:den>
                          <m:r>
                            <a:rPr lang="en-US" sz="2400" i="1">
                              <a:latin typeface="Cambria Math"/>
                            </a:rPr>
                            <m:t>𝑚</m:t>
                          </m:r>
                        </m:den>
                      </m:f>
                      <m:d>
                        <m:dPr>
                          <m:begChr m:val="["/>
                          <m:endChr m:val="]"/>
                          <m:ctrlPr>
                            <a:rPr lang="en-US" sz="2400" i="1">
                              <a:latin typeface="Cambria Math" panose="02040503050406030204" pitchFamily="18" charset="0"/>
                            </a:rPr>
                          </m:ctrlPr>
                        </m:dPr>
                        <m:e>
                          <m:r>
                            <a:rPr lang="en-US" sz="2400" i="1">
                              <a:latin typeface="Cambria Math"/>
                            </a:rPr>
                            <m:t>𝑎</m:t>
                          </m:r>
                          <m:acc>
                            <m:accPr>
                              <m:chr m:val="⃗"/>
                              <m:ctrlPr>
                                <a:rPr lang="en-US" sz="2400" i="1">
                                  <a:latin typeface="Cambria Math" panose="02040503050406030204" pitchFamily="18" charset="0"/>
                                </a:rPr>
                              </m:ctrlPr>
                            </m:accPr>
                            <m:e>
                              <m:r>
                                <a:rPr lang="en-US" sz="2400" i="1">
                                  <a:latin typeface="Cambria Math"/>
                                </a:rPr>
                                <m:t>𝐵</m:t>
                              </m:r>
                            </m:e>
                          </m:acc>
                          <m:r>
                            <a:rPr lang="en-US" sz="2400" i="1">
                              <a:latin typeface="Cambria Math"/>
                            </a:rPr>
                            <m:t>+</m:t>
                          </m:r>
                          <m:d>
                            <m:dPr>
                              <m:ctrlPr>
                                <a:rPr lang="en-US" sz="2400" i="1">
                                  <a:latin typeface="Cambria Math" panose="02040503050406030204" pitchFamily="18" charset="0"/>
                                </a:rPr>
                              </m:ctrlPr>
                            </m:dPr>
                            <m:e>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1−</m:t>
                                  </m:r>
                                  <m:sSup>
                                    <m:sSupPr>
                                      <m:ctrlPr>
                                        <a:rPr lang="en-US" sz="2400" i="1">
                                          <a:latin typeface="Cambria Math" panose="02040503050406030204" pitchFamily="18" charset="0"/>
                                        </a:rPr>
                                      </m:ctrlPr>
                                    </m:sSupPr>
                                    <m:e>
                                      <m:r>
                                        <a:rPr lang="en-US" sz="2400" i="1">
                                          <a:latin typeface="Cambria Math"/>
                                        </a:rPr>
                                        <m:t>𝛾</m:t>
                                      </m:r>
                                    </m:e>
                                    <m:sup>
                                      <m:r>
                                        <a:rPr lang="en-US" sz="2400" i="1">
                                          <a:latin typeface="Cambria Math" panose="02040503050406030204" pitchFamily="18" charset="0"/>
                                        </a:rPr>
                                        <m:t>2</m:t>
                                      </m:r>
                                    </m:sup>
                                  </m:sSup>
                                </m:den>
                              </m:f>
                              <m:r>
                                <a:rPr lang="en-US" sz="2400" i="1">
                                  <a:latin typeface="Cambria Math"/>
                                </a:rPr>
                                <m:t>−</m:t>
                              </m:r>
                              <m:r>
                                <a:rPr lang="en-US" sz="2400" i="1">
                                  <a:latin typeface="Cambria Math"/>
                                </a:rPr>
                                <m:t>𝑎</m:t>
                              </m:r>
                              <m:r>
                                <a:rPr lang="en-US" sz="2400" i="1">
                                  <a:latin typeface="Cambria Math"/>
                                </a:rPr>
                                <m:t> </m:t>
                              </m:r>
                            </m:e>
                          </m:d>
                          <m:f>
                            <m:fPr>
                              <m:ctrlPr>
                                <a:rPr lang="en-US" sz="2400" i="1">
                                  <a:latin typeface="Cambria Math" panose="02040503050406030204" pitchFamily="18" charset="0"/>
                                </a:rPr>
                              </m:ctrlPr>
                            </m:fPr>
                            <m:num>
                              <m:acc>
                                <m:accPr>
                                  <m:chr m:val="⃗"/>
                                  <m:ctrlPr>
                                    <a:rPr lang="en-US" sz="2400" i="1">
                                      <a:latin typeface="Cambria Math" panose="02040503050406030204" pitchFamily="18" charset="0"/>
                                    </a:rPr>
                                  </m:ctrlPr>
                                </m:accPr>
                                <m:e>
                                  <m:r>
                                    <a:rPr lang="en-US" sz="2400" i="1">
                                      <a:latin typeface="Cambria Math"/>
                                    </a:rPr>
                                    <m:t>𝛽</m:t>
                                  </m:r>
                                </m:e>
                              </m:acc>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𝐸</m:t>
                                  </m:r>
                                </m:e>
                              </m:acc>
                            </m:num>
                            <m:den>
                              <m:r>
                                <a:rPr lang="en-US" sz="2400" i="1">
                                  <a:latin typeface="Cambria Math"/>
                                </a:rPr>
                                <m:t>𝑐</m:t>
                              </m:r>
                            </m:den>
                          </m:f>
                          <m:r>
                            <a:rPr lang="en-US" sz="2400" i="1">
                              <a:latin typeface="Cambria Math"/>
                            </a:rPr>
                            <m:t>+</m:t>
                          </m:r>
                          <m:f>
                            <m:fPr>
                              <m:ctrlPr>
                                <a:rPr lang="en-US" sz="2400" i="1">
                                  <a:latin typeface="Cambria Math" panose="02040503050406030204" pitchFamily="18" charset="0"/>
                                </a:rPr>
                              </m:ctrlPr>
                            </m:fPr>
                            <m:num>
                              <m:r>
                                <a:rPr lang="en-US" sz="2400" i="1">
                                  <a:latin typeface="Cambria Math" panose="02040503050406030204" pitchFamily="18" charset="0"/>
                                </a:rPr>
                                <m:t>2</m:t>
                              </m:r>
                              <m:sSub>
                                <m:sSubPr>
                                  <m:ctrlPr>
                                    <a:rPr lang="en-US" sz="2400" i="1">
                                      <a:latin typeface="Cambria Math" panose="02040503050406030204" pitchFamily="18" charset="0"/>
                                    </a:rPr>
                                  </m:ctrlPr>
                                </m:sSubPr>
                                <m:e>
                                  <m:r>
                                    <a:rPr lang="en-US" sz="2400" i="1">
                                      <a:latin typeface="Cambria Math" panose="02040503050406030204" pitchFamily="18" charset="0"/>
                                    </a:rPr>
                                    <m:t>𝑑</m:t>
                                  </m:r>
                                </m:e>
                                <m:sub>
                                  <m:r>
                                    <a:rPr lang="en-US" sz="2400" i="1">
                                      <a:latin typeface="Cambria Math" panose="02040503050406030204" pitchFamily="18" charset="0"/>
                                    </a:rPr>
                                    <m:t>𝜇</m:t>
                                  </m:r>
                                </m:sub>
                              </m:sSub>
                              <m:r>
                                <a:rPr lang="en-US" sz="2400" i="1">
                                  <a:latin typeface="Cambria Math" panose="02040503050406030204" pitchFamily="18" charset="0"/>
                                </a:rPr>
                                <m:t>𝑚𝑐</m:t>
                              </m:r>
                            </m:num>
                            <m:den>
                              <m:r>
                                <a:rPr lang="en-US" sz="2400" i="1">
                                  <a:latin typeface="Cambria Math" panose="02040503050406030204" pitchFamily="18" charset="0"/>
                                </a:rPr>
                                <m:t>𝑞</m:t>
                              </m:r>
                              <m:r>
                                <a:rPr lang="en-US" sz="2400" i="1">
                                  <a:latin typeface="Cambria Math" panose="02040503050406030204" pitchFamily="18" charset="0"/>
                                </a:rPr>
                                <m:t>ℏ</m:t>
                              </m:r>
                            </m:den>
                          </m:f>
                          <m:d>
                            <m:dPr>
                              <m:ctrlPr>
                                <a:rPr lang="en-US" sz="2400" i="1">
                                  <a:latin typeface="Cambria Math" panose="02040503050406030204" pitchFamily="18" charset="0"/>
                                </a:rPr>
                              </m:ctrlPr>
                            </m:dPr>
                            <m:e>
                              <m:f>
                                <m:fPr>
                                  <m:ctrlPr>
                                    <a:rPr lang="en-US" sz="2400" i="1">
                                      <a:latin typeface="Cambria Math" panose="02040503050406030204" pitchFamily="18" charset="0"/>
                                    </a:rPr>
                                  </m:ctrlPr>
                                </m:fPr>
                                <m:num>
                                  <m:acc>
                                    <m:accPr>
                                      <m:chr m:val="⃗"/>
                                      <m:ctrlPr>
                                        <a:rPr lang="en-US" sz="2400" i="1">
                                          <a:latin typeface="Cambria Math" panose="02040503050406030204" pitchFamily="18" charset="0"/>
                                        </a:rPr>
                                      </m:ctrlPr>
                                    </m:accPr>
                                    <m:e>
                                      <m:r>
                                        <a:rPr lang="en-US" sz="2400" i="1">
                                          <a:latin typeface="Cambria Math"/>
                                        </a:rPr>
                                        <m:t>𝐸</m:t>
                                      </m:r>
                                    </m:e>
                                  </m:acc>
                                </m:num>
                                <m:den>
                                  <m:r>
                                    <a:rPr lang="en-US" sz="2400" i="1">
                                      <a:latin typeface="Cambria Math"/>
                                    </a:rPr>
                                    <m:t>𝑐</m:t>
                                  </m:r>
                                </m:den>
                              </m:f>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𝛽</m:t>
                                  </m:r>
                                </m:e>
                              </m:acc>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𝐵</m:t>
                                  </m:r>
                                </m:e>
                              </m:acc>
                            </m:e>
                          </m:d>
                        </m:e>
                      </m:d>
                    </m:oMath>
                  </m:oMathPara>
                </a14:m>
                <a:endParaRPr lang="en-US" sz="2400" dirty="0">
                  <a:latin typeface="Humanst521 Lt BT" panose="020B0402020204020304" pitchFamily="34" charset="0"/>
                </a:endParaRPr>
              </a:p>
            </p:txBody>
          </p:sp>
        </mc:Choice>
        <mc:Fallback xmlns="">
          <p:sp>
            <p:nvSpPr>
              <p:cNvPr id="8" name="Rectangle 7">
                <a:extLst>
                  <a:ext uri="{FF2B5EF4-FFF2-40B4-BE49-F238E27FC236}">
                    <a16:creationId xmlns:a16="http://schemas.microsoft.com/office/drawing/2014/main" id="{2A5FF780-C204-DADE-DED1-DAC86BFBBBFD}"/>
                  </a:ext>
                </a:extLst>
              </p:cNvPr>
              <p:cNvSpPr>
                <a:spLocks noRot="1" noChangeAspect="1" noMove="1" noResize="1" noEditPoints="1" noAdjustHandles="1" noChangeArrowheads="1" noChangeShapeType="1" noTextEdit="1"/>
              </p:cNvSpPr>
              <p:nvPr/>
            </p:nvSpPr>
            <p:spPr>
              <a:xfrm>
                <a:off x="2300758" y="1244496"/>
                <a:ext cx="7747820" cy="1050224"/>
              </a:xfrm>
              <a:prstGeom prst="rect">
                <a:avLst/>
              </a:prstGeom>
              <a:blipFill>
                <a:blip r:embed="rId2"/>
                <a:stretch>
                  <a:fillRect t="-9524"/>
                </a:stretch>
              </a:blipFill>
            </p:spPr>
            <p:txBody>
              <a:bodyPr/>
              <a:lstStyle/>
              <a:p>
                <a:r>
                  <a:rPr lang="en-CH">
                    <a:noFill/>
                  </a:rPr>
                  <a:t> </a:t>
                </a:r>
              </a:p>
            </p:txBody>
          </p:sp>
        </mc:Fallback>
      </mc:AlternateContent>
      <mc:AlternateContent xmlns:mc="http://schemas.openxmlformats.org/markup-compatibility/2006" xmlns:a14="http://schemas.microsoft.com/office/drawing/2010/main">
        <mc:Choice Requires="a14">
          <p:sp>
            <p:nvSpPr>
              <p:cNvPr id="9" name="Rectangle 8">
                <a:extLst>
                  <a:ext uri="{FF2B5EF4-FFF2-40B4-BE49-F238E27FC236}">
                    <a16:creationId xmlns:a16="http://schemas.microsoft.com/office/drawing/2014/main" id="{35A14487-866E-22C0-F38F-E3E27CF3A0B2}"/>
                  </a:ext>
                </a:extLst>
              </p:cNvPr>
              <p:cNvSpPr/>
              <p:nvPr/>
            </p:nvSpPr>
            <p:spPr>
              <a:xfrm>
                <a:off x="2300758" y="1261859"/>
                <a:ext cx="4835685" cy="1050224"/>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sz="2400" i="1">
                              <a:latin typeface="Cambria Math" panose="02040503050406030204" pitchFamily="18" charset="0"/>
                            </a:rPr>
                          </m:ctrlPr>
                        </m:accPr>
                        <m:e>
                          <m:r>
                            <a:rPr lang="en-US" sz="2400" i="1">
                              <a:latin typeface="Cambria Math"/>
                            </a:rPr>
                            <m:t>𝜔</m:t>
                          </m:r>
                        </m:e>
                      </m:acc>
                      <m:r>
                        <a:rPr lang="en-US" sz="2400" i="1">
                          <a:latin typeface="Cambria Math"/>
                        </a:rPr>
                        <m:t>=−</m:t>
                      </m:r>
                      <m:f>
                        <m:fPr>
                          <m:ctrlPr>
                            <a:rPr lang="en-US" sz="2400" i="1">
                              <a:latin typeface="Cambria Math" panose="02040503050406030204" pitchFamily="18" charset="0"/>
                            </a:rPr>
                          </m:ctrlPr>
                        </m:fPr>
                        <m:num>
                          <m:r>
                            <a:rPr lang="en-US" sz="2400" i="1">
                              <a:latin typeface="Cambria Math"/>
                            </a:rPr>
                            <m:t>𝑞</m:t>
                          </m:r>
                        </m:num>
                        <m:den>
                          <m:r>
                            <a:rPr lang="en-US" sz="2400" i="1">
                              <a:latin typeface="Cambria Math"/>
                            </a:rPr>
                            <m:t>𝑚</m:t>
                          </m:r>
                        </m:den>
                      </m:f>
                      <m:d>
                        <m:dPr>
                          <m:begChr m:val="["/>
                          <m:endChr m:val="]"/>
                          <m:ctrlPr>
                            <a:rPr lang="en-US" sz="2400" i="1">
                              <a:latin typeface="Cambria Math" panose="02040503050406030204" pitchFamily="18" charset="0"/>
                            </a:rPr>
                          </m:ctrlPr>
                        </m:dPr>
                        <m:e>
                          <m:r>
                            <a:rPr lang="en-US" sz="2400" i="1">
                              <a:latin typeface="Cambria Math"/>
                            </a:rPr>
                            <m:t>𝑎</m:t>
                          </m:r>
                          <m:acc>
                            <m:accPr>
                              <m:chr m:val="⃗"/>
                              <m:ctrlPr>
                                <a:rPr lang="en-US" sz="2400" i="1">
                                  <a:latin typeface="Cambria Math" panose="02040503050406030204" pitchFamily="18" charset="0"/>
                                </a:rPr>
                              </m:ctrlPr>
                            </m:accPr>
                            <m:e>
                              <m:r>
                                <a:rPr lang="en-US" sz="2400" i="1">
                                  <a:latin typeface="Cambria Math"/>
                                </a:rPr>
                                <m:t>𝐵</m:t>
                              </m:r>
                            </m:e>
                          </m:acc>
                          <m:r>
                            <a:rPr lang="en-US" sz="2400" i="1">
                              <a:latin typeface="Cambria Math"/>
                            </a:rPr>
                            <m:t>+</m:t>
                          </m:r>
                          <m:d>
                            <m:dPr>
                              <m:ctrlPr>
                                <a:rPr lang="en-US" sz="2400" i="1">
                                  <a:latin typeface="Cambria Math" panose="02040503050406030204" pitchFamily="18" charset="0"/>
                                </a:rPr>
                              </m:ctrlPr>
                            </m:dPr>
                            <m:e>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1−</m:t>
                                  </m:r>
                                  <m:sSup>
                                    <m:sSupPr>
                                      <m:ctrlPr>
                                        <a:rPr lang="en-US" sz="2400" i="1">
                                          <a:latin typeface="Cambria Math" panose="02040503050406030204" pitchFamily="18" charset="0"/>
                                        </a:rPr>
                                      </m:ctrlPr>
                                    </m:sSupPr>
                                    <m:e>
                                      <m:r>
                                        <a:rPr lang="en-US" sz="2400" i="1">
                                          <a:latin typeface="Cambria Math"/>
                                        </a:rPr>
                                        <m:t>𝛾</m:t>
                                      </m:r>
                                    </m:e>
                                    <m:sup>
                                      <m:r>
                                        <a:rPr lang="en-US" sz="2400" i="1">
                                          <a:latin typeface="Cambria Math" panose="02040503050406030204" pitchFamily="18" charset="0"/>
                                        </a:rPr>
                                        <m:t>2</m:t>
                                      </m:r>
                                    </m:sup>
                                  </m:sSup>
                                </m:den>
                              </m:f>
                              <m:r>
                                <a:rPr lang="en-US" sz="2400" i="1">
                                  <a:latin typeface="Cambria Math"/>
                                </a:rPr>
                                <m:t>−</m:t>
                              </m:r>
                              <m:r>
                                <a:rPr lang="en-US" sz="2400" i="1">
                                  <a:latin typeface="Cambria Math"/>
                                </a:rPr>
                                <m:t>𝑎</m:t>
                              </m:r>
                              <m:r>
                                <a:rPr lang="en-US" sz="2400" i="1">
                                  <a:latin typeface="Cambria Math"/>
                                </a:rPr>
                                <m:t> </m:t>
                              </m:r>
                            </m:e>
                          </m:d>
                          <m:f>
                            <m:fPr>
                              <m:ctrlPr>
                                <a:rPr lang="en-US" sz="2400" i="1">
                                  <a:latin typeface="Cambria Math" panose="02040503050406030204" pitchFamily="18" charset="0"/>
                                </a:rPr>
                              </m:ctrlPr>
                            </m:fPr>
                            <m:num>
                              <m:acc>
                                <m:accPr>
                                  <m:chr m:val="⃗"/>
                                  <m:ctrlPr>
                                    <a:rPr lang="en-US" sz="2400" i="1">
                                      <a:latin typeface="Cambria Math" panose="02040503050406030204" pitchFamily="18" charset="0"/>
                                    </a:rPr>
                                  </m:ctrlPr>
                                </m:accPr>
                                <m:e>
                                  <m:r>
                                    <a:rPr lang="en-US" sz="2400" i="1">
                                      <a:latin typeface="Cambria Math"/>
                                    </a:rPr>
                                    <m:t>𝛽</m:t>
                                  </m:r>
                                </m:e>
                              </m:acc>
                              <m:r>
                                <a:rPr lang="en-US" sz="2400" i="1">
                                  <a:latin typeface="Cambria Math"/>
                                </a:rPr>
                                <m:t>×</m:t>
                              </m:r>
                              <m:acc>
                                <m:accPr>
                                  <m:chr m:val="⃗"/>
                                  <m:ctrlPr>
                                    <a:rPr lang="en-US" sz="2400" i="1">
                                      <a:latin typeface="Cambria Math" panose="02040503050406030204" pitchFamily="18" charset="0"/>
                                    </a:rPr>
                                  </m:ctrlPr>
                                </m:accPr>
                                <m:e>
                                  <m:r>
                                    <a:rPr lang="en-US" sz="2400" i="1">
                                      <a:latin typeface="Cambria Math"/>
                                    </a:rPr>
                                    <m:t>𝐸</m:t>
                                  </m:r>
                                </m:e>
                              </m:acc>
                            </m:num>
                            <m:den>
                              <m:r>
                                <a:rPr lang="en-US" sz="2400" i="1">
                                  <a:latin typeface="Cambria Math"/>
                                </a:rPr>
                                <m:t>𝑐</m:t>
                              </m:r>
                            </m:den>
                          </m:f>
                        </m:e>
                      </m:d>
                    </m:oMath>
                  </m:oMathPara>
                </a14:m>
                <a:endParaRPr lang="en-US" sz="2400" dirty="0">
                  <a:latin typeface="Humanst521 Lt BT" panose="020B0402020204020304" pitchFamily="34" charset="0"/>
                </a:endParaRPr>
              </a:p>
            </p:txBody>
          </p:sp>
        </mc:Choice>
        <mc:Fallback xmlns="">
          <p:sp>
            <p:nvSpPr>
              <p:cNvPr id="9" name="Rectangle 8">
                <a:extLst>
                  <a:ext uri="{FF2B5EF4-FFF2-40B4-BE49-F238E27FC236}">
                    <a16:creationId xmlns:a16="http://schemas.microsoft.com/office/drawing/2014/main" id="{35A14487-866E-22C0-F38F-E3E27CF3A0B2}"/>
                  </a:ext>
                </a:extLst>
              </p:cNvPr>
              <p:cNvSpPr>
                <a:spLocks noRot="1" noChangeAspect="1" noMove="1" noResize="1" noEditPoints="1" noAdjustHandles="1" noChangeArrowheads="1" noChangeShapeType="1" noTextEdit="1"/>
              </p:cNvSpPr>
              <p:nvPr/>
            </p:nvSpPr>
            <p:spPr>
              <a:xfrm>
                <a:off x="2300758" y="1261859"/>
                <a:ext cx="4835685" cy="1050224"/>
              </a:xfrm>
              <a:prstGeom prst="rect">
                <a:avLst/>
              </a:prstGeom>
              <a:blipFill>
                <a:blip r:embed="rId3"/>
                <a:stretch>
                  <a:fillRect t="-9639"/>
                </a:stretch>
              </a:blipFill>
            </p:spPr>
            <p:txBody>
              <a:bodyPr/>
              <a:lstStyle/>
              <a:p>
                <a:r>
                  <a:rPr lang="en-CH">
                    <a:noFill/>
                  </a:rPr>
                  <a:t> </a:t>
                </a:r>
              </a:p>
            </p:txBody>
          </p:sp>
        </mc:Fallback>
      </mc:AlternateContent>
      <p:sp>
        <p:nvSpPr>
          <p:cNvPr id="10" name="Right Brace 9">
            <a:extLst>
              <a:ext uri="{FF2B5EF4-FFF2-40B4-BE49-F238E27FC236}">
                <a16:creationId xmlns:a16="http://schemas.microsoft.com/office/drawing/2014/main" id="{5F2BF9DB-8A67-7EE7-B3AB-8BF962E82B89}"/>
              </a:ext>
            </a:extLst>
          </p:cNvPr>
          <p:cNvSpPr/>
          <p:nvPr/>
        </p:nvSpPr>
        <p:spPr bwMode="auto">
          <a:xfrm rot="5400000">
            <a:off x="5130081" y="1121880"/>
            <a:ext cx="388893" cy="2652341"/>
          </a:xfrm>
          <a:prstGeom prst="rightBrace">
            <a:avLst/>
          </a:prstGeom>
          <a:ln w="12700" cap="rnd">
            <a:solidFill>
              <a:schemeClr val="bg2">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4DE4D3C3-D22A-5576-B016-94CF969D0A46}"/>
                  </a:ext>
                </a:extLst>
              </p:cNvPr>
              <p:cNvSpPr txBox="1"/>
              <p:nvPr/>
            </p:nvSpPr>
            <p:spPr>
              <a:xfrm>
                <a:off x="4718600" y="2544772"/>
                <a:ext cx="1314845" cy="299569"/>
              </a:xfrm>
              <a:prstGeom prst="rect">
                <a:avLst/>
              </a:prstGeom>
              <a:solidFill>
                <a:schemeClr val="bg1"/>
              </a:solidFill>
            </p:spPr>
            <p:txBody>
              <a:bodyPr wrap="square" lIns="0" tIns="0" rIns="0" bIns="0" rtlCol="0" anchor="t" anchorCtr="0">
                <a:spAutoFit/>
              </a:bodyPr>
              <a:lstStyle/>
              <a:p>
                <a:pPr>
                  <a:lnSpc>
                    <a:spcPct val="110000"/>
                  </a:lnSpc>
                </a:pPr>
                <a:r>
                  <a:rPr lang="en-US" sz="1867" kern="1000" spc="40" dirty="0">
                    <a:solidFill>
                      <a:schemeClr val="tx1">
                        <a:lumMod val="85000"/>
                        <a:lumOff val="15000"/>
                      </a:schemeClr>
                    </a:solidFill>
                    <a:latin typeface="Humanst521 Lt BT" panose="020B0402020204020304" pitchFamily="34" charset="0"/>
                    <a:cs typeface="Franklin Gothic Book"/>
                  </a:rPr>
                  <a:t>g-2 term </a:t>
                </a:r>
                <a14:m>
                  <m:oMath xmlns:m="http://schemas.openxmlformats.org/officeDocument/2006/math">
                    <m:sSub>
                      <m:sSubPr>
                        <m:ctrlPr>
                          <a:rPr lang="en-US" sz="1867" i="1" kern="1000" spc="40" dirty="0">
                            <a:solidFill>
                              <a:schemeClr val="tx1">
                                <a:lumMod val="85000"/>
                                <a:lumOff val="15000"/>
                              </a:schemeClr>
                            </a:solidFill>
                            <a:latin typeface="Cambria Math" panose="02040503050406030204" pitchFamily="18" charset="0"/>
                            <a:cs typeface="Franklin Gothic Book"/>
                          </a:rPr>
                        </m:ctrlPr>
                      </m:sSubPr>
                      <m:e>
                        <m:r>
                          <a:rPr lang="en-US" sz="1867" i="1" kern="1000" spc="40" dirty="0">
                            <a:solidFill>
                              <a:schemeClr val="tx1">
                                <a:lumMod val="85000"/>
                                <a:lumOff val="15000"/>
                              </a:schemeClr>
                            </a:solidFill>
                            <a:latin typeface="Cambria Math" panose="02040503050406030204" pitchFamily="18" charset="0"/>
                            <a:cs typeface="Franklin Gothic Book"/>
                          </a:rPr>
                          <m:t>𝜔</m:t>
                        </m:r>
                      </m:e>
                      <m:sub>
                        <m:r>
                          <a:rPr lang="en-US" sz="1867" i="1" kern="1000" spc="40" dirty="0">
                            <a:solidFill>
                              <a:schemeClr val="tx1">
                                <a:lumMod val="85000"/>
                                <a:lumOff val="15000"/>
                              </a:schemeClr>
                            </a:solidFill>
                            <a:latin typeface="Cambria Math" panose="02040503050406030204" pitchFamily="18" charset="0"/>
                            <a:cs typeface="Franklin Gothic Book"/>
                          </a:rPr>
                          <m:t>𝑎</m:t>
                        </m:r>
                      </m:sub>
                    </m:sSub>
                  </m:oMath>
                </a14:m>
                <a:endParaRPr lang="en-US" sz="1867" kern="1000" spc="40" dirty="0">
                  <a:solidFill>
                    <a:schemeClr val="tx1">
                      <a:lumMod val="85000"/>
                      <a:lumOff val="15000"/>
                    </a:schemeClr>
                  </a:solidFill>
                  <a:latin typeface="Humanst521 Lt BT" panose="020B0402020204020304" pitchFamily="34" charset="0"/>
                  <a:cs typeface="Franklin Gothic Book"/>
                </a:endParaRPr>
              </a:p>
            </p:txBody>
          </p:sp>
        </mc:Choice>
        <mc:Fallback xmlns="">
          <p:sp>
            <p:nvSpPr>
              <p:cNvPr id="11" name="TextBox 10">
                <a:extLst>
                  <a:ext uri="{FF2B5EF4-FFF2-40B4-BE49-F238E27FC236}">
                    <a16:creationId xmlns:a16="http://schemas.microsoft.com/office/drawing/2014/main" id="{4DE4D3C3-D22A-5576-B016-94CF969D0A46}"/>
                  </a:ext>
                </a:extLst>
              </p:cNvPr>
              <p:cNvSpPr txBox="1">
                <a:spLocks noRot="1" noChangeAspect="1" noMove="1" noResize="1" noEditPoints="1" noAdjustHandles="1" noChangeArrowheads="1" noChangeShapeType="1" noTextEdit="1"/>
              </p:cNvSpPr>
              <p:nvPr/>
            </p:nvSpPr>
            <p:spPr>
              <a:xfrm>
                <a:off x="4718600" y="2544772"/>
                <a:ext cx="1314845" cy="299569"/>
              </a:xfrm>
              <a:prstGeom prst="rect">
                <a:avLst/>
              </a:prstGeom>
              <a:blipFill>
                <a:blip r:embed="rId4"/>
                <a:stretch>
                  <a:fillRect l="-10476" t="-20000" b="-40000"/>
                </a:stretch>
              </a:blipFill>
            </p:spPr>
            <p:txBody>
              <a:bodyPr/>
              <a:lstStyle/>
              <a:p>
                <a:r>
                  <a:rPr lang="en-CH">
                    <a:noFill/>
                  </a:rPr>
                  <a:t> </a:t>
                </a:r>
              </a:p>
            </p:txBody>
          </p:sp>
        </mc:Fallback>
      </mc:AlternateContent>
      <p:grpSp>
        <p:nvGrpSpPr>
          <p:cNvPr id="12" name="Group 11">
            <a:extLst>
              <a:ext uri="{FF2B5EF4-FFF2-40B4-BE49-F238E27FC236}">
                <a16:creationId xmlns:a16="http://schemas.microsoft.com/office/drawing/2014/main" id="{61596A52-66C4-B3E7-976D-AE57A3D038D6}"/>
              </a:ext>
            </a:extLst>
          </p:cNvPr>
          <p:cNvGrpSpPr/>
          <p:nvPr/>
        </p:nvGrpSpPr>
        <p:grpSpPr>
          <a:xfrm>
            <a:off x="7267952" y="2257153"/>
            <a:ext cx="2377739" cy="675291"/>
            <a:chOff x="5047567" y="1611251"/>
            <a:chExt cx="1783304" cy="560368"/>
          </a:xfrm>
        </p:grpSpPr>
        <p:sp>
          <p:nvSpPr>
            <p:cNvPr id="13" name="Right Brace 12">
              <a:extLst>
                <a:ext uri="{FF2B5EF4-FFF2-40B4-BE49-F238E27FC236}">
                  <a16:creationId xmlns:a16="http://schemas.microsoft.com/office/drawing/2014/main" id="{F8F6D4D5-DE5A-CECD-EB13-26C2EFF434B4}"/>
                </a:ext>
              </a:extLst>
            </p:cNvPr>
            <p:cNvSpPr/>
            <p:nvPr/>
          </p:nvSpPr>
          <p:spPr bwMode="auto">
            <a:xfrm rot="5400000">
              <a:off x="5749594" y="909224"/>
              <a:ext cx="379249" cy="1783304"/>
            </a:xfrm>
            <a:prstGeom prst="rightBrace">
              <a:avLst/>
            </a:prstGeom>
            <a:ln w="12700" cap="rnd">
              <a:solidFill>
                <a:schemeClr val="bg2">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sz="2400"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5F25B819-C526-EC15-7888-74441009CBFC}"/>
                    </a:ext>
                  </a:extLst>
                </p:cNvPr>
                <p:cNvSpPr txBox="1"/>
                <p:nvPr/>
              </p:nvSpPr>
              <p:spPr>
                <a:xfrm>
                  <a:off x="5350479" y="1923031"/>
                  <a:ext cx="1199247" cy="248588"/>
                </a:xfrm>
                <a:prstGeom prst="rect">
                  <a:avLst/>
                </a:prstGeom>
                <a:solidFill>
                  <a:schemeClr val="bg1"/>
                </a:solidFill>
              </p:spPr>
              <p:txBody>
                <a:bodyPr wrap="square" lIns="0" tIns="0" rIns="0" bIns="0" rtlCol="0" anchor="t" anchorCtr="0">
                  <a:spAutoFit/>
                </a:bodyPr>
                <a:lstStyle/>
                <a:p>
                  <a:pPr>
                    <a:lnSpc>
                      <a:spcPct val="110000"/>
                    </a:lnSpc>
                  </a:pPr>
                  <a:r>
                    <a:rPr lang="en-US" sz="1867" kern="1000" spc="40" dirty="0">
                      <a:solidFill>
                        <a:schemeClr val="tx1">
                          <a:lumMod val="85000"/>
                          <a:lumOff val="15000"/>
                        </a:schemeClr>
                      </a:solidFill>
                      <a:latin typeface="Humanst521 Lt BT" panose="020B0402020204020304" pitchFamily="34" charset="0"/>
                      <a:cs typeface="Franklin Gothic Book"/>
                    </a:rPr>
                    <a:t>EDM term </a:t>
                  </a:r>
                  <a14:m>
                    <m:oMath xmlns:m="http://schemas.openxmlformats.org/officeDocument/2006/math">
                      <m:sSub>
                        <m:sSubPr>
                          <m:ctrlPr>
                            <a:rPr lang="en-US" sz="1867" i="1" kern="1000" spc="40">
                              <a:solidFill>
                                <a:schemeClr val="tx1">
                                  <a:lumMod val="85000"/>
                                  <a:lumOff val="15000"/>
                                </a:schemeClr>
                              </a:solidFill>
                              <a:latin typeface="Cambria Math" panose="02040503050406030204" pitchFamily="18" charset="0"/>
                              <a:cs typeface="Franklin Gothic Book"/>
                            </a:rPr>
                          </m:ctrlPr>
                        </m:sSubPr>
                        <m:e>
                          <m:r>
                            <a:rPr lang="en-US" sz="1867" i="1" kern="1000" spc="40">
                              <a:solidFill>
                                <a:schemeClr val="tx1">
                                  <a:lumMod val="85000"/>
                                  <a:lumOff val="15000"/>
                                </a:schemeClr>
                              </a:solidFill>
                              <a:latin typeface="Cambria Math" panose="02040503050406030204" pitchFamily="18" charset="0"/>
                              <a:cs typeface="Franklin Gothic Book"/>
                            </a:rPr>
                            <m:t>𝜔</m:t>
                          </m:r>
                        </m:e>
                        <m:sub>
                          <m:r>
                            <a:rPr lang="en-US" sz="1867" i="1" kern="1000" spc="40">
                              <a:solidFill>
                                <a:schemeClr val="tx1">
                                  <a:lumMod val="85000"/>
                                  <a:lumOff val="15000"/>
                                </a:schemeClr>
                              </a:solidFill>
                              <a:latin typeface="Cambria Math" panose="02040503050406030204" pitchFamily="18" charset="0"/>
                              <a:cs typeface="Franklin Gothic Book"/>
                            </a:rPr>
                            <m:t>𝑒</m:t>
                          </m:r>
                        </m:sub>
                      </m:sSub>
                    </m:oMath>
                  </a14:m>
                  <a:endParaRPr lang="en-US" sz="1867" kern="1000" spc="40" dirty="0">
                    <a:solidFill>
                      <a:schemeClr val="tx1">
                        <a:lumMod val="85000"/>
                        <a:lumOff val="15000"/>
                      </a:schemeClr>
                    </a:solidFill>
                    <a:latin typeface="Humanst521 Lt BT" panose="020B0402020204020304" pitchFamily="34" charset="0"/>
                    <a:cs typeface="Franklin Gothic Book"/>
                  </a:endParaRPr>
                </a:p>
              </p:txBody>
            </p:sp>
          </mc:Choice>
          <mc:Fallback xmlns="">
            <p:sp>
              <p:nvSpPr>
                <p:cNvPr id="14" name="TextBox 13">
                  <a:extLst>
                    <a:ext uri="{FF2B5EF4-FFF2-40B4-BE49-F238E27FC236}">
                      <a16:creationId xmlns:a16="http://schemas.microsoft.com/office/drawing/2014/main" id="{5F25B819-C526-EC15-7888-74441009CBFC}"/>
                    </a:ext>
                  </a:extLst>
                </p:cNvPr>
                <p:cNvSpPr txBox="1">
                  <a:spLocks noRot="1" noChangeAspect="1" noMove="1" noResize="1" noEditPoints="1" noAdjustHandles="1" noChangeArrowheads="1" noChangeShapeType="1" noTextEdit="1"/>
                </p:cNvSpPr>
                <p:nvPr/>
              </p:nvSpPr>
              <p:spPr>
                <a:xfrm>
                  <a:off x="5350479" y="1923031"/>
                  <a:ext cx="1199247" cy="248588"/>
                </a:xfrm>
                <a:prstGeom prst="rect">
                  <a:avLst/>
                </a:prstGeom>
                <a:blipFill>
                  <a:blip r:embed="rId5"/>
                  <a:stretch>
                    <a:fillRect l="-9449" t="-20833" b="-45833"/>
                  </a:stretch>
                </a:blipFill>
              </p:spPr>
              <p:txBody>
                <a:bodyPr/>
                <a:lstStyle/>
                <a:p>
                  <a:r>
                    <a:rPr lang="en-CH">
                      <a:noFill/>
                    </a:rPr>
                    <a:t> </a:t>
                  </a:r>
                </a:p>
              </p:txBody>
            </p:sp>
          </mc:Fallback>
        </mc:AlternateContent>
      </p:grpSp>
      <p:grpSp>
        <p:nvGrpSpPr>
          <p:cNvPr id="23" name="Group 22">
            <a:extLst>
              <a:ext uri="{FF2B5EF4-FFF2-40B4-BE49-F238E27FC236}">
                <a16:creationId xmlns:a16="http://schemas.microsoft.com/office/drawing/2014/main" id="{5E9A70E4-BCB3-7A95-FDAD-986DEC2F7EE5}"/>
              </a:ext>
            </a:extLst>
          </p:cNvPr>
          <p:cNvGrpSpPr/>
          <p:nvPr/>
        </p:nvGrpSpPr>
        <p:grpSpPr>
          <a:xfrm>
            <a:off x="3691514" y="1402600"/>
            <a:ext cx="3171326" cy="785071"/>
            <a:chOff x="3550722" y="1045029"/>
            <a:chExt cx="3241964" cy="869934"/>
          </a:xfrm>
        </p:grpSpPr>
        <p:cxnSp>
          <p:nvCxnSpPr>
            <p:cNvPr id="19" name="Straight Connector 18">
              <a:extLst>
                <a:ext uri="{FF2B5EF4-FFF2-40B4-BE49-F238E27FC236}">
                  <a16:creationId xmlns:a16="http://schemas.microsoft.com/office/drawing/2014/main" id="{8C478AD6-5036-4F84-5ABE-C97FBBC8D124}"/>
                </a:ext>
              </a:extLst>
            </p:cNvPr>
            <p:cNvCxnSpPr/>
            <p:nvPr/>
          </p:nvCxnSpPr>
          <p:spPr>
            <a:xfrm>
              <a:off x="3550722" y="1045029"/>
              <a:ext cx="3241964" cy="77189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ED5F56C-95B6-AD8B-2E50-9D9B3353696B}"/>
                </a:ext>
              </a:extLst>
            </p:cNvPr>
            <p:cNvCxnSpPr>
              <a:cxnSpLocks/>
            </p:cNvCxnSpPr>
            <p:nvPr/>
          </p:nvCxnSpPr>
          <p:spPr>
            <a:xfrm flipV="1">
              <a:off x="3550722" y="1045029"/>
              <a:ext cx="3241964" cy="86993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36" name="TextBox 35">
                <a:extLst>
                  <a:ext uri="{FF2B5EF4-FFF2-40B4-BE49-F238E27FC236}">
                    <a16:creationId xmlns:a16="http://schemas.microsoft.com/office/drawing/2014/main" id="{865C6741-465F-0EBF-F5FE-5CFEFF7C6054}"/>
                  </a:ext>
                </a:extLst>
              </p:cNvPr>
              <p:cNvSpPr txBox="1"/>
              <p:nvPr/>
            </p:nvSpPr>
            <p:spPr>
              <a:xfrm>
                <a:off x="10269468" y="5553900"/>
                <a:ext cx="1288430" cy="219997"/>
              </a:xfrm>
              <a:prstGeom prst="rect">
                <a:avLst/>
              </a:prstGeom>
              <a:solidFill>
                <a:schemeClr val="bg1"/>
              </a:solidFill>
            </p:spPr>
            <p:txBody>
              <a:bodyPr wrap="none" lIns="0" tIns="0" rIns="0" bIns="0" rtlCol="0" anchor="t" anchorCtr="0">
                <a:spAutoFit/>
              </a:bodyPr>
              <a:lstStyle/>
              <a:p>
                <a:pPr>
                  <a:lnSpc>
                    <a:spcPct val="110000"/>
                  </a:lnSpc>
                  <a:spcBef>
                    <a:spcPts val="0"/>
                  </a:spcBef>
                </a:pPr>
                <a:r>
                  <a:rPr lang="en-US" sz="1400" kern="1000" spc="30" dirty="0">
                    <a:solidFill>
                      <a:schemeClr val="tx1">
                        <a:lumMod val="85000"/>
                        <a:lumOff val="15000"/>
                      </a:schemeClr>
                    </a:solidFill>
                    <a:latin typeface="Humanst521 Lt BT" panose="020B0402020204020304" pitchFamily="34" charset="0"/>
                    <a:cs typeface="Franklin Gothic Book"/>
                  </a:rPr>
                  <a:t>set </a:t>
                </a:r>
                <a14:m>
                  <m:oMath xmlns:m="http://schemas.openxmlformats.org/officeDocument/2006/math">
                    <m:r>
                      <a:rPr lang="en-US" sz="1400" b="0" i="1" kern="1000" spc="30" smtClean="0">
                        <a:solidFill>
                          <a:schemeClr val="tx1">
                            <a:lumMod val="85000"/>
                            <a:lumOff val="15000"/>
                          </a:schemeClr>
                        </a:solidFill>
                        <a:latin typeface="Cambria Math" panose="02040503050406030204" pitchFamily="18" charset="0"/>
                        <a:cs typeface="Franklin Gothic Book"/>
                      </a:rPr>
                      <m:t>𝐸</m:t>
                    </m:r>
                    <m:r>
                      <a:rPr lang="en-US" sz="1400" b="0" i="1" kern="1000" spc="30" smtClean="0">
                        <a:solidFill>
                          <a:schemeClr val="tx1">
                            <a:lumMod val="85000"/>
                            <a:lumOff val="15000"/>
                          </a:schemeClr>
                        </a:solidFill>
                        <a:latin typeface="Cambria Math" panose="02040503050406030204" pitchFamily="18" charset="0"/>
                        <a:cs typeface="Franklin Gothic Book"/>
                      </a:rPr>
                      <m:t> ≅</m:t>
                    </m:r>
                    <m:r>
                      <a:rPr lang="en-US" sz="1400" b="0" i="1" kern="1000" spc="30" smtClean="0">
                        <a:solidFill>
                          <a:schemeClr val="tx1">
                            <a:lumMod val="85000"/>
                            <a:lumOff val="15000"/>
                          </a:schemeClr>
                        </a:solidFill>
                        <a:latin typeface="Cambria Math" panose="02040503050406030204" pitchFamily="18" charset="0"/>
                        <a:ea typeface="Cambria Math" panose="02040503050406030204" pitchFamily="18" charset="0"/>
                        <a:cs typeface="Franklin Gothic Book"/>
                      </a:rPr>
                      <m:t>𝑎𝐵𝑐</m:t>
                    </m:r>
                    <m:r>
                      <a:rPr lang="en-US" sz="1400" b="0" i="1" kern="1000" spc="30" smtClean="0">
                        <a:solidFill>
                          <a:schemeClr val="tx1">
                            <a:lumMod val="85000"/>
                            <a:lumOff val="15000"/>
                          </a:schemeClr>
                        </a:solidFill>
                        <a:latin typeface="Cambria Math" panose="02040503050406030204" pitchFamily="18" charset="0"/>
                        <a:ea typeface="Cambria Math" panose="02040503050406030204" pitchFamily="18" charset="0"/>
                        <a:cs typeface="Franklin Gothic Book"/>
                      </a:rPr>
                      <m:t>𝛽</m:t>
                    </m:r>
                    <m:sSup>
                      <m:sSupPr>
                        <m:ctrlPr>
                          <a:rPr lang="en-US" sz="1400" b="0" i="1" kern="1000" spc="30" smtClean="0">
                            <a:solidFill>
                              <a:schemeClr val="tx1">
                                <a:lumMod val="85000"/>
                                <a:lumOff val="15000"/>
                              </a:schemeClr>
                            </a:solidFill>
                            <a:latin typeface="Cambria Math" panose="02040503050406030204" pitchFamily="18" charset="0"/>
                            <a:ea typeface="Cambria Math" panose="02040503050406030204" pitchFamily="18" charset="0"/>
                            <a:cs typeface="Franklin Gothic Book"/>
                          </a:rPr>
                        </m:ctrlPr>
                      </m:sSupPr>
                      <m:e>
                        <m:r>
                          <a:rPr lang="en-US" sz="1400" b="0" i="1" kern="1000" spc="30" smtClean="0">
                            <a:solidFill>
                              <a:schemeClr val="tx1">
                                <a:lumMod val="85000"/>
                                <a:lumOff val="15000"/>
                              </a:schemeClr>
                            </a:solidFill>
                            <a:latin typeface="Cambria Math" panose="02040503050406030204" pitchFamily="18" charset="0"/>
                            <a:ea typeface="Cambria Math" panose="02040503050406030204" pitchFamily="18" charset="0"/>
                            <a:cs typeface="Franklin Gothic Book"/>
                          </a:rPr>
                          <m:t>𝛾</m:t>
                        </m:r>
                      </m:e>
                      <m:sup>
                        <m:r>
                          <a:rPr lang="en-US" sz="1400" b="0" i="1" kern="1000" spc="30" smtClean="0">
                            <a:solidFill>
                              <a:schemeClr val="tx1">
                                <a:lumMod val="85000"/>
                                <a:lumOff val="15000"/>
                              </a:schemeClr>
                            </a:solidFill>
                            <a:latin typeface="Cambria Math" panose="02040503050406030204" pitchFamily="18" charset="0"/>
                            <a:ea typeface="Cambria Math" panose="02040503050406030204" pitchFamily="18" charset="0"/>
                            <a:cs typeface="Franklin Gothic Book"/>
                          </a:rPr>
                          <m:t>2</m:t>
                        </m:r>
                      </m:sup>
                    </m:sSup>
                  </m:oMath>
                </a14:m>
                <a:endParaRPr lang="en-US" sz="1400" kern="1000" spc="30" dirty="0">
                  <a:solidFill>
                    <a:schemeClr val="tx1">
                      <a:lumMod val="85000"/>
                      <a:lumOff val="15000"/>
                    </a:schemeClr>
                  </a:solidFill>
                  <a:latin typeface="Humanst521 Lt BT" panose="020B0402020204020304" pitchFamily="34" charset="0"/>
                  <a:cs typeface="Franklin Gothic Book"/>
                </a:endParaRPr>
              </a:p>
            </p:txBody>
          </p:sp>
        </mc:Choice>
        <mc:Fallback xmlns="">
          <p:sp>
            <p:nvSpPr>
              <p:cNvPr id="36" name="TextBox 35">
                <a:extLst>
                  <a:ext uri="{FF2B5EF4-FFF2-40B4-BE49-F238E27FC236}">
                    <a16:creationId xmlns:a16="http://schemas.microsoft.com/office/drawing/2014/main" id="{865C6741-465F-0EBF-F5FE-5CFEFF7C6054}"/>
                  </a:ext>
                </a:extLst>
              </p:cNvPr>
              <p:cNvSpPr txBox="1">
                <a:spLocks noRot="1" noChangeAspect="1" noMove="1" noResize="1" noEditPoints="1" noAdjustHandles="1" noChangeArrowheads="1" noChangeShapeType="1" noTextEdit="1"/>
              </p:cNvSpPr>
              <p:nvPr/>
            </p:nvSpPr>
            <p:spPr>
              <a:xfrm>
                <a:off x="10269468" y="5553900"/>
                <a:ext cx="1288430" cy="219997"/>
              </a:xfrm>
              <a:prstGeom prst="rect">
                <a:avLst/>
              </a:prstGeom>
              <a:blipFill>
                <a:blip r:embed="rId6"/>
                <a:stretch>
                  <a:fillRect l="-8738" t="-22222" r="-1942" b="-55556"/>
                </a:stretch>
              </a:blipFill>
            </p:spPr>
            <p:txBody>
              <a:bodyPr/>
              <a:lstStyle/>
              <a:p>
                <a:r>
                  <a:rPr lang="en-CH">
                    <a:noFill/>
                  </a:rPr>
                  <a:t> </a:t>
                </a:r>
              </a:p>
            </p:txBody>
          </p:sp>
        </mc:Fallback>
      </mc:AlternateContent>
      <p:grpSp>
        <p:nvGrpSpPr>
          <p:cNvPr id="37" name="Group 36">
            <a:extLst>
              <a:ext uri="{FF2B5EF4-FFF2-40B4-BE49-F238E27FC236}">
                <a16:creationId xmlns:a16="http://schemas.microsoft.com/office/drawing/2014/main" id="{1026D00A-18AE-F004-0981-7E6DE80DB75C}"/>
              </a:ext>
            </a:extLst>
          </p:cNvPr>
          <p:cNvGrpSpPr/>
          <p:nvPr/>
        </p:nvGrpSpPr>
        <p:grpSpPr>
          <a:xfrm>
            <a:off x="9191546" y="4629568"/>
            <a:ext cx="2058141" cy="664562"/>
            <a:chOff x="6683252" y="3568634"/>
            <a:chExt cx="2058141" cy="664562"/>
          </a:xfrm>
        </p:grpSpPr>
        <p:sp>
          <p:nvSpPr>
            <p:cNvPr id="38" name="Oval 37">
              <a:extLst>
                <a:ext uri="{FF2B5EF4-FFF2-40B4-BE49-F238E27FC236}">
                  <a16:creationId xmlns:a16="http://schemas.microsoft.com/office/drawing/2014/main" id="{C5EB8926-0974-E686-87D5-FEB4C5C6380E}"/>
                </a:ext>
              </a:extLst>
            </p:cNvPr>
            <p:cNvSpPr/>
            <p:nvPr/>
          </p:nvSpPr>
          <p:spPr bwMode="auto">
            <a:xfrm rot="670316">
              <a:off x="6683252" y="3575971"/>
              <a:ext cx="2047875" cy="657225"/>
            </a:xfrm>
            <a:prstGeom prst="ellipse">
              <a:avLst/>
            </a:prstGeom>
            <a:solidFill>
              <a:schemeClr val="bg1">
                <a:lumMod val="7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Humanst521 Lt BT" panose="020B0402020204020304" pitchFamily="34" charset="0"/>
              </a:endParaRPr>
            </a:p>
          </p:txBody>
        </p:sp>
        <p:sp>
          <p:nvSpPr>
            <p:cNvPr id="39" name="Arc 38">
              <a:extLst>
                <a:ext uri="{FF2B5EF4-FFF2-40B4-BE49-F238E27FC236}">
                  <a16:creationId xmlns:a16="http://schemas.microsoft.com/office/drawing/2014/main" id="{DB8579AB-805A-0FB7-BA47-D37C20078285}"/>
                </a:ext>
              </a:extLst>
            </p:cNvPr>
            <p:cNvSpPr/>
            <p:nvPr/>
          </p:nvSpPr>
          <p:spPr bwMode="auto">
            <a:xfrm rot="658433">
              <a:off x="6693518" y="3568634"/>
              <a:ext cx="2047875" cy="657225"/>
            </a:xfrm>
            <a:prstGeom prst="arc">
              <a:avLst>
                <a:gd name="adj1" fmla="val 7811994"/>
                <a:gd name="adj2" fmla="val 10278245"/>
              </a:avLst>
            </a:prstGeom>
            <a:noFill/>
            <a:ln w="19050">
              <a:solidFill>
                <a:srgbClr val="686868"/>
              </a:solidFill>
              <a:headEnd type="none" w="med" len="med"/>
              <a:tailEnd type="triangle" w="med" len="med"/>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Humanst521 Lt BT" panose="020B0402020204020304" pitchFamily="34" charset="0"/>
              </a:endParaRPr>
            </a:p>
          </p:txBody>
        </p:sp>
      </p:grpSp>
      <p:cxnSp>
        <p:nvCxnSpPr>
          <p:cNvPr id="40" name="Straight Connector 39">
            <a:extLst>
              <a:ext uri="{FF2B5EF4-FFF2-40B4-BE49-F238E27FC236}">
                <a16:creationId xmlns:a16="http://schemas.microsoft.com/office/drawing/2014/main" id="{CF821016-30EB-AC69-C7CB-23E0233036CB}"/>
              </a:ext>
            </a:extLst>
          </p:cNvPr>
          <p:cNvCxnSpPr/>
          <p:nvPr/>
        </p:nvCxnSpPr>
        <p:spPr bwMode="auto">
          <a:xfrm>
            <a:off x="7883937" y="4352764"/>
            <a:ext cx="3230555" cy="878961"/>
          </a:xfrm>
          <a:prstGeom prst="line">
            <a:avLst/>
          </a:prstGeom>
          <a:ln w="12700" cap="rnd">
            <a:solidFill>
              <a:schemeClr val="bg2">
                <a:lumMod val="60000"/>
                <a:lumOff val="40000"/>
              </a:schemeClr>
            </a:solidFill>
            <a:prstDash val="sysDash"/>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41" name="Straight Arrow Connector 40">
            <a:extLst>
              <a:ext uri="{FF2B5EF4-FFF2-40B4-BE49-F238E27FC236}">
                <a16:creationId xmlns:a16="http://schemas.microsoft.com/office/drawing/2014/main" id="{EAFFB675-6ED4-BAAD-10CD-264027602B74}"/>
              </a:ext>
            </a:extLst>
          </p:cNvPr>
          <p:cNvCxnSpPr/>
          <p:nvPr/>
        </p:nvCxnSpPr>
        <p:spPr bwMode="auto">
          <a:xfrm flipH="1">
            <a:off x="9900481" y="4998212"/>
            <a:ext cx="311730" cy="233513"/>
          </a:xfrm>
          <a:prstGeom prst="straightConnector1">
            <a:avLst/>
          </a:prstGeom>
          <a:ln w="38100" cap="rnd">
            <a:solidFill>
              <a:srgbClr val="0066AA"/>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p:sp>
        <p:nvSpPr>
          <p:cNvPr id="42" name="Arc 41">
            <a:extLst>
              <a:ext uri="{FF2B5EF4-FFF2-40B4-BE49-F238E27FC236}">
                <a16:creationId xmlns:a16="http://schemas.microsoft.com/office/drawing/2014/main" id="{0CF34EEC-7DB7-5904-004F-76BA1FBECD3B}"/>
              </a:ext>
            </a:extLst>
          </p:cNvPr>
          <p:cNvSpPr/>
          <p:nvPr/>
        </p:nvSpPr>
        <p:spPr bwMode="auto">
          <a:xfrm>
            <a:off x="5225108" y="3120834"/>
            <a:ext cx="5306187" cy="2553764"/>
          </a:xfrm>
          <a:prstGeom prst="arc">
            <a:avLst>
              <a:gd name="adj1" fmla="val 19979841"/>
              <a:gd name="adj2" fmla="val 18500758"/>
            </a:avLst>
          </a:prstGeom>
          <a:ln w="12700" cap="rnd">
            <a:solidFill>
              <a:schemeClr val="bg2">
                <a:lumMod val="75000"/>
              </a:schemeClr>
            </a:solidFill>
            <a:prstDash val="dash"/>
            <a:headEnd type="none" w="med" len="med"/>
            <a:tailEnd type="arrow"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dirty="0">
              <a:latin typeface="Humanst521 Lt BT" panose="020B0402020204020304" pitchFamily="34" charset="0"/>
            </a:endParaRPr>
          </a:p>
        </p:txBody>
      </p:sp>
      <p:grpSp>
        <p:nvGrpSpPr>
          <p:cNvPr id="43" name="Group 42">
            <a:extLst>
              <a:ext uri="{FF2B5EF4-FFF2-40B4-BE49-F238E27FC236}">
                <a16:creationId xmlns:a16="http://schemas.microsoft.com/office/drawing/2014/main" id="{1C2267F2-B3BF-DB5A-1CB2-A1A49E1BFD33}"/>
              </a:ext>
            </a:extLst>
          </p:cNvPr>
          <p:cNvGrpSpPr/>
          <p:nvPr/>
        </p:nvGrpSpPr>
        <p:grpSpPr>
          <a:xfrm>
            <a:off x="10212208" y="4853636"/>
            <a:ext cx="601387" cy="249888"/>
            <a:chOff x="7703914" y="3792702"/>
            <a:chExt cx="601387" cy="249888"/>
          </a:xfrm>
        </p:grpSpPr>
        <p:cxnSp>
          <p:nvCxnSpPr>
            <p:cNvPr id="44" name="Straight Arrow Connector 43">
              <a:extLst>
                <a:ext uri="{FF2B5EF4-FFF2-40B4-BE49-F238E27FC236}">
                  <a16:creationId xmlns:a16="http://schemas.microsoft.com/office/drawing/2014/main" id="{AC866303-800D-F3EF-1F4F-31D92E822D43}"/>
                </a:ext>
              </a:extLst>
            </p:cNvPr>
            <p:cNvCxnSpPr/>
            <p:nvPr/>
          </p:nvCxnSpPr>
          <p:spPr bwMode="auto">
            <a:xfrm>
              <a:off x="7703914" y="3937276"/>
              <a:ext cx="376237" cy="105314"/>
            </a:xfrm>
            <a:prstGeom prst="straightConnector1">
              <a:avLst/>
            </a:prstGeom>
            <a:ln w="19050" cap="rnd">
              <a:solidFill>
                <a:srgbClr val="75A82B"/>
              </a:solidFill>
              <a:headEnd type="none" w="med" len="med"/>
              <a:tailEnd type="triangle"/>
            </a:ln>
            <a:effectLst/>
          </p:spPr>
          <p:style>
            <a:lnRef idx="2">
              <a:schemeClr val="accent6"/>
            </a:lnRef>
            <a:fillRef idx="0">
              <a:schemeClr val="accent6"/>
            </a:fillRef>
            <a:effectRef idx="1">
              <a:schemeClr val="accent6"/>
            </a:effectRef>
            <a:fontRef idx="minor">
              <a:schemeClr val="tx1"/>
            </a:fontRef>
          </p:style>
        </p:cxnSp>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A3F7AA27-E5E9-EEF6-277D-D76E6A10A642}"/>
                    </a:ext>
                  </a:extLst>
                </p:cNvPr>
                <p:cNvSpPr txBox="1"/>
                <p:nvPr/>
              </p:nvSpPr>
              <p:spPr>
                <a:xfrm>
                  <a:off x="8045102" y="3792702"/>
                  <a:ext cx="260199" cy="236988"/>
                </a:xfrm>
                <a:prstGeom prst="rect">
                  <a:avLst/>
                </a:prstGeom>
                <a:noFill/>
              </p:spPr>
              <p:txBody>
                <a:bodyPr wrap="none" lIns="0" tIns="0" rIns="0" bIns="0" rtlCol="0" anchor="t" anchorCtr="0">
                  <a:spAutoFit/>
                </a:bodyPr>
                <a:lstStyle/>
                <a:p>
                  <a:pPr>
                    <a:lnSpc>
                      <a:spcPct val="110000"/>
                    </a:lnSpc>
                    <a:spcBef>
                      <a:spcPts val="0"/>
                    </a:spcBef>
                  </a:pPr>
                  <a14:m>
                    <m:oMathPara xmlns:m="http://schemas.openxmlformats.org/officeDocument/2006/math">
                      <m:oMathParaPr>
                        <m:jc m:val="centerGroup"/>
                      </m:oMathParaPr>
                      <m:oMath xmlns:m="http://schemas.openxmlformats.org/officeDocument/2006/math">
                        <m:sSub>
                          <m:sSubPr>
                            <m:ctrlPr>
                              <a:rPr lang="en-US" sz="1400" b="0" i="1" kern="1000" spc="30" smtClean="0">
                                <a:solidFill>
                                  <a:schemeClr val="tx1">
                                    <a:lumMod val="85000"/>
                                    <a:lumOff val="15000"/>
                                  </a:schemeClr>
                                </a:solidFill>
                                <a:latin typeface="Cambria Math" panose="02040503050406030204" pitchFamily="18" charset="0"/>
                                <a:cs typeface="Franklin Gothic Book"/>
                              </a:rPr>
                            </m:ctrlPr>
                          </m:sSubPr>
                          <m:e>
                            <m:acc>
                              <m:accPr>
                                <m:chr m:val="⃗"/>
                                <m:ctrlPr>
                                  <a:rPr lang="en-US" sz="1400" b="0" i="1" kern="1000" spc="30" smtClean="0">
                                    <a:solidFill>
                                      <a:schemeClr val="tx1">
                                        <a:lumMod val="85000"/>
                                        <a:lumOff val="15000"/>
                                      </a:schemeClr>
                                    </a:solidFill>
                                    <a:latin typeface="Cambria Math" panose="02040503050406030204" pitchFamily="18" charset="0"/>
                                    <a:cs typeface="Franklin Gothic Book"/>
                                  </a:rPr>
                                </m:ctrlPr>
                              </m:accPr>
                              <m:e>
                                <m:r>
                                  <a:rPr lang="en-US" sz="1400" b="0" i="1" kern="1000" spc="30" smtClean="0">
                                    <a:solidFill>
                                      <a:schemeClr val="tx1">
                                        <a:lumMod val="85000"/>
                                        <a:lumOff val="15000"/>
                                      </a:schemeClr>
                                    </a:solidFill>
                                    <a:latin typeface="Cambria Math" panose="02040503050406030204" pitchFamily="18" charset="0"/>
                                    <a:cs typeface="Franklin Gothic Book"/>
                                  </a:rPr>
                                  <m:t>𝜔</m:t>
                                </m:r>
                              </m:e>
                            </m:acc>
                          </m:e>
                          <m:sub>
                            <m:r>
                              <a:rPr lang="en-US" sz="1400" b="0" i="1" kern="1000" spc="30" smtClean="0">
                                <a:solidFill>
                                  <a:schemeClr val="tx1">
                                    <a:lumMod val="85000"/>
                                    <a:lumOff val="15000"/>
                                  </a:schemeClr>
                                </a:solidFill>
                                <a:latin typeface="Cambria Math" panose="02040503050406030204" pitchFamily="18" charset="0"/>
                                <a:cs typeface="Franklin Gothic Book"/>
                              </a:rPr>
                              <m:t>𝑒</m:t>
                            </m:r>
                          </m:sub>
                        </m:sSub>
                      </m:oMath>
                    </m:oMathPara>
                  </a14:m>
                  <a:endParaRPr lang="en-US" sz="1400" kern="1000" spc="3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33" name="TextBox 32"/>
                <p:cNvSpPr txBox="1">
                  <a:spLocks noRot="1" noChangeAspect="1" noMove="1" noResize="1" noEditPoints="1" noAdjustHandles="1" noChangeArrowheads="1" noChangeShapeType="1" noTextEdit="1"/>
                </p:cNvSpPr>
                <p:nvPr/>
              </p:nvSpPr>
              <p:spPr>
                <a:xfrm>
                  <a:off x="8045102" y="3792702"/>
                  <a:ext cx="260199" cy="236988"/>
                </a:xfrm>
                <a:prstGeom prst="rect">
                  <a:avLst/>
                </a:prstGeom>
                <a:blipFill>
                  <a:blip r:embed="rId11"/>
                  <a:stretch>
                    <a:fillRect l="-9524" b="-5128"/>
                  </a:stretch>
                </a:blipFill>
              </p:spPr>
              <p:txBody>
                <a:bodyPr/>
                <a:lstStyle/>
                <a:p>
                  <a:r>
                    <a:rPr lang="en-US">
                      <a:noFill/>
                    </a:rPr>
                    <a:t> </a:t>
                  </a:r>
                </a:p>
              </p:txBody>
            </p:sp>
          </mc:Fallback>
        </mc:AlternateContent>
      </p:grpSp>
      <p:sp>
        <p:nvSpPr>
          <p:cNvPr id="46" name="Oval 45">
            <a:extLst>
              <a:ext uri="{FF2B5EF4-FFF2-40B4-BE49-F238E27FC236}">
                <a16:creationId xmlns:a16="http://schemas.microsoft.com/office/drawing/2014/main" id="{F5961A91-18D9-9E5F-D57B-4DDD20F9457A}"/>
              </a:ext>
            </a:extLst>
          </p:cNvPr>
          <p:cNvSpPr/>
          <p:nvPr/>
        </p:nvSpPr>
        <p:spPr bwMode="auto">
          <a:xfrm>
            <a:off x="10169227" y="4951756"/>
            <a:ext cx="85964" cy="85964"/>
          </a:xfrm>
          <a:prstGeom prst="ellipse">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dirty="0">
              <a:latin typeface="Humanst521 Lt BT" panose="020B0402020204020304" pitchFamily="34" charset="0"/>
            </a:endParaRPr>
          </a:p>
        </p:txBody>
      </p:sp>
      <p:sp>
        <p:nvSpPr>
          <p:cNvPr id="47" name="Up Arrow 46">
            <a:extLst>
              <a:ext uri="{FF2B5EF4-FFF2-40B4-BE49-F238E27FC236}">
                <a16:creationId xmlns:a16="http://schemas.microsoft.com/office/drawing/2014/main" id="{4DEB69DE-9ABE-98D6-F224-6266238B9A66}"/>
              </a:ext>
            </a:extLst>
          </p:cNvPr>
          <p:cNvSpPr/>
          <p:nvPr/>
        </p:nvSpPr>
        <p:spPr bwMode="auto">
          <a:xfrm>
            <a:off x="8381308" y="3749431"/>
            <a:ext cx="540944" cy="634123"/>
          </a:xfrm>
          <a:prstGeom prst="upArrow">
            <a:avLst/>
          </a:prstGeom>
          <a:solidFill>
            <a:schemeClr val="accent3">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de-CH" dirty="0">
                <a:solidFill>
                  <a:schemeClr val="tx1"/>
                </a:solidFill>
                <a:latin typeface="Humanst521 Lt BT" panose="020B0402020204020304" pitchFamily="34" charset="0"/>
              </a:rPr>
              <a:t>B</a:t>
            </a:r>
            <a:endParaRPr lang="en-US" dirty="0">
              <a:solidFill>
                <a:schemeClr val="tx1"/>
              </a:solidFill>
              <a:latin typeface="Humanst521 Lt BT" panose="020B0402020204020304" pitchFamily="34" charset="0"/>
            </a:endParaRPr>
          </a:p>
        </p:txBody>
      </p:sp>
      <p:sp>
        <p:nvSpPr>
          <p:cNvPr id="48" name="TextBox 47">
            <a:extLst>
              <a:ext uri="{FF2B5EF4-FFF2-40B4-BE49-F238E27FC236}">
                <a16:creationId xmlns:a16="http://schemas.microsoft.com/office/drawing/2014/main" id="{820E6806-15E5-8B4A-292B-4DB9759E9E5E}"/>
              </a:ext>
            </a:extLst>
          </p:cNvPr>
          <p:cNvSpPr txBox="1"/>
          <p:nvPr/>
        </p:nvSpPr>
        <p:spPr>
          <a:xfrm>
            <a:off x="9074730" y="3192678"/>
            <a:ext cx="2138993" cy="225126"/>
          </a:xfrm>
          <a:prstGeom prst="rect">
            <a:avLst/>
          </a:prstGeom>
          <a:solidFill>
            <a:schemeClr val="bg1"/>
          </a:solidFill>
        </p:spPr>
        <p:txBody>
          <a:bodyPr wrap="square" lIns="0" tIns="0" rIns="0" bIns="0" rtlCol="0" anchor="t" anchorCtr="0">
            <a:spAutoFit/>
          </a:bodyPr>
          <a:lstStyle/>
          <a:p>
            <a:pPr>
              <a:lnSpc>
                <a:spcPct val="110000"/>
              </a:lnSpc>
              <a:spcBef>
                <a:spcPts val="0"/>
              </a:spcBef>
            </a:pPr>
            <a:r>
              <a:rPr lang="en-US" sz="1400" kern="1000" spc="30" dirty="0">
                <a:solidFill>
                  <a:schemeClr val="tx1">
                    <a:lumMod val="85000"/>
                    <a:lumOff val="15000"/>
                  </a:schemeClr>
                </a:solidFill>
                <a:latin typeface="Humanst521 Lt BT" panose="020B0402020204020304" pitchFamily="34" charset="0"/>
                <a:cs typeface="Franklin Gothic Book"/>
              </a:rPr>
              <a:t>Frozen-spin potential at PSI</a:t>
            </a:r>
          </a:p>
        </p:txBody>
      </p:sp>
      <p:sp>
        <p:nvSpPr>
          <p:cNvPr id="58" name="Up Arrow 57">
            <a:extLst>
              <a:ext uri="{FF2B5EF4-FFF2-40B4-BE49-F238E27FC236}">
                <a16:creationId xmlns:a16="http://schemas.microsoft.com/office/drawing/2014/main" id="{81A19B9F-136F-69FF-EED5-28508E15E3C6}"/>
              </a:ext>
            </a:extLst>
          </p:cNvPr>
          <p:cNvSpPr/>
          <p:nvPr/>
        </p:nvSpPr>
        <p:spPr bwMode="auto">
          <a:xfrm rot="16956010">
            <a:off x="10783568" y="4897145"/>
            <a:ext cx="547102" cy="634123"/>
          </a:xfrm>
          <a:prstGeom prst="upArrow">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de-CH" dirty="0">
                <a:latin typeface="Humanst521 Lt BT" panose="020B0402020204020304" pitchFamily="34" charset="0"/>
              </a:rPr>
              <a:t>E</a:t>
            </a:r>
            <a:endParaRPr lang="en-US" dirty="0">
              <a:latin typeface="Humanst521 Lt BT" panose="020B0402020204020304" pitchFamily="34" charset="0"/>
            </a:endParaRPr>
          </a:p>
        </p:txBody>
      </p:sp>
      <mc:AlternateContent xmlns:mc="http://schemas.openxmlformats.org/markup-compatibility/2006" xmlns:a14="http://schemas.microsoft.com/office/drawing/2010/main">
        <mc:Choice Requires="a14">
          <p:sp>
            <p:nvSpPr>
              <p:cNvPr id="59" name="TextBox 58">
                <a:extLst>
                  <a:ext uri="{FF2B5EF4-FFF2-40B4-BE49-F238E27FC236}">
                    <a16:creationId xmlns:a16="http://schemas.microsoft.com/office/drawing/2014/main" id="{34D6E22D-5367-EEB2-E13E-B1346BE5B203}"/>
                  </a:ext>
                </a:extLst>
              </p:cNvPr>
              <p:cNvSpPr txBox="1"/>
              <p:nvPr/>
            </p:nvSpPr>
            <p:spPr>
              <a:xfrm rot="788458">
                <a:off x="7898227" y="4537658"/>
                <a:ext cx="966162" cy="236988"/>
              </a:xfrm>
              <a:prstGeom prst="rect">
                <a:avLst/>
              </a:prstGeom>
              <a:noFill/>
            </p:spPr>
            <p:txBody>
              <a:bodyPr wrap="none" lIns="0" tIns="0" rIns="0" bIns="0" rtlCol="0" anchor="t" anchorCtr="0">
                <a:spAutoFit/>
              </a:bodyPr>
              <a:lstStyle/>
              <a:p>
                <a:pPr>
                  <a:lnSpc>
                    <a:spcPct val="110000"/>
                  </a:lnSpc>
                  <a:spcBef>
                    <a:spcPts val="0"/>
                  </a:spcBef>
                </a:pPr>
                <a14:m>
                  <m:oMathPara xmlns:m="http://schemas.openxmlformats.org/officeDocument/2006/math">
                    <m:oMathParaPr>
                      <m:jc m:val="centerGroup"/>
                    </m:oMathParaPr>
                    <m:oMath xmlns:m="http://schemas.openxmlformats.org/officeDocument/2006/math">
                      <m:r>
                        <a:rPr lang="en-US" sz="1400" b="0" i="1" kern="1000" spc="30" smtClean="0">
                          <a:solidFill>
                            <a:schemeClr val="tx1">
                              <a:lumMod val="85000"/>
                              <a:lumOff val="15000"/>
                            </a:schemeClr>
                          </a:solidFill>
                          <a:latin typeface="Cambria Math" panose="02040503050406030204" pitchFamily="18" charset="0"/>
                          <a:cs typeface="Franklin Gothic Book"/>
                        </a:rPr>
                        <m:t>𝑅</m:t>
                      </m:r>
                      <m:r>
                        <a:rPr lang="en-US" sz="1400" b="0" i="1" kern="1000" spc="30" smtClean="0">
                          <a:solidFill>
                            <a:schemeClr val="tx1">
                              <a:lumMod val="85000"/>
                              <a:lumOff val="15000"/>
                            </a:schemeClr>
                          </a:solidFill>
                          <a:latin typeface="Cambria Math" panose="02040503050406030204" pitchFamily="18" charset="0"/>
                          <a:cs typeface="Franklin Gothic Book"/>
                        </a:rPr>
                        <m:t>=31 </m:t>
                      </m:r>
                      <m:r>
                        <m:rPr>
                          <m:sty m:val="p"/>
                        </m:rPr>
                        <a:rPr lang="en-US" sz="1400" b="0" i="0" kern="1000" spc="30" smtClean="0">
                          <a:solidFill>
                            <a:schemeClr val="tx1">
                              <a:lumMod val="85000"/>
                              <a:lumOff val="15000"/>
                            </a:schemeClr>
                          </a:solidFill>
                          <a:latin typeface="Cambria Math" panose="02040503050406030204" pitchFamily="18" charset="0"/>
                          <a:cs typeface="Franklin Gothic Book"/>
                        </a:rPr>
                        <m:t>mm</m:t>
                      </m:r>
                    </m:oMath>
                  </m:oMathPara>
                </a14:m>
                <a:endParaRPr lang="en-US" sz="1400" kern="1000" spc="30" dirty="0" err="1">
                  <a:solidFill>
                    <a:schemeClr val="tx1">
                      <a:lumMod val="85000"/>
                      <a:lumOff val="15000"/>
                    </a:schemeClr>
                  </a:solidFill>
                  <a:latin typeface="Humanst521 Lt BT" panose="020B0402020204020304" pitchFamily="34" charset="0"/>
                  <a:cs typeface="Franklin Gothic Book"/>
                </a:endParaRPr>
              </a:p>
            </p:txBody>
          </p:sp>
        </mc:Choice>
        <mc:Fallback xmlns="">
          <p:sp>
            <p:nvSpPr>
              <p:cNvPr id="59" name="TextBox 58">
                <a:extLst>
                  <a:ext uri="{FF2B5EF4-FFF2-40B4-BE49-F238E27FC236}">
                    <a16:creationId xmlns:a16="http://schemas.microsoft.com/office/drawing/2014/main" id="{34D6E22D-5367-EEB2-E13E-B1346BE5B203}"/>
                  </a:ext>
                </a:extLst>
              </p:cNvPr>
              <p:cNvSpPr txBox="1">
                <a:spLocks noRot="1" noChangeAspect="1" noMove="1" noResize="1" noEditPoints="1" noAdjustHandles="1" noChangeArrowheads="1" noChangeShapeType="1" noTextEdit="1"/>
              </p:cNvSpPr>
              <p:nvPr/>
            </p:nvSpPr>
            <p:spPr>
              <a:xfrm rot="788458">
                <a:off x="7898227" y="4537658"/>
                <a:ext cx="966162" cy="236988"/>
              </a:xfrm>
              <a:prstGeom prst="rect">
                <a:avLst/>
              </a:prstGeom>
              <a:blipFill>
                <a:blip r:embed="rId14"/>
                <a:stretch>
                  <a:fillRect l="-2500" b="-2703"/>
                </a:stretch>
              </a:blipFill>
            </p:spPr>
            <p:txBody>
              <a:bodyPr/>
              <a:lstStyle/>
              <a:p>
                <a:r>
                  <a:rPr lang="en-CH">
                    <a:noFill/>
                  </a:rPr>
                  <a:t> </a:t>
                </a:r>
              </a:p>
            </p:txBody>
          </p:sp>
        </mc:Fallback>
      </mc:AlternateContent>
      <p:sp>
        <p:nvSpPr>
          <p:cNvPr id="60" name="Arc 59">
            <a:extLst>
              <a:ext uri="{FF2B5EF4-FFF2-40B4-BE49-F238E27FC236}">
                <a16:creationId xmlns:a16="http://schemas.microsoft.com/office/drawing/2014/main" id="{A8D74134-D456-C3D6-AC51-9099EE93AF56}"/>
              </a:ext>
            </a:extLst>
          </p:cNvPr>
          <p:cNvSpPr/>
          <p:nvPr/>
        </p:nvSpPr>
        <p:spPr bwMode="auto">
          <a:xfrm>
            <a:off x="5241858" y="3116276"/>
            <a:ext cx="5306187" cy="2553764"/>
          </a:xfrm>
          <a:prstGeom prst="arc">
            <a:avLst>
              <a:gd name="adj1" fmla="val 19979841"/>
              <a:gd name="adj2" fmla="val 8116265"/>
            </a:avLst>
          </a:prstGeom>
          <a:ln w="12700" cap="rnd">
            <a:solidFill>
              <a:schemeClr val="bg2">
                <a:lumMod val="75000"/>
              </a:schemeClr>
            </a:solidFill>
            <a:prstDash val="dash"/>
            <a:headEnd type="none" w="med" len="med"/>
            <a:tailEnd type="arrow" w="med" len="med"/>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lang="en-US" dirty="0">
              <a:latin typeface="Humanst521 Lt BT" panose="020B0402020204020304" pitchFamily="34" charset="0"/>
            </a:endParaRPr>
          </a:p>
        </p:txBody>
      </p:sp>
      <p:grpSp>
        <p:nvGrpSpPr>
          <p:cNvPr id="61" name="Group 60">
            <a:extLst>
              <a:ext uri="{FF2B5EF4-FFF2-40B4-BE49-F238E27FC236}">
                <a16:creationId xmlns:a16="http://schemas.microsoft.com/office/drawing/2014/main" id="{5D46AC49-5788-62DA-D0D5-C8160600B630}"/>
              </a:ext>
            </a:extLst>
          </p:cNvPr>
          <p:cNvGrpSpPr/>
          <p:nvPr/>
        </p:nvGrpSpPr>
        <p:grpSpPr>
          <a:xfrm>
            <a:off x="9876260" y="3944457"/>
            <a:ext cx="661195" cy="2068284"/>
            <a:chOff x="7375302" y="2909866"/>
            <a:chExt cx="661195" cy="2068284"/>
          </a:xfrm>
        </p:grpSpPr>
        <p:sp>
          <p:nvSpPr>
            <p:cNvPr id="62" name="Oval 61">
              <a:extLst>
                <a:ext uri="{FF2B5EF4-FFF2-40B4-BE49-F238E27FC236}">
                  <a16:creationId xmlns:a16="http://schemas.microsoft.com/office/drawing/2014/main" id="{B6AD5E44-40DE-6603-0985-01CE90A10D72}"/>
                </a:ext>
              </a:extLst>
            </p:cNvPr>
            <p:cNvSpPr/>
            <p:nvPr/>
          </p:nvSpPr>
          <p:spPr bwMode="auto">
            <a:xfrm rot="5400000">
              <a:off x="6679977" y="3605191"/>
              <a:ext cx="2047875" cy="657225"/>
            </a:xfrm>
            <a:prstGeom prst="ellipse">
              <a:avLst/>
            </a:prstGeom>
            <a:solidFill>
              <a:srgbClr val="7DA569">
                <a:alpha val="50000"/>
              </a:srgb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Humanst521 Lt BT" panose="020B0402020204020304" pitchFamily="34" charset="0"/>
              </a:endParaRPr>
            </a:p>
          </p:txBody>
        </p:sp>
        <p:sp>
          <p:nvSpPr>
            <p:cNvPr id="63" name="Arc 62">
              <a:extLst>
                <a:ext uri="{FF2B5EF4-FFF2-40B4-BE49-F238E27FC236}">
                  <a16:creationId xmlns:a16="http://schemas.microsoft.com/office/drawing/2014/main" id="{4C568DB9-0283-72B8-1BC9-E73DB1F18F00}"/>
                </a:ext>
              </a:extLst>
            </p:cNvPr>
            <p:cNvSpPr/>
            <p:nvPr/>
          </p:nvSpPr>
          <p:spPr bwMode="auto">
            <a:xfrm rot="5400000">
              <a:off x="6683947" y="3625600"/>
              <a:ext cx="2047875" cy="657225"/>
            </a:xfrm>
            <a:prstGeom prst="arc">
              <a:avLst>
                <a:gd name="adj1" fmla="val 3339133"/>
                <a:gd name="adj2" fmla="val 8426388"/>
              </a:avLst>
            </a:prstGeom>
            <a:noFill/>
            <a:ln w="19050">
              <a:solidFill>
                <a:srgbClr val="F7450D"/>
              </a:solidFill>
              <a:headEnd type="none" w="med" len="med"/>
              <a:tailEnd type="triangle" w="med" len="med"/>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Humanst521 Lt BT" panose="020B0402020204020304" pitchFamily="34" charset="0"/>
              </a:endParaRPr>
            </a:p>
          </p:txBody>
        </p:sp>
      </p:grpSp>
      <p:grpSp>
        <p:nvGrpSpPr>
          <p:cNvPr id="64" name="Group 63">
            <a:extLst>
              <a:ext uri="{FF2B5EF4-FFF2-40B4-BE49-F238E27FC236}">
                <a16:creationId xmlns:a16="http://schemas.microsoft.com/office/drawing/2014/main" id="{A7D83347-0496-A8CC-BCB9-4454005074C4}"/>
              </a:ext>
            </a:extLst>
          </p:cNvPr>
          <p:cNvGrpSpPr/>
          <p:nvPr/>
        </p:nvGrpSpPr>
        <p:grpSpPr>
          <a:xfrm>
            <a:off x="493788" y="2742355"/>
            <a:ext cx="4586821" cy="2836356"/>
            <a:chOff x="4737189" y="2781665"/>
            <a:chExt cx="4123024" cy="2230123"/>
          </a:xfrm>
        </p:grpSpPr>
        <p:pic>
          <p:nvPicPr>
            <p:cNvPr id="65" name="Picture 64">
              <a:extLst>
                <a:ext uri="{FF2B5EF4-FFF2-40B4-BE49-F238E27FC236}">
                  <a16:creationId xmlns:a16="http://schemas.microsoft.com/office/drawing/2014/main" id="{7BA3BFBF-8B72-3CDE-D7D5-58483EE1A77A}"/>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a:stretch/>
          </p:blipFill>
          <p:spPr>
            <a:xfrm>
              <a:off x="4737189" y="3359875"/>
              <a:ext cx="4123024" cy="1651913"/>
            </a:xfrm>
            <a:prstGeom prst="rect">
              <a:avLst/>
            </a:prstGeom>
          </p:spPr>
        </p:pic>
        <mc:AlternateContent xmlns:mc="http://schemas.openxmlformats.org/markup-compatibility/2006" xmlns:a14="http://schemas.microsoft.com/office/drawing/2010/main">
          <mc:Choice Requires="a14">
            <p:sp>
              <p:nvSpPr>
                <p:cNvPr id="66" name="Rectangular Callout 65">
                  <a:extLst>
                    <a:ext uri="{FF2B5EF4-FFF2-40B4-BE49-F238E27FC236}">
                      <a16:creationId xmlns:a16="http://schemas.microsoft.com/office/drawing/2014/main" id="{3AF70CD4-9BD9-1C9B-575E-B2141A319DCE}"/>
                    </a:ext>
                  </a:extLst>
                </p:cNvPr>
                <p:cNvSpPr/>
                <p:nvPr/>
              </p:nvSpPr>
              <p:spPr bwMode="auto">
                <a:xfrm>
                  <a:off x="7621792" y="4606105"/>
                  <a:ext cx="355003" cy="405683"/>
                </a:xfrm>
                <a:prstGeom prst="wedgeRectCallout">
                  <a:avLst>
                    <a:gd name="adj1" fmla="val -105333"/>
                    <a:gd name="adj2" fmla="val -78068"/>
                  </a:avLst>
                </a:prstGeom>
                <a:solidFill>
                  <a:schemeClr val="bg1"/>
                </a:solidFill>
                <a:ln w="19050" cap="flat" cmpd="sng" algn="ctr">
                  <a:solidFill>
                    <a:schemeClr val="accent1"/>
                  </a:solidFill>
                  <a:prstDash val="solid"/>
                  <a:round/>
                  <a:headEnd type="none" w="med" len="med"/>
                  <a:tailEnd type="none" w="med" len="med"/>
                </a:ln>
                <a:effectLst/>
              </p:spPr>
              <p:txBody>
                <a:bodyPr vert="horz" wrap="square" lIns="36000" tIns="0" rIns="36000" bIns="360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14:m>
                    <m:oMathPara xmlns:m="http://schemas.openxmlformats.org/officeDocument/2006/math">
                      <m:oMathParaPr>
                        <m:jc m:val="centerGroup"/>
                      </m:oMathParaPr>
                      <m:oMath xmlns:m="http://schemas.openxmlformats.org/officeDocument/2006/math">
                        <m:sSub>
                          <m:sSubPr>
                            <m:ctrlPr>
                              <a:rPr kumimoji="0" lang="en-US" sz="2400" b="0" i="1" u="none" strike="noStrike" cap="none" normalizeH="0" baseline="0" smtClean="0">
                                <a:ln>
                                  <a:noFill/>
                                </a:ln>
                                <a:solidFill>
                                  <a:srgbClr val="FDCA00"/>
                                </a:solidFill>
                                <a:effectLst/>
                                <a:latin typeface="Cambria Math" panose="02040503050406030204" pitchFamily="18" charset="0"/>
                              </a:rPr>
                            </m:ctrlPr>
                          </m:sSubPr>
                          <m:e>
                            <m:r>
                              <a:rPr kumimoji="0" lang="en-US" sz="2400" b="0" i="1" u="none" strike="noStrike" cap="none" normalizeH="0" baseline="0" smtClean="0">
                                <a:ln>
                                  <a:noFill/>
                                </a:ln>
                                <a:solidFill>
                                  <a:srgbClr val="FDCA00"/>
                                </a:solidFill>
                                <a:effectLst/>
                                <a:latin typeface="Cambria Math"/>
                              </a:rPr>
                              <m:t>𝑠</m:t>
                            </m:r>
                          </m:e>
                          <m:sub>
                            <m:r>
                              <a:rPr kumimoji="0" lang="en-US" sz="2400" b="0" i="1" u="none" strike="noStrike" cap="none" normalizeH="0" baseline="0" smtClean="0">
                                <a:ln>
                                  <a:noFill/>
                                </a:ln>
                                <a:solidFill>
                                  <a:srgbClr val="FDCA00"/>
                                </a:solidFill>
                                <a:effectLst/>
                                <a:latin typeface="Cambria Math" panose="02040503050406030204" pitchFamily="18" charset="0"/>
                              </a:rPr>
                              <m:t>𝑥</m:t>
                            </m:r>
                          </m:sub>
                        </m:sSub>
                      </m:oMath>
                    </m:oMathPara>
                  </a14:m>
                  <a:endParaRPr kumimoji="0" lang="en-US" sz="2400" b="0" i="0" u="none" strike="noStrike" cap="none" normalizeH="0" baseline="0" dirty="0">
                    <a:ln>
                      <a:noFill/>
                    </a:ln>
                    <a:solidFill>
                      <a:schemeClr val="tx1"/>
                    </a:solidFill>
                    <a:effectLst/>
                    <a:latin typeface="Humanst521 BT" panose="020B0602020204020204" pitchFamily="34" charset="0"/>
                  </a:endParaRPr>
                </a:p>
              </p:txBody>
            </p:sp>
          </mc:Choice>
          <mc:Fallback xmlns="">
            <p:sp>
              <p:nvSpPr>
                <p:cNvPr id="58" name="Rectangular Callout 57"/>
                <p:cNvSpPr>
                  <a:spLocks noRot="1" noChangeAspect="1" noMove="1" noResize="1" noEditPoints="1" noAdjustHandles="1" noChangeArrowheads="1" noChangeShapeType="1" noTextEdit="1"/>
                </p:cNvSpPr>
                <p:nvPr/>
              </p:nvSpPr>
              <p:spPr bwMode="auto">
                <a:xfrm>
                  <a:off x="7621792" y="4606105"/>
                  <a:ext cx="355003" cy="405683"/>
                </a:xfrm>
                <a:prstGeom prst="wedgeRectCallout">
                  <a:avLst>
                    <a:gd name="adj1" fmla="val -105333"/>
                    <a:gd name="adj2" fmla="val -78068"/>
                  </a:avLst>
                </a:prstGeom>
                <a:blipFill>
                  <a:blip r:embed="rId27"/>
                  <a:stretch>
                    <a:fillRect/>
                  </a:stretch>
                </a:blipFill>
                <a:ln w="19050" cap="flat" cmpd="sng" algn="ctr">
                  <a:solidFill>
                    <a:schemeClr val="accent1"/>
                  </a:solidFill>
                  <a:prstDash val="solid"/>
                  <a:round/>
                  <a:headEnd type="none" w="med" len="med"/>
                  <a:tailEnd type="none" w="med" len="med"/>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7" name="Rectangular Callout 66">
                  <a:extLst>
                    <a:ext uri="{FF2B5EF4-FFF2-40B4-BE49-F238E27FC236}">
                      <a16:creationId xmlns:a16="http://schemas.microsoft.com/office/drawing/2014/main" id="{19F527F5-7C0F-9250-5784-8E895EC12928}"/>
                    </a:ext>
                  </a:extLst>
                </p:cNvPr>
                <p:cNvSpPr/>
                <p:nvPr/>
              </p:nvSpPr>
              <p:spPr bwMode="auto">
                <a:xfrm>
                  <a:off x="7795707" y="2781665"/>
                  <a:ext cx="355003" cy="405683"/>
                </a:xfrm>
                <a:prstGeom prst="wedgeRectCallout">
                  <a:avLst>
                    <a:gd name="adj1" fmla="val 42803"/>
                    <a:gd name="adj2" fmla="val 145980"/>
                  </a:avLst>
                </a:prstGeom>
                <a:solidFill>
                  <a:schemeClr val="bg1"/>
                </a:solidFill>
                <a:ln w="19050" cap="flat" cmpd="sng" algn="ctr">
                  <a:solidFill>
                    <a:srgbClr val="0070C0"/>
                  </a:solidFill>
                  <a:prstDash val="solid"/>
                  <a:round/>
                  <a:headEnd type="none" w="med" len="med"/>
                  <a:tailEnd type="none" w="med" len="med"/>
                </a:ln>
                <a:effectLst/>
              </p:spPr>
              <p:txBody>
                <a:bodyPr vert="horz" wrap="square" lIns="36000" tIns="0" rIns="36000" bIns="360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14:m>
                    <m:oMathPara xmlns:m="http://schemas.openxmlformats.org/officeDocument/2006/math">
                      <m:oMathParaPr>
                        <m:jc m:val="centerGroup"/>
                      </m:oMathParaPr>
                      <m:oMath xmlns:m="http://schemas.openxmlformats.org/officeDocument/2006/math">
                        <m:sSub>
                          <m:sSubPr>
                            <m:ctrlPr>
                              <a:rPr kumimoji="0" lang="en-US" sz="2400" b="0" i="1" u="none" strike="noStrike" cap="none" normalizeH="0" baseline="0" smtClean="0">
                                <a:ln>
                                  <a:noFill/>
                                </a:ln>
                                <a:solidFill>
                                  <a:srgbClr val="0070C0"/>
                                </a:solidFill>
                                <a:effectLst/>
                                <a:latin typeface="Cambria Math" panose="02040503050406030204" pitchFamily="18" charset="0"/>
                              </a:rPr>
                            </m:ctrlPr>
                          </m:sSubPr>
                          <m:e>
                            <m:r>
                              <a:rPr kumimoji="0" lang="en-US" sz="2400" b="0" i="1" u="none" strike="noStrike" cap="none" normalizeH="0" baseline="0" smtClean="0">
                                <a:ln>
                                  <a:noFill/>
                                </a:ln>
                                <a:solidFill>
                                  <a:srgbClr val="0070C0"/>
                                </a:solidFill>
                                <a:effectLst/>
                                <a:latin typeface="Cambria Math"/>
                              </a:rPr>
                              <m:t>𝑠</m:t>
                            </m:r>
                          </m:e>
                          <m:sub>
                            <m:r>
                              <a:rPr kumimoji="0" lang="en-US" sz="2400" b="0" i="1" u="none" strike="noStrike" cap="none" normalizeH="0" baseline="0" smtClean="0">
                                <a:ln>
                                  <a:noFill/>
                                </a:ln>
                                <a:solidFill>
                                  <a:srgbClr val="0070C0"/>
                                </a:solidFill>
                                <a:effectLst/>
                                <a:latin typeface="Cambria Math" panose="02040503050406030204" pitchFamily="18" charset="0"/>
                              </a:rPr>
                              <m:t>𝑧</m:t>
                            </m:r>
                          </m:sub>
                        </m:sSub>
                      </m:oMath>
                    </m:oMathPara>
                  </a14:m>
                  <a:endParaRPr kumimoji="0" lang="en-US" sz="2400" b="0" i="0" u="none" strike="noStrike" cap="none" normalizeH="0" baseline="0" dirty="0">
                    <a:ln>
                      <a:noFill/>
                    </a:ln>
                    <a:solidFill>
                      <a:schemeClr val="tx1"/>
                    </a:solidFill>
                    <a:effectLst/>
                    <a:latin typeface="Humanst521 BT" panose="020B0602020204020204" pitchFamily="34" charset="0"/>
                  </a:endParaRPr>
                </a:p>
              </p:txBody>
            </p:sp>
          </mc:Choice>
          <mc:Fallback xmlns="">
            <p:sp>
              <p:nvSpPr>
                <p:cNvPr id="59" name="Rectangular Callout 58"/>
                <p:cNvSpPr>
                  <a:spLocks noRot="1" noChangeAspect="1" noMove="1" noResize="1" noEditPoints="1" noAdjustHandles="1" noChangeArrowheads="1" noChangeShapeType="1" noTextEdit="1"/>
                </p:cNvSpPr>
                <p:nvPr/>
              </p:nvSpPr>
              <p:spPr bwMode="auto">
                <a:xfrm>
                  <a:off x="7795707" y="2781665"/>
                  <a:ext cx="355003" cy="405683"/>
                </a:xfrm>
                <a:prstGeom prst="wedgeRectCallout">
                  <a:avLst>
                    <a:gd name="adj1" fmla="val 42803"/>
                    <a:gd name="adj2" fmla="val 145980"/>
                  </a:avLst>
                </a:prstGeom>
                <a:blipFill>
                  <a:blip r:embed="rId28"/>
                  <a:stretch>
                    <a:fillRect l="-4839"/>
                  </a:stretch>
                </a:blipFill>
                <a:ln w="19050" cap="flat" cmpd="sng" algn="ctr">
                  <a:solidFill>
                    <a:srgbClr val="0070C0"/>
                  </a:solidFill>
                  <a:prstDash val="solid"/>
                  <a:round/>
                  <a:headEnd type="none" w="med" len="med"/>
                  <a:tailEnd type="none" w="med" len="med"/>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8" name="Rectangular Callout 67">
                  <a:extLst>
                    <a:ext uri="{FF2B5EF4-FFF2-40B4-BE49-F238E27FC236}">
                      <a16:creationId xmlns:a16="http://schemas.microsoft.com/office/drawing/2014/main" id="{54A7B51D-3C22-F5F2-E459-1B5B9BC0A81C}"/>
                    </a:ext>
                  </a:extLst>
                </p:cNvPr>
                <p:cNvSpPr/>
                <p:nvPr/>
              </p:nvSpPr>
              <p:spPr bwMode="auto">
                <a:xfrm>
                  <a:off x="8044925" y="3773052"/>
                  <a:ext cx="355003" cy="434859"/>
                </a:xfrm>
                <a:prstGeom prst="wedgeRectCallout">
                  <a:avLst>
                    <a:gd name="adj1" fmla="val -114355"/>
                    <a:gd name="adj2" fmla="val 82525"/>
                  </a:avLst>
                </a:prstGeom>
                <a:solidFill>
                  <a:schemeClr val="bg1"/>
                </a:solidFill>
                <a:ln w="19050" cap="flat" cmpd="sng" algn="ctr">
                  <a:solidFill>
                    <a:srgbClr val="F7450D"/>
                  </a:solidFill>
                  <a:prstDash val="solid"/>
                  <a:round/>
                  <a:headEnd type="none" w="med" len="med"/>
                  <a:tailEnd type="none" w="med" len="med"/>
                </a:ln>
                <a:effectLst/>
              </p:spPr>
              <p:txBody>
                <a:bodyPr vert="horz" wrap="square" lIns="36000" tIns="0" rIns="36000" bIns="360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14:m>
                    <m:oMathPara xmlns:m="http://schemas.openxmlformats.org/officeDocument/2006/math">
                      <m:oMathParaPr>
                        <m:jc m:val="centerGroup"/>
                      </m:oMathParaPr>
                      <m:oMath xmlns:m="http://schemas.openxmlformats.org/officeDocument/2006/math">
                        <m:sSub>
                          <m:sSubPr>
                            <m:ctrlPr>
                              <a:rPr kumimoji="0" lang="en-US" sz="2400" b="0" i="1" u="none" strike="noStrike" cap="none" normalizeH="0" baseline="0" smtClean="0">
                                <a:ln>
                                  <a:noFill/>
                                </a:ln>
                                <a:solidFill>
                                  <a:srgbClr val="F7450D"/>
                                </a:solidFill>
                                <a:effectLst/>
                                <a:latin typeface="Cambria Math" panose="02040503050406030204" pitchFamily="18" charset="0"/>
                              </a:rPr>
                            </m:ctrlPr>
                          </m:sSubPr>
                          <m:e>
                            <m:r>
                              <a:rPr kumimoji="0" lang="en-US" sz="2400" b="0" i="1" u="none" strike="noStrike" cap="none" normalizeH="0" baseline="0" smtClean="0">
                                <a:ln>
                                  <a:noFill/>
                                </a:ln>
                                <a:solidFill>
                                  <a:srgbClr val="F7450D"/>
                                </a:solidFill>
                                <a:effectLst/>
                                <a:latin typeface="Cambria Math"/>
                              </a:rPr>
                              <m:t>𝑠</m:t>
                            </m:r>
                          </m:e>
                          <m:sub>
                            <m:r>
                              <a:rPr kumimoji="0" lang="en-US" sz="2400" b="0" i="1" u="none" strike="noStrike" cap="none" normalizeH="0" baseline="0" smtClean="0">
                                <a:ln>
                                  <a:noFill/>
                                </a:ln>
                                <a:solidFill>
                                  <a:srgbClr val="F7450D"/>
                                </a:solidFill>
                                <a:effectLst/>
                                <a:latin typeface="Cambria Math" panose="02040503050406030204" pitchFamily="18" charset="0"/>
                              </a:rPr>
                              <m:t>𝑦</m:t>
                            </m:r>
                          </m:sub>
                        </m:sSub>
                      </m:oMath>
                    </m:oMathPara>
                  </a14:m>
                  <a:endParaRPr kumimoji="0" lang="en-US" sz="2400" b="0" i="0" u="none" strike="noStrike" cap="none" normalizeH="0" baseline="0" dirty="0">
                    <a:ln>
                      <a:noFill/>
                    </a:ln>
                    <a:solidFill>
                      <a:srgbClr val="F7450D"/>
                    </a:solidFill>
                    <a:effectLst/>
                    <a:latin typeface="Humanst521 BT" panose="020B0602020204020204" pitchFamily="34" charset="0"/>
                  </a:endParaRPr>
                </a:p>
              </p:txBody>
            </p:sp>
          </mc:Choice>
          <mc:Fallback xmlns="">
            <p:sp>
              <p:nvSpPr>
                <p:cNvPr id="60" name="Rectangular Callout 59"/>
                <p:cNvSpPr>
                  <a:spLocks noRot="1" noChangeAspect="1" noMove="1" noResize="1" noEditPoints="1" noAdjustHandles="1" noChangeArrowheads="1" noChangeShapeType="1" noTextEdit="1"/>
                </p:cNvSpPr>
                <p:nvPr/>
              </p:nvSpPr>
              <p:spPr bwMode="auto">
                <a:xfrm>
                  <a:off x="8044925" y="3773052"/>
                  <a:ext cx="355003" cy="434859"/>
                </a:xfrm>
                <a:prstGeom prst="wedgeRectCallout">
                  <a:avLst>
                    <a:gd name="adj1" fmla="val -114355"/>
                    <a:gd name="adj2" fmla="val 82525"/>
                  </a:avLst>
                </a:prstGeom>
                <a:blipFill>
                  <a:blip r:embed="rId29"/>
                  <a:stretch>
                    <a:fillRect r="-3030"/>
                  </a:stretch>
                </a:blipFill>
                <a:ln w="19050" cap="flat" cmpd="sng" algn="ctr">
                  <a:solidFill>
                    <a:srgbClr val="F7450D"/>
                  </a:solidFill>
                  <a:prstDash val="solid"/>
                  <a:round/>
                  <a:headEnd type="none" w="med" len="med"/>
                  <a:tailEnd type="none" w="med" len="med"/>
                </a:ln>
                <a:effectLst/>
              </p:spPr>
              <p:txBody>
                <a:bodyPr/>
                <a:lstStyle/>
                <a:p>
                  <a:r>
                    <a:rPr lang="en-US">
                      <a:noFill/>
                    </a:rPr>
                    <a:t> </a:t>
                  </a:r>
                </a:p>
              </p:txBody>
            </p:sp>
          </mc:Fallback>
        </mc:AlternateContent>
      </p:grpSp>
    </p:spTree>
    <p:extLst>
      <p:ext uri="{BB962C8B-B14F-4D97-AF65-F5344CB8AC3E}">
        <p14:creationId xmlns:p14="http://schemas.microsoft.com/office/powerpoint/2010/main" val="3380917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xit"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37"/>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0"/>
                                        </p:tgtEl>
                                        <p:attrNameLst>
                                          <p:attrName>style.visibility</p:attrName>
                                        </p:attrNameLst>
                                      </p:cBhvr>
                                      <p:to>
                                        <p:strVal val="visible"/>
                                      </p:to>
                                    </p:set>
                                  </p:childTnLst>
                                </p:cTn>
                              </p:par>
                              <p:par>
                                <p:cTn id="29" presetID="1" presetClass="exit" presetSubtype="0" fill="hold" grpId="0" nodeType="withEffect">
                                  <p:stCondLst>
                                    <p:cond delay="0"/>
                                  </p:stCondLst>
                                  <p:childTnLst>
                                    <p:set>
                                      <p:cBhvr>
                                        <p:cTn id="30" dur="1" fill="hold">
                                          <p:stCondLst>
                                            <p:cond delay="0"/>
                                          </p:stCondLst>
                                        </p:cTn>
                                        <p:tgtEl>
                                          <p:spTgt spid="42"/>
                                        </p:tgtEl>
                                        <p:attrNameLst>
                                          <p:attrName>style.visibility</p:attrName>
                                        </p:attrNameLst>
                                      </p:cBhvr>
                                      <p:to>
                                        <p:strVal val="hidden"/>
                                      </p:to>
                                    </p:set>
                                  </p:childTnLst>
                                </p:cTn>
                              </p:par>
                              <p:par>
                                <p:cTn id="31" presetID="21" presetClass="entr" presetSubtype="1" fill="hold" nodeType="with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wheel(1)">
                                      <p:cBhvr>
                                        <p:cTn id="33" dur="700"/>
                                        <p:tgtEl>
                                          <p:spTgt spid="61"/>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36" grpId="0" animBg="1"/>
      <p:bldP spid="42" grpId="0" animBg="1"/>
      <p:bldP spid="48" grpId="0" animBg="1"/>
      <p:bldP spid="58" grpId="0" animBg="1"/>
      <p:bldP spid="6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74778F-4619-9421-B71B-0525D06E1FD1}"/>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BF7866D8-9D29-2A93-1D1A-DA4CF1D8F0AA}"/>
              </a:ext>
            </a:extLst>
          </p:cNvPr>
          <p:cNvSpPr>
            <a:spLocks noGrp="1"/>
          </p:cNvSpPr>
          <p:nvPr>
            <p:ph type="body" sz="quarter" idx="10"/>
          </p:nvPr>
        </p:nvSpPr>
        <p:spPr>
          <a:xfrm>
            <a:off x="554673" y="320192"/>
            <a:ext cx="7069285" cy="436562"/>
          </a:xfrm>
        </p:spPr>
        <p:txBody>
          <a:bodyPr/>
          <a:lstStyle/>
          <a:p>
            <a:r>
              <a:rPr lang="en" dirty="0"/>
              <a:t>The Experiment - The Signal</a:t>
            </a:r>
            <a:endParaRPr lang="zh-CN" altLang="en-US" dirty="0"/>
          </a:p>
        </p:txBody>
      </p:sp>
      <p:pic>
        <p:nvPicPr>
          <p:cNvPr id="9" name="Google Shape;528;p51">
            <a:extLst>
              <a:ext uri="{FF2B5EF4-FFF2-40B4-BE49-F238E27FC236}">
                <a16:creationId xmlns:a16="http://schemas.microsoft.com/office/drawing/2014/main" id="{772BD707-21E0-96FD-7C1A-F6B59E9790BA}"/>
              </a:ext>
            </a:extLst>
          </p:cNvPr>
          <p:cNvPicPr preferRelativeResize="0"/>
          <p:nvPr/>
        </p:nvPicPr>
        <p:blipFill>
          <a:blip r:embed="rId3">
            <a:alphaModFix/>
          </a:blip>
          <a:stretch>
            <a:fillRect/>
          </a:stretch>
        </p:blipFill>
        <p:spPr>
          <a:xfrm>
            <a:off x="7836202" y="2338566"/>
            <a:ext cx="2814838" cy="472491"/>
          </a:xfrm>
          <a:prstGeom prst="rect">
            <a:avLst/>
          </a:prstGeom>
          <a:noFill/>
          <a:ln>
            <a:noFill/>
          </a:ln>
        </p:spPr>
      </p:pic>
      <p:pic>
        <p:nvPicPr>
          <p:cNvPr id="10" name="Google Shape;529;p51">
            <a:extLst>
              <a:ext uri="{FF2B5EF4-FFF2-40B4-BE49-F238E27FC236}">
                <a16:creationId xmlns:a16="http://schemas.microsoft.com/office/drawing/2014/main" id="{A9AC7C74-27E9-09E0-D1B8-669D70BA8C5E}"/>
              </a:ext>
            </a:extLst>
          </p:cNvPr>
          <p:cNvPicPr preferRelativeResize="0"/>
          <p:nvPr/>
        </p:nvPicPr>
        <p:blipFill rotWithShape="1">
          <a:blip r:embed="rId4">
            <a:alphaModFix/>
          </a:blip>
          <a:srcRect l="4576" t="6855" r="4613"/>
          <a:stretch/>
        </p:blipFill>
        <p:spPr>
          <a:xfrm>
            <a:off x="1258176" y="1243488"/>
            <a:ext cx="6081896" cy="2999328"/>
          </a:xfrm>
          <a:prstGeom prst="rect">
            <a:avLst/>
          </a:prstGeom>
          <a:noFill/>
          <a:ln>
            <a:noFill/>
          </a:ln>
        </p:spPr>
      </p:pic>
      <p:sp>
        <p:nvSpPr>
          <p:cNvPr id="11" name="Google Shape;530;p51">
            <a:extLst>
              <a:ext uri="{FF2B5EF4-FFF2-40B4-BE49-F238E27FC236}">
                <a16:creationId xmlns:a16="http://schemas.microsoft.com/office/drawing/2014/main" id="{E1145378-3460-8B2C-0456-A25D33F9E2C2}"/>
              </a:ext>
            </a:extLst>
          </p:cNvPr>
          <p:cNvSpPr txBox="1"/>
          <p:nvPr/>
        </p:nvSpPr>
        <p:spPr>
          <a:xfrm>
            <a:off x="7883172" y="3814051"/>
            <a:ext cx="2945400" cy="1384995"/>
          </a:xfrm>
          <a:prstGeom prst="rect">
            <a:avLst/>
          </a:prstGeom>
          <a:noFill/>
          <a:ln>
            <a:noFill/>
          </a:ln>
        </p:spPr>
        <p:txBody>
          <a:bodyPr spcFirstLastPara="1" wrap="square" lIns="0" tIns="0" rIns="0" bIns="0" anchor="t" anchorCtr="0">
            <a:spAutoFit/>
          </a:bodyPr>
          <a:lstStyle/>
          <a:p>
            <a:pPr marL="406400" lvl="0" indent="-285750" algn="l" rtl="0">
              <a:spcBef>
                <a:spcPts val="0"/>
              </a:spcBef>
              <a:spcAft>
                <a:spcPts val="0"/>
              </a:spcAft>
              <a:buClr>
                <a:srgbClr val="000000"/>
              </a:buClr>
              <a:buSzPts val="1700"/>
              <a:buFont typeface="Arial" panose="020B0604020202020204" pitchFamily="34" charset="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P: Initial polarization</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06400" lvl="0" indent="-285750" algn="l" rtl="0">
              <a:spcBef>
                <a:spcPts val="0"/>
              </a:spcBef>
              <a:spcAft>
                <a:spcPts val="0"/>
              </a:spcAft>
              <a:buClr>
                <a:srgbClr val="000000"/>
              </a:buClr>
              <a:buSzPts val="1700"/>
              <a:buFont typeface="Arial" panose="020B0604020202020204" pitchFamily="34" charset="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E</a:t>
            </a:r>
            <a:r>
              <a:rPr lang="en" baseline="-25000" dirty="0">
                <a:solidFill>
                  <a:srgbClr val="000000"/>
                </a:solidFill>
                <a:latin typeface="Times New Roman" panose="02020603050405020304" pitchFamily="18" charset="0"/>
                <a:ea typeface="Calibri"/>
                <a:cs typeface="Times New Roman" panose="02020603050405020304" pitchFamily="18" charset="0"/>
                <a:sym typeface="Calibri"/>
              </a:rPr>
              <a:t>B</a:t>
            </a:r>
            <a:r>
              <a:rPr lang="en" dirty="0">
                <a:solidFill>
                  <a:srgbClr val="000000"/>
                </a:solidFill>
                <a:latin typeface="Times New Roman" panose="02020603050405020304" pitchFamily="18" charset="0"/>
                <a:ea typeface="Calibri"/>
                <a:cs typeface="Times New Roman" panose="02020603050405020304" pitchFamily="18" charset="0"/>
                <a:sym typeface="Calibri"/>
              </a:rPr>
              <a:t>’: cβ</a:t>
            </a:r>
            <a:r>
              <a:rPr lang="en" dirty="0" err="1">
                <a:solidFill>
                  <a:srgbClr val="000000"/>
                </a:solidFill>
                <a:latin typeface="Times New Roman" panose="02020603050405020304" pitchFamily="18" charset="0"/>
                <a:ea typeface="Calibri"/>
                <a:cs typeface="Times New Roman" panose="02020603050405020304" pitchFamily="18" charset="0"/>
                <a:sym typeface="Calibri"/>
              </a:rPr>
              <a:t>Bγ</a:t>
            </a:r>
            <a:r>
              <a:rPr lang="en" dirty="0">
                <a:solidFill>
                  <a:srgbClr val="000000"/>
                </a:solidFill>
                <a:latin typeface="Times New Roman" panose="02020603050405020304" pitchFamily="18" charset="0"/>
                <a:ea typeface="Calibri"/>
                <a:cs typeface="Times New Roman" panose="02020603050405020304" pitchFamily="18" charset="0"/>
                <a:sym typeface="Calibri"/>
              </a:rPr>
              <a:t> (Boosted B)</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06400" lvl="0" indent="-285750" algn="l" rtl="0">
              <a:spcBef>
                <a:spcPts val="0"/>
              </a:spcBef>
              <a:spcAft>
                <a:spcPts val="0"/>
              </a:spcAft>
              <a:buClr>
                <a:srgbClr val="000000"/>
              </a:buClr>
              <a:buSzPts val="1700"/>
              <a:buFont typeface="Arial" panose="020B0604020202020204" pitchFamily="34" charset="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N: Detected positrons</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06400" lvl="0" indent="-285750" algn="l" rtl="0">
              <a:spcBef>
                <a:spcPts val="0"/>
              </a:spcBef>
              <a:spcAft>
                <a:spcPts val="0"/>
              </a:spcAft>
              <a:buClr>
                <a:srgbClr val="000000"/>
              </a:buClr>
              <a:buSzPts val="1700"/>
              <a:buFont typeface="Arial" panose="020B0604020202020204" pitchFamily="34" charset="0"/>
              <a:buChar char="•"/>
            </a:pPr>
            <a:r>
              <a:rPr lang="en" dirty="0" err="1">
                <a:solidFill>
                  <a:srgbClr val="000000"/>
                </a:solidFill>
                <a:latin typeface="Times New Roman" panose="02020603050405020304" pitchFamily="18" charset="0"/>
                <a:ea typeface="Calibri"/>
                <a:cs typeface="Times New Roman" panose="02020603050405020304" pitchFamily="18" charset="0"/>
                <a:sym typeface="Calibri"/>
              </a:rPr>
              <a:t>τ</a:t>
            </a:r>
            <a:r>
              <a:rPr lang="en" dirty="0">
                <a:solidFill>
                  <a:srgbClr val="000000"/>
                </a:solidFill>
                <a:latin typeface="Times New Roman" panose="02020603050405020304" pitchFamily="18" charset="0"/>
                <a:ea typeface="Calibri"/>
                <a:cs typeface="Times New Roman" panose="02020603050405020304" pitchFamily="18" charset="0"/>
                <a:sym typeface="Calibri"/>
              </a:rPr>
              <a:t>: Muon life-time</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06400" lvl="0" indent="-285750" algn="l" rtl="0">
              <a:spcBef>
                <a:spcPts val="0"/>
              </a:spcBef>
              <a:spcAft>
                <a:spcPts val="0"/>
              </a:spcAft>
              <a:buClr>
                <a:srgbClr val="000000"/>
              </a:buClr>
              <a:buSzPts val="1700"/>
              <a:buFont typeface="Arial" panose="020B0604020202020204" pitchFamily="34" charset="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α: Analysis parameter</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p:txBody>
      </p:sp>
      <p:sp>
        <p:nvSpPr>
          <p:cNvPr id="12" name="Google Shape;531;p51">
            <a:extLst>
              <a:ext uri="{FF2B5EF4-FFF2-40B4-BE49-F238E27FC236}">
                <a16:creationId xmlns:a16="http://schemas.microsoft.com/office/drawing/2014/main" id="{E8C00717-61DA-BBE7-5107-2120C5CB39BF}"/>
              </a:ext>
            </a:extLst>
          </p:cNvPr>
          <p:cNvSpPr/>
          <p:nvPr/>
        </p:nvSpPr>
        <p:spPr>
          <a:xfrm>
            <a:off x="9630271" y="3350965"/>
            <a:ext cx="312900" cy="251100"/>
          </a:xfrm>
          <a:prstGeom prst="roundRect">
            <a:avLst>
              <a:gd name="adj" fmla="val 16667"/>
            </a:avLst>
          </a:prstGeom>
          <a:solidFill>
            <a:srgbClr val="B4A7D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sp>
        <p:nvSpPr>
          <p:cNvPr id="13" name="Google Shape;532;p51">
            <a:extLst>
              <a:ext uri="{FF2B5EF4-FFF2-40B4-BE49-F238E27FC236}">
                <a16:creationId xmlns:a16="http://schemas.microsoft.com/office/drawing/2014/main" id="{650EC29F-F5A3-4B84-F3D6-409356DBCAE1}"/>
              </a:ext>
            </a:extLst>
          </p:cNvPr>
          <p:cNvSpPr/>
          <p:nvPr/>
        </p:nvSpPr>
        <p:spPr>
          <a:xfrm>
            <a:off x="5428401" y="5265176"/>
            <a:ext cx="414900" cy="251100"/>
          </a:xfrm>
          <a:prstGeom prst="roundRect">
            <a:avLst>
              <a:gd name="adj" fmla="val 16667"/>
            </a:avLst>
          </a:prstGeom>
          <a:solidFill>
            <a:srgbClr val="B4A7D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sp>
        <p:nvSpPr>
          <p:cNvPr id="14" name="Google Shape;533;p51">
            <a:extLst>
              <a:ext uri="{FF2B5EF4-FFF2-40B4-BE49-F238E27FC236}">
                <a16:creationId xmlns:a16="http://schemas.microsoft.com/office/drawing/2014/main" id="{90A5BF0D-08F8-C4EC-6AC0-2CC5FB40112B}"/>
              </a:ext>
            </a:extLst>
          </p:cNvPr>
          <p:cNvSpPr txBox="1"/>
          <p:nvPr/>
        </p:nvSpPr>
        <p:spPr>
          <a:xfrm>
            <a:off x="943018" y="4644206"/>
            <a:ext cx="6668604" cy="904200"/>
          </a:xfrm>
          <a:prstGeom prst="rect">
            <a:avLst/>
          </a:prstGeom>
          <a:noFill/>
          <a:ln>
            <a:noFill/>
          </a:ln>
        </p:spPr>
        <p:txBody>
          <a:bodyPr spcFirstLastPara="1" wrap="square" lIns="0" tIns="0" rIns="0" bIns="0" anchor="t" anchorCtr="0">
            <a:noAutofit/>
          </a:bodyPr>
          <a:lstStyle/>
          <a:p>
            <a:pPr marL="457200" lvl="0" indent="-336550" algn="l" rtl="0">
              <a:lnSpc>
                <a:spcPct val="110000"/>
              </a:lnSpc>
              <a:spcBef>
                <a:spcPts val="0"/>
              </a:spcBef>
              <a:spcAft>
                <a:spcPts val="0"/>
              </a:spcAft>
              <a:buClr>
                <a:srgbClr val="000000"/>
              </a:buClr>
              <a:buSzPts val="170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Asymmetry precession due to EDM is too slow.</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57200" lvl="0" indent="-336550" algn="l" rtl="0">
              <a:lnSpc>
                <a:spcPct val="110000"/>
              </a:lnSpc>
              <a:spcBef>
                <a:spcPts val="0"/>
              </a:spcBef>
              <a:spcAft>
                <a:spcPts val="0"/>
              </a:spcAft>
              <a:buClr>
                <a:srgbClr val="000000"/>
              </a:buClr>
              <a:buSzPts val="170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The change of asymmetry with respect to time is relevant.</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a:p>
            <a:pPr marL="457200" lvl="0" indent="-336550" algn="l" rtl="0">
              <a:lnSpc>
                <a:spcPct val="110000"/>
              </a:lnSpc>
              <a:spcBef>
                <a:spcPts val="0"/>
              </a:spcBef>
              <a:spcAft>
                <a:spcPts val="0"/>
              </a:spcAft>
              <a:buClr>
                <a:srgbClr val="000000"/>
              </a:buClr>
              <a:buSzPts val="1700"/>
              <a:buChar char="•"/>
            </a:pPr>
            <a:r>
              <a:rPr lang="en" dirty="0">
                <a:solidFill>
                  <a:srgbClr val="000000"/>
                </a:solidFill>
                <a:latin typeface="Times New Roman" panose="02020603050405020304" pitchFamily="18" charset="0"/>
                <a:ea typeface="Calibri"/>
                <a:cs typeface="Times New Roman" panose="02020603050405020304" pitchFamily="18" charset="0"/>
                <a:sym typeface="Calibri"/>
              </a:rPr>
              <a:t>The sensitivity is optimized by maximizing α√N: (Figure-of-merit)</a:t>
            </a:r>
            <a:endParaRPr dirty="0">
              <a:solidFill>
                <a:srgbClr val="000000"/>
              </a:solidFill>
              <a:latin typeface="Times New Roman" panose="02020603050405020304" pitchFamily="18" charset="0"/>
              <a:ea typeface="Calibri"/>
              <a:cs typeface="Times New Roman" panose="02020603050405020304" pitchFamily="18" charset="0"/>
              <a:sym typeface="Calibri"/>
            </a:endParaRPr>
          </a:p>
        </p:txBody>
      </p:sp>
      <p:sp>
        <p:nvSpPr>
          <p:cNvPr id="19" name="Google Shape;534;p51">
            <a:extLst>
              <a:ext uri="{FF2B5EF4-FFF2-40B4-BE49-F238E27FC236}">
                <a16:creationId xmlns:a16="http://schemas.microsoft.com/office/drawing/2014/main" id="{F199C87D-1593-2536-3304-2DA0B8F7E0FE}"/>
              </a:ext>
            </a:extLst>
          </p:cNvPr>
          <p:cNvSpPr/>
          <p:nvPr/>
        </p:nvSpPr>
        <p:spPr>
          <a:xfrm>
            <a:off x="8950257" y="3335294"/>
            <a:ext cx="133200" cy="251100"/>
          </a:xfrm>
          <a:prstGeom prst="roundRect">
            <a:avLst>
              <a:gd name="adj" fmla="val 16667"/>
            </a:avLst>
          </a:prstGeom>
          <a:solidFill>
            <a:srgbClr val="B4A7D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pic>
        <p:nvPicPr>
          <p:cNvPr id="20" name="Google Shape;535;p51">
            <a:extLst>
              <a:ext uri="{FF2B5EF4-FFF2-40B4-BE49-F238E27FC236}">
                <a16:creationId xmlns:a16="http://schemas.microsoft.com/office/drawing/2014/main" id="{2B0D94AF-B444-F2B1-0D9D-79250465C589}"/>
              </a:ext>
            </a:extLst>
          </p:cNvPr>
          <p:cNvPicPr preferRelativeResize="0"/>
          <p:nvPr/>
        </p:nvPicPr>
        <p:blipFill>
          <a:blip r:embed="rId5">
            <a:alphaModFix/>
          </a:blip>
          <a:stretch>
            <a:fillRect/>
          </a:stretch>
        </p:blipFill>
        <p:spPr>
          <a:xfrm>
            <a:off x="7809001" y="3068523"/>
            <a:ext cx="2134170" cy="533542"/>
          </a:xfrm>
          <a:prstGeom prst="rect">
            <a:avLst/>
          </a:prstGeom>
          <a:noFill/>
          <a:ln>
            <a:noFill/>
          </a:ln>
        </p:spPr>
      </p:pic>
      <p:pic>
        <p:nvPicPr>
          <p:cNvPr id="21" name="Google Shape;536;p51">
            <a:extLst>
              <a:ext uri="{FF2B5EF4-FFF2-40B4-BE49-F238E27FC236}">
                <a16:creationId xmlns:a16="http://schemas.microsoft.com/office/drawing/2014/main" id="{646B08A0-0CAF-FD99-1852-51D8E3395A82}"/>
              </a:ext>
            </a:extLst>
          </p:cNvPr>
          <p:cNvPicPr preferRelativeResize="0"/>
          <p:nvPr/>
        </p:nvPicPr>
        <p:blipFill>
          <a:blip r:embed="rId6">
            <a:alphaModFix/>
          </a:blip>
          <a:stretch>
            <a:fillRect/>
          </a:stretch>
        </p:blipFill>
        <p:spPr>
          <a:xfrm>
            <a:off x="7836202" y="1673138"/>
            <a:ext cx="911237" cy="472500"/>
          </a:xfrm>
          <a:prstGeom prst="rect">
            <a:avLst/>
          </a:prstGeom>
          <a:noFill/>
          <a:ln>
            <a:noFill/>
          </a:ln>
        </p:spPr>
      </p:pic>
    </p:spTree>
    <p:extLst>
      <p:ext uri="{BB962C8B-B14F-4D97-AF65-F5344CB8AC3E}">
        <p14:creationId xmlns:p14="http://schemas.microsoft.com/office/powerpoint/2010/main" val="26724297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3D5269-0329-E9CC-E776-0538321F5284}"/>
            </a:ext>
          </a:extLst>
        </p:cNvPr>
        <p:cNvGrpSpPr/>
        <p:nvPr/>
      </p:nvGrpSpPr>
      <p:grpSpPr>
        <a:xfrm>
          <a:off x="0" y="0"/>
          <a:ext cx="0" cy="0"/>
          <a:chOff x="0" y="0"/>
          <a:chExt cx="0" cy="0"/>
        </a:xfrm>
      </p:grpSpPr>
      <p:pic>
        <p:nvPicPr>
          <p:cNvPr id="11" name="Picture 10">
            <a:extLst>
              <a:ext uri="{FF2B5EF4-FFF2-40B4-BE49-F238E27FC236}">
                <a16:creationId xmlns:a16="http://schemas.microsoft.com/office/drawing/2014/main" id="{12A32CC5-1C7E-A2FF-45D3-500FD731D902}"/>
              </a:ext>
            </a:extLst>
          </p:cNvPr>
          <p:cNvPicPr>
            <a:picLocks noChangeAspect="1"/>
          </p:cNvPicPr>
          <p:nvPr/>
        </p:nvPicPr>
        <p:blipFill>
          <a:blip r:embed="rId3"/>
          <a:stretch>
            <a:fillRect/>
          </a:stretch>
        </p:blipFill>
        <p:spPr>
          <a:xfrm>
            <a:off x="954240" y="1067428"/>
            <a:ext cx="4992191" cy="4789976"/>
          </a:xfrm>
          <a:prstGeom prst="rect">
            <a:avLst/>
          </a:prstGeom>
        </p:spPr>
      </p:pic>
      <p:sp>
        <p:nvSpPr>
          <p:cNvPr id="4" name="文本占位符 3">
            <a:extLst>
              <a:ext uri="{FF2B5EF4-FFF2-40B4-BE49-F238E27FC236}">
                <a16:creationId xmlns:a16="http://schemas.microsoft.com/office/drawing/2014/main" id="{AA4DF9CF-BC35-76C1-D9ED-17DB7C3FD991}"/>
              </a:ext>
            </a:extLst>
          </p:cNvPr>
          <p:cNvSpPr>
            <a:spLocks noGrp="1"/>
          </p:cNvSpPr>
          <p:nvPr>
            <p:ph type="body" sz="quarter" idx="10"/>
          </p:nvPr>
        </p:nvSpPr>
        <p:spPr>
          <a:xfrm>
            <a:off x="554673" y="320192"/>
            <a:ext cx="7069285" cy="436562"/>
          </a:xfrm>
        </p:spPr>
        <p:txBody>
          <a:bodyPr/>
          <a:lstStyle/>
          <a:p>
            <a:r>
              <a:rPr lang="en" dirty="0"/>
              <a:t>The Experiment - The Muons</a:t>
            </a:r>
            <a:endParaRPr lang="zh-CN" altLang="en-US" dirty="0"/>
          </a:p>
        </p:txBody>
      </p:sp>
      <p:pic>
        <p:nvPicPr>
          <p:cNvPr id="2" name="Google Shape;493;p48">
            <a:extLst>
              <a:ext uri="{FF2B5EF4-FFF2-40B4-BE49-F238E27FC236}">
                <a16:creationId xmlns:a16="http://schemas.microsoft.com/office/drawing/2014/main" id="{B8F84FCE-5F6C-9085-A11E-686B93BA84FC}"/>
              </a:ext>
            </a:extLst>
          </p:cNvPr>
          <p:cNvPicPr preferRelativeResize="0"/>
          <p:nvPr/>
        </p:nvPicPr>
        <p:blipFill rotWithShape="1">
          <a:blip r:embed="rId4">
            <a:alphaModFix/>
          </a:blip>
          <a:srcRect t="33426"/>
          <a:stretch/>
        </p:blipFill>
        <p:spPr>
          <a:xfrm>
            <a:off x="1101132" y="1067428"/>
            <a:ext cx="4744859" cy="5052956"/>
          </a:xfrm>
          <a:prstGeom prst="rect">
            <a:avLst/>
          </a:prstGeom>
          <a:noFill/>
          <a:ln>
            <a:noFill/>
          </a:ln>
        </p:spPr>
      </p:pic>
      <p:sp>
        <p:nvSpPr>
          <p:cNvPr id="3" name="Google Shape;494;p48">
            <a:extLst>
              <a:ext uri="{FF2B5EF4-FFF2-40B4-BE49-F238E27FC236}">
                <a16:creationId xmlns:a16="http://schemas.microsoft.com/office/drawing/2014/main" id="{492FE6A3-8EDD-0C53-49E9-A0BDC6E70BFF}"/>
              </a:ext>
            </a:extLst>
          </p:cNvPr>
          <p:cNvSpPr/>
          <p:nvPr/>
        </p:nvSpPr>
        <p:spPr>
          <a:xfrm>
            <a:off x="1046340" y="1050385"/>
            <a:ext cx="2403996" cy="1200284"/>
          </a:xfrm>
          <a:prstGeom prst="roundRect">
            <a:avLst>
              <a:gd name="adj" fmla="val 16667"/>
            </a:avLst>
          </a:prstGeom>
          <a:noFill/>
          <a:ln w="38100" cap="flat" cmpd="sng">
            <a:solidFill>
              <a:srgbClr val="4B4B4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sp>
        <p:nvSpPr>
          <p:cNvPr id="8" name="Google Shape;497;p48">
            <a:extLst>
              <a:ext uri="{FF2B5EF4-FFF2-40B4-BE49-F238E27FC236}">
                <a16:creationId xmlns:a16="http://schemas.microsoft.com/office/drawing/2014/main" id="{CCE2B0F3-2282-4539-887A-F03A2B323E55}"/>
              </a:ext>
            </a:extLst>
          </p:cNvPr>
          <p:cNvSpPr/>
          <p:nvPr/>
        </p:nvSpPr>
        <p:spPr>
          <a:xfrm>
            <a:off x="3694692" y="4789472"/>
            <a:ext cx="1401563" cy="1330912"/>
          </a:xfrm>
          <a:prstGeom prst="roundRect">
            <a:avLst>
              <a:gd name="adj" fmla="val 16667"/>
            </a:avLst>
          </a:prstGeom>
          <a:noFill/>
          <a:ln w="38100" cap="flat" cmpd="sng">
            <a:solidFill>
              <a:srgbClr val="4B4B4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sp>
        <p:nvSpPr>
          <p:cNvPr id="15" name="Google Shape;494;p48">
            <a:extLst>
              <a:ext uri="{FF2B5EF4-FFF2-40B4-BE49-F238E27FC236}">
                <a16:creationId xmlns:a16="http://schemas.microsoft.com/office/drawing/2014/main" id="{B05EE898-42CA-0A80-84D9-A3AC15DC82D4}"/>
              </a:ext>
            </a:extLst>
          </p:cNvPr>
          <p:cNvSpPr/>
          <p:nvPr/>
        </p:nvSpPr>
        <p:spPr>
          <a:xfrm>
            <a:off x="4487132" y="2458158"/>
            <a:ext cx="1395726" cy="1589238"/>
          </a:xfrm>
          <a:prstGeom prst="roundRect">
            <a:avLst>
              <a:gd name="adj" fmla="val 16667"/>
            </a:avLst>
          </a:prstGeom>
          <a:noFill/>
          <a:ln w="38100" cap="flat" cmpd="sng">
            <a:solidFill>
              <a:srgbClr val="4B4B4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sp>
        <p:nvSpPr>
          <p:cNvPr id="16" name="Google Shape;494;p48">
            <a:extLst>
              <a:ext uri="{FF2B5EF4-FFF2-40B4-BE49-F238E27FC236}">
                <a16:creationId xmlns:a16="http://schemas.microsoft.com/office/drawing/2014/main" id="{83301DC7-72AE-43F4-61EB-EE58D16764CA}"/>
              </a:ext>
            </a:extLst>
          </p:cNvPr>
          <p:cNvSpPr/>
          <p:nvPr/>
        </p:nvSpPr>
        <p:spPr>
          <a:xfrm>
            <a:off x="3450336" y="3721395"/>
            <a:ext cx="945137" cy="757403"/>
          </a:xfrm>
          <a:prstGeom prst="roundRect">
            <a:avLst>
              <a:gd name="adj" fmla="val 16667"/>
            </a:avLst>
          </a:prstGeom>
          <a:noFill/>
          <a:ln w="38100" cap="flat" cmpd="sng">
            <a:solidFill>
              <a:srgbClr val="4B4B4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alibri"/>
              <a:ea typeface="Calibri"/>
              <a:cs typeface="Calibri"/>
              <a:sym typeface="Calibri"/>
            </a:endParaRPr>
          </a:p>
        </p:txBody>
      </p:sp>
      <p:cxnSp>
        <p:nvCxnSpPr>
          <p:cNvPr id="17" name="Google Shape;500;p48">
            <a:extLst>
              <a:ext uri="{FF2B5EF4-FFF2-40B4-BE49-F238E27FC236}">
                <a16:creationId xmlns:a16="http://schemas.microsoft.com/office/drawing/2014/main" id="{A1772AFE-3AA9-F761-687C-225E5EF77BB8}"/>
              </a:ext>
            </a:extLst>
          </p:cNvPr>
          <p:cNvCxnSpPr/>
          <p:nvPr/>
        </p:nvCxnSpPr>
        <p:spPr>
          <a:xfrm rot="10800000" flipH="1">
            <a:off x="5968169" y="2250669"/>
            <a:ext cx="831300" cy="871500"/>
          </a:xfrm>
          <a:prstGeom prst="straightConnector1">
            <a:avLst/>
          </a:prstGeom>
          <a:noFill/>
          <a:ln w="38100" cap="flat" cmpd="sng">
            <a:solidFill>
              <a:srgbClr val="4B4B4B"/>
            </a:solidFill>
            <a:prstDash val="solid"/>
            <a:round/>
            <a:headEnd type="none" w="med" len="med"/>
            <a:tailEnd type="stealth" w="med" len="med"/>
          </a:ln>
        </p:spPr>
      </p:cxnSp>
      <p:cxnSp>
        <p:nvCxnSpPr>
          <p:cNvPr id="18" name="Google Shape;500;p48">
            <a:extLst>
              <a:ext uri="{FF2B5EF4-FFF2-40B4-BE49-F238E27FC236}">
                <a16:creationId xmlns:a16="http://schemas.microsoft.com/office/drawing/2014/main" id="{661A8230-D68D-4EA8-6EEA-C82DF74B868B}"/>
              </a:ext>
            </a:extLst>
          </p:cNvPr>
          <p:cNvCxnSpPr>
            <a:cxnSpLocks/>
          </p:cNvCxnSpPr>
          <p:nvPr/>
        </p:nvCxnSpPr>
        <p:spPr>
          <a:xfrm flipV="1">
            <a:off x="5184995" y="5230368"/>
            <a:ext cx="1614474" cy="289272"/>
          </a:xfrm>
          <a:prstGeom prst="straightConnector1">
            <a:avLst/>
          </a:prstGeom>
          <a:noFill/>
          <a:ln w="38100" cap="flat" cmpd="sng">
            <a:solidFill>
              <a:srgbClr val="4B4B4B"/>
            </a:solidFill>
            <a:prstDash val="solid"/>
            <a:round/>
            <a:headEnd type="none" w="med" len="med"/>
            <a:tailEnd type="stealth" w="med" len="med"/>
          </a:ln>
        </p:spPr>
      </p:cxnSp>
      <p:pic>
        <p:nvPicPr>
          <p:cNvPr id="9" name="Picture 8">
            <a:extLst>
              <a:ext uri="{FF2B5EF4-FFF2-40B4-BE49-F238E27FC236}">
                <a16:creationId xmlns:a16="http://schemas.microsoft.com/office/drawing/2014/main" id="{DD11A97E-9065-7A69-BA1A-BD79FDEDFA48}"/>
              </a:ext>
            </a:extLst>
          </p:cNvPr>
          <p:cNvPicPr>
            <a:picLocks noChangeAspect="1"/>
          </p:cNvPicPr>
          <p:nvPr/>
        </p:nvPicPr>
        <p:blipFill>
          <a:blip r:embed="rId5"/>
          <a:stretch>
            <a:fillRect/>
          </a:stretch>
        </p:blipFill>
        <p:spPr>
          <a:xfrm>
            <a:off x="6951220" y="1050385"/>
            <a:ext cx="4744859" cy="2176054"/>
          </a:xfrm>
          <a:prstGeom prst="rect">
            <a:avLst/>
          </a:prstGeom>
        </p:spPr>
      </p:pic>
      <p:pic>
        <p:nvPicPr>
          <p:cNvPr id="10" name="Picture 9">
            <a:extLst>
              <a:ext uri="{FF2B5EF4-FFF2-40B4-BE49-F238E27FC236}">
                <a16:creationId xmlns:a16="http://schemas.microsoft.com/office/drawing/2014/main" id="{46686FCB-8AE4-EBBB-6796-F37DBD5E16AC}"/>
              </a:ext>
            </a:extLst>
          </p:cNvPr>
          <p:cNvPicPr>
            <a:picLocks noChangeAspect="1"/>
          </p:cNvPicPr>
          <p:nvPr/>
        </p:nvPicPr>
        <p:blipFill>
          <a:blip r:embed="rId6"/>
          <a:stretch>
            <a:fillRect/>
          </a:stretch>
        </p:blipFill>
        <p:spPr>
          <a:xfrm>
            <a:off x="7043825" y="4211267"/>
            <a:ext cx="4563918" cy="1596348"/>
          </a:xfrm>
          <a:prstGeom prst="rect">
            <a:avLst/>
          </a:prstGeom>
        </p:spPr>
      </p:pic>
    </p:spTree>
    <p:extLst>
      <p:ext uri="{BB962C8B-B14F-4D97-AF65-F5344CB8AC3E}">
        <p14:creationId xmlns:p14="http://schemas.microsoft.com/office/powerpoint/2010/main" val="1487335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500" fill="hold"/>
                                        <p:tgtEl>
                                          <p:spTgt spid="17"/>
                                        </p:tgtEl>
                                        <p:attrNameLst>
                                          <p:attrName>ppt_x</p:attrName>
                                        </p:attrNameLst>
                                      </p:cBhvr>
                                      <p:tavLst>
                                        <p:tav tm="0">
                                          <p:val>
                                            <p:strVal val="#ppt_x"/>
                                          </p:val>
                                        </p:tav>
                                        <p:tav tm="100000">
                                          <p:val>
                                            <p:strVal val="#ppt_x"/>
                                          </p:val>
                                        </p:tav>
                                      </p:tavLst>
                                    </p:anim>
                                    <p:anim calcmode="lin" valueType="num">
                                      <p:cBhvr additive="base">
                                        <p:cTn id="30" dur="500" fill="hold"/>
                                        <p:tgtEl>
                                          <p:spTgt spid="1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ppt_x"/>
                                          </p:val>
                                        </p:tav>
                                        <p:tav tm="100000">
                                          <p:val>
                                            <p:strVal val="#ppt_x"/>
                                          </p:val>
                                        </p:tav>
                                      </p:tavLst>
                                    </p:anim>
                                    <p:anim calcmode="lin" valueType="num">
                                      <p:cBhvr additive="base">
                                        <p:cTn id="40" dur="500" fill="hold"/>
                                        <p:tgtEl>
                                          <p:spTgt spid="1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2"/>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3"/>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8"/>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15"/>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6"/>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17"/>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18"/>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8" grpId="0" animBg="1"/>
      <p:bldP spid="8" grpId="1" animBg="1"/>
      <p:bldP spid="15" grpId="0" animBg="1"/>
      <p:bldP spid="15" grpId="1" animBg="1"/>
      <p:bldP spid="16" grpId="0" animBg="1"/>
      <p:bldP spid="16"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CB4FD4-CD6C-233C-E580-5FD3484893A0}"/>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B0C8B47E-D977-6014-D91A-F98254193C6D}"/>
              </a:ext>
            </a:extLst>
          </p:cNvPr>
          <p:cNvSpPr>
            <a:spLocks noGrp="1"/>
          </p:cNvSpPr>
          <p:nvPr>
            <p:ph type="body" sz="quarter" idx="10"/>
          </p:nvPr>
        </p:nvSpPr>
        <p:spPr>
          <a:xfrm>
            <a:off x="554673" y="320192"/>
            <a:ext cx="7069285" cy="436562"/>
          </a:xfrm>
        </p:spPr>
        <p:txBody>
          <a:bodyPr/>
          <a:lstStyle/>
          <a:p>
            <a:r>
              <a:rPr lang="en-GB" dirty="0"/>
              <a:t>The Experiment - Technical overview</a:t>
            </a:r>
            <a:endParaRPr lang="zh-CN" altLang="en-US" dirty="0"/>
          </a:p>
        </p:txBody>
      </p:sp>
      <p:pic>
        <p:nvPicPr>
          <p:cNvPr id="2" name="Google Shape;546;p53" title="V0.png">
            <a:extLst>
              <a:ext uri="{FF2B5EF4-FFF2-40B4-BE49-F238E27FC236}">
                <a16:creationId xmlns:a16="http://schemas.microsoft.com/office/drawing/2014/main" id="{5F035EC6-DE1B-BBCF-C9DD-E25B2C41F0A5}"/>
              </a:ext>
            </a:extLst>
          </p:cNvPr>
          <p:cNvPicPr preferRelativeResize="0"/>
          <p:nvPr/>
        </p:nvPicPr>
        <p:blipFill>
          <a:blip r:embed="rId3" cstate="print">
            <a:alphaModFix/>
            <a:extLst>
              <a:ext uri="{28A0092B-C50C-407E-A947-70E740481C1C}">
                <a14:useLocalDpi xmlns:a14="http://schemas.microsoft.com/office/drawing/2010/main"/>
              </a:ext>
            </a:extLst>
          </a:blip>
          <a:stretch>
            <a:fillRect/>
          </a:stretch>
        </p:blipFill>
        <p:spPr>
          <a:xfrm>
            <a:off x="302897" y="1266839"/>
            <a:ext cx="6052700" cy="4279452"/>
          </a:xfrm>
          <a:prstGeom prst="rect">
            <a:avLst/>
          </a:prstGeom>
          <a:noFill/>
          <a:ln>
            <a:noFill/>
          </a:ln>
        </p:spPr>
      </p:pic>
      <p:sp>
        <p:nvSpPr>
          <p:cNvPr id="3" name="Google Shape;548;p53">
            <a:extLst>
              <a:ext uri="{FF2B5EF4-FFF2-40B4-BE49-F238E27FC236}">
                <a16:creationId xmlns:a16="http://schemas.microsoft.com/office/drawing/2014/main" id="{1C836DB7-1F22-ADC4-F8DF-564EF4A0687E}"/>
              </a:ext>
            </a:extLst>
          </p:cNvPr>
          <p:cNvSpPr txBox="1"/>
          <p:nvPr/>
        </p:nvSpPr>
        <p:spPr>
          <a:xfrm>
            <a:off x="5310537" y="4523367"/>
            <a:ext cx="1586400" cy="57014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Off-axis Injection tubes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5" name="Google Shape;549;p53">
            <a:extLst>
              <a:ext uri="{FF2B5EF4-FFF2-40B4-BE49-F238E27FC236}">
                <a16:creationId xmlns:a16="http://schemas.microsoft.com/office/drawing/2014/main" id="{A6C73328-03F8-34D2-6A8A-52D9FD08CCD0}"/>
              </a:ext>
            </a:extLst>
          </p:cNvPr>
          <p:cNvSpPr txBox="1"/>
          <p:nvPr/>
        </p:nvSpPr>
        <p:spPr>
          <a:xfrm>
            <a:off x="5685707" y="1105471"/>
            <a:ext cx="1179600" cy="546650"/>
          </a:xfrm>
          <a:prstGeom prst="round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Cryostat in vacuum</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6" name="Google Shape;550;p53">
            <a:extLst>
              <a:ext uri="{FF2B5EF4-FFF2-40B4-BE49-F238E27FC236}">
                <a16:creationId xmlns:a16="http://schemas.microsoft.com/office/drawing/2014/main" id="{E1AF10B7-2999-93D4-AC6D-2094AE16B6E4}"/>
              </a:ext>
            </a:extLst>
          </p:cNvPr>
          <p:cNvSpPr txBox="1"/>
          <p:nvPr/>
        </p:nvSpPr>
        <p:spPr>
          <a:xfrm>
            <a:off x="0" y="3553680"/>
            <a:ext cx="1179600" cy="440700"/>
          </a:xfrm>
          <a:prstGeom prst="rect">
            <a:avLst/>
          </a:prstGeom>
          <a:noFill/>
          <a:ln>
            <a:noFill/>
          </a:ln>
        </p:spPr>
        <p:txBody>
          <a:bodyPr spcFirstLastPara="1" wrap="square" lIns="0" tIns="0" rIns="0" bIns="0" anchor="ctr" anchorCtr="0">
            <a:noAutofit/>
          </a:bodyPr>
          <a:lstStyle/>
          <a:p>
            <a:pPr marL="0" lvl="0" indent="0" algn="ctr" rtl="0">
              <a:spcBef>
                <a:spcPts val="500"/>
              </a:spcBef>
              <a:spcAft>
                <a:spcPts val="0"/>
              </a:spcAft>
              <a:buNone/>
            </a:pPr>
            <a:r>
              <a:rPr lang="en" sz="1500" dirty="0">
                <a:latin typeface="Times New Roman" panose="02020603050405020304" pitchFamily="18" charset="0"/>
                <a:cs typeface="Times New Roman" panose="02020603050405020304" pitchFamily="18" charset="0"/>
              </a:rPr>
              <a:t>Vacuum cross for services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7" name="Google Shape;552;p53">
            <a:extLst>
              <a:ext uri="{FF2B5EF4-FFF2-40B4-BE49-F238E27FC236}">
                <a16:creationId xmlns:a16="http://schemas.microsoft.com/office/drawing/2014/main" id="{256BF9B5-5F40-2D32-B18F-929B322E4F2F}"/>
              </a:ext>
            </a:extLst>
          </p:cNvPr>
          <p:cNvSpPr txBox="1"/>
          <p:nvPr/>
        </p:nvSpPr>
        <p:spPr>
          <a:xfrm>
            <a:off x="197305" y="5080453"/>
            <a:ext cx="11796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Magnet lifter</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8" name="Google Shape;553;p53">
            <a:extLst>
              <a:ext uri="{FF2B5EF4-FFF2-40B4-BE49-F238E27FC236}">
                <a16:creationId xmlns:a16="http://schemas.microsoft.com/office/drawing/2014/main" id="{FDB07C51-B3CF-CC19-96FA-8981764BF5CB}"/>
              </a:ext>
            </a:extLst>
          </p:cNvPr>
          <p:cNvSpPr txBox="1"/>
          <p:nvPr/>
        </p:nvSpPr>
        <p:spPr>
          <a:xfrm>
            <a:off x="3588693" y="1046489"/>
            <a:ext cx="1179600" cy="4407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4K cryo head</a:t>
            </a:r>
            <a:endParaRPr sz="1500" dirty="0">
              <a:solidFill>
                <a:srgbClr val="000000"/>
              </a:solidFill>
              <a:latin typeface="Times New Roman" panose="02020603050405020304" pitchFamily="18" charset="0"/>
              <a:cs typeface="Times New Roman" panose="02020603050405020304" pitchFamily="18" charset="0"/>
            </a:endParaRPr>
          </a:p>
        </p:txBody>
      </p:sp>
      <p:cxnSp>
        <p:nvCxnSpPr>
          <p:cNvPr id="9" name="Google Shape;554;p53">
            <a:extLst>
              <a:ext uri="{FF2B5EF4-FFF2-40B4-BE49-F238E27FC236}">
                <a16:creationId xmlns:a16="http://schemas.microsoft.com/office/drawing/2014/main" id="{48E08F41-3D16-3213-32EF-AAA62F20A1CD}"/>
              </a:ext>
            </a:extLst>
          </p:cNvPr>
          <p:cNvCxnSpPr>
            <a:cxnSpLocks/>
          </p:cNvCxnSpPr>
          <p:nvPr/>
        </p:nvCxnSpPr>
        <p:spPr>
          <a:xfrm flipH="1" flipV="1">
            <a:off x="5003403" y="3553680"/>
            <a:ext cx="559197" cy="979548"/>
          </a:xfrm>
          <a:prstGeom prst="straightConnector1">
            <a:avLst/>
          </a:prstGeom>
          <a:noFill/>
          <a:ln w="28575" cap="flat" cmpd="sng">
            <a:solidFill>
              <a:schemeClr val="dk1"/>
            </a:solidFill>
            <a:prstDash val="solid"/>
            <a:round/>
            <a:headEnd type="none" w="med" len="med"/>
            <a:tailEnd type="stealth" w="med" len="med"/>
          </a:ln>
        </p:spPr>
      </p:cxnSp>
      <p:cxnSp>
        <p:nvCxnSpPr>
          <p:cNvPr id="10" name="Google Shape;555;p53">
            <a:extLst>
              <a:ext uri="{FF2B5EF4-FFF2-40B4-BE49-F238E27FC236}">
                <a16:creationId xmlns:a16="http://schemas.microsoft.com/office/drawing/2014/main" id="{1AAE4B8D-8CDC-9B32-9D6B-FD7FEFA61EA4}"/>
              </a:ext>
            </a:extLst>
          </p:cNvPr>
          <p:cNvCxnSpPr>
            <a:cxnSpLocks/>
          </p:cNvCxnSpPr>
          <p:nvPr/>
        </p:nvCxnSpPr>
        <p:spPr>
          <a:xfrm>
            <a:off x="4641217" y="1297961"/>
            <a:ext cx="362186" cy="190318"/>
          </a:xfrm>
          <a:prstGeom prst="straightConnector1">
            <a:avLst/>
          </a:prstGeom>
          <a:noFill/>
          <a:ln w="28575" cap="flat" cmpd="sng">
            <a:solidFill>
              <a:schemeClr val="dk1"/>
            </a:solidFill>
            <a:prstDash val="solid"/>
            <a:round/>
            <a:headEnd type="none" w="med" len="med"/>
            <a:tailEnd type="stealth" w="med" len="med"/>
          </a:ln>
        </p:spPr>
      </p:cxnSp>
      <p:cxnSp>
        <p:nvCxnSpPr>
          <p:cNvPr id="11" name="Google Shape;556;p53">
            <a:extLst>
              <a:ext uri="{FF2B5EF4-FFF2-40B4-BE49-F238E27FC236}">
                <a16:creationId xmlns:a16="http://schemas.microsoft.com/office/drawing/2014/main" id="{13DE0800-38E5-3518-25E8-42215A313A0C}"/>
              </a:ext>
            </a:extLst>
          </p:cNvPr>
          <p:cNvCxnSpPr>
            <a:cxnSpLocks/>
          </p:cNvCxnSpPr>
          <p:nvPr/>
        </p:nvCxnSpPr>
        <p:spPr>
          <a:xfrm>
            <a:off x="6012751" y="1689348"/>
            <a:ext cx="0" cy="645548"/>
          </a:xfrm>
          <a:prstGeom prst="straightConnector1">
            <a:avLst/>
          </a:prstGeom>
          <a:noFill/>
          <a:ln w="28575" cap="flat" cmpd="sng">
            <a:solidFill>
              <a:schemeClr val="dk1"/>
            </a:solidFill>
            <a:prstDash val="solid"/>
            <a:round/>
            <a:headEnd type="none" w="med" len="med"/>
            <a:tailEnd type="stealth" w="med" len="med"/>
          </a:ln>
        </p:spPr>
      </p:cxnSp>
      <p:pic>
        <p:nvPicPr>
          <p:cNvPr id="14" name="Picture 13">
            <a:extLst>
              <a:ext uri="{FF2B5EF4-FFF2-40B4-BE49-F238E27FC236}">
                <a16:creationId xmlns:a16="http://schemas.microsoft.com/office/drawing/2014/main" id="{A34FE53F-4957-947D-7B6A-326A9BD104E3}"/>
              </a:ext>
            </a:extLst>
          </p:cNvPr>
          <p:cNvPicPr>
            <a:picLocks noChangeAspect="1"/>
          </p:cNvPicPr>
          <p:nvPr/>
        </p:nvPicPr>
        <p:blipFill>
          <a:blip r:embed="rId4"/>
          <a:stretch>
            <a:fillRect/>
          </a:stretch>
        </p:blipFill>
        <p:spPr>
          <a:xfrm>
            <a:off x="6916445" y="3352915"/>
            <a:ext cx="3914124" cy="2799087"/>
          </a:xfrm>
          <a:prstGeom prst="rect">
            <a:avLst/>
          </a:prstGeom>
        </p:spPr>
      </p:pic>
      <p:cxnSp>
        <p:nvCxnSpPr>
          <p:cNvPr id="18" name="Google Shape;554;p53">
            <a:extLst>
              <a:ext uri="{FF2B5EF4-FFF2-40B4-BE49-F238E27FC236}">
                <a16:creationId xmlns:a16="http://schemas.microsoft.com/office/drawing/2014/main" id="{90C41429-3E22-3FA0-49AB-316296CC7D42}"/>
              </a:ext>
            </a:extLst>
          </p:cNvPr>
          <p:cNvCxnSpPr>
            <a:cxnSpLocks/>
          </p:cNvCxnSpPr>
          <p:nvPr/>
        </p:nvCxnSpPr>
        <p:spPr>
          <a:xfrm flipV="1">
            <a:off x="322241" y="2960558"/>
            <a:ext cx="464864" cy="559607"/>
          </a:xfrm>
          <a:prstGeom prst="straightConnector1">
            <a:avLst/>
          </a:prstGeom>
          <a:noFill/>
          <a:ln w="28575" cap="flat" cmpd="sng">
            <a:solidFill>
              <a:schemeClr val="dk1"/>
            </a:solidFill>
            <a:prstDash val="solid"/>
            <a:round/>
            <a:headEnd type="none" w="med" len="med"/>
            <a:tailEnd type="stealth" w="med" len="med"/>
          </a:ln>
        </p:spPr>
      </p:cxnSp>
      <p:cxnSp>
        <p:nvCxnSpPr>
          <p:cNvPr id="20" name="Google Shape;554;p53">
            <a:extLst>
              <a:ext uri="{FF2B5EF4-FFF2-40B4-BE49-F238E27FC236}">
                <a16:creationId xmlns:a16="http://schemas.microsoft.com/office/drawing/2014/main" id="{CCEA7AC8-2239-070A-C791-65451DD12FA5}"/>
              </a:ext>
            </a:extLst>
          </p:cNvPr>
          <p:cNvCxnSpPr>
            <a:cxnSpLocks/>
            <a:stCxn id="7" idx="0"/>
          </p:cNvCxnSpPr>
          <p:nvPr/>
        </p:nvCxnSpPr>
        <p:spPr>
          <a:xfrm flipV="1">
            <a:off x="787105" y="4533228"/>
            <a:ext cx="736022" cy="547225"/>
          </a:xfrm>
          <a:prstGeom prst="straightConnector1">
            <a:avLst/>
          </a:prstGeom>
          <a:noFill/>
          <a:ln w="28575" cap="flat" cmpd="sng">
            <a:solidFill>
              <a:schemeClr val="dk1"/>
            </a:solidFill>
            <a:prstDash val="solid"/>
            <a:round/>
            <a:headEnd type="none" w="med" len="med"/>
            <a:tailEnd type="stealth" w="med" len="med"/>
          </a:ln>
        </p:spPr>
      </p:cxnSp>
      <p:sp>
        <p:nvSpPr>
          <p:cNvPr id="24" name="TextBox 23">
            <a:extLst>
              <a:ext uri="{FF2B5EF4-FFF2-40B4-BE49-F238E27FC236}">
                <a16:creationId xmlns:a16="http://schemas.microsoft.com/office/drawing/2014/main" id="{780DDEEB-783F-EC9D-D990-E615F40288E8}"/>
              </a:ext>
            </a:extLst>
          </p:cNvPr>
          <p:cNvSpPr txBox="1"/>
          <p:nvPr/>
        </p:nvSpPr>
        <p:spPr>
          <a:xfrm>
            <a:off x="6770223" y="1044591"/>
            <a:ext cx="5295228" cy="2308324"/>
          </a:xfrm>
          <a:prstGeom prst="rect">
            <a:avLst/>
          </a:prstGeom>
          <a:noFill/>
        </p:spPr>
        <p:txBody>
          <a:bodyPr wrap="square">
            <a:spAutoFit/>
          </a:bodyPr>
          <a:lstStyle/>
          <a:p>
            <a:pPr marL="285750" indent="-285750">
              <a:buFont typeface="Arial" panose="020B0604020202020204" pitchFamily="34" charset="0"/>
              <a:buChar char="•"/>
            </a:pPr>
            <a:r>
              <a:rPr lang="en-GB" sz="1800" dirty="0">
                <a:effectLst/>
                <a:latin typeface="Times New Roman" panose="02020603050405020304" pitchFamily="18" charset="0"/>
                <a:cs typeface="Times New Roman" panose="02020603050405020304" pitchFamily="18" charset="0"/>
              </a:rPr>
              <a:t>Muons injected through a superconducting (SC) channel </a:t>
            </a:r>
          </a:p>
          <a:p>
            <a:pPr marL="285750" indent="-285750">
              <a:buFont typeface="Arial" panose="020B0604020202020204" pitchFamily="34" charset="0"/>
              <a:buChar char="•"/>
            </a:pPr>
            <a:r>
              <a:rPr lang="en-GB" sz="1800" dirty="0">
                <a:effectLst/>
                <a:latin typeface="Times New Roman" panose="02020603050405020304" pitchFamily="18" charset="0"/>
                <a:cs typeface="Times New Roman" panose="02020603050405020304" pitchFamily="18" charset="0"/>
              </a:rPr>
              <a:t>Fast entrance scintillator triggers magnetic pulse that stops the longitudinal </a:t>
            </a:r>
            <a:r>
              <a:rPr lang="el-GR" sz="1800" dirty="0">
                <a:effectLst/>
                <a:latin typeface="Times New Roman" panose="02020603050405020304" pitchFamily="18" charset="0"/>
                <a:cs typeface="Times New Roman" panose="02020603050405020304" pitchFamily="18" charset="0"/>
              </a:rPr>
              <a:t>μ+ </a:t>
            </a:r>
            <a:r>
              <a:rPr lang="en-GB" sz="1800" dirty="0">
                <a:effectLst/>
                <a:latin typeface="Times New Roman" panose="02020603050405020304" pitchFamily="18" charset="0"/>
                <a:cs typeface="Times New Roman" panose="02020603050405020304" pitchFamily="18" charset="0"/>
              </a:rPr>
              <a:t>motion </a:t>
            </a:r>
          </a:p>
          <a:p>
            <a:pPr marL="285750" indent="-285750">
              <a:buFont typeface="Arial" panose="020B0604020202020204" pitchFamily="34" charset="0"/>
              <a:buChar char="•"/>
            </a:pPr>
            <a:r>
              <a:rPr lang="en-GB" sz="1800" dirty="0">
                <a:effectLst/>
                <a:latin typeface="Times New Roman" panose="02020603050405020304" pitchFamily="18" charset="0"/>
                <a:cs typeface="Times New Roman" panose="02020603050405020304" pitchFamily="18" charset="0"/>
              </a:rPr>
              <a:t>Weakly focusing field for storage </a:t>
            </a:r>
          </a:p>
          <a:p>
            <a:pPr marL="285750" indent="-285750">
              <a:buFont typeface="Arial" panose="020B0604020202020204" pitchFamily="34" charset="0"/>
              <a:buChar char="•"/>
            </a:pPr>
            <a:r>
              <a:rPr lang="en-GB" sz="1800" dirty="0">
                <a:effectLst/>
                <a:latin typeface="Times New Roman" panose="02020603050405020304" pitchFamily="18" charset="0"/>
                <a:cs typeface="Times New Roman" panose="02020603050405020304" pitchFamily="18" charset="0"/>
              </a:rPr>
              <a:t>Thin electrodes provide an electric field for the frozen spin </a:t>
            </a:r>
          </a:p>
          <a:p>
            <a:pPr marL="285750" indent="-285750">
              <a:buFont typeface="Arial" panose="020B0604020202020204" pitchFamily="34" charset="0"/>
              <a:buChar char="•"/>
            </a:pPr>
            <a:r>
              <a:rPr lang="en-GB" sz="1800" dirty="0">
                <a:effectLst/>
                <a:latin typeface="Times New Roman" panose="02020603050405020304" pitchFamily="18" charset="0"/>
                <a:cs typeface="Times New Roman" panose="02020603050405020304" pitchFamily="18" charset="0"/>
              </a:rPr>
              <a:t>Scintillator detectors for decay e+ tracking </a:t>
            </a:r>
          </a:p>
        </p:txBody>
      </p:sp>
    </p:spTree>
    <p:extLst>
      <p:ext uri="{BB962C8B-B14F-4D97-AF65-F5344CB8AC3E}">
        <p14:creationId xmlns:p14="http://schemas.microsoft.com/office/powerpoint/2010/main" val="1195532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ppt_x"/>
                                          </p:val>
                                        </p:tav>
                                        <p:tav tm="100000">
                                          <p:val>
                                            <p:strVal val="#ppt_x"/>
                                          </p:val>
                                        </p:tav>
                                      </p:tavLst>
                                    </p:anim>
                                    <p:anim calcmode="lin" valueType="num">
                                      <p:cBhvr additive="base">
                                        <p:cTn id="40" dur="500" fill="hold"/>
                                        <p:tgtEl>
                                          <p:spTgt spid="1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500" fill="hold"/>
                                        <p:tgtEl>
                                          <p:spTgt spid="18"/>
                                        </p:tgtEl>
                                        <p:attrNameLst>
                                          <p:attrName>ppt_x</p:attrName>
                                        </p:attrNameLst>
                                      </p:cBhvr>
                                      <p:tavLst>
                                        <p:tav tm="0">
                                          <p:val>
                                            <p:strVal val="#ppt_x"/>
                                          </p:val>
                                        </p:tav>
                                        <p:tav tm="100000">
                                          <p:val>
                                            <p:strVal val="#ppt_x"/>
                                          </p:val>
                                        </p:tav>
                                      </p:tavLst>
                                    </p:anim>
                                    <p:anim calcmode="lin" valueType="num">
                                      <p:cBhvr additive="base">
                                        <p:cTn id="44" dur="5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fill="hold"/>
                                        <p:tgtEl>
                                          <p:spTgt spid="24"/>
                                        </p:tgtEl>
                                        <p:attrNameLst>
                                          <p:attrName>ppt_x</p:attrName>
                                        </p:attrNameLst>
                                      </p:cBhvr>
                                      <p:tavLst>
                                        <p:tav tm="0">
                                          <p:val>
                                            <p:strVal val="#ppt_x"/>
                                          </p:val>
                                        </p:tav>
                                        <p:tav tm="100000">
                                          <p:val>
                                            <p:strVal val="#ppt_x"/>
                                          </p:val>
                                        </p:tav>
                                      </p:tavLst>
                                    </p:anim>
                                    <p:anim calcmode="lin" valueType="num">
                                      <p:cBhvr additive="base">
                                        <p:cTn id="54" dur="500" fill="hold"/>
                                        <p:tgtEl>
                                          <p:spTgt spid="24"/>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2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9E66F-7271-670C-ED50-05EFC731D5AD}"/>
            </a:ext>
          </a:extLst>
        </p:cNvPr>
        <p:cNvGrpSpPr/>
        <p:nvPr/>
      </p:nvGrpSpPr>
      <p:grpSpPr>
        <a:xfrm>
          <a:off x="0" y="0"/>
          <a:ext cx="0" cy="0"/>
          <a:chOff x="0" y="0"/>
          <a:chExt cx="0" cy="0"/>
        </a:xfrm>
      </p:grpSpPr>
      <p:sp>
        <p:nvSpPr>
          <p:cNvPr id="4" name="文本占位符 3">
            <a:extLst>
              <a:ext uri="{FF2B5EF4-FFF2-40B4-BE49-F238E27FC236}">
                <a16:creationId xmlns:a16="http://schemas.microsoft.com/office/drawing/2014/main" id="{2D0EB119-785E-91BD-A8EF-39E80B87A430}"/>
              </a:ext>
            </a:extLst>
          </p:cNvPr>
          <p:cNvSpPr>
            <a:spLocks noGrp="1"/>
          </p:cNvSpPr>
          <p:nvPr>
            <p:ph type="body" sz="quarter" idx="10"/>
          </p:nvPr>
        </p:nvSpPr>
        <p:spPr>
          <a:xfrm>
            <a:off x="554673" y="320192"/>
            <a:ext cx="7069285" cy="436562"/>
          </a:xfrm>
        </p:spPr>
        <p:txBody>
          <a:bodyPr/>
          <a:lstStyle/>
          <a:p>
            <a:r>
              <a:rPr lang="en-GB" dirty="0"/>
              <a:t>The Experiment - Layout</a:t>
            </a:r>
            <a:endParaRPr lang="zh-CN" altLang="en-US" dirty="0"/>
          </a:p>
        </p:txBody>
      </p:sp>
      <p:pic>
        <p:nvPicPr>
          <p:cNvPr id="15" name="Picture 14">
            <a:extLst>
              <a:ext uri="{FF2B5EF4-FFF2-40B4-BE49-F238E27FC236}">
                <a16:creationId xmlns:a16="http://schemas.microsoft.com/office/drawing/2014/main" id="{4786D394-E2C6-4405-85AD-373FC2E130DC}"/>
              </a:ext>
            </a:extLst>
          </p:cNvPr>
          <p:cNvPicPr>
            <a:picLocks noChangeAspect="1"/>
          </p:cNvPicPr>
          <p:nvPr/>
        </p:nvPicPr>
        <p:blipFill>
          <a:blip r:embed="rId3"/>
          <a:stretch>
            <a:fillRect/>
          </a:stretch>
        </p:blipFill>
        <p:spPr>
          <a:xfrm>
            <a:off x="194512" y="1308100"/>
            <a:ext cx="7391400" cy="4241800"/>
          </a:xfrm>
          <a:prstGeom prst="rect">
            <a:avLst/>
          </a:prstGeom>
        </p:spPr>
      </p:pic>
      <p:pic>
        <p:nvPicPr>
          <p:cNvPr id="16" name="Google Shape;713;p64" title="V6.png">
            <a:extLst>
              <a:ext uri="{FF2B5EF4-FFF2-40B4-BE49-F238E27FC236}">
                <a16:creationId xmlns:a16="http://schemas.microsoft.com/office/drawing/2014/main" id="{0F838B40-CFEC-9970-35BD-873EF62A3CF8}"/>
              </a:ext>
            </a:extLst>
          </p:cNvPr>
          <p:cNvPicPr preferRelativeResize="0"/>
          <p:nvPr/>
        </p:nvPicPr>
        <p:blipFill rotWithShape="1">
          <a:blip r:embed="rId4">
            <a:alphaModFix/>
          </a:blip>
          <a:srcRect/>
          <a:stretch/>
        </p:blipFill>
        <p:spPr>
          <a:xfrm>
            <a:off x="8084208" y="1119298"/>
            <a:ext cx="3495146" cy="2402900"/>
          </a:xfrm>
          <a:prstGeom prst="rect">
            <a:avLst/>
          </a:prstGeom>
          <a:noFill/>
          <a:ln>
            <a:noFill/>
          </a:ln>
        </p:spPr>
      </p:pic>
      <p:pic>
        <p:nvPicPr>
          <p:cNvPr id="17" name="Google Shape;725;p65" title="V7.png">
            <a:extLst>
              <a:ext uri="{FF2B5EF4-FFF2-40B4-BE49-F238E27FC236}">
                <a16:creationId xmlns:a16="http://schemas.microsoft.com/office/drawing/2014/main" id="{5B4103A2-E775-6E20-CE08-EC42A56D824C}"/>
              </a:ext>
            </a:extLst>
          </p:cNvPr>
          <p:cNvPicPr preferRelativeResize="0"/>
          <p:nvPr/>
        </p:nvPicPr>
        <p:blipFill rotWithShape="1">
          <a:blip r:embed="rId5">
            <a:alphaModFix/>
          </a:blip>
          <a:srcRect/>
          <a:stretch/>
        </p:blipFill>
        <p:spPr>
          <a:xfrm>
            <a:off x="8036815" y="3751068"/>
            <a:ext cx="3589932" cy="2204108"/>
          </a:xfrm>
          <a:prstGeom prst="rect">
            <a:avLst/>
          </a:prstGeom>
          <a:noFill/>
          <a:ln>
            <a:noFill/>
          </a:ln>
        </p:spPr>
      </p:pic>
      <p:sp>
        <p:nvSpPr>
          <p:cNvPr id="18" name="Google Shape;727;p65">
            <a:extLst>
              <a:ext uri="{FF2B5EF4-FFF2-40B4-BE49-F238E27FC236}">
                <a16:creationId xmlns:a16="http://schemas.microsoft.com/office/drawing/2014/main" id="{1A1B9F89-D8C2-1C97-0F7F-61D05FB4DB88}"/>
              </a:ext>
            </a:extLst>
          </p:cNvPr>
          <p:cNvSpPr txBox="1"/>
          <p:nvPr/>
        </p:nvSpPr>
        <p:spPr>
          <a:xfrm>
            <a:off x="7730876" y="3516492"/>
            <a:ext cx="1097400" cy="4854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Frozen-spin Electrodes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19" name="Google Shape;730;p65">
            <a:extLst>
              <a:ext uri="{FF2B5EF4-FFF2-40B4-BE49-F238E27FC236}">
                <a16:creationId xmlns:a16="http://schemas.microsoft.com/office/drawing/2014/main" id="{F16CF973-6DAE-2214-9CA8-D4037282799C}"/>
              </a:ext>
            </a:extLst>
          </p:cNvPr>
          <p:cNvSpPr txBox="1"/>
          <p:nvPr/>
        </p:nvSpPr>
        <p:spPr>
          <a:xfrm>
            <a:off x="10886804" y="5704352"/>
            <a:ext cx="1385100" cy="4854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err="1">
                <a:latin typeface="Times New Roman" panose="02020603050405020304" pitchFamily="18" charset="0"/>
                <a:cs typeface="Times New Roman" panose="02020603050405020304" pitchFamily="18" charset="0"/>
              </a:rPr>
              <a:t>CHeT</a:t>
            </a:r>
            <a:r>
              <a:rPr lang="en" sz="1500" dirty="0">
                <a:latin typeface="Times New Roman" panose="02020603050405020304" pitchFamily="18" charset="0"/>
                <a:cs typeface="Times New Roman" panose="02020603050405020304" pitchFamily="18" charset="0"/>
              </a:rPr>
              <a:t> (tracker) inner cylinders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20" name="Google Shape;715;p64">
            <a:extLst>
              <a:ext uri="{FF2B5EF4-FFF2-40B4-BE49-F238E27FC236}">
                <a16:creationId xmlns:a16="http://schemas.microsoft.com/office/drawing/2014/main" id="{F05F082D-B008-FCAC-F263-D0859A1C9367}"/>
              </a:ext>
            </a:extLst>
          </p:cNvPr>
          <p:cNvSpPr txBox="1"/>
          <p:nvPr/>
        </p:nvSpPr>
        <p:spPr>
          <a:xfrm>
            <a:off x="8428381" y="3116440"/>
            <a:ext cx="1403400" cy="2652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a:latin typeface="Times New Roman" panose="02020603050405020304" pitchFamily="18" charset="0"/>
                <a:cs typeface="Times New Roman" panose="02020603050405020304" pitchFamily="18" charset="0"/>
              </a:rPr>
              <a:t>Kicker-coils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21" name="Google Shape;717;p64">
            <a:extLst>
              <a:ext uri="{FF2B5EF4-FFF2-40B4-BE49-F238E27FC236}">
                <a16:creationId xmlns:a16="http://schemas.microsoft.com/office/drawing/2014/main" id="{1BA1C029-EAED-BF5A-A5B4-83E527FFD7D3}"/>
              </a:ext>
            </a:extLst>
          </p:cNvPr>
          <p:cNvSpPr txBox="1"/>
          <p:nvPr/>
        </p:nvSpPr>
        <p:spPr>
          <a:xfrm>
            <a:off x="9831781" y="986698"/>
            <a:ext cx="1403400" cy="4854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err="1">
                <a:latin typeface="Times New Roman" panose="02020603050405020304" pitchFamily="18" charset="0"/>
                <a:cs typeface="Times New Roman" panose="02020603050405020304" pitchFamily="18" charset="0"/>
              </a:rPr>
              <a:t>CHeT</a:t>
            </a:r>
            <a:r>
              <a:rPr lang="en" sz="1500" dirty="0">
                <a:latin typeface="Times New Roman" panose="02020603050405020304" pitchFamily="18" charset="0"/>
                <a:cs typeface="Times New Roman" panose="02020603050405020304" pitchFamily="18" charset="0"/>
              </a:rPr>
              <a:t> (tracker) petals</a:t>
            </a:r>
            <a:endParaRPr sz="1500" dirty="0">
              <a:solidFill>
                <a:srgbClr val="000000"/>
              </a:solidFill>
              <a:latin typeface="Times New Roman" panose="02020603050405020304" pitchFamily="18" charset="0"/>
              <a:cs typeface="Times New Roman" panose="02020603050405020304" pitchFamily="18" charset="0"/>
            </a:endParaRPr>
          </a:p>
        </p:txBody>
      </p:sp>
      <p:sp>
        <p:nvSpPr>
          <p:cNvPr id="22" name="Google Shape;719;p64">
            <a:extLst>
              <a:ext uri="{FF2B5EF4-FFF2-40B4-BE49-F238E27FC236}">
                <a16:creationId xmlns:a16="http://schemas.microsoft.com/office/drawing/2014/main" id="{513B4520-301C-3827-93F7-FDDC194751E5}"/>
              </a:ext>
            </a:extLst>
          </p:cNvPr>
          <p:cNvSpPr txBox="1"/>
          <p:nvPr/>
        </p:nvSpPr>
        <p:spPr>
          <a:xfrm>
            <a:off x="10832186" y="3296400"/>
            <a:ext cx="1403400" cy="485400"/>
          </a:xfrm>
          <a:prstGeom prst="rect">
            <a:avLst/>
          </a:prstGeom>
          <a:noFill/>
          <a:ln>
            <a:noFill/>
          </a:ln>
        </p:spPr>
        <p:txBody>
          <a:bodyPr spcFirstLastPara="1" wrap="square" lIns="0" tIns="0" rIns="0" bIns="0" anchor="t" anchorCtr="0">
            <a:noAutofit/>
          </a:bodyPr>
          <a:lstStyle/>
          <a:p>
            <a:pPr marL="0" lvl="0" indent="0" algn="l" rtl="0">
              <a:spcBef>
                <a:spcPts val="500"/>
              </a:spcBef>
              <a:spcAft>
                <a:spcPts val="0"/>
              </a:spcAft>
              <a:buNone/>
            </a:pPr>
            <a:r>
              <a:rPr lang="en" sz="1500" dirty="0" err="1">
                <a:latin typeface="Times New Roman" panose="02020603050405020304" pitchFamily="18" charset="0"/>
                <a:cs typeface="Times New Roman" panose="02020603050405020304" pitchFamily="18" charset="0"/>
              </a:rPr>
              <a:t>CHeT</a:t>
            </a:r>
            <a:r>
              <a:rPr lang="en" sz="1500" dirty="0">
                <a:latin typeface="Times New Roman" panose="02020603050405020304" pitchFamily="18" charset="0"/>
                <a:cs typeface="Times New Roman" panose="02020603050405020304" pitchFamily="18" charset="0"/>
              </a:rPr>
              <a:t> (tracker) outer cylinders</a:t>
            </a:r>
            <a:endParaRPr sz="1500" dirty="0">
              <a:solidFill>
                <a:srgbClr val="000000"/>
              </a:solidFill>
              <a:latin typeface="Times New Roman" panose="02020603050405020304" pitchFamily="18" charset="0"/>
              <a:cs typeface="Times New Roman" panose="02020603050405020304" pitchFamily="18" charset="0"/>
            </a:endParaRPr>
          </a:p>
        </p:txBody>
      </p:sp>
      <p:cxnSp>
        <p:nvCxnSpPr>
          <p:cNvPr id="23" name="Google Shape;718;p64">
            <a:extLst>
              <a:ext uri="{FF2B5EF4-FFF2-40B4-BE49-F238E27FC236}">
                <a16:creationId xmlns:a16="http://schemas.microsoft.com/office/drawing/2014/main" id="{02832A7C-8A00-C038-21ED-C2B7D760C570}"/>
              </a:ext>
            </a:extLst>
          </p:cNvPr>
          <p:cNvCxnSpPr>
            <a:cxnSpLocks/>
          </p:cNvCxnSpPr>
          <p:nvPr/>
        </p:nvCxnSpPr>
        <p:spPr>
          <a:xfrm flipH="1">
            <a:off x="10253472" y="1325399"/>
            <a:ext cx="280009" cy="479017"/>
          </a:xfrm>
          <a:prstGeom prst="straightConnector1">
            <a:avLst/>
          </a:prstGeom>
          <a:noFill/>
          <a:ln w="28575" cap="flat" cmpd="sng">
            <a:solidFill>
              <a:schemeClr val="dk1"/>
            </a:solidFill>
            <a:prstDash val="solid"/>
            <a:round/>
            <a:headEnd type="none" w="med" len="med"/>
            <a:tailEnd type="stealth" w="med" len="med"/>
          </a:ln>
        </p:spPr>
      </p:cxnSp>
      <p:cxnSp>
        <p:nvCxnSpPr>
          <p:cNvPr id="25" name="Google Shape;718;p64">
            <a:extLst>
              <a:ext uri="{FF2B5EF4-FFF2-40B4-BE49-F238E27FC236}">
                <a16:creationId xmlns:a16="http://schemas.microsoft.com/office/drawing/2014/main" id="{9B1A37D4-0EEC-AB00-08C3-CABB8AA5B3E2}"/>
              </a:ext>
            </a:extLst>
          </p:cNvPr>
          <p:cNvCxnSpPr>
            <a:cxnSpLocks/>
          </p:cNvCxnSpPr>
          <p:nvPr/>
        </p:nvCxnSpPr>
        <p:spPr>
          <a:xfrm flipH="1" flipV="1">
            <a:off x="10533481" y="2423798"/>
            <a:ext cx="701700" cy="872602"/>
          </a:xfrm>
          <a:prstGeom prst="straightConnector1">
            <a:avLst/>
          </a:prstGeom>
          <a:noFill/>
          <a:ln w="28575" cap="flat" cmpd="sng">
            <a:solidFill>
              <a:schemeClr val="dk1"/>
            </a:solidFill>
            <a:prstDash val="solid"/>
            <a:round/>
            <a:headEnd type="none" w="med" len="med"/>
            <a:tailEnd type="stealth" w="med" len="med"/>
          </a:ln>
        </p:spPr>
      </p:cxnSp>
      <p:cxnSp>
        <p:nvCxnSpPr>
          <p:cNvPr id="29" name="Google Shape;718;p64">
            <a:extLst>
              <a:ext uri="{FF2B5EF4-FFF2-40B4-BE49-F238E27FC236}">
                <a16:creationId xmlns:a16="http://schemas.microsoft.com/office/drawing/2014/main" id="{2FF3D806-D3BC-5A57-5838-D8C68C4B0F28}"/>
              </a:ext>
            </a:extLst>
          </p:cNvPr>
          <p:cNvCxnSpPr>
            <a:cxnSpLocks/>
          </p:cNvCxnSpPr>
          <p:nvPr/>
        </p:nvCxnSpPr>
        <p:spPr>
          <a:xfrm flipV="1">
            <a:off x="8808642" y="2423798"/>
            <a:ext cx="372034" cy="773681"/>
          </a:xfrm>
          <a:prstGeom prst="straightConnector1">
            <a:avLst/>
          </a:prstGeom>
          <a:noFill/>
          <a:ln w="28575" cap="flat" cmpd="sng">
            <a:solidFill>
              <a:schemeClr val="dk1"/>
            </a:solidFill>
            <a:prstDash val="solid"/>
            <a:round/>
            <a:headEnd type="none" w="med" len="med"/>
            <a:tailEnd type="stealth" w="med" len="med"/>
          </a:ln>
        </p:spPr>
      </p:cxnSp>
      <p:cxnSp>
        <p:nvCxnSpPr>
          <p:cNvPr id="31" name="Google Shape;718;p64">
            <a:extLst>
              <a:ext uri="{FF2B5EF4-FFF2-40B4-BE49-F238E27FC236}">
                <a16:creationId xmlns:a16="http://schemas.microsoft.com/office/drawing/2014/main" id="{95D7EA83-E95F-1983-F6BE-FE005E975D18}"/>
              </a:ext>
            </a:extLst>
          </p:cNvPr>
          <p:cNvCxnSpPr>
            <a:cxnSpLocks/>
          </p:cNvCxnSpPr>
          <p:nvPr/>
        </p:nvCxnSpPr>
        <p:spPr>
          <a:xfrm>
            <a:off x="8279576" y="4115189"/>
            <a:ext cx="148805" cy="273931"/>
          </a:xfrm>
          <a:prstGeom prst="straightConnector1">
            <a:avLst/>
          </a:prstGeom>
          <a:noFill/>
          <a:ln w="28575" cap="flat" cmpd="sng">
            <a:solidFill>
              <a:schemeClr val="dk1"/>
            </a:solidFill>
            <a:prstDash val="solid"/>
            <a:round/>
            <a:headEnd type="none" w="med" len="med"/>
            <a:tailEnd type="stealth" w="med" len="med"/>
          </a:ln>
        </p:spPr>
      </p:cxnSp>
      <p:cxnSp>
        <p:nvCxnSpPr>
          <p:cNvPr id="33" name="Google Shape;718;p64">
            <a:extLst>
              <a:ext uri="{FF2B5EF4-FFF2-40B4-BE49-F238E27FC236}">
                <a16:creationId xmlns:a16="http://schemas.microsoft.com/office/drawing/2014/main" id="{B0679626-C956-5346-7052-3C77B73A5769}"/>
              </a:ext>
            </a:extLst>
          </p:cNvPr>
          <p:cNvCxnSpPr>
            <a:cxnSpLocks/>
          </p:cNvCxnSpPr>
          <p:nvPr/>
        </p:nvCxnSpPr>
        <p:spPr>
          <a:xfrm flipH="1" flipV="1">
            <a:off x="11189713" y="5092303"/>
            <a:ext cx="344173" cy="577299"/>
          </a:xfrm>
          <a:prstGeom prst="straightConnector1">
            <a:avLst/>
          </a:prstGeom>
          <a:noFill/>
          <a:ln w="28575" cap="flat" cmpd="sng">
            <a:solidFill>
              <a:schemeClr val="dk1"/>
            </a:solidFill>
            <a:prstDash val="solid"/>
            <a:round/>
            <a:headEnd type="none" w="med" len="med"/>
            <a:tailEnd type="stealth" w="med" len="med"/>
          </a:ln>
        </p:spPr>
      </p:cxnSp>
      <p:pic>
        <p:nvPicPr>
          <p:cNvPr id="2" name="Picture 1" descr="A copper band with small metal parts&#10;&#10;Description automatically generated with medium confidence">
            <a:extLst>
              <a:ext uri="{FF2B5EF4-FFF2-40B4-BE49-F238E27FC236}">
                <a16:creationId xmlns:a16="http://schemas.microsoft.com/office/drawing/2014/main" id="{C1E750EC-78DB-7566-8B65-61704530130A}"/>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646" y="986698"/>
            <a:ext cx="1272952" cy="1153978"/>
          </a:xfrm>
          <a:prstGeom prst="rect">
            <a:avLst/>
          </a:prstGeom>
          <a:ln>
            <a:noFill/>
          </a:ln>
          <a:effectLst>
            <a:outerShdw blurRad="292100" dist="139700" dir="2700000" algn="tl" rotWithShape="0">
              <a:srgbClr val="333333">
                <a:alpha val="65000"/>
              </a:srgbClr>
            </a:outerShdw>
          </a:effectLst>
        </p:spPr>
      </p:pic>
      <p:pic>
        <p:nvPicPr>
          <p:cNvPr id="3" name="Picture 2">
            <a:extLst>
              <a:ext uri="{FF2B5EF4-FFF2-40B4-BE49-F238E27FC236}">
                <a16:creationId xmlns:a16="http://schemas.microsoft.com/office/drawing/2014/main" id="{651ECDC5-16C1-FA3E-DA31-92FBCD740C68}"/>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6200000">
            <a:off x="4996644" y="421816"/>
            <a:ext cx="813225" cy="1807166"/>
          </a:xfrm>
          <a:prstGeom prst="rect">
            <a:avLst/>
          </a:prstGeom>
        </p:spPr>
      </p:pic>
      <p:pic>
        <p:nvPicPr>
          <p:cNvPr id="5" name="object 4">
            <a:extLst>
              <a:ext uri="{FF2B5EF4-FFF2-40B4-BE49-F238E27FC236}">
                <a16:creationId xmlns:a16="http://schemas.microsoft.com/office/drawing/2014/main" id="{8128BE8C-3F75-DD87-669A-0DB6E138E4EC}"/>
              </a:ext>
            </a:extLst>
          </p:cNvPr>
          <p:cNvPicPr/>
          <p:nvPr/>
        </p:nvPicPr>
        <p:blipFill>
          <a:blip r:embed="rId8" cstate="print">
            <a:extLst>
              <a:ext uri="{28A0092B-C50C-407E-A947-70E740481C1C}">
                <a14:useLocalDpi xmlns:a14="http://schemas.microsoft.com/office/drawing/2010/main"/>
              </a:ext>
            </a:extLst>
          </a:blip>
          <a:stretch>
            <a:fillRect/>
          </a:stretch>
        </p:blipFill>
        <p:spPr>
          <a:xfrm>
            <a:off x="2796762" y="741111"/>
            <a:ext cx="1385100" cy="1347410"/>
          </a:xfrm>
          <a:prstGeom prst="rect">
            <a:avLst/>
          </a:prstGeom>
        </p:spPr>
      </p:pic>
      <p:cxnSp>
        <p:nvCxnSpPr>
          <p:cNvPr id="6" name="Google Shape;718;p64">
            <a:extLst>
              <a:ext uri="{FF2B5EF4-FFF2-40B4-BE49-F238E27FC236}">
                <a16:creationId xmlns:a16="http://schemas.microsoft.com/office/drawing/2014/main" id="{87FB4C83-7D80-5C55-4C00-6DDCA80F36A6}"/>
              </a:ext>
            </a:extLst>
          </p:cNvPr>
          <p:cNvCxnSpPr>
            <a:cxnSpLocks/>
          </p:cNvCxnSpPr>
          <p:nvPr/>
        </p:nvCxnSpPr>
        <p:spPr>
          <a:xfrm>
            <a:off x="5011376" y="1804416"/>
            <a:ext cx="903584" cy="1055683"/>
          </a:xfrm>
          <a:prstGeom prst="straightConnector1">
            <a:avLst/>
          </a:prstGeom>
          <a:noFill/>
          <a:ln w="28575" cap="flat" cmpd="sng">
            <a:solidFill>
              <a:schemeClr val="dk1"/>
            </a:solidFill>
            <a:prstDash val="solid"/>
            <a:round/>
            <a:headEnd type="none" w="med" len="med"/>
            <a:tailEnd type="stealth" w="med" len="med"/>
          </a:ln>
        </p:spPr>
      </p:cxnSp>
      <p:cxnSp>
        <p:nvCxnSpPr>
          <p:cNvPr id="10" name="Google Shape;718;p64">
            <a:extLst>
              <a:ext uri="{FF2B5EF4-FFF2-40B4-BE49-F238E27FC236}">
                <a16:creationId xmlns:a16="http://schemas.microsoft.com/office/drawing/2014/main" id="{73A96858-2A21-CB82-9C4C-1C34F793DBC7}"/>
              </a:ext>
            </a:extLst>
          </p:cNvPr>
          <p:cNvCxnSpPr>
            <a:cxnSpLocks/>
          </p:cNvCxnSpPr>
          <p:nvPr/>
        </p:nvCxnSpPr>
        <p:spPr>
          <a:xfrm>
            <a:off x="1281101" y="2060757"/>
            <a:ext cx="95021" cy="363041"/>
          </a:xfrm>
          <a:prstGeom prst="straightConnector1">
            <a:avLst/>
          </a:prstGeom>
          <a:noFill/>
          <a:ln w="28575" cap="flat" cmpd="sng">
            <a:solidFill>
              <a:schemeClr val="dk1"/>
            </a:solidFill>
            <a:prstDash val="solid"/>
            <a:round/>
            <a:headEnd type="none" w="med" len="med"/>
            <a:tailEnd type="stealth" w="med" len="med"/>
          </a:ln>
        </p:spPr>
      </p:cxnSp>
      <p:cxnSp>
        <p:nvCxnSpPr>
          <p:cNvPr id="12" name="Google Shape;718;p64">
            <a:extLst>
              <a:ext uri="{FF2B5EF4-FFF2-40B4-BE49-F238E27FC236}">
                <a16:creationId xmlns:a16="http://schemas.microsoft.com/office/drawing/2014/main" id="{DF9ED521-CE4A-002A-A99A-8656976F0283}"/>
              </a:ext>
            </a:extLst>
          </p:cNvPr>
          <p:cNvCxnSpPr>
            <a:cxnSpLocks/>
          </p:cNvCxnSpPr>
          <p:nvPr/>
        </p:nvCxnSpPr>
        <p:spPr>
          <a:xfrm flipH="1">
            <a:off x="3136757" y="2140676"/>
            <a:ext cx="753455" cy="975764"/>
          </a:xfrm>
          <a:prstGeom prst="straightConnector1">
            <a:avLst/>
          </a:prstGeom>
          <a:noFill/>
          <a:ln w="28575" cap="flat" cmpd="sng">
            <a:solidFill>
              <a:schemeClr val="dk1"/>
            </a:solidFill>
            <a:prstDash val="solid"/>
            <a:round/>
            <a:headEnd type="none" w="med" len="med"/>
            <a:tailEnd type="stealth" w="med" len="med"/>
          </a:ln>
        </p:spPr>
      </p:cxnSp>
      <p:pic>
        <p:nvPicPr>
          <p:cNvPr id="14" name="Picture 13">
            <a:extLst>
              <a:ext uri="{FF2B5EF4-FFF2-40B4-BE49-F238E27FC236}">
                <a16:creationId xmlns:a16="http://schemas.microsoft.com/office/drawing/2014/main" id="{05812484-4856-F2CF-22B1-8AFE1C988182}"/>
              </a:ext>
            </a:extLst>
          </p:cNvPr>
          <p:cNvPicPr>
            <a:picLocks noChangeAspect="1"/>
          </p:cNvPicPr>
          <p:nvPr/>
        </p:nvPicPr>
        <p:blipFill>
          <a:blip r:embed="rId9"/>
          <a:stretch>
            <a:fillRect/>
          </a:stretch>
        </p:blipFill>
        <p:spPr>
          <a:xfrm>
            <a:off x="376873" y="5097705"/>
            <a:ext cx="1385100" cy="1217209"/>
          </a:xfrm>
          <a:prstGeom prst="rect">
            <a:avLst/>
          </a:prstGeom>
        </p:spPr>
      </p:pic>
    </p:spTree>
    <p:extLst>
      <p:ext uri="{BB962C8B-B14F-4D97-AF65-F5344CB8AC3E}">
        <p14:creationId xmlns:p14="http://schemas.microsoft.com/office/powerpoint/2010/main" val="2224246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ppt_x"/>
                                          </p:val>
                                        </p:tav>
                                        <p:tav tm="100000">
                                          <p:val>
                                            <p:strVal val="#ppt_x"/>
                                          </p:val>
                                        </p:tav>
                                      </p:tavLst>
                                    </p:anim>
                                    <p:anim calcmode="lin" valueType="num">
                                      <p:cBhvr additive="base">
                                        <p:cTn id="36" dur="500" fill="hold"/>
                                        <p:tgtEl>
                                          <p:spTgt spid="1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ppt_x"/>
                                          </p:val>
                                        </p:tav>
                                        <p:tav tm="100000">
                                          <p:val>
                                            <p:strVal val="#ppt_x"/>
                                          </p:val>
                                        </p:tav>
                                      </p:tavLst>
                                    </p:anim>
                                    <p:anim calcmode="lin" valueType="num">
                                      <p:cBhvr additive="base">
                                        <p:cTn id="44" dur="500" fill="hold"/>
                                        <p:tgtEl>
                                          <p:spTgt spid="2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ppt_x"/>
                                          </p:val>
                                        </p:tav>
                                        <p:tav tm="100000">
                                          <p:val>
                                            <p:strVal val="#ppt_x"/>
                                          </p:val>
                                        </p:tav>
                                      </p:tavLst>
                                    </p:anim>
                                    <p:anim calcmode="lin" valueType="num">
                                      <p:cBhvr additive="base">
                                        <p:cTn id="52" dur="500" fill="hold"/>
                                        <p:tgtEl>
                                          <p:spTgt spid="2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9"/>
                                        </p:tgtEl>
                                        <p:attrNameLst>
                                          <p:attrName>style.visibility</p:attrName>
                                        </p:attrNameLst>
                                      </p:cBhvr>
                                      <p:to>
                                        <p:strVal val="visible"/>
                                      </p:to>
                                    </p:set>
                                    <p:anim calcmode="lin" valueType="num">
                                      <p:cBhvr additive="base">
                                        <p:cTn id="55" dur="500" fill="hold"/>
                                        <p:tgtEl>
                                          <p:spTgt spid="29"/>
                                        </p:tgtEl>
                                        <p:attrNameLst>
                                          <p:attrName>ppt_x</p:attrName>
                                        </p:attrNameLst>
                                      </p:cBhvr>
                                      <p:tavLst>
                                        <p:tav tm="0">
                                          <p:val>
                                            <p:strVal val="#ppt_x"/>
                                          </p:val>
                                        </p:tav>
                                        <p:tav tm="100000">
                                          <p:val>
                                            <p:strVal val="#ppt_x"/>
                                          </p:val>
                                        </p:tav>
                                      </p:tavLst>
                                    </p:anim>
                                    <p:anim calcmode="lin" valueType="num">
                                      <p:cBhvr additive="base">
                                        <p:cTn id="56" dur="500" fill="hold"/>
                                        <p:tgtEl>
                                          <p:spTgt spid="2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500" fill="hold"/>
                                        <p:tgtEl>
                                          <p:spTgt spid="31"/>
                                        </p:tgtEl>
                                        <p:attrNameLst>
                                          <p:attrName>ppt_x</p:attrName>
                                        </p:attrNameLst>
                                      </p:cBhvr>
                                      <p:tavLst>
                                        <p:tav tm="0">
                                          <p:val>
                                            <p:strVal val="#ppt_x"/>
                                          </p:val>
                                        </p:tav>
                                        <p:tav tm="100000">
                                          <p:val>
                                            <p:strVal val="#ppt_x"/>
                                          </p:val>
                                        </p:tav>
                                      </p:tavLst>
                                    </p:anim>
                                    <p:anim calcmode="lin" valueType="num">
                                      <p:cBhvr additive="base">
                                        <p:cTn id="60" dur="500" fill="hold"/>
                                        <p:tgtEl>
                                          <p:spTgt spid="31"/>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ppt_x"/>
                                          </p:val>
                                        </p:tav>
                                        <p:tav tm="100000">
                                          <p:val>
                                            <p:strVal val="#ppt_x"/>
                                          </p:val>
                                        </p:tav>
                                      </p:tavLst>
                                    </p:anim>
                                    <p:anim calcmode="lin" valueType="num">
                                      <p:cBhvr additive="base">
                                        <p:cTn id="64" dur="500" fill="hold"/>
                                        <p:tgtEl>
                                          <p:spTgt spid="3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500" fill="hold"/>
                                        <p:tgtEl>
                                          <p:spTgt spid="18"/>
                                        </p:tgtEl>
                                        <p:attrNameLst>
                                          <p:attrName>ppt_x</p:attrName>
                                        </p:attrNameLst>
                                      </p:cBhvr>
                                      <p:tavLst>
                                        <p:tav tm="0">
                                          <p:val>
                                            <p:strVal val="#ppt_x"/>
                                          </p:val>
                                        </p:tav>
                                        <p:tav tm="100000">
                                          <p:val>
                                            <p:strVal val="#ppt_x"/>
                                          </p:val>
                                        </p:tav>
                                      </p:tavLst>
                                    </p:anim>
                                    <p:anim calcmode="lin" valueType="num">
                                      <p:cBhvr additive="base">
                                        <p:cTn id="68" dur="500" fill="hold"/>
                                        <p:tgtEl>
                                          <p:spTgt spid="1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500" fill="hold"/>
                                        <p:tgtEl>
                                          <p:spTgt spid="19"/>
                                        </p:tgtEl>
                                        <p:attrNameLst>
                                          <p:attrName>ppt_x</p:attrName>
                                        </p:attrNameLst>
                                      </p:cBhvr>
                                      <p:tavLst>
                                        <p:tav tm="0">
                                          <p:val>
                                            <p:strVal val="#ppt_x"/>
                                          </p:val>
                                        </p:tav>
                                        <p:tav tm="100000">
                                          <p:val>
                                            <p:strVal val="#ppt_x"/>
                                          </p:val>
                                        </p:tav>
                                      </p:tavLst>
                                    </p:anim>
                                    <p:anim calcmode="lin" valueType="num">
                                      <p:cBhvr additive="base">
                                        <p:cTn id="7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无&quot;,&quot;HeaderHeight&quot;:6.0,&quot;FooterHeight&quot;:0.0,&quot;SideMargin&quot;:4.5,&quot;TopMargin&quot;:2.0,&quot;BottomMargin&quot;:4.0,&quot;IntervalMargin&quot;:5.0,&quot;SettingType&quot;:&quot;System&quot;}"/>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9130</TotalTime>
  <Words>1095</Words>
  <Application>Microsoft Macintosh PowerPoint</Application>
  <PresentationFormat>Widescreen</PresentationFormat>
  <Paragraphs>186</Paragraphs>
  <Slides>24</Slides>
  <Notes>19</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24</vt:i4>
      </vt:variant>
    </vt:vector>
  </HeadingPairs>
  <TitlesOfParts>
    <vt:vector size="35" baseType="lpstr">
      <vt:lpstr>Humanst521 BT</vt:lpstr>
      <vt:lpstr>Humanst521 Lt BT</vt:lpstr>
      <vt:lpstr>微软雅黑</vt:lpstr>
      <vt:lpstr>微软雅黑 Light</vt:lpstr>
      <vt:lpstr>Arial</vt:lpstr>
      <vt:lpstr>Calibri</vt:lpstr>
      <vt:lpstr>Cambria Math</vt:lpstr>
      <vt:lpstr>Courier New</vt:lpstr>
      <vt:lpstr>Times</vt:lpstr>
      <vt:lpstr>Times New Roman</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成</dc:creator>
  <cp:lastModifiedBy>天齐 胡</cp:lastModifiedBy>
  <cp:revision>111</cp:revision>
  <dcterms:created xsi:type="dcterms:W3CDTF">2021-06-27T12:18:57Z</dcterms:created>
  <dcterms:modified xsi:type="dcterms:W3CDTF">2025-06-10T07:29:24Z</dcterms:modified>
</cp:coreProperties>
</file>