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327" r:id="rId3"/>
    <p:sldId id="336" r:id="rId4"/>
    <p:sldId id="337" r:id="rId5"/>
    <p:sldId id="331" r:id="rId6"/>
    <p:sldId id="325" r:id="rId7"/>
    <p:sldId id="338" r:id="rId8"/>
    <p:sldId id="328" r:id="rId9"/>
    <p:sldId id="339" r:id="rId10"/>
    <p:sldId id="332" r:id="rId11"/>
    <p:sldId id="333" r:id="rId12"/>
    <p:sldId id="334" r:id="rId13"/>
    <p:sldId id="340" r:id="rId14"/>
    <p:sldId id="323" r:id="rId15"/>
    <p:sldId id="345" r:id="rId16"/>
    <p:sldId id="335" r:id="rId17"/>
    <p:sldId id="346" r:id="rId18"/>
    <p:sldId id="347" r:id="rId19"/>
    <p:sldId id="305" r:id="rId20"/>
    <p:sldId id="344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6F55"/>
    <a:srgbClr val="140143"/>
    <a:srgbClr val="FFB0B0"/>
    <a:srgbClr val="4401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3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48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肉孜 阿里木" userId="cc17535b1fcb6673" providerId="LiveId" clId="{E05F6A69-6C41-48D0-B85E-90CE2A929DC3}"/>
    <pc:docChg chg="undo redo custSel addSld delSld modSld sldOrd">
      <pc:chgData name="肉孜 阿里木" userId="cc17535b1fcb6673" providerId="LiveId" clId="{E05F6A69-6C41-48D0-B85E-90CE2A929DC3}" dt="2024-08-02T14:31:25.095" v="6316" actId="47"/>
      <pc:docMkLst>
        <pc:docMk/>
      </pc:docMkLst>
      <pc:sldChg chg="del">
        <pc:chgData name="肉孜 阿里木" userId="cc17535b1fcb6673" providerId="LiveId" clId="{E05F6A69-6C41-48D0-B85E-90CE2A929DC3}" dt="2024-08-02T12:36:00.689" v="3140" actId="47"/>
        <pc:sldMkLst>
          <pc:docMk/>
          <pc:sldMk cId="2030091812" sldId="260"/>
        </pc:sldMkLst>
      </pc:sldChg>
      <pc:sldChg chg="delSp modSp del mod">
        <pc:chgData name="肉孜 阿里木" userId="cc17535b1fcb6673" providerId="LiveId" clId="{E05F6A69-6C41-48D0-B85E-90CE2A929DC3}" dt="2024-08-02T07:37:59.279" v="65" actId="47"/>
        <pc:sldMkLst>
          <pc:docMk/>
          <pc:sldMk cId="1373840567" sldId="267"/>
        </pc:sldMkLst>
        <pc:spChg chg="del">
          <ac:chgData name="肉孜 阿里木" userId="cc17535b1fcb6673" providerId="LiveId" clId="{E05F6A69-6C41-48D0-B85E-90CE2A929DC3}" dt="2024-08-02T07:36:40.852" v="62" actId="478"/>
          <ac:spMkLst>
            <pc:docMk/>
            <pc:sldMk cId="1373840567" sldId="267"/>
            <ac:spMk id="4" creationId="{FE72CE0A-22E8-42C3-87DA-A28D4E37957B}"/>
          </ac:spMkLst>
        </pc:spChg>
        <pc:spChg chg="mod">
          <ac:chgData name="肉孜 阿里木" userId="cc17535b1fcb6673" providerId="LiveId" clId="{E05F6A69-6C41-48D0-B85E-90CE2A929DC3}" dt="2024-08-02T07:36:45.482" v="64" actId="1076"/>
          <ac:spMkLst>
            <pc:docMk/>
            <pc:sldMk cId="1373840567" sldId="267"/>
            <ac:spMk id="15" creationId="{840301C8-6D84-425A-88BF-F3BE0C00C35D}"/>
          </ac:spMkLst>
        </pc:spChg>
        <pc:picChg chg="mod">
          <ac:chgData name="肉孜 阿里木" userId="cc17535b1fcb6673" providerId="LiveId" clId="{E05F6A69-6C41-48D0-B85E-90CE2A929DC3}" dt="2024-08-02T07:36:42.357" v="63" actId="1076"/>
          <ac:picMkLst>
            <pc:docMk/>
            <pc:sldMk cId="1373840567" sldId="267"/>
            <ac:picMk id="17" creationId="{275506A5-7445-42C3-899B-F10017B6BA04}"/>
          </ac:picMkLst>
        </pc:picChg>
      </pc:sldChg>
      <pc:sldChg chg="addSp delSp modSp mod">
        <pc:chgData name="肉孜 阿里木" userId="cc17535b1fcb6673" providerId="LiveId" clId="{E05F6A69-6C41-48D0-B85E-90CE2A929DC3}" dt="2024-08-02T09:20:47.363" v="2394" actId="1076"/>
        <pc:sldMkLst>
          <pc:docMk/>
          <pc:sldMk cId="2324943397" sldId="272"/>
        </pc:sldMkLst>
        <pc:picChg chg="mod">
          <ac:chgData name="肉孜 阿里木" userId="cc17535b1fcb6673" providerId="LiveId" clId="{E05F6A69-6C41-48D0-B85E-90CE2A929DC3}" dt="2024-08-02T09:20:38.242" v="2391" actId="1076"/>
          <ac:picMkLst>
            <pc:docMk/>
            <pc:sldMk cId="2324943397" sldId="272"/>
            <ac:picMk id="9" creationId="{DCDDDC07-7980-45AD-9ED7-DF2E7F136056}"/>
          </ac:picMkLst>
        </pc:picChg>
        <pc:picChg chg="del">
          <ac:chgData name="肉孜 阿里木" userId="cc17535b1fcb6673" providerId="LiveId" clId="{E05F6A69-6C41-48D0-B85E-90CE2A929DC3}" dt="2024-08-02T09:20:30.703" v="2389" actId="478"/>
          <ac:picMkLst>
            <pc:docMk/>
            <pc:sldMk cId="2324943397" sldId="272"/>
            <ac:picMk id="12" creationId="{34AAC11C-8ED5-4C7C-98EE-DCB739140656}"/>
          </ac:picMkLst>
        </pc:picChg>
        <pc:picChg chg="add del mod">
          <ac:chgData name="肉孜 阿里木" userId="cc17535b1fcb6673" providerId="LiveId" clId="{E05F6A69-6C41-48D0-B85E-90CE2A929DC3}" dt="2024-08-02T08:08:12.646" v="71"/>
          <ac:picMkLst>
            <pc:docMk/>
            <pc:sldMk cId="2324943397" sldId="272"/>
            <ac:picMk id="14" creationId="{D60712F3-3743-4078-A171-C4B566107E21}"/>
          </ac:picMkLst>
        </pc:picChg>
        <pc:picChg chg="add mod">
          <ac:chgData name="肉孜 阿里木" userId="cc17535b1fcb6673" providerId="LiveId" clId="{E05F6A69-6C41-48D0-B85E-90CE2A929DC3}" dt="2024-08-02T09:20:47.363" v="2394" actId="1076"/>
          <ac:picMkLst>
            <pc:docMk/>
            <pc:sldMk cId="2324943397" sldId="272"/>
            <ac:picMk id="15" creationId="{E8E07A91-1E0D-4EB6-84D0-7571A3CDE6C3}"/>
          </ac:picMkLst>
        </pc:picChg>
      </pc:sldChg>
      <pc:sldChg chg="addSp delSp modSp mod">
        <pc:chgData name="肉孜 阿里木" userId="cc17535b1fcb6673" providerId="LiveId" clId="{E05F6A69-6C41-48D0-B85E-90CE2A929DC3}" dt="2024-08-02T11:42:23.096" v="2523" actId="14100"/>
        <pc:sldMkLst>
          <pc:docMk/>
          <pc:sldMk cId="3932520809" sldId="276"/>
        </pc:sldMkLst>
        <pc:spChg chg="add del mod">
          <ac:chgData name="肉孜 阿里木" userId="cc17535b1fcb6673" providerId="LiveId" clId="{E05F6A69-6C41-48D0-B85E-90CE2A929DC3}" dt="2024-08-02T08:39:55.657" v="1679" actId="478"/>
          <ac:spMkLst>
            <pc:docMk/>
            <pc:sldMk cId="3932520809" sldId="276"/>
            <ac:spMk id="4" creationId="{46CA7B97-EDD2-47F4-A59E-02CC482BE42F}"/>
          </ac:spMkLst>
        </pc:spChg>
        <pc:spChg chg="del mod">
          <ac:chgData name="肉孜 阿里木" userId="cc17535b1fcb6673" providerId="LiveId" clId="{E05F6A69-6C41-48D0-B85E-90CE2A929DC3}" dt="2024-08-02T08:54:17.655" v="2337" actId="478"/>
          <ac:spMkLst>
            <pc:docMk/>
            <pc:sldMk cId="3932520809" sldId="276"/>
            <ac:spMk id="8" creationId="{3ABC69F5-7E7D-4F8D-855E-64D25A2AFE33}"/>
          </ac:spMkLst>
        </pc:spChg>
        <pc:spChg chg="mod">
          <ac:chgData name="肉孜 阿里木" userId="cc17535b1fcb6673" providerId="LiveId" clId="{E05F6A69-6C41-48D0-B85E-90CE2A929DC3}" dt="2024-08-02T08:37:40.023" v="1643" actId="403"/>
          <ac:spMkLst>
            <pc:docMk/>
            <pc:sldMk cId="3932520809" sldId="276"/>
            <ac:spMk id="11" creationId="{EB29FF42-D623-4F15-92C1-12C345DC9C78}"/>
          </ac:spMkLst>
        </pc:spChg>
        <pc:spChg chg="mod">
          <ac:chgData name="肉孜 阿里木" userId="cc17535b1fcb6673" providerId="LiveId" clId="{E05F6A69-6C41-48D0-B85E-90CE2A929DC3}" dt="2024-08-02T08:52:44.509" v="2326" actId="20577"/>
          <ac:spMkLst>
            <pc:docMk/>
            <pc:sldMk cId="3932520809" sldId="276"/>
            <ac:spMk id="12" creationId="{A08C47B6-49CB-4321-9491-AB2CCFB8DDA4}"/>
          </ac:spMkLst>
        </pc:spChg>
        <pc:spChg chg="add mod">
          <ac:chgData name="肉孜 阿里木" userId="cc17535b1fcb6673" providerId="LiveId" clId="{E05F6A69-6C41-48D0-B85E-90CE2A929DC3}" dt="2024-08-02T08:56:29.883" v="2383" actId="1076"/>
          <ac:spMkLst>
            <pc:docMk/>
            <pc:sldMk cId="3932520809" sldId="276"/>
            <ac:spMk id="19" creationId="{E2823174-4E3F-4E07-BA60-056C610A6138}"/>
          </ac:spMkLst>
        </pc:spChg>
        <pc:spChg chg="add mod">
          <ac:chgData name="肉孜 阿里木" userId="cc17535b1fcb6673" providerId="LiveId" clId="{E05F6A69-6C41-48D0-B85E-90CE2A929DC3}" dt="2024-08-02T08:55:16.948" v="2364" actId="20577"/>
          <ac:spMkLst>
            <pc:docMk/>
            <pc:sldMk cId="3932520809" sldId="276"/>
            <ac:spMk id="21" creationId="{C38EDA5E-2C1E-4314-8328-C7A494A8FC35}"/>
          </ac:spMkLst>
        </pc:spChg>
        <pc:spChg chg="add mod">
          <ac:chgData name="肉孜 阿里木" userId="cc17535b1fcb6673" providerId="LiveId" clId="{E05F6A69-6C41-48D0-B85E-90CE2A929DC3}" dt="2024-08-02T08:53:56.928" v="2333" actId="1076"/>
          <ac:spMkLst>
            <pc:docMk/>
            <pc:sldMk cId="3932520809" sldId="276"/>
            <ac:spMk id="22" creationId="{CF5544E7-E0DD-4A95-A4A6-C68E314445CB}"/>
          </ac:spMkLst>
        </pc:spChg>
        <pc:spChg chg="add mod">
          <ac:chgData name="肉孜 阿里木" userId="cc17535b1fcb6673" providerId="LiveId" clId="{E05F6A69-6C41-48D0-B85E-90CE2A929DC3}" dt="2024-08-02T11:41:38.321" v="2521" actId="20577"/>
          <ac:spMkLst>
            <pc:docMk/>
            <pc:sldMk cId="3932520809" sldId="276"/>
            <ac:spMk id="24" creationId="{CECA0C42-C51A-4ACB-8E47-1DBB7D6F3864}"/>
          </ac:spMkLst>
        </pc:spChg>
        <pc:spChg chg="add mod">
          <ac:chgData name="肉孜 阿里木" userId="cc17535b1fcb6673" providerId="LiveId" clId="{E05F6A69-6C41-48D0-B85E-90CE2A929DC3}" dt="2024-08-02T11:42:16.455" v="2522" actId="14100"/>
          <ac:spMkLst>
            <pc:docMk/>
            <pc:sldMk cId="3932520809" sldId="276"/>
            <ac:spMk id="25" creationId="{3A348F5A-62D7-47DF-94E1-CCE87090A19C}"/>
          </ac:spMkLst>
        </pc:spChg>
        <pc:spChg chg="add mod">
          <ac:chgData name="肉孜 阿里木" userId="cc17535b1fcb6673" providerId="LiveId" clId="{E05F6A69-6C41-48D0-B85E-90CE2A929DC3}" dt="2024-08-02T08:56:27.418" v="2382" actId="14100"/>
          <ac:spMkLst>
            <pc:docMk/>
            <pc:sldMk cId="3932520809" sldId="276"/>
            <ac:spMk id="26" creationId="{86E5F7D0-0EBF-42D3-8C20-DA084387E446}"/>
          </ac:spMkLst>
        </pc:spChg>
        <pc:spChg chg="add del">
          <ac:chgData name="肉孜 阿里木" userId="cc17535b1fcb6673" providerId="LiveId" clId="{E05F6A69-6C41-48D0-B85E-90CE2A929DC3}" dt="2024-08-02T11:41:07.038" v="2496" actId="478"/>
          <ac:spMkLst>
            <pc:docMk/>
            <pc:sldMk cId="3932520809" sldId="276"/>
            <ac:spMk id="29" creationId="{BEDC0CEB-6F16-4EBB-A8C7-579035C1A248}"/>
          </ac:spMkLst>
        </pc:spChg>
        <pc:spChg chg="add mod">
          <ac:chgData name="肉孜 阿里木" userId="cc17535b1fcb6673" providerId="LiveId" clId="{E05F6A69-6C41-48D0-B85E-90CE2A929DC3}" dt="2024-08-02T11:41:17.473" v="2499" actId="1076"/>
          <ac:spMkLst>
            <pc:docMk/>
            <pc:sldMk cId="3932520809" sldId="276"/>
            <ac:spMk id="30" creationId="{665EE9F1-EE3C-4AFF-A3B2-4C4BF26F56FF}"/>
          </ac:spMkLst>
        </pc:spChg>
        <pc:spChg chg="add mod">
          <ac:chgData name="肉孜 阿里木" userId="cc17535b1fcb6673" providerId="LiveId" clId="{E05F6A69-6C41-48D0-B85E-90CE2A929DC3}" dt="2024-08-02T11:42:23.096" v="2523" actId="14100"/>
          <ac:spMkLst>
            <pc:docMk/>
            <pc:sldMk cId="3932520809" sldId="276"/>
            <ac:spMk id="31" creationId="{CB84E1EF-A053-42D3-852C-BDA4633821C9}"/>
          </ac:spMkLst>
        </pc:spChg>
        <pc:picChg chg="del">
          <ac:chgData name="肉孜 阿里木" userId="cc17535b1fcb6673" providerId="LiveId" clId="{E05F6A69-6C41-48D0-B85E-90CE2A929DC3}" dt="2024-08-02T08:36:05.194" v="1555" actId="478"/>
          <ac:picMkLst>
            <pc:docMk/>
            <pc:sldMk cId="3932520809" sldId="276"/>
            <ac:picMk id="3" creationId="{4F7591B9-8136-4A81-B3DB-84265CC1901E}"/>
          </ac:picMkLst>
        </pc:picChg>
        <pc:picChg chg="del">
          <ac:chgData name="肉孜 阿里木" userId="cc17535b1fcb6673" providerId="LiveId" clId="{E05F6A69-6C41-48D0-B85E-90CE2A929DC3}" dt="2024-08-02T08:36:05.900" v="1556" actId="478"/>
          <ac:picMkLst>
            <pc:docMk/>
            <pc:sldMk cId="3932520809" sldId="276"/>
            <ac:picMk id="9" creationId="{516C7787-DBD7-4A18-915B-B82F78D30B7B}"/>
          </ac:picMkLst>
        </pc:picChg>
        <pc:picChg chg="add mod">
          <ac:chgData name="肉孜 阿里木" userId="cc17535b1fcb6673" providerId="LiveId" clId="{E05F6A69-6C41-48D0-B85E-90CE2A929DC3}" dt="2024-08-02T09:20:21.363" v="2386" actId="1076"/>
          <ac:picMkLst>
            <pc:docMk/>
            <pc:sldMk cId="3932520809" sldId="276"/>
            <ac:picMk id="23" creationId="{7E15212E-6628-4656-B727-158C2FEF55C9}"/>
          </ac:picMkLst>
        </pc:picChg>
        <pc:picChg chg="add del mod">
          <ac:chgData name="肉孜 阿里木" userId="cc17535b1fcb6673" providerId="LiveId" clId="{E05F6A69-6C41-48D0-B85E-90CE2A929DC3}" dt="2024-08-02T09:20:42.615" v="2392" actId="21"/>
          <ac:picMkLst>
            <pc:docMk/>
            <pc:sldMk cId="3932520809" sldId="276"/>
            <ac:picMk id="28" creationId="{5441BC29-7AD4-46F2-B929-E6C18A03F68B}"/>
          </ac:picMkLst>
        </pc:picChg>
        <pc:cxnChg chg="add mod">
          <ac:chgData name="肉孜 阿里木" userId="cc17535b1fcb6673" providerId="LiveId" clId="{E05F6A69-6C41-48D0-B85E-90CE2A929DC3}" dt="2024-08-02T08:50:48.289" v="2115" actId="1076"/>
          <ac:cxnSpMkLst>
            <pc:docMk/>
            <pc:sldMk cId="3932520809" sldId="276"/>
            <ac:cxnSpMk id="10" creationId="{938B30E9-0108-4E01-B961-7AF8DE1F6404}"/>
          </ac:cxnSpMkLst>
        </pc:cxnChg>
        <pc:cxnChg chg="add del mod">
          <ac:chgData name="肉孜 阿里木" userId="cc17535b1fcb6673" providerId="LiveId" clId="{E05F6A69-6C41-48D0-B85E-90CE2A929DC3}" dt="2024-08-02T08:55:35.708" v="2368" actId="478"/>
          <ac:cxnSpMkLst>
            <pc:docMk/>
            <pc:sldMk cId="3932520809" sldId="276"/>
            <ac:cxnSpMk id="18" creationId="{8C6B606F-04EC-4C5A-BD88-85FD3F5006B8}"/>
          </ac:cxnSpMkLst>
        </pc:cxnChg>
      </pc:sldChg>
      <pc:sldChg chg="modSp mod ord">
        <pc:chgData name="肉孜 阿里木" userId="cc17535b1fcb6673" providerId="LiveId" clId="{E05F6A69-6C41-48D0-B85E-90CE2A929DC3}" dt="2024-08-02T08:07:20.056" v="69" actId="20577"/>
        <pc:sldMkLst>
          <pc:docMk/>
          <pc:sldMk cId="158022335" sldId="277"/>
        </pc:sldMkLst>
        <pc:spChg chg="mod">
          <ac:chgData name="肉孜 阿里木" userId="cc17535b1fcb6673" providerId="LiveId" clId="{E05F6A69-6C41-48D0-B85E-90CE2A929DC3}" dt="2024-08-02T08:07:20.056" v="69" actId="20577"/>
          <ac:spMkLst>
            <pc:docMk/>
            <pc:sldMk cId="158022335" sldId="277"/>
            <ac:spMk id="10" creationId="{4FAFB4BA-181E-40B7-B31E-06E83DB22FED}"/>
          </ac:spMkLst>
        </pc:spChg>
        <pc:picChg chg="mod">
          <ac:chgData name="肉孜 阿里木" userId="cc17535b1fcb6673" providerId="LiveId" clId="{E05F6A69-6C41-48D0-B85E-90CE2A929DC3}" dt="2024-08-02T08:06:59.862" v="68" actId="1076"/>
          <ac:picMkLst>
            <pc:docMk/>
            <pc:sldMk cId="158022335" sldId="277"/>
            <ac:picMk id="4" creationId="{AB96F19D-BF04-4C3D-8AB3-C5C25B7585A8}"/>
          </ac:picMkLst>
        </pc:picChg>
      </pc:sldChg>
      <pc:sldChg chg="addSp delSp modSp mod">
        <pc:chgData name="肉孜 阿里木" userId="cc17535b1fcb6673" providerId="LiveId" clId="{E05F6A69-6C41-48D0-B85E-90CE2A929DC3}" dt="2024-08-02T12:34:22.469" v="3134" actId="20577"/>
        <pc:sldMkLst>
          <pc:docMk/>
          <pc:sldMk cId="3770428947" sldId="292"/>
        </pc:sldMkLst>
        <pc:spChg chg="mod">
          <ac:chgData name="肉孜 阿里木" userId="cc17535b1fcb6673" providerId="LiveId" clId="{E05F6A69-6C41-48D0-B85E-90CE2A929DC3}" dt="2024-08-02T12:30:39.863" v="3113" actId="20577"/>
          <ac:spMkLst>
            <pc:docMk/>
            <pc:sldMk cId="3770428947" sldId="292"/>
            <ac:spMk id="7" creationId="{60DB2A69-BA9E-423E-A234-790AFF0C1FBE}"/>
          </ac:spMkLst>
        </pc:spChg>
        <pc:spChg chg="add mod">
          <ac:chgData name="肉孜 阿里木" userId="cc17535b1fcb6673" providerId="LiveId" clId="{E05F6A69-6C41-48D0-B85E-90CE2A929DC3}" dt="2024-08-02T12:34:22.469" v="3134" actId="20577"/>
          <ac:spMkLst>
            <pc:docMk/>
            <pc:sldMk cId="3770428947" sldId="292"/>
            <ac:spMk id="11" creationId="{E45D7DC6-3B50-4AD6-8482-6EEE31D9E626}"/>
          </ac:spMkLst>
        </pc:spChg>
        <pc:picChg chg="del">
          <ac:chgData name="肉孜 阿里木" userId="cc17535b1fcb6673" providerId="LiveId" clId="{E05F6A69-6C41-48D0-B85E-90CE2A929DC3}" dt="2024-08-02T12:24:46.310" v="2879" actId="478"/>
          <ac:picMkLst>
            <pc:docMk/>
            <pc:sldMk cId="3770428947" sldId="292"/>
            <ac:picMk id="3" creationId="{E33C662E-D9EB-42C5-BD01-F8AFD19EF8C9}"/>
          </ac:picMkLst>
        </pc:picChg>
        <pc:picChg chg="add mod">
          <ac:chgData name="肉孜 阿里木" userId="cc17535b1fcb6673" providerId="LiveId" clId="{E05F6A69-6C41-48D0-B85E-90CE2A929DC3}" dt="2024-08-02T12:24:48.793" v="2881"/>
          <ac:picMkLst>
            <pc:docMk/>
            <pc:sldMk cId="3770428947" sldId="292"/>
            <ac:picMk id="8" creationId="{3E68D9F8-CFD5-4D40-B700-C78C39076875}"/>
          </ac:picMkLst>
        </pc:picChg>
        <pc:picChg chg="del mod">
          <ac:chgData name="肉孜 阿里木" userId="cc17535b1fcb6673" providerId="LiveId" clId="{E05F6A69-6C41-48D0-B85E-90CE2A929DC3}" dt="2024-08-02T12:24:47.347" v="2880" actId="478"/>
          <ac:picMkLst>
            <pc:docMk/>
            <pc:sldMk cId="3770428947" sldId="292"/>
            <ac:picMk id="9" creationId="{D54A9F91-29D8-4F86-BD40-88D9B279F525}"/>
          </ac:picMkLst>
        </pc:picChg>
        <pc:picChg chg="add del mod">
          <ac:chgData name="肉孜 阿里木" userId="cc17535b1fcb6673" providerId="LiveId" clId="{E05F6A69-6C41-48D0-B85E-90CE2A929DC3}" dt="2024-08-02T12:31:56.432" v="3126" actId="478"/>
          <ac:picMkLst>
            <pc:docMk/>
            <pc:sldMk cId="3770428947" sldId="292"/>
            <ac:picMk id="10" creationId="{0655A630-9D73-4EA7-B35F-4CAB8B6A761E}"/>
          </ac:picMkLst>
        </pc:picChg>
        <pc:picChg chg="del mod ord">
          <ac:chgData name="肉孜 阿里木" userId="cc17535b1fcb6673" providerId="LiveId" clId="{E05F6A69-6C41-48D0-B85E-90CE2A929DC3}" dt="2024-08-02T12:34:05.384" v="3130" actId="478"/>
          <ac:picMkLst>
            <pc:docMk/>
            <pc:sldMk cId="3770428947" sldId="292"/>
            <ac:picMk id="12" creationId="{91D2C162-E1B0-4983-937C-D071AF75AC35}"/>
          </ac:picMkLst>
        </pc:picChg>
        <pc:picChg chg="add mod">
          <ac:chgData name="肉孜 阿里木" userId="cc17535b1fcb6673" providerId="LiveId" clId="{E05F6A69-6C41-48D0-B85E-90CE2A929DC3}" dt="2024-08-02T12:34:12.645" v="3133" actId="1076"/>
          <ac:picMkLst>
            <pc:docMk/>
            <pc:sldMk cId="3770428947" sldId="292"/>
            <ac:picMk id="14" creationId="{9EB5189F-7B8E-41B1-B8EE-23562F53CC7D}"/>
          </ac:picMkLst>
        </pc:picChg>
      </pc:sldChg>
      <pc:sldChg chg="addSp delSp modSp mod">
        <pc:chgData name="肉孜 阿里木" userId="cc17535b1fcb6673" providerId="LiveId" clId="{E05F6A69-6C41-48D0-B85E-90CE2A929DC3}" dt="2024-08-02T12:34:52.645" v="3139" actId="1076"/>
        <pc:sldMkLst>
          <pc:docMk/>
          <pc:sldMk cId="199678192" sldId="296"/>
        </pc:sldMkLst>
        <pc:spChg chg="add mod">
          <ac:chgData name="肉孜 阿里木" userId="cc17535b1fcb6673" providerId="LiveId" clId="{E05F6A69-6C41-48D0-B85E-90CE2A929DC3}" dt="2024-08-02T12:34:49.619" v="3138" actId="20577"/>
          <ac:spMkLst>
            <pc:docMk/>
            <pc:sldMk cId="199678192" sldId="296"/>
            <ac:spMk id="7" creationId="{AF98C4A4-07A0-436D-8A5D-914F43C3100B}"/>
          </ac:spMkLst>
        </pc:spChg>
        <pc:spChg chg="del">
          <ac:chgData name="肉孜 阿里木" userId="cc17535b1fcb6673" providerId="LiveId" clId="{E05F6A69-6C41-48D0-B85E-90CE2A929DC3}" dt="2024-08-02T12:34:45.255" v="3135" actId="478"/>
          <ac:spMkLst>
            <pc:docMk/>
            <pc:sldMk cId="199678192" sldId="296"/>
            <ac:spMk id="12" creationId="{EBBF13A6-9FEF-46AA-AF45-E0A4D091099A}"/>
          </ac:spMkLst>
        </pc:spChg>
        <pc:picChg chg="mod">
          <ac:chgData name="肉孜 阿里木" userId="cc17535b1fcb6673" providerId="LiveId" clId="{E05F6A69-6C41-48D0-B85E-90CE2A929DC3}" dt="2024-08-02T12:34:52.645" v="3139" actId="1076"/>
          <ac:picMkLst>
            <pc:docMk/>
            <pc:sldMk cId="199678192" sldId="296"/>
            <ac:picMk id="4" creationId="{D684A6B9-0CE1-4689-B7AB-90474618DACA}"/>
          </ac:picMkLst>
        </pc:picChg>
      </pc:sldChg>
      <pc:sldChg chg="addSp delSp modSp mod ord">
        <pc:chgData name="肉孜 阿里木" userId="cc17535b1fcb6673" providerId="LiveId" clId="{E05F6A69-6C41-48D0-B85E-90CE2A929DC3}" dt="2024-08-02T12:15:49.850" v="2698" actId="1076"/>
        <pc:sldMkLst>
          <pc:docMk/>
          <pc:sldMk cId="610136726" sldId="303"/>
        </pc:sldMkLst>
        <pc:spChg chg="add mod">
          <ac:chgData name="肉孜 阿里木" userId="cc17535b1fcb6673" providerId="LiveId" clId="{E05F6A69-6C41-48D0-B85E-90CE2A929DC3}" dt="2024-08-02T11:43:29.263" v="2569" actId="1076"/>
          <ac:spMkLst>
            <pc:docMk/>
            <pc:sldMk cId="610136726" sldId="303"/>
            <ac:spMk id="4" creationId="{B767239F-E3E5-449E-A833-0D77EFF4B67B}"/>
          </ac:spMkLst>
        </pc:spChg>
        <pc:spChg chg="add del mod topLvl">
          <ac:chgData name="肉孜 阿里木" userId="cc17535b1fcb6673" providerId="LiveId" clId="{E05F6A69-6C41-48D0-B85E-90CE2A929DC3}" dt="2024-08-02T12:08:21.555" v="2674" actId="478"/>
          <ac:spMkLst>
            <pc:docMk/>
            <pc:sldMk cId="610136726" sldId="303"/>
            <ac:spMk id="10" creationId="{30A4A90E-FBE0-40EE-9CC6-A9DBD0A85B60}"/>
          </ac:spMkLst>
        </pc:spChg>
        <pc:spChg chg="del">
          <ac:chgData name="肉孜 阿里木" userId="cc17535b1fcb6673" providerId="LiveId" clId="{E05F6A69-6C41-48D0-B85E-90CE2A929DC3}" dt="2024-08-02T11:42:49.014" v="2527" actId="478"/>
          <ac:spMkLst>
            <pc:docMk/>
            <pc:sldMk cId="610136726" sldId="303"/>
            <ac:spMk id="11" creationId="{06AE72C3-742C-4AF5-A415-022F2E051B7A}"/>
          </ac:spMkLst>
        </pc:spChg>
        <pc:spChg chg="add mod">
          <ac:chgData name="肉孜 阿里木" userId="cc17535b1fcb6673" providerId="LiveId" clId="{E05F6A69-6C41-48D0-B85E-90CE2A929DC3}" dt="2024-08-02T12:15:44.370" v="2697" actId="1076"/>
          <ac:spMkLst>
            <pc:docMk/>
            <pc:sldMk cId="610136726" sldId="303"/>
            <ac:spMk id="13" creationId="{9FD92A68-E3FA-4226-9276-D61FB4E54376}"/>
          </ac:spMkLst>
        </pc:spChg>
        <pc:grpChg chg="add del mod">
          <ac:chgData name="肉孜 阿里木" userId="cc17535b1fcb6673" providerId="LiveId" clId="{E05F6A69-6C41-48D0-B85E-90CE2A929DC3}" dt="2024-08-02T12:12:46.979" v="2680" actId="1076"/>
          <ac:grpSpMkLst>
            <pc:docMk/>
            <pc:sldMk cId="610136726" sldId="303"/>
            <ac:grpSpMk id="8" creationId="{55F8E19E-2EC3-4E22-A60F-333F17540418}"/>
          </ac:grpSpMkLst>
        </pc:grpChg>
        <pc:picChg chg="del mod">
          <ac:chgData name="肉孜 阿里木" userId="cc17535b1fcb6673" providerId="LiveId" clId="{E05F6A69-6C41-48D0-B85E-90CE2A929DC3}" dt="2024-08-02T12:11:38.544" v="2677" actId="478"/>
          <ac:picMkLst>
            <pc:docMk/>
            <pc:sldMk cId="610136726" sldId="303"/>
            <ac:picMk id="3" creationId="{82C36B73-3A1F-491D-8825-2562E4C018F5}"/>
          </ac:picMkLst>
        </pc:picChg>
        <pc:picChg chg="add del mod topLvl">
          <ac:chgData name="肉孜 阿里木" userId="cc17535b1fcb6673" providerId="LiveId" clId="{E05F6A69-6C41-48D0-B85E-90CE2A929DC3}" dt="2024-08-02T12:09:03.045" v="2676" actId="1076"/>
          <ac:picMkLst>
            <pc:docMk/>
            <pc:sldMk cId="610136726" sldId="303"/>
            <ac:picMk id="9" creationId="{4D7F15D3-FD63-4ABD-B4C2-F74B596D32D2}"/>
          </ac:picMkLst>
        </pc:picChg>
        <pc:picChg chg="add mod">
          <ac:chgData name="肉孜 阿里木" userId="cc17535b1fcb6673" providerId="LiveId" clId="{E05F6A69-6C41-48D0-B85E-90CE2A929DC3}" dt="2024-08-02T12:15:49.850" v="2698" actId="1076"/>
          <ac:picMkLst>
            <pc:docMk/>
            <pc:sldMk cId="610136726" sldId="303"/>
            <ac:picMk id="12" creationId="{2A8467A7-0827-49FD-A29B-663405B1D17F}"/>
          </ac:picMkLst>
        </pc:picChg>
      </pc:sldChg>
      <pc:sldChg chg="addSp delSp modSp mod">
        <pc:chgData name="肉孜 阿里木" userId="cc17535b1fcb6673" providerId="LiveId" clId="{E05F6A69-6C41-48D0-B85E-90CE2A929DC3}" dt="2024-08-02T14:31:07.783" v="6315" actId="113"/>
        <pc:sldMkLst>
          <pc:docMk/>
          <pc:sldMk cId="1450339945" sldId="305"/>
        </pc:sldMkLst>
        <pc:spChg chg="del">
          <ac:chgData name="肉孜 阿里木" userId="cc17535b1fcb6673" providerId="LiveId" clId="{E05F6A69-6C41-48D0-B85E-90CE2A929DC3}" dt="2024-08-02T14:19:49.410" v="6167" actId="478"/>
          <ac:spMkLst>
            <pc:docMk/>
            <pc:sldMk cId="1450339945" sldId="305"/>
            <ac:spMk id="2" creationId="{FEF3D39F-BB2A-4488-9610-BCAE18993075}"/>
          </ac:spMkLst>
        </pc:spChg>
        <pc:spChg chg="del">
          <ac:chgData name="肉孜 阿里木" userId="cc17535b1fcb6673" providerId="LiveId" clId="{E05F6A69-6C41-48D0-B85E-90CE2A929DC3}" dt="2024-08-02T14:19:50.782" v="6168" actId="478"/>
          <ac:spMkLst>
            <pc:docMk/>
            <pc:sldMk cId="1450339945" sldId="305"/>
            <ac:spMk id="4" creationId="{C70D6EB0-B08B-4C34-9F2B-2F431C76B3EE}"/>
          </ac:spMkLst>
        </pc:spChg>
        <pc:spChg chg="del">
          <ac:chgData name="肉孜 阿里木" userId="cc17535b1fcb6673" providerId="LiveId" clId="{E05F6A69-6C41-48D0-B85E-90CE2A929DC3}" dt="2024-08-02T14:19:50.782" v="6168" actId="478"/>
          <ac:spMkLst>
            <pc:docMk/>
            <pc:sldMk cId="1450339945" sldId="305"/>
            <ac:spMk id="5" creationId="{3D5A3C71-BF6E-4AA9-A385-1F99567FFB8F}"/>
          </ac:spMkLst>
        </pc:spChg>
        <pc:spChg chg="del">
          <ac:chgData name="肉孜 阿里木" userId="cc17535b1fcb6673" providerId="LiveId" clId="{E05F6A69-6C41-48D0-B85E-90CE2A929DC3}" dt="2024-08-02T14:19:50.782" v="6168" actId="478"/>
          <ac:spMkLst>
            <pc:docMk/>
            <pc:sldMk cId="1450339945" sldId="305"/>
            <ac:spMk id="6" creationId="{0A5730DC-C94E-49F4-8830-698406EE502C}"/>
          </ac:spMkLst>
        </pc:spChg>
        <pc:spChg chg="del mod">
          <ac:chgData name="肉孜 阿里木" userId="cc17535b1fcb6673" providerId="LiveId" clId="{E05F6A69-6C41-48D0-B85E-90CE2A929DC3}" dt="2024-08-02T14:18:30.025" v="6101" actId="478"/>
          <ac:spMkLst>
            <pc:docMk/>
            <pc:sldMk cId="1450339945" sldId="305"/>
            <ac:spMk id="8" creationId="{2C61939D-9E23-44A3-9C75-C3A0151445B6}"/>
          </ac:spMkLst>
        </pc:spChg>
        <pc:spChg chg="add del mod">
          <ac:chgData name="肉孜 阿里木" userId="cc17535b1fcb6673" providerId="LiveId" clId="{E05F6A69-6C41-48D0-B85E-90CE2A929DC3}" dt="2024-08-02T14:19:50.782" v="6168" actId="478"/>
          <ac:spMkLst>
            <pc:docMk/>
            <pc:sldMk cId="1450339945" sldId="305"/>
            <ac:spMk id="9" creationId="{85663B35-16F6-4A3F-8741-AF0154626BD8}"/>
          </ac:spMkLst>
        </pc:spChg>
        <pc:spChg chg="add mod">
          <ac:chgData name="肉孜 阿里木" userId="cc17535b1fcb6673" providerId="LiveId" clId="{E05F6A69-6C41-48D0-B85E-90CE2A929DC3}" dt="2024-08-02T14:25:56.843" v="6221" actId="20577"/>
          <ac:spMkLst>
            <pc:docMk/>
            <pc:sldMk cId="1450339945" sldId="305"/>
            <ac:spMk id="12" creationId="{FD5484B7-E0FE-423C-B992-8B3E36F68FB6}"/>
          </ac:spMkLst>
        </pc:spChg>
        <pc:spChg chg="add del mod">
          <ac:chgData name="肉孜 阿里木" userId="cc17535b1fcb6673" providerId="LiveId" clId="{E05F6A69-6C41-48D0-B85E-90CE2A929DC3}" dt="2024-08-02T14:25:42.804" v="6198" actId="478"/>
          <ac:spMkLst>
            <pc:docMk/>
            <pc:sldMk cId="1450339945" sldId="305"/>
            <ac:spMk id="13" creationId="{57407E6D-C661-4145-B26B-088CE3B4269F}"/>
          </ac:spMkLst>
        </pc:spChg>
        <pc:spChg chg="add mod">
          <ac:chgData name="肉孜 阿里木" userId="cc17535b1fcb6673" providerId="LiveId" clId="{E05F6A69-6C41-48D0-B85E-90CE2A929DC3}" dt="2024-08-02T14:31:07.783" v="6315" actId="113"/>
          <ac:spMkLst>
            <pc:docMk/>
            <pc:sldMk cId="1450339945" sldId="305"/>
            <ac:spMk id="20" creationId="{9B9E3CC3-87E0-42F6-9B5C-C37421FE3C8F}"/>
          </ac:spMkLst>
        </pc:spChg>
        <pc:picChg chg="del mod">
          <ac:chgData name="肉孜 阿里木" userId="cc17535b1fcb6673" providerId="LiveId" clId="{E05F6A69-6C41-48D0-B85E-90CE2A929DC3}" dt="2024-08-02T14:19:50.782" v="6168" actId="478"/>
          <ac:picMkLst>
            <pc:docMk/>
            <pc:sldMk cId="1450339945" sldId="305"/>
            <ac:picMk id="3" creationId="{1E3C6909-9575-4D31-BBBA-864F7B7F2985}"/>
          </ac:picMkLst>
        </pc:picChg>
        <pc:picChg chg="del">
          <ac:chgData name="肉孜 阿里木" userId="cc17535b1fcb6673" providerId="LiveId" clId="{E05F6A69-6C41-48D0-B85E-90CE2A929DC3}" dt="2024-08-02T14:19:50.782" v="6168" actId="478"/>
          <ac:picMkLst>
            <pc:docMk/>
            <pc:sldMk cId="1450339945" sldId="305"/>
            <ac:picMk id="7" creationId="{BFD2BEF2-1C83-4DF0-B9BE-92781AC8ED68}"/>
          </ac:picMkLst>
        </pc:picChg>
        <pc:picChg chg="add del">
          <ac:chgData name="肉孜 阿里木" userId="cc17535b1fcb6673" providerId="LiveId" clId="{E05F6A69-6C41-48D0-B85E-90CE2A929DC3}" dt="2024-08-02T14:18:50.505" v="6149" actId="22"/>
          <ac:picMkLst>
            <pc:docMk/>
            <pc:sldMk cId="1450339945" sldId="305"/>
            <ac:picMk id="11" creationId="{348B682C-3580-432E-AF90-BFEE1B996FAB}"/>
          </ac:picMkLst>
        </pc:picChg>
        <pc:picChg chg="add mod">
          <ac:chgData name="肉孜 阿里木" userId="cc17535b1fcb6673" providerId="LiveId" clId="{E05F6A69-6C41-48D0-B85E-90CE2A929DC3}" dt="2024-08-02T14:27:36.511" v="6226" actId="1076"/>
          <ac:picMkLst>
            <pc:docMk/>
            <pc:sldMk cId="1450339945" sldId="305"/>
            <ac:picMk id="15" creationId="{D872564B-FED3-418D-A203-7467084537E1}"/>
          </ac:picMkLst>
        </pc:picChg>
        <pc:picChg chg="add mod">
          <ac:chgData name="肉孜 阿里木" userId="cc17535b1fcb6673" providerId="LiveId" clId="{E05F6A69-6C41-48D0-B85E-90CE2A929DC3}" dt="2024-08-02T14:28:06.353" v="6232" actId="14100"/>
          <ac:picMkLst>
            <pc:docMk/>
            <pc:sldMk cId="1450339945" sldId="305"/>
            <ac:picMk id="17" creationId="{79F57F23-AE97-4AB0-AB04-6701F9131131}"/>
          </ac:picMkLst>
        </pc:picChg>
        <pc:picChg chg="add mod">
          <ac:chgData name="肉孜 阿里木" userId="cc17535b1fcb6673" providerId="LiveId" clId="{E05F6A69-6C41-48D0-B85E-90CE2A929DC3}" dt="2024-08-02T14:28:46.047" v="6237" actId="1076"/>
          <ac:picMkLst>
            <pc:docMk/>
            <pc:sldMk cId="1450339945" sldId="305"/>
            <ac:picMk id="19" creationId="{54E798CE-5FDB-4DB0-8866-B4CFDEA21957}"/>
          </ac:picMkLst>
        </pc:picChg>
      </pc:sldChg>
      <pc:sldChg chg="del">
        <pc:chgData name="肉孜 阿里木" userId="cc17535b1fcb6673" providerId="LiveId" clId="{E05F6A69-6C41-48D0-B85E-90CE2A929DC3}" dt="2024-08-02T11:42:40.339" v="2524" actId="47"/>
        <pc:sldMkLst>
          <pc:docMk/>
          <pc:sldMk cId="1429741701" sldId="306"/>
        </pc:sldMkLst>
      </pc:sldChg>
      <pc:sldChg chg="del">
        <pc:chgData name="肉孜 阿里木" userId="cc17535b1fcb6673" providerId="LiveId" clId="{E05F6A69-6C41-48D0-B85E-90CE2A929DC3}" dt="2024-08-02T08:36:02.857" v="1554" actId="47"/>
        <pc:sldMkLst>
          <pc:docMk/>
          <pc:sldMk cId="2640736758" sldId="311"/>
        </pc:sldMkLst>
      </pc:sldChg>
      <pc:sldChg chg="addSp modSp mod">
        <pc:chgData name="肉孜 阿里木" userId="cc17535b1fcb6673" providerId="LiveId" clId="{E05F6A69-6C41-48D0-B85E-90CE2A929DC3}" dt="2024-08-02T08:21:26.061" v="1033" actId="1076"/>
        <pc:sldMkLst>
          <pc:docMk/>
          <pc:sldMk cId="729861590" sldId="314"/>
        </pc:sldMkLst>
        <pc:spChg chg="add mod">
          <ac:chgData name="肉孜 阿里木" userId="cc17535b1fcb6673" providerId="LiveId" clId="{E05F6A69-6C41-48D0-B85E-90CE2A929DC3}" dt="2024-08-02T08:10:43.621" v="364" actId="20577"/>
          <ac:spMkLst>
            <pc:docMk/>
            <pc:sldMk cId="729861590" sldId="314"/>
            <ac:spMk id="3" creationId="{C8FEE5A7-C270-41A3-81D4-77AD476F5413}"/>
          </ac:spMkLst>
        </pc:spChg>
        <pc:spChg chg="mod">
          <ac:chgData name="肉孜 阿里木" userId="cc17535b1fcb6673" providerId="LiveId" clId="{E05F6A69-6C41-48D0-B85E-90CE2A929DC3}" dt="2024-08-02T08:09:26.083" v="235" actId="20577"/>
          <ac:spMkLst>
            <pc:docMk/>
            <pc:sldMk cId="729861590" sldId="314"/>
            <ac:spMk id="17" creationId="{721F7162-B4D8-4F72-9A7B-E2486B9BAA15}"/>
          </ac:spMkLst>
        </pc:spChg>
        <pc:picChg chg="add mod">
          <ac:chgData name="肉孜 阿里木" userId="cc17535b1fcb6673" providerId="LiveId" clId="{E05F6A69-6C41-48D0-B85E-90CE2A929DC3}" dt="2024-08-02T08:21:26.061" v="1033" actId="1076"/>
          <ac:picMkLst>
            <pc:docMk/>
            <pc:sldMk cId="729861590" sldId="314"/>
            <ac:picMk id="10" creationId="{7020C6DE-AF09-4B6C-9DAF-9E5F51945B90}"/>
          </ac:picMkLst>
        </pc:picChg>
      </pc:sldChg>
      <pc:sldChg chg="addSp delSp modSp add mod">
        <pc:chgData name="肉孜 阿里木" userId="cc17535b1fcb6673" providerId="LiveId" clId="{E05F6A69-6C41-48D0-B85E-90CE2A929DC3}" dt="2024-08-02T08:29:27.776" v="1443" actId="403"/>
        <pc:sldMkLst>
          <pc:docMk/>
          <pc:sldMk cId="3383796586" sldId="315"/>
        </pc:sldMkLst>
        <pc:spChg chg="add mod">
          <ac:chgData name="肉孜 阿里木" userId="cc17535b1fcb6673" providerId="LiveId" clId="{E05F6A69-6C41-48D0-B85E-90CE2A929DC3}" dt="2024-08-02T08:28:27.833" v="1418" actId="20577"/>
          <ac:spMkLst>
            <pc:docMk/>
            <pc:sldMk cId="3383796586" sldId="315"/>
            <ac:spMk id="7" creationId="{0E208A98-F423-47B3-8C1A-D770648AC894}"/>
          </ac:spMkLst>
        </pc:spChg>
        <pc:spChg chg="mod">
          <ac:chgData name="肉孜 阿里木" userId="cc17535b1fcb6673" providerId="LiveId" clId="{E05F6A69-6C41-48D0-B85E-90CE2A929DC3}" dt="2024-08-02T08:29:27.776" v="1443" actId="403"/>
          <ac:spMkLst>
            <pc:docMk/>
            <pc:sldMk cId="3383796586" sldId="315"/>
            <ac:spMk id="17" creationId="{721F7162-B4D8-4F72-9A7B-E2486B9BAA15}"/>
          </ac:spMkLst>
        </pc:spChg>
        <pc:spChg chg="mod">
          <ac:chgData name="肉孜 阿里木" userId="cc17535b1fcb6673" providerId="LiveId" clId="{E05F6A69-6C41-48D0-B85E-90CE2A929DC3}" dt="2024-08-02T08:25:46.241" v="1120" actId="1076"/>
          <ac:spMkLst>
            <pc:docMk/>
            <pc:sldMk cId="3383796586" sldId="315"/>
            <ac:spMk id="25" creationId="{83AE2CD3-86C9-4761-AC97-3FB88C5718B5}"/>
          </ac:spMkLst>
        </pc:spChg>
        <pc:picChg chg="add mod">
          <ac:chgData name="肉孜 阿里木" userId="cc17535b1fcb6673" providerId="LiveId" clId="{E05F6A69-6C41-48D0-B85E-90CE2A929DC3}" dt="2024-08-02T08:26:00.610" v="1125" actId="1076"/>
          <ac:picMkLst>
            <pc:docMk/>
            <pc:sldMk cId="3383796586" sldId="315"/>
            <ac:picMk id="4" creationId="{B6BF2DF5-2BEE-4FBE-B78A-2D4D5F0DC7EA}"/>
          </ac:picMkLst>
        </pc:picChg>
        <pc:picChg chg="del">
          <ac:chgData name="肉孜 阿里木" userId="cc17535b1fcb6673" providerId="LiveId" clId="{E05F6A69-6C41-48D0-B85E-90CE2A929DC3}" dt="2024-08-02T08:08:26.231" v="74" actId="478"/>
          <ac:picMkLst>
            <pc:docMk/>
            <pc:sldMk cId="3383796586" sldId="315"/>
            <ac:picMk id="10" creationId="{7020C6DE-AF09-4B6C-9DAF-9E5F51945B90}"/>
          </ac:picMkLst>
        </pc:picChg>
        <pc:picChg chg="del">
          <ac:chgData name="肉孜 阿里木" userId="cc17535b1fcb6673" providerId="LiveId" clId="{E05F6A69-6C41-48D0-B85E-90CE2A929DC3}" dt="2024-08-02T08:25:43.013" v="1119" actId="478"/>
          <ac:picMkLst>
            <pc:docMk/>
            <pc:sldMk cId="3383796586" sldId="315"/>
            <ac:picMk id="22" creationId="{2F6098B2-BD71-48E1-9EBA-29D3BB47AB2E}"/>
          </ac:picMkLst>
        </pc:picChg>
        <pc:picChg chg="del mod">
          <ac:chgData name="肉孜 阿里木" userId="cc17535b1fcb6673" providerId="LiveId" clId="{E05F6A69-6C41-48D0-B85E-90CE2A929DC3}" dt="2024-08-02T08:25:57.999" v="1124" actId="478"/>
          <ac:picMkLst>
            <pc:docMk/>
            <pc:sldMk cId="3383796586" sldId="315"/>
            <ac:picMk id="23" creationId="{48B7D237-320A-4318-B5D2-BD54E1FD1E09}"/>
          </ac:picMkLst>
        </pc:picChg>
      </pc:sldChg>
      <pc:sldChg chg="delSp new del mod">
        <pc:chgData name="肉孜 阿里木" userId="cc17535b1fcb6673" providerId="LiveId" clId="{E05F6A69-6C41-48D0-B85E-90CE2A929DC3}" dt="2024-08-02T08:21:36.756" v="1036" actId="47"/>
        <pc:sldMkLst>
          <pc:docMk/>
          <pc:sldMk cId="1170654877" sldId="316"/>
        </pc:sldMkLst>
        <pc:spChg chg="del">
          <ac:chgData name="肉孜 阿里木" userId="cc17535b1fcb6673" providerId="LiveId" clId="{E05F6A69-6C41-48D0-B85E-90CE2A929DC3}" dt="2024-08-02T08:11:20.363" v="367" actId="478"/>
          <ac:spMkLst>
            <pc:docMk/>
            <pc:sldMk cId="1170654877" sldId="316"/>
            <ac:spMk id="2" creationId="{98946DDD-BD10-463E-A755-5BACCB9B743E}"/>
          </ac:spMkLst>
        </pc:spChg>
        <pc:spChg chg="del">
          <ac:chgData name="肉孜 阿里木" userId="cc17535b1fcb6673" providerId="LiveId" clId="{E05F6A69-6C41-48D0-B85E-90CE2A929DC3}" dt="2024-08-02T08:11:19.575" v="366" actId="478"/>
          <ac:spMkLst>
            <pc:docMk/>
            <pc:sldMk cId="1170654877" sldId="316"/>
            <ac:spMk id="3" creationId="{FB6891CE-3759-4885-A12D-0BB9F288CA69}"/>
          </ac:spMkLst>
        </pc:spChg>
      </pc:sldChg>
      <pc:sldChg chg="addSp delSp modSp add mod ord">
        <pc:chgData name="肉孜 阿里木" userId="cc17535b1fcb6673" providerId="LiveId" clId="{E05F6A69-6C41-48D0-B85E-90CE2A929DC3}" dt="2024-08-02T08:29:10.248" v="1441" actId="20577"/>
        <pc:sldMkLst>
          <pc:docMk/>
          <pc:sldMk cId="952453844" sldId="317"/>
        </pc:sldMkLst>
        <pc:spChg chg="add mod">
          <ac:chgData name="肉孜 阿里木" userId="cc17535b1fcb6673" providerId="LiveId" clId="{E05F6A69-6C41-48D0-B85E-90CE2A929DC3}" dt="2024-08-02T08:18:42.914" v="1022" actId="113"/>
          <ac:spMkLst>
            <pc:docMk/>
            <pc:sldMk cId="952453844" sldId="317"/>
            <ac:spMk id="2" creationId="{75FDCFB8-ADB8-4615-8FD0-F09D6F13B15F}"/>
          </ac:spMkLst>
        </pc:spChg>
        <pc:spChg chg="add mod">
          <ac:chgData name="肉孜 阿里木" userId="cc17535b1fcb6673" providerId="LiveId" clId="{E05F6A69-6C41-48D0-B85E-90CE2A929DC3}" dt="2024-08-02T08:23:39.214" v="1042" actId="1076"/>
          <ac:spMkLst>
            <pc:docMk/>
            <pc:sldMk cId="952453844" sldId="317"/>
            <ac:spMk id="5" creationId="{514162E3-F0EF-4678-9505-62D21C0B6028}"/>
          </ac:spMkLst>
        </pc:spChg>
        <pc:spChg chg="mod">
          <ac:chgData name="肉孜 阿里木" userId="cc17535b1fcb6673" providerId="LiveId" clId="{E05F6A69-6C41-48D0-B85E-90CE2A929DC3}" dt="2024-08-02T08:17:13.219" v="906" actId="20577"/>
          <ac:spMkLst>
            <pc:docMk/>
            <pc:sldMk cId="952453844" sldId="317"/>
            <ac:spMk id="8" creationId="{AF7B151D-D8EB-4D02-9FD3-DBAB86DFF102}"/>
          </ac:spMkLst>
        </pc:spChg>
        <pc:spChg chg="del">
          <ac:chgData name="肉孜 阿里木" userId="cc17535b1fcb6673" providerId="LiveId" clId="{E05F6A69-6C41-48D0-B85E-90CE2A929DC3}" dt="2024-08-02T08:11:23.513" v="369" actId="478"/>
          <ac:spMkLst>
            <pc:docMk/>
            <pc:sldMk cId="952453844" sldId="317"/>
            <ac:spMk id="11" creationId="{6F38D165-DCA2-4438-BE3D-F0B2AA031350}"/>
          </ac:spMkLst>
        </pc:spChg>
        <pc:spChg chg="add mod">
          <ac:chgData name="肉孜 阿里木" userId="cc17535b1fcb6673" providerId="LiveId" clId="{E05F6A69-6C41-48D0-B85E-90CE2A929DC3}" dt="2024-08-02T08:29:10.248" v="1441" actId="20577"/>
          <ac:spMkLst>
            <pc:docMk/>
            <pc:sldMk cId="952453844" sldId="317"/>
            <ac:spMk id="13" creationId="{83CDB6AF-272A-4618-9B9D-97A73BE0969D}"/>
          </ac:spMkLst>
        </pc:spChg>
        <pc:picChg chg="mod">
          <ac:chgData name="肉孜 阿里木" userId="cc17535b1fcb6673" providerId="LiveId" clId="{E05F6A69-6C41-48D0-B85E-90CE2A929DC3}" dt="2024-08-02T08:17:33.462" v="909" actId="1076"/>
          <ac:picMkLst>
            <pc:docMk/>
            <pc:sldMk cId="952453844" sldId="317"/>
            <ac:picMk id="7" creationId="{3D9A5483-D5E7-4D1D-A64E-A38DDF430FDF}"/>
          </ac:picMkLst>
        </pc:picChg>
        <pc:picChg chg="mod">
          <ac:chgData name="肉孜 阿里木" userId="cc17535b1fcb6673" providerId="LiveId" clId="{E05F6A69-6C41-48D0-B85E-90CE2A929DC3}" dt="2024-08-02T08:20:56.455" v="1031" actId="1076"/>
          <ac:picMkLst>
            <pc:docMk/>
            <pc:sldMk cId="952453844" sldId="317"/>
            <ac:picMk id="9" creationId="{25284CC1-2488-4AC0-98D2-1E8D24E14AB2}"/>
          </ac:picMkLst>
        </pc:picChg>
        <pc:picChg chg="add del mod">
          <ac:chgData name="肉孜 阿里木" userId="cc17535b1fcb6673" providerId="LiveId" clId="{E05F6A69-6C41-48D0-B85E-90CE2A929DC3}" dt="2024-08-02T08:20:58.895" v="1032" actId="1076"/>
          <ac:picMkLst>
            <pc:docMk/>
            <pc:sldMk cId="952453844" sldId="317"/>
            <ac:picMk id="10" creationId="{150730E9-3471-4389-ABA1-FCE6CF04711C}"/>
          </ac:picMkLst>
        </pc:picChg>
      </pc:sldChg>
      <pc:sldChg chg="addSp modSp add mod">
        <pc:chgData name="肉孜 阿里木" userId="cc17535b1fcb6673" providerId="LiveId" clId="{E05F6A69-6C41-48D0-B85E-90CE2A929DC3}" dt="2024-08-02T08:34:42.264" v="1552" actId="1076"/>
        <pc:sldMkLst>
          <pc:docMk/>
          <pc:sldMk cId="3364994563" sldId="318"/>
        </pc:sldMkLst>
        <pc:spChg chg="add mod">
          <ac:chgData name="肉孜 阿里木" userId="cc17535b1fcb6673" providerId="LiveId" clId="{E05F6A69-6C41-48D0-B85E-90CE2A929DC3}" dt="2024-08-02T08:32:25.820" v="1504" actId="1076"/>
          <ac:spMkLst>
            <pc:docMk/>
            <pc:sldMk cId="3364994563" sldId="318"/>
            <ac:spMk id="4" creationId="{9E62373F-91EB-440F-83CC-B2C3837F22DF}"/>
          </ac:spMkLst>
        </pc:spChg>
        <pc:spChg chg="mod">
          <ac:chgData name="肉孜 阿里木" userId="cc17535b1fcb6673" providerId="LiveId" clId="{E05F6A69-6C41-48D0-B85E-90CE2A929DC3}" dt="2024-08-02T08:34:16.572" v="1549" actId="20577"/>
          <ac:spMkLst>
            <pc:docMk/>
            <pc:sldMk cId="3364994563" sldId="318"/>
            <ac:spMk id="10" creationId="{1EE254A5-52D4-4BEB-9394-31E4AAEF160F}"/>
          </ac:spMkLst>
        </pc:spChg>
        <pc:spChg chg="mod">
          <ac:chgData name="肉孜 阿里木" userId="cc17535b1fcb6673" providerId="LiveId" clId="{E05F6A69-6C41-48D0-B85E-90CE2A929DC3}" dt="2024-08-02T08:33:46.766" v="1536" actId="1076"/>
          <ac:spMkLst>
            <pc:docMk/>
            <pc:sldMk cId="3364994563" sldId="318"/>
            <ac:spMk id="12" creationId="{F1BDA64A-DCB2-4F25-996E-EE01446E1BDB}"/>
          </ac:spMkLst>
        </pc:spChg>
        <pc:spChg chg="mod">
          <ac:chgData name="肉孜 阿里木" userId="cc17535b1fcb6673" providerId="LiveId" clId="{E05F6A69-6C41-48D0-B85E-90CE2A929DC3}" dt="2024-08-02T08:30:08.032" v="1483" actId="20577"/>
          <ac:spMkLst>
            <pc:docMk/>
            <pc:sldMk cId="3364994563" sldId="318"/>
            <ac:spMk id="17" creationId="{721F7162-B4D8-4F72-9A7B-E2486B9BAA15}"/>
          </ac:spMkLst>
        </pc:spChg>
        <pc:spChg chg="mod">
          <ac:chgData name="肉孜 阿里木" userId="cc17535b1fcb6673" providerId="LiveId" clId="{E05F6A69-6C41-48D0-B85E-90CE2A929DC3}" dt="2024-08-02T08:34:40.632" v="1551" actId="14100"/>
          <ac:spMkLst>
            <pc:docMk/>
            <pc:sldMk cId="3364994563" sldId="318"/>
            <ac:spMk id="24" creationId="{FD5B74C7-EE5E-4194-93E7-A1B85995D9BF}"/>
          </ac:spMkLst>
        </pc:spChg>
        <pc:spChg chg="mod">
          <ac:chgData name="肉孜 阿里木" userId="cc17535b1fcb6673" providerId="LiveId" clId="{E05F6A69-6C41-48D0-B85E-90CE2A929DC3}" dt="2024-08-02T08:34:42.264" v="1552" actId="1076"/>
          <ac:spMkLst>
            <pc:docMk/>
            <pc:sldMk cId="3364994563" sldId="318"/>
            <ac:spMk id="36" creationId="{561F6D50-C25D-4885-8C06-4CEC7072C048}"/>
          </ac:spMkLst>
        </pc:spChg>
      </pc:sldChg>
      <pc:sldChg chg="addSp delSp modSp new mod">
        <pc:chgData name="肉孜 阿里木" userId="cc17535b1fcb6673" providerId="LiveId" clId="{E05F6A69-6C41-48D0-B85E-90CE2A929DC3}" dt="2024-08-02T12:03:30.392" v="2668" actId="478"/>
        <pc:sldMkLst>
          <pc:docMk/>
          <pc:sldMk cId="3882253477" sldId="319"/>
        </pc:sldMkLst>
        <pc:spChg chg="del">
          <ac:chgData name="肉孜 阿里木" userId="cc17535b1fcb6673" providerId="LiveId" clId="{E05F6A69-6C41-48D0-B85E-90CE2A929DC3}" dt="2024-08-02T12:01:08.526" v="2574" actId="478"/>
          <ac:spMkLst>
            <pc:docMk/>
            <pc:sldMk cId="3882253477" sldId="319"/>
            <ac:spMk id="2" creationId="{BDDDA0F8-C7B5-474C-8EF6-0706AC291E29}"/>
          </ac:spMkLst>
        </pc:spChg>
        <pc:spChg chg="del">
          <ac:chgData name="肉孜 阿里木" userId="cc17535b1fcb6673" providerId="LiveId" clId="{E05F6A69-6C41-48D0-B85E-90CE2A929DC3}" dt="2024-08-02T12:01:05.198" v="2573" actId="478"/>
          <ac:spMkLst>
            <pc:docMk/>
            <pc:sldMk cId="3882253477" sldId="319"/>
            <ac:spMk id="3" creationId="{6360AD71-496F-48D5-8C5E-9DF04AEDDA56}"/>
          </ac:spMkLst>
        </pc:spChg>
        <pc:spChg chg="add del mod">
          <ac:chgData name="肉孜 阿里木" userId="cc17535b1fcb6673" providerId="LiveId" clId="{E05F6A69-6C41-48D0-B85E-90CE2A929DC3}" dt="2024-08-02T12:03:30.392" v="2668" actId="478"/>
          <ac:spMkLst>
            <pc:docMk/>
            <pc:sldMk cId="3882253477" sldId="319"/>
            <ac:spMk id="7" creationId="{72EF5BF9-48E7-4B86-84CF-2B0C349EA044}"/>
          </ac:spMkLst>
        </pc:spChg>
        <pc:spChg chg="add mod">
          <ac:chgData name="肉孜 阿里木" userId="cc17535b1fcb6673" providerId="LiveId" clId="{E05F6A69-6C41-48D0-B85E-90CE2A929DC3}" dt="2024-08-02T12:03:03.751" v="2665" actId="1076"/>
          <ac:spMkLst>
            <pc:docMk/>
            <pc:sldMk cId="3882253477" sldId="319"/>
            <ac:spMk id="8" creationId="{A6D23DC8-36FE-46B9-93A8-ADA143F6AFF2}"/>
          </ac:spMkLst>
        </pc:spChg>
        <pc:spChg chg="add mod">
          <ac:chgData name="肉孜 阿里木" userId="cc17535b1fcb6673" providerId="LiveId" clId="{E05F6A69-6C41-48D0-B85E-90CE2A929DC3}" dt="2024-08-02T12:01:50.097" v="2602" actId="1076"/>
          <ac:spMkLst>
            <pc:docMk/>
            <pc:sldMk cId="3882253477" sldId="319"/>
            <ac:spMk id="9" creationId="{AE211D92-258D-4E34-BFD6-ECA1382690ED}"/>
          </ac:spMkLst>
        </pc:spChg>
        <pc:spChg chg="add mod">
          <ac:chgData name="肉孜 阿里木" userId="cc17535b1fcb6673" providerId="LiveId" clId="{E05F6A69-6C41-48D0-B85E-90CE2A929DC3}" dt="2024-08-02T12:01:26.627" v="2577" actId="404"/>
          <ac:spMkLst>
            <pc:docMk/>
            <pc:sldMk cId="3882253477" sldId="319"/>
            <ac:spMk id="10" creationId="{C65434E9-773F-488B-AF1F-7357EA4251D6}"/>
          </ac:spMkLst>
        </pc:spChg>
        <pc:spChg chg="add mod">
          <ac:chgData name="肉孜 阿里木" userId="cc17535b1fcb6673" providerId="LiveId" clId="{E05F6A69-6C41-48D0-B85E-90CE2A929DC3}" dt="2024-08-02T12:03:11.909" v="2666" actId="14100"/>
          <ac:spMkLst>
            <pc:docMk/>
            <pc:sldMk cId="3882253477" sldId="319"/>
            <ac:spMk id="11" creationId="{82F07FE8-74D9-4C32-AA33-F0DA44DC167B}"/>
          </ac:spMkLst>
        </pc:spChg>
      </pc:sldChg>
      <pc:sldChg chg="addSp delSp modSp add del mod">
        <pc:chgData name="肉孜 阿里木" userId="cc17535b1fcb6673" providerId="LiveId" clId="{E05F6A69-6C41-48D0-B85E-90CE2A929DC3}" dt="2024-08-02T12:20:43.263" v="2811" actId="1076"/>
        <pc:sldMkLst>
          <pc:docMk/>
          <pc:sldMk cId="3538962356" sldId="320"/>
        </pc:sldMkLst>
        <pc:spChg chg="mod">
          <ac:chgData name="肉孜 阿里木" userId="cc17535b1fcb6673" providerId="LiveId" clId="{E05F6A69-6C41-48D0-B85E-90CE2A929DC3}" dt="2024-08-02T12:20:13.179" v="2806" actId="404"/>
          <ac:spMkLst>
            <pc:docMk/>
            <pc:sldMk cId="3538962356" sldId="320"/>
            <ac:spMk id="2" creationId="{26B99488-6A8B-4E4F-BD47-FB7218E18940}"/>
          </ac:spMkLst>
        </pc:spChg>
        <pc:spChg chg="mod">
          <ac:chgData name="肉孜 阿里木" userId="cc17535b1fcb6673" providerId="LiveId" clId="{E05F6A69-6C41-48D0-B85E-90CE2A929DC3}" dt="2024-08-02T12:17:23.435" v="2784" actId="20577"/>
          <ac:spMkLst>
            <pc:docMk/>
            <pc:sldMk cId="3538962356" sldId="320"/>
            <ac:spMk id="4" creationId="{2C156E40-72AC-40CA-ABE4-613385536097}"/>
          </ac:spMkLst>
        </pc:spChg>
        <pc:spChg chg="add mod">
          <ac:chgData name="肉孜 阿里木" userId="cc17535b1fcb6673" providerId="LiveId" clId="{E05F6A69-6C41-48D0-B85E-90CE2A929DC3}" dt="2024-08-02T12:18:02.250" v="2796" actId="404"/>
          <ac:spMkLst>
            <pc:docMk/>
            <pc:sldMk cId="3538962356" sldId="320"/>
            <ac:spMk id="9" creationId="{5BE6D05A-5828-4941-B650-605D5F49B7A3}"/>
          </ac:spMkLst>
        </pc:spChg>
        <pc:spChg chg="del">
          <ac:chgData name="肉孜 阿里木" userId="cc17535b1fcb6673" providerId="LiveId" clId="{E05F6A69-6C41-48D0-B85E-90CE2A929DC3}" dt="2024-08-02T12:17:32.817" v="2785" actId="478"/>
          <ac:spMkLst>
            <pc:docMk/>
            <pc:sldMk cId="3538962356" sldId="320"/>
            <ac:spMk id="11" creationId="{367CA78F-20D7-42A7-B59A-8868CFE70580}"/>
          </ac:spMkLst>
        </pc:spChg>
        <pc:spChg chg="add mod">
          <ac:chgData name="肉孜 阿里木" userId="cc17535b1fcb6673" providerId="LiveId" clId="{E05F6A69-6C41-48D0-B85E-90CE2A929DC3}" dt="2024-08-02T12:20:41.767" v="2810" actId="1076"/>
          <ac:spMkLst>
            <pc:docMk/>
            <pc:sldMk cId="3538962356" sldId="320"/>
            <ac:spMk id="13" creationId="{AF1C15B3-7058-4AE9-ABCC-C6A956DCF6E9}"/>
          </ac:spMkLst>
        </pc:spChg>
        <pc:grpChg chg="del">
          <ac:chgData name="肉孜 阿里木" userId="cc17535b1fcb6673" providerId="LiveId" clId="{E05F6A69-6C41-48D0-B85E-90CE2A929DC3}" dt="2024-08-02T12:13:17.478" v="2685" actId="478"/>
          <ac:grpSpMkLst>
            <pc:docMk/>
            <pc:sldMk cId="3538962356" sldId="320"/>
            <ac:grpSpMk id="7" creationId="{9B0ED1CD-1916-4183-A53C-F5CB3481ACE5}"/>
          </ac:grpSpMkLst>
        </pc:grpChg>
        <pc:picChg chg="del topLvl">
          <ac:chgData name="肉孜 阿里木" userId="cc17535b1fcb6673" providerId="LiveId" clId="{E05F6A69-6C41-48D0-B85E-90CE2A929DC3}" dt="2024-08-02T12:13:17.478" v="2685" actId="478"/>
          <ac:picMkLst>
            <pc:docMk/>
            <pc:sldMk cId="3538962356" sldId="320"/>
            <ac:picMk id="3" creationId="{8D0D9531-FCDC-4394-AB9E-07D2193FCFC7}"/>
          </ac:picMkLst>
        </pc:picChg>
        <pc:picChg chg="mod topLvl">
          <ac:chgData name="肉孜 阿里木" userId="cc17535b1fcb6673" providerId="LiveId" clId="{E05F6A69-6C41-48D0-B85E-90CE2A929DC3}" dt="2024-08-02T12:20:43.263" v="2811" actId="1076"/>
          <ac:picMkLst>
            <pc:docMk/>
            <pc:sldMk cId="3538962356" sldId="320"/>
            <ac:picMk id="6" creationId="{BD058BE7-99CE-4081-AFFD-77A5F804E9BA}"/>
          </ac:picMkLst>
        </pc:picChg>
        <pc:picChg chg="add mod">
          <ac:chgData name="肉孜 阿里木" userId="cc17535b1fcb6673" providerId="LiveId" clId="{E05F6A69-6C41-48D0-B85E-90CE2A929DC3}" dt="2024-08-02T12:20:09.387" v="2802" actId="1076"/>
          <ac:picMkLst>
            <pc:docMk/>
            <pc:sldMk cId="3538962356" sldId="320"/>
            <ac:picMk id="8" creationId="{12AD33B0-07FE-4950-8500-785EEDBC35F7}"/>
          </ac:picMkLst>
        </pc:picChg>
        <pc:picChg chg="mod">
          <ac:chgData name="肉孜 阿里木" userId="cc17535b1fcb6673" providerId="LiveId" clId="{E05F6A69-6C41-48D0-B85E-90CE2A929DC3}" dt="2024-08-02T12:17:40.583" v="2789" actId="1076"/>
          <ac:picMkLst>
            <pc:docMk/>
            <pc:sldMk cId="3538962356" sldId="320"/>
            <ac:picMk id="10" creationId="{F4ECF847-68CE-4612-BB48-16533E357DDB}"/>
          </ac:picMkLst>
        </pc:picChg>
      </pc:sldChg>
      <pc:sldChg chg="new del">
        <pc:chgData name="肉孜 阿里木" userId="cc17535b1fcb6673" providerId="LiveId" clId="{E05F6A69-6C41-48D0-B85E-90CE2A929DC3}" dt="2024-08-02T12:21:47.758" v="2813" actId="47"/>
        <pc:sldMkLst>
          <pc:docMk/>
          <pc:sldMk cId="3497992856" sldId="321"/>
        </pc:sldMkLst>
      </pc:sldChg>
      <pc:sldChg chg="delSp modSp add mod">
        <pc:chgData name="肉孜 阿里木" userId="cc17535b1fcb6673" providerId="LiveId" clId="{E05F6A69-6C41-48D0-B85E-90CE2A929DC3}" dt="2024-08-02T12:23:22.264" v="2862" actId="1076"/>
        <pc:sldMkLst>
          <pc:docMk/>
          <pc:sldMk cId="3771409009" sldId="321"/>
        </pc:sldMkLst>
        <pc:spChg chg="del mod">
          <ac:chgData name="肉孜 阿里木" userId="cc17535b1fcb6673" providerId="LiveId" clId="{E05F6A69-6C41-48D0-B85E-90CE2A929DC3}" dt="2024-08-02T12:22:50.343" v="2856" actId="478"/>
          <ac:spMkLst>
            <pc:docMk/>
            <pc:sldMk cId="3771409009" sldId="321"/>
            <ac:spMk id="8" creationId="{3ABC69F5-7E7D-4F8D-855E-64D25A2AFE33}"/>
          </ac:spMkLst>
        </pc:spChg>
        <pc:spChg chg="mod">
          <ac:chgData name="肉孜 阿里木" userId="cc17535b1fcb6673" providerId="LiveId" clId="{E05F6A69-6C41-48D0-B85E-90CE2A929DC3}" dt="2024-08-02T12:22:31.245" v="2853" actId="403"/>
          <ac:spMkLst>
            <pc:docMk/>
            <pc:sldMk cId="3771409009" sldId="321"/>
            <ac:spMk id="11" creationId="{EB29FF42-D623-4F15-92C1-12C345DC9C78}"/>
          </ac:spMkLst>
        </pc:spChg>
        <pc:spChg chg="del">
          <ac:chgData name="肉孜 阿里木" userId="cc17535b1fcb6673" providerId="LiveId" clId="{E05F6A69-6C41-48D0-B85E-90CE2A929DC3}" dt="2024-08-02T12:22:47.463" v="2854" actId="478"/>
          <ac:spMkLst>
            <pc:docMk/>
            <pc:sldMk cId="3771409009" sldId="321"/>
            <ac:spMk id="12" creationId="{A08C47B6-49CB-4321-9491-AB2CCFB8DDA4}"/>
          </ac:spMkLst>
        </pc:spChg>
        <pc:spChg chg="mod">
          <ac:chgData name="肉孜 阿里木" userId="cc17535b1fcb6673" providerId="LiveId" clId="{E05F6A69-6C41-48D0-B85E-90CE2A929DC3}" dt="2024-08-02T12:23:14.320" v="2860" actId="1076"/>
          <ac:spMkLst>
            <pc:docMk/>
            <pc:sldMk cId="3771409009" sldId="321"/>
            <ac:spMk id="21" creationId="{B8510875-22A1-470E-A635-6380E56408B8}"/>
          </ac:spMkLst>
        </pc:spChg>
        <pc:spChg chg="mod">
          <ac:chgData name="肉孜 阿里木" userId="cc17535b1fcb6673" providerId="LiveId" clId="{E05F6A69-6C41-48D0-B85E-90CE2A929DC3}" dt="2024-08-02T12:23:22.264" v="2862" actId="1076"/>
          <ac:spMkLst>
            <pc:docMk/>
            <pc:sldMk cId="3771409009" sldId="321"/>
            <ac:spMk id="22" creationId="{9EB89256-E461-40DC-86C0-9916DE7A8C3D}"/>
          </ac:spMkLst>
        </pc:spChg>
        <pc:grpChg chg="mod">
          <ac:chgData name="肉孜 阿里木" userId="cc17535b1fcb6673" providerId="LiveId" clId="{E05F6A69-6C41-48D0-B85E-90CE2A929DC3}" dt="2024-08-02T12:23:11.829" v="2859" actId="1076"/>
          <ac:grpSpMkLst>
            <pc:docMk/>
            <pc:sldMk cId="3771409009" sldId="321"/>
            <ac:grpSpMk id="19" creationId="{82D8EA75-CEA5-4B44-AF13-9ACDEDFBDD1B}"/>
          </ac:grpSpMkLst>
        </pc:grpChg>
      </pc:sldChg>
      <pc:sldChg chg="addSp delSp modSp add mod">
        <pc:chgData name="肉孜 阿里木" userId="cc17535b1fcb6673" providerId="LiveId" clId="{E05F6A69-6C41-48D0-B85E-90CE2A929DC3}" dt="2024-08-02T12:47:55.613" v="4183" actId="20577"/>
        <pc:sldMkLst>
          <pc:docMk/>
          <pc:sldMk cId="787879417" sldId="322"/>
        </pc:sldMkLst>
        <pc:spChg chg="add del mod">
          <ac:chgData name="肉孜 阿里木" userId="cc17535b1fcb6673" providerId="LiveId" clId="{E05F6A69-6C41-48D0-B85E-90CE2A929DC3}" dt="2024-08-02T12:36:50.786" v="3164" actId="478"/>
          <ac:spMkLst>
            <pc:docMk/>
            <pc:sldMk cId="787879417" sldId="322"/>
            <ac:spMk id="3" creationId="{B832BCD7-CF88-4243-B832-DDBAAC6AB68D}"/>
          </ac:spMkLst>
        </pc:spChg>
        <pc:spChg chg="del">
          <ac:chgData name="肉孜 阿里木" userId="cc17535b1fcb6673" providerId="LiveId" clId="{E05F6A69-6C41-48D0-B85E-90CE2A929DC3}" dt="2024-08-02T12:36:12.084" v="3143" actId="478"/>
          <ac:spMkLst>
            <pc:docMk/>
            <pc:sldMk cId="787879417" sldId="322"/>
            <ac:spMk id="7" creationId="{AF98C4A4-07A0-436D-8A5D-914F43C3100B}"/>
          </ac:spMkLst>
        </pc:spChg>
        <pc:spChg chg="add mod">
          <ac:chgData name="肉孜 阿里木" userId="cc17535b1fcb6673" providerId="LiveId" clId="{E05F6A69-6C41-48D0-B85E-90CE2A929DC3}" dt="2024-08-02T12:37:00.148" v="3174" actId="20577"/>
          <ac:spMkLst>
            <pc:docMk/>
            <pc:sldMk cId="787879417" sldId="322"/>
            <ac:spMk id="8" creationId="{DF6D3DE4-0E38-4325-AA19-FCFD71BBC357}"/>
          </ac:spMkLst>
        </pc:spChg>
        <pc:spChg chg="add mod">
          <ac:chgData name="肉孜 阿里木" userId="cc17535b1fcb6673" providerId="LiveId" clId="{E05F6A69-6C41-48D0-B85E-90CE2A929DC3}" dt="2024-08-02T12:47:55.613" v="4183" actId="20577"/>
          <ac:spMkLst>
            <pc:docMk/>
            <pc:sldMk cId="787879417" sldId="322"/>
            <ac:spMk id="9" creationId="{B1B8A7D6-87B5-490E-850E-75CD04F3973B}"/>
          </ac:spMkLst>
        </pc:spChg>
        <pc:picChg chg="del">
          <ac:chgData name="肉孜 阿里木" userId="cc17535b1fcb6673" providerId="LiveId" clId="{E05F6A69-6C41-48D0-B85E-90CE2A929DC3}" dt="2024-08-02T12:36:09.428" v="3142" actId="478"/>
          <ac:picMkLst>
            <pc:docMk/>
            <pc:sldMk cId="787879417" sldId="322"/>
            <ac:picMk id="4" creationId="{D684A6B9-0CE1-4689-B7AB-90474618DACA}"/>
          </ac:picMkLst>
        </pc:picChg>
      </pc:sldChg>
      <pc:sldChg chg="addSp delSp modSp add mod">
        <pc:chgData name="肉孜 阿里木" userId="cc17535b1fcb6673" providerId="LiveId" clId="{E05F6A69-6C41-48D0-B85E-90CE2A929DC3}" dt="2024-08-02T13:58:26.032" v="5719" actId="1076"/>
        <pc:sldMkLst>
          <pc:docMk/>
          <pc:sldMk cId="588642415" sldId="323"/>
        </pc:sldMkLst>
        <pc:spChg chg="del">
          <ac:chgData name="肉孜 阿里木" userId="cc17535b1fcb6673" providerId="LiveId" clId="{E05F6A69-6C41-48D0-B85E-90CE2A929DC3}" dt="2024-08-02T13:51:44.951" v="5413" actId="478"/>
          <ac:spMkLst>
            <pc:docMk/>
            <pc:sldMk cId="588642415" sldId="323"/>
            <ac:spMk id="3" creationId="{B832BCD7-CF88-4243-B832-DDBAAC6AB68D}"/>
          </ac:spMkLst>
        </pc:spChg>
        <pc:spChg chg="add mod">
          <ac:chgData name="肉孜 阿里木" userId="cc17535b1fcb6673" providerId="LiveId" clId="{E05F6A69-6C41-48D0-B85E-90CE2A929DC3}" dt="2024-08-02T13:55:31.464" v="5469" actId="403"/>
          <ac:spMkLst>
            <pc:docMk/>
            <pc:sldMk cId="588642415" sldId="323"/>
            <ac:spMk id="4" creationId="{F2C544D8-29DD-4048-8E4B-D4D7AF718714}"/>
          </ac:spMkLst>
        </pc:spChg>
        <pc:spChg chg="add mod">
          <ac:chgData name="肉孜 阿里木" userId="cc17535b1fcb6673" providerId="LiveId" clId="{E05F6A69-6C41-48D0-B85E-90CE2A929DC3}" dt="2024-08-02T13:53:14.463" v="5424" actId="1076"/>
          <ac:spMkLst>
            <pc:docMk/>
            <pc:sldMk cId="588642415" sldId="323"/>
            <ac:spMk id="8" creationId="{A3184248-49A5-4F95-A606-C5E6B22B5059}"/>
          </ac:spMkLst>
        </pc:spChg>
        <pc:spChg chg="add mod">
          <ac:chgData name="肉孜 阿里木" userId="cc17535b1fcb6673" providerId="LiveId" clId="{E05F6A69-6C41-48D0-B85E-90CE2A929DC3}" dt="2024-08-02T13:58:16.710" v="5715" actId="20577"/>
          <ac:spMkLst>
            <pc:docMk/>
            <pc:sldMk cId="588642415" sldId="323"/>
            <ac:spMk id="12" creationId="{54AE2335-D75E-486E-9DF9-A794B2146558}"/>
          </ac:spMkLst>
        </pc:spChg>
        <pc:graphicFrameChg chg="add mod">
          <ac:chgData name="肉孜 阿里木" userId="cc17535b1fcb6673" providerId="LiveId" clId="{E05F6A69-6C41-48D0-B85E-90CE2A929DC3}" dt="2024-08-02T13:58:26.032" v="5719" actId="1076"/>
          <ac:graphicFrameMkLst>
            <pc:docMk/>
            <pc:sldMk cId="588642415" sldId="323"/>
            <ac:graphicFrameMk id="7" creationId="{17470463-76FF-4483-8ACE-29D6D2581A4F}"/>
          </ac:graphicFrameMkLst>
        </pc:graphicFrameChg>
        <pc:graphicFrameChg chg="add mod">
          <ac:chgData name="肉孜 阿里木" userId="cc17535b1fcb6673" providerId="LiveId" clId="{E05F6A69-6C41-48D0-B85E-90CE2A929DC3}" dt="2024-08-02T13:58:19.195" v="5716" actId="1076"/>
          <ac:graphicFrameMkLst>
            <pc:docMk/>
            <pc:sldMk cId="588642415" sldId="323"/>
            <ac:graphicFrameMk id="9" creationId="{775CC311-D1C3-4EBD-B8CE-380F074B0EE9}"/>
          </ac:graphicFrameMkLst>
        </pc:graphicFrameChg>
        <pc:graphicFrameChg chg="add mod">
          <ac:chgData name="肉孜 阿里木" userId="cc17535b1fcb6673" providerId="LiveId" clId="{E05F6A69-6C41-48D0-B85E-90CE2A929DC3}" dt="2024-08-02T13:53:52.462" v="5432" actId="1076"/>
          <ac:graphicFrameMkLst>
            <pc:docMk/>
            <pc:sldMk cId="588642415" sldId="323"/>
            <ac:graphicFrameMk id="11" creationId="{C970344B-280F-49C2-A8A4-24E5C8547F94}"/>
          </ac:graphicFrameMkLst>
        </pc:graphicFrameChg>
        <pc:picChg chg="add mod">
          <ac:chgData name="肉孜 阿里木" userId="cc17535b1fcb6673" providerId="LiveId" clId="{E05F6A69-6C41-48D0-B85E-90CE2A929DC3}" dt="2024-08-02T13:53:24.060" v="5428" actId="1076"/>
          <ac:picMkLst>
            <pc:docMk/>
            <pc:sldMk cId="588642415" sldId="323"/>
            <ac:picMk id="10" creationId="{6742742D-0617-4041-A4F7-2F2F7E1167AD}"/>
          </ac:picMkLst>
        </pc:picChg>
      </pc:sldChg>
      <pc:sldChg chg="addSp delSp modSp add mod">
        <pc:chgData name="肉孜 阿里木" userId="cc17535b1fcb6673" providerId="LiveId" clId="{E05F6A69-6C41-48D0-B85E-90CE2A929DC3}" dt="2024-08-02T14:19:31.054" v="6165" actId="20577"/>
        <pc:sldMkLst>
          <pc:docMk/>
          <pc:sldMk cId="3551761414" sldId="324"/>
        </pc:sldMkLst>
        <pc:spChg chg="add mod">
          <ac:chgData name="肉孜 阿里木" userId="cc17535b1fcb6673" providerId="LiveId" clId="{E05F6A69-6C41-48D0-B85E-90CE2A929DC3}" dt="2024-08-02T14:19:31.054" v="6165" actId="20577"/>
          <ac:spMkLst>
            <pc:docMk/>
            <pc:sldMk cId="3551761414" sldId="324"/>
            <ac:spMk id="3" creationId="{00F8F897-2C5B-422B-8A4E-8C5B626386F0}"/>
          </ac:spMkLst>
        </pc:spChg>
        <pc:spChg chg="mod">
          <ac:chgData name="肉孜 阿里木" userId="cc17535b1fcb6673" providerId="LiveId" clId="{E05F6A69-6C41-48D0-B85E-90CE2A929DC3}" dt="2024-08-02T12:53:35.160" v="4239" actId="20577"/>
          <ac:spMkLst>
            <pc:docMk/>
            <pc:sldMk cId="3551761414" sldId="324"/>
            <ac:spMk id="8" creationId="{DF6D3DE4-0E38-4325-AA19-FCFD71BBC357}"/>
          </ac:spMkLst>
        </pc:spChg>
        <pc:spChg chg="del">
          <ac:chgData name="肉孜 阿里木" userId="cc17535b1fcb6673" providerId="LiveId" clId="{E05F6A69-6C41-48D0-B85E-90CE2A929DC3}" dt="2024-08-02T12:48:05.082" v="4189" actId="478"/>
          <ac:spMkLst>
            <pc:docMk/>
            <pc:sldMk cId="3551761414" sldId="324"/>
            <ac:spMk id="9" creationId="{B1B8A7D6-87B5-490E-850E-75CD04F3973B}"/>
          </ac:spMkLst>
        </pc:spChg>
      </pc:sldChg>
      <pc:sldChg chg="addSp delSp modSp add mod ord">
        <pc:chgData name="肉孜 阿里木" userId="cc17535b1fcb6673" providerId="LiveId" clId="{E05F6A69-6C41-48D0-B85E-90CE2A929DC3}" dt="2024-08-02T13:29:24.129" v="4950" actId="1076"/>
        <pc:sldMkLst>
          <pc:docMk/>
          <pc:sldMk cId="2837417354" sldId="325"/>
        </pc:sldMkLst>
        <pc:spChg chg="add mod">
          <ac:chgData name="肉孜 阿里木" userId="cc17535b1fcb6673" providerId="LiveId" clId="{E05F6A69-6C41-48D0-B85E-90CE2A929DC3}" dt="2024-08-02T13:29:24.129" v="4950" actId="1076"/>
          <ac:spMkLst>
            <pc:docMk/>
            <pc:sldMk cId="2837417354" sldId="325"/>
            <ac:spMk id="3" creationId="{53B2567F-2489-40FF-9ACB-9EE44C4BAD94}"/>
          </ac:spMkLst>
        </pc:spChg>
        <pc:spChg chg="add mod">
          <ac:chgData name="肉孜 阿里木" userId="cc17535b1fcb6673" providerId="LiveId" clId="{E05F6A69-6C41-48D0-B85E-90CE2A929DC3}" dt="2024-08-02T13:28:06.105" v="4928" actId="14100"/>
          <ac:spMkLst>
            <pc:docMk/>
            <pc:sldMk cId="2837417354" sldId="325"/>
            <ac:spMk id="7" creationId="{88DCA807-A40B-459E-8CB6-27F5EBBDEC57}"/>
          </ac:spMkLst>
        </pc:spChg>
        <pc:spChg chg="mod">
          <ac:chgData name="肉孜 阿里木" userId="cc17535b1fcb6673" providerId="LiveId" clId="{E05F6A69-6C41-48D0-B85E-90CE2A929DC3}" dt="2024-08-02T13:12:48.177" v="4668" actId="20577"/>
          <ac:spMkLst>
            <pc:docMk/>
            <pc:sldMk cId="2837417354" sldId="325"/>
            <ac:spMk id="8" creationId="{DF6D3DE4-0E38-4325-AA19-FCFD71BBC357}"/>
          </ac:spMkLst>
        </pc:spChg>
        <pc:spChg chg="del">
          <ac:chgData name="肉孜 阿里木" userId="cc17535b1fcb6673" providerId="LiveId" clId="{E05F6A69-6C41-48D0-B85E-90CE2A929DC3}" dt="2024-08-02T12:59:14.665" v="4368" actId="478"/>
          <ac:spMkLst>
            <pc:docMk/>
            <pc:sldMk cId="2837417354" sldId="325"/>
            <ac:spMk id="9" creationId="{B1B8A7D6-87B5-490E-850E-75CD04F3973B}"/>
          </ac:spMkLst>
        </pc:spChg>
        <pc:spChg chg="add mod">
          <ac:chgData name="肉孜 阿里木" userId="cc17535b1fcb6673" providerId="LiveId" clId="{E05F6A69-6C41-48D0-B85E-90CE2A929DC3}" dt="2024-08-02T13:27:22.815" v="4921" actId="14100"/>
          <ac:spMkLst>
            <pc:docMk/>
            <pc:sldMk cId="2837417354" sldId="325"/>
            <ac:spMk id="10" creationId="{523B1C5E-2132-4C2D-96D8-FAC7D7864355}"/>
          </ac:spMkLst>
        </pc:spChg>
        <pc:spChg chg="add mod">
          <ac:chgData name="肉孜 阿里木" userId="cc17535b1fcb6673" providerId="LiveId" clId="{E05F6A69-6C41-48D0-B85E-90CE2A929DC3}" dt="2024-08-02T13:28:37.112" v="4937" actId="1076"/>
          <ac:spMkLst>
            <pc:docMk/>
            <pc:sldMk cId="2837417354" sldId="325"/>
            <ac:spMk id="12" creationId="{FBC2E5CD-E3E2-426D-B6F4-5DF2FD8A219A}"/>
          </ac:spMkLst>
        </pc:spChg>
        <pc:spChg chg="add del mod">
          <ac:chgData name="肉孜 阿里木" userId="cc17535b1fcb6673" providerId="LiveId" clId="{E05F6A69-6C41-48D0-B85E-90CE2A929DC3}" dt="2024-08-02T13:29:11.359" v="4946" actId="478"/>
          <ac:spMkLst>
            <pc:docMk/>
            <pc:sldMk cId="2837417354" sldId="325"/>
            <ac:spMk id="13" creationId="{F7E01CB2-6691-4145-9816-C73BDC9101EC}"/>
          </ac:spMkLst>
        </pc:spChg>
        <pc:spChg chg="add mod">
          <ac:chgData name="肉孜 阿里木" userId="cc17535b1fcb6673" providerId="LiveId" clId="{E05F6A69-6C41-48D0-B85E-90CE2A929DC3}" dt="2024-08-02T13:28:59.687" v="4942" actId="1076"/>
          <ac:spMkLst>
            <pc:docMk/>
            <pc:sldMk cId="2837417354" sldId="325"/>
            <ac:spMk id="14" creationId="{9BE0D8D3-B445-481D-BB6B-FB4B338D228F}"/>
          </ac:spMkLst>
        </pc:spChg>
        <pc:picChg chg="add mod">
          <ac:chgData name="肉孜 阿里木" userId="cc17535b1fcb6673" providerId="LiveId" clId="{E05F6A69-6C41-48D0-B85E-90CE2A929DC3}" dt="2024-08-02T13:29:18.879" v="4949" actId="14100"/>
          <ac:picMkLst>
            <pc:docMk/>
            <pc:sldMk cId="2837417354" sldId="325"/>
            <ac:picMk id="11" creationId="{5A8D381E-DD70-43D0-8BCC-3D022F5BF6A0}"/>
          </ac:picMkLst>
        </pc:picChg>
        <pc:picChg chg="add mod">
          <ac:chgData name="肉孜 阿里木" userId="cc17535b1fcb6673" providerId="LiveId" clId="{E05F6A69-6C41-48D0-B85E-90CE2A929DC3}" dt="2024-08-02T13:29:03.519" v="4944" actId="14100"/>
          <ac:picMkLst>
            <pc:docMk/>
            <pc:sldMk cId="2837417354" sldId="325"/>
            <ac:picMk id="15" creationId="{8C2C6F1C-B015-4021-9988-2F797B9BE69D}"/>
          </ac:picMkLst>
        </pc:picChg>
      </pc:sldChg>
      <pc:sldChg chg="addSp delSp modSp add del mod ord">
        <pc:chgData name="肉孜 阿里木" userId="cc17535b1fcb6673" providerId="LiveId" clId="{E05F6A69-6C41-48D0-B85E-90CE2A929DC3}" dt="2024-08-02T13:29:27.203" v="4951" actId="47"/>
        <pc:sldMkLst>
          <pc:docMk/>
          <pc:sldMk cId="3109417202" sldId="326"/>
        </pc:sldMkLst>
        <pc:spChg chg="mod">
          <ac:chgData name="肉孜 阿里木" userId="cc17535b1fcb6673" providerId="LiveId" clId="{E05F6A69-6C41-48D0-B85E-90CE2A929DC3}" dt="2024-08-02T13:13:41.139" v="4683" actId="20577"/>
          <ac:spMkLst>
            <pc:docMk/>
            <pc:sldMk cId="3109417202" sldId="326"/>
            <ac:spMk id="8" creationId="{DF6D3DE4-0E38-4325-AA19-FCFD71BBC357}"/>
          </ac:spMkLst>
        </pc:spChg>
        <pc:spChg chg="del">
          <ac:chgData name="肉孜 阿里木" userId="cc17535b1fcb6673" providerId="LiveId" clId="{E05F6A69-6C41-48D0-B85E-90CE2A929DC3}" dt="2024-08-02T13:13:26.595" v="4679" actId="478"/>
          <ac:spMkLst>
            <pc:docMk/>
            <pc:sldMk cId="3109417202" sldId="326"/>
            <ac:spMk id="9" creationId="{B1B8A7D6-87B5-490E-850E-75CD04F3973B}"/>
          </ac:spMkLst>
        </pc:spChg>
        <pc:picChg chg="add del mod">
          <ac:chgData name="肉孜 阿里木" userId="cc17535b1fcb6673" providerId="LiveId" clId="{E05F6A69-6C41-48D0-B85E-90CE2A929DC3}" dt="2024-08-02T13:26:57.371" v="4909" actId="21"/>
          <ac:picMkLst>
            <pc:docMk/>
            <pc:sldMk cId="3109417202" sldId="326"/>
            <ac:picMk id="7" creationId="{87886EC0-B33C-40CD-8EDA-9E9963788E8D}"/>
          </ac:picMkLst>
        </pc:picChg>
      </pc:sldChg>
      <pc:sldChg chg="addSp modSp add mod ord">
        <pc:chgData name="肉孜 阿里木" userId="cc17535b1fcb6673" providerId="LiveId" clId="{E05F6A69-6C41-48D0-B85E-90CE2A929DC3}" dt="2024-08-02T13:22:56.470" v="4819"/>
        <pc:sldMkLst>
          <pc:docMk/>
          <pc:sldMk cId="3085487723" sldId="327"/>
        </pc:sldMkLst>
        <pc:spChg chg="add mod">
          <ac:chgData name="肉孜 阿里木" userId="cc17535b1fcb6673" providerId="LiveId" clId="{E05F6A69-6C41-48D0-B85E-90CE2A929DC3}" dt="2024-08-02T13:21:40.539" v="4795" actId="1076"/>
          <ac:spMkLst>
            <pc:docMk/>
            <pc:sldMk cId="3085487723" sldId="327"/>
            <ac:spMk id="3" creationId="{0B8F7222-017F-4861-95AF-114A14ED5683}"/>
          </ac:spMkLst>
        </pc:spChg>
        <pc:spChg chg="mod">
          <ac:chgData name="肉孜 阿里木" userId="cc17535b1fcb6673" providerId="LiveId" clId="{E05F6A69-6C41-48D0-B85E-90CE2A929DC3}" dt="2024-08-02T13:17:20.888" v="4729" actId="20577"/>
          <ac:spMkLst>
            <pc:docMk/>
            <pc:sldMk cId="3085487723" sldId="327"/>
            <ac:spMk id="8" creationId="{DF6D3DE4-0E38-4325-AA19-FCFD71BBC357}"/>
          </ac:spMkLst>
        </pc:spChg>
        <pc:spChg chg="mod">
          <ac:chgData name="肉孜 阿里木" userId="cc17535b1fcb6673" providerId="LiveId" clId="{E05F6A69-6C41-48D0-B85E-90CE2A929DC3}" dt="2024-08-02T13:21:44.272" v="4797" actId="20577"/>
          <ac:spMkLst>
            <pc:docMk/>
            <pc:sldMk cId="3085487723" sldId="327"/>
            <ac:spMk id="9" creationId="{B1B8A7D6-87B5-490E-850E-75CD04F3973B}"/>
          </ac:spMkLst>
        </pc:spChg>
      </pc:sldChg>
      <pc:sldChg chg="addSp delSp modSp add mod">
        <pc:chgData name="肉孜 阿里木" userId="cc17535b1fcb6673" providerId="LiveId" clId="{E05F6A69-6C41-48D0-B85E-90CE2A929DC3}" dt="2024-08-02T13:42:18.156" v="5210" actId="1076"/>
        <pc:sldMkLst>
          <pc:docMk/>
          <pc:sldMk cId="612168547" sldId="328"/>
        </pc:sldMkLst>
        <pc:spChg chg="add mod">
          <ac:chgData name="肉孜 阿里木" userId="cc17535b1fcb6673" providerId="LiveId" clId="{E05F6A69-6C41-48D0-B85E-90CE2A929DC3}" dt="2024-08-02T13:31:57.100" v="5038" actId="20577"/>
          <ac:spMkLst>
            <pc:docMk/>
            <pc:sldMk cId="612168547" sldId="328"/>
            <ac:spMk id="3" creationId="{FADD42DB-2CB7-4696-96D2-DFFEEC231BF0}"/>
          </ac:spMkLst>
        </pc:spChg>
        <pc:spChg chg="mod">
          <ac:chgData name="肉孜 阿里木" userId="cc17535b1fcb6673" providerId="LiveId" clId="{E05F6A69-6C41-48D0-B85E-90CE2A929DC3}" dt="2024-08-02T13:33:58.108" v="5075" actId="20577"/>
          <ac:spMkLst>
            <pc:docMk/>
            <pc:sldMk cId="612168547" sldId="328"/>
            <ac:spMk id="8" creationId="{DF6D3DE4-0E38-4325-AA19-FCFD71BBC357}"/>
          </ac:spMkLst>
        </pc:spChg>
        <pc:spChg chg="del">
          <ac:chgData name="肉孜 阿里木" userId="cc17535b1fcb6673" providerId="LiveId" clId="{E05F6A69-6C41-48D0-B85E-90CE2A929DC3}" dt="2024-08-02T13:22:29.002" v="4798" actId="478"/>
          <ac:spMkLst>
            <pc:docMk/>
            <pc:sldMk cId="612168547" sldId="328"/>
            <ac:spMk id="9" creationId="{B1B8A7D6-87B5-490E-850E-75CD04F3973B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12" creationId="{35C14115-D704-4F98-BBFA-2ED1470A1C8F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13" creationId="{17F0E14A-D1D8-4210-9C13-FB08901BED87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14" creationId="{77E460B7-E20B-45B6-83C1-3B8D31243353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15" creationId="{8D02B6E2-C631-4566-A87F-D5B7755BD030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16" creationId="{38002210-AD8B-4407-B2EF-9F8419FB26B8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17" creationId="{82F8A6C2-001E-4097-93B3-D7B97669899E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18" creationId="{BB738CB3-0C9D-47FE-BAC6-20EF4ABC4760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19" creationId="{6C4BD18C-3EFB-4549-984C-103796B7079E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20" creationId="{941E456A-0EC9-4426-BA45-4ACC0F6BB180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21" creationId="{1E604F45-C516-4C77-BE9F-24E2140D73FD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22" creationId="{E14A6364-4983-4678-984C-5CFFE5CBB04A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23" creationId="{114D8780-FC8C-4543-8C78-96BD67DD59CA}"/>
          </ac:spMkLst>
        </pc:spChg>
        <pc:spChg chg="mod">
          <ac:chgData name="肉孜 阿里木" userId="cc17535b1fcb6673" providerId="LiveId" clId="{E05F6A69-6C41-48D0-B85E-90CE2A929DC3}" dt="2024-08-02T13:42:10.760" v="5208"/>
          <ac:spMkLst>
            <pc:docMk/>
            <pc:sldMk cId="612168547" sldId="328"/>
            <ac:spMk id="24" creationId="{CBE8C4C7-9220-4129-9B46-A1E328608B3B}"/>
          </ac:spMkLst>
        </pc:spChg>
        <pc:grpChg chg="add mod">
          <ac:chgData name="肉孜 阿里木" userId="cc17535b1fcb6673" providerId="LiveId" clId="{E05F6A69-6C41-48D0-B85E-90CE2A929DC3}" dt="2024-08-02T13:42:18.156" v="5210" actId="1076"/>
          <ac:grpSpMkLst>
            <pc:docMk/>
            <pc:sldMk cId="612168547" sldId="328"/>
            <ac:grpSpMk id="10" creationId="{4F84F50B-E65B-4A30-9EEE-C75398B58CE4}"/>
          </ac:grpSpMkLst>
        </pc:grpChg>
        <pc:picChg chg="mod">
          <ac:chgData name="肉孜 阿里木" userId="cc17535b1fcb6673" providerId="LiveId" clId="{E05F6A69-6C41-48D0-B85E-90CE2A929DC3}" dt="2024-08-02T13:42:10.760" v="5208"/>
          <ac:picMkLst>
            <pc:docMk/>
            <pc:sldMk cId="612168547" sldId="328"/>
            <ac:picMk id="11" creationId="{409ED548-C9F2-48A0-BF1E-0CFAB8D201DE}"/>
          </ac:picMkLst>
        </pc:picChg>
      </pc:sldChg>
      <pc:sldChg chg="addSp delSp modSp new mod">
        <pc:chgData name="肉孜 阿里木" userId="cc17535b1fcb6673" providerId="LiveId" clId="{E05F6A69-6C41-48D0-B85E-90CE2A929DC3}" dt="2024-08-02T13:11:48.461" v="4605" actId="20577"/>
        <pc:sldMkLst>
          <pc:docMk/>
          <pc:sldMk cId="1810723839" sldId="329"/>
        </pc:sldMkLst>
        <pc:spChg chg="del">
          <ac:chgData name="肉孜 阿里木" userId="cc17535b1fcb6673" providerId="LiveId" clId="{E05F6A69-6C41-48D0-B85E-90CE2A929DC3}" dt="2024-08-02T13:02:30.104" v="4392" actId="478"/>
          <ac:spMkLst>
            <pc:docMk/>
            <pc:sldMk cId="1810723839" sldId="329"/>
            <ac:spMk id="2" creationId="{1A3B553C-96D9-4721-91AC-09AE8F942677}"/>
          </ac:spMkLst>
        </pc:spChg>
        <pc:spChg chg="del">
          <ac:chgData name="肉孜 阿里木" userId="cc17535b1fcb6673" providerId="LiveId" clId="{E05F6A69-6C41-48D0-B85E-90CE2A929DC3}" dt="2024-08-02T13:02:28.348" v="4391" actId="478"/>
          <ac:spMkLst>
            <pc:docMk/>
            <pc:sldMk cId="1810723839" sldId="329"/>
            <ac:spMk id="3" creationId="{C7948559-57B6-4074-8BE8-E3702FC95D7D}"/>
          </ac:spMkLst>
        </pc:spChg>
        <pc:spChg chg="add mod">
          <ac:chgData name="肉孜 阿里木" userId="cc17535b1fcb6673" providerId="LiveId" clId="{E05F6A69-6C41-48D0-B85E-90CE2A929DC3}" dt="2024-08-02T13:05:37.517" v="4501" actId="207"/>
          <ac:spMkLst>
            <pc:docMk/>
            <pc:sldMk cId="1810723839" sldId="329"/>
            <ac:spMk id="7" creationId="{57F06FC1-58DE-45FE-AB61-956B7E6898DA}"/>
          </ac:spMkLst>
        </pc:spChg>
        <pc:spChg chg="add del mod">
          <ac:chgData name="肉孜 阿里木" userId="cc17535b1fcb6673" providerId="LiveId" clId="{E05F6A69-6C41-48D0-B85E-90CE2A929DC3}" dt="2024-08-02T13:03:13.958" v="4416"/>
          <ac:spMkLst>
            <pc:docMk/>
            <pc:sldMk cId="1810723839" sldId="329"/>
            <ac:spMk id="8" creationId="{4C0CE472-5059-4FE0-93A8-140BA930498F}"/>
          </ac:spMkLst>
        </pc:spChg>
        <pc:spChg chg="add mod">
          <ac:chgData name="肉孜 阿里木" userId="cc17535b1fcb6673" providerId="LiveId" clId="{E05F6A69-6C41-48D0-B85E-90CE2A929DC3}" dt="2024-08-02T13:05:41.560" v="4502" actId="207"/>
          <ac:spMkLst>
            <pc:docMk/>
            <pc:sldMk cId="1810723839" sldId="329"/>
            <ac:spMk id="9" creationId="{79D1537B-E9F7-454B-98C0-B86B1DE9A4D7}"/>
          </ac:spMkLst>
        </pc:spChg>
        <pc:spChg chg="add mod">
          <ac:chgData name="肉孜 阿里木" userId="cc17535b1fcb6673" providerId="LiveId" clId="{E05F6A69-6C41-48D0-B85E-90CE2A929DC3}" dt="2024-08-02T13:11:48.461" v="4605" actId="20577"/>
          <ac:spMkLst>
            <pc:docMk/>
            <pc:sldMk cId="1810723839" sldId="329"/>
            <ac:spMk id="10" creationId="{9E1C3969-46B6-461E-98CE-A01242B90915}"/>
          </ac:spMkLst>
        </pc:spChg>
      </pc:sldChg>
      <pc:sldChg chg="addSp delSp modSp new mod">
        <pc:chgData name="肉孜 阿里木" userId="cc17535b1fcb6673" providerId="LiveId" clId="{E05F6A69-6C41-48D0-B85E-90CE2A929DC3}" dt="2024-08-02T13:11:19.188" v="4591" actId="113"/>
        <pc:sldMkLst>
          <pc:docMk/>
          <pc:sldMk cId="3096358151" sldId="330"/>
        </pc:sldMkLst>
        <pc:spChg chg="del">
          <ac:chgData name="肉孜 阿里木" userId="cc17535b1fcb6673" providerId="LiveId" clId="{E05F6A69-6C41-48D0-B85E-90CE2A929DC3}" dt="2024-08-02T13:08:50.996" v="4505" actId="478"/>
          <ac:spMkLst>
            <pc:docMk/>
            <pc:sldMk cId="3096358151" sldId="330"/>
            <ac:spMk id="2" creationId="{159E191D-525B-4394-A106-1343C21961D0}"/>
          </ac:spMkLst>
        </pc:spChg>
        <pc:spChg chg="del">
          <ac:chgData name="肉孜 阿里木" userId="cc17535b1fcb6673" providerId="LiveId" clId="{E05F6A69-6C41-48D0-B85E-90CE2A929DC3}" dt="2024-08-02T13:08:48.623" v="4504" actId="478"/>
          <ac:spMkLst>
            <pc:docMk/>
            <pc:sldMk cId="3096358151" sldId="330"/>
            <ac:spMk id="3" creationId="{6D36415D-9375-4B5D-9AE1-F984DF52414A}"/>
          </ac:spMkLst>
        </pc:spChg>
        <pc:spChg chg="add mod">
          <ac:chgData name="肉孜 阿里木" userId="cc17535b1fcb6673" providerId="LiveId" clId="{E05F6A69-6C41-48D0-B85E-90CE2A929DC3}" dt="2024-08-02T13:10:32.993" v="4539" actId="1076"/>
          <ac:spMkLst>
            <pc:docMk/>
            <pc:sldMk cId="3096358151" sldId="330"/>
            <ac:spMk id="7" creationId="{90AA93F3-C5F6-481A-97BF-D164E12A80BD}"/>
          </ac:spMkLst>
        </pc:spChg>
        <pc:spChg chg="add mod">
          <ac:chgData name="肉孜 阿里木" userId="cc17535b1fcb6673" providerId="LiveId" clId="{E05F6A69-6C41-48D0-B85E-90CE2A929DC3}" dt="2024-08-02T13:10:26.846" v="4538" actId="20577"/>
          <ac:spMkLst>
            <pc:docMk/>
            <pc:sldMk cId="3096358151" sldId="330"/>
            <ac:spMk id="8" creationId="{F4F5ABDA-7E10-4164-8676-387606C52DA8}"/>
          </ac:spMkLst>
        </pc:spChg>
        <pc:spChg chg="add mod">
          <ac:chgData name="肉孜 阿里木" userId="cc17535b1fcb6673" providerId="LiveId" clId="{E05F6A69-6C41-48D0-B85E-90CE2A929DC3}" dt="2024-08-02T13:11:19.188" v="4591" actId="113"/>
          <ac:spMkLst>
            <pc:docMk/>
            <pc:sldMk cId="3096358151" sldId="330"/>
            <ac:spMk id="9" creationId="{BC81AAF2-6192-4780-8481-F6F51721C92C}"/>
          </ac:spMkLst>
        </pc:spChg>
      </pc:sldChg>
      <pc:sldChg chg="addSp delSp modSp new mod">
        <pc:chgData name="肉孜 阿里木" userId="cc17535b1fcb6673" providerId="LiveId" clId="{E05F6A69-6C41-48D0-B85E-90CE2A929DC3}" dt="2024-08-02T13:26:01.518" v="4908" actId="478"/>
        <pc:sldMkLst>
          <pc:docMk/>
          <pc:sldMk cId="3790474982" sldId="331"/>
        </pc:sldMkLst>
        <pc:spChg chg="del">
          <ac:chgData name="肉孜 阿里木" userId="cc17535b1fcb6673" providerId="LiveId" clId="{E05F6A69-6C41-48D0-B85E-90CE2A929DC3}" dt="2024-08-02T13:25:14.078" v="4896" actId="478"/>
          <ac:spMkLst>
            <pc:docMk/>
            <pc:sldMk cId="3790474982" sldId="331"/>
            <ac:spMk id="2" creationId="{5213E07E-8B1F-4078-A33B-1BE2B211EB5F}"/>
          </ac:spMkLst>
        </pc:spChg>
        <pc:spChg chg="del">
          <ac:chgData name="肉孜 阿里木" userId="cc17535b1fcb6673" providerId="LiveId" clId="{E05F6A69-6C41-48D0-B85E-90CE2A929DC3}" dt="2024-08-02T13:25:13.210" v="4895" actId="478"/>
          <ac:spMkLst>
            <pc:docMk/>
            <pc:sldMk cId="3790474982" sldId="331"/>
            <ac:spMk id="3" creationId="{61F223F6-776D-49B7-A8C2-1EB0368259DA}"/>
          </ac:spMkLst>
        </pc:spChg>
        <pc:spChg chg="add del mod">
          <ac:chgData name="肉孜 阿里木" userId="cc17535b1fcb6673" providerId="LiveId" clId="{E05F6A69-6C41-48D0-B85E-90CE2A929DC3}" dt="2024-08-02T13:26:01.518" v="4908" actId="478"/>
          <ac:spMkLst>
            <pc:docMk/>
            <pc:sldMk cId="3790474982" sldId="331"/>
            <ac:spMk id="7" creationId="{39518038-FDD8-4993-B117-9AAB2458878B}"/>
          </ac:spMkLst>
        </pc:spChg>
        <pc:spChg chg="add del mod">
          <ac:chgData name="肉孜 阿里木" userId="cc17535b1fcb6673" providerId="LiveId" clId="{E05F6A69-6C41-48D0-B85E-90CE2A929DC3}" dt="2024-08-02T13:25:56.115" v="4906" actId="478"/>
          <ac:spMkLst>
            <pc:docMk/>
            <pc:sldMk cId="3790474982" sldId="331"/>
            <ac:spMk id="8" creationId="{6AB26CAA-DB3B-42DB-B44B-10D0E60CAFEA}"/>
          </ac:spMkLst>
        </pc:spChg>
        <pc:spChg chg="add del mod">
          <ac:chgData name="肉孜 阿里木" userId="cc17535b1fcb6673" providerId="LiveId" clId="{E05F6A69-6C41-48D0-B85E-90CE2A929DC3}" dt="2024-08-02T13:25:59.090" v="4907" actId="478"/>
          <ac:spMkLst>
            <pc:docMk/>
            <pc:sldMk cId="3790474982" sldId="331"/>
            <ac:spMk id="9" creationId="{0E5131FE-58D2-4BCF-974A-6161E99FF7A9}"/>
          </ac:spMkLst>
        </pc:spChg>
        <pc:spChg chg="add del mod">
          <ac:chgData name="肉孜 阿里木" userId="cc17535b1fcb6673" providerId="LiveId" clId="{E05F6A69-6C41-48D0-B85E-90CE2A929DC3}" dt="2024-08-02T13:25:36.859" v="4900" actId="478"/>
          <ac:spMkLst>
            <pc:docMk/>
            <pc:sldMk cId="3790474982" sldId="331"/>
            <ac:spMk id="10" creationId="{8FF2756D-4774-46D0-B712-2D8590B20BED}"/>
          </ac:spMkLst>
        </pc:spChg>
        <pc:spChg chg="add mod">
          <ac:chgData name="肉孜 阿里木" userId="cc17535b1fcb6673" providerId="LiveId" clId="{E05F6A69-6C41-48D0-B85E-90CE2A929DC3}" dt="2024-08-02T13:25:39.868" v="4901" actId="1076"/>
          <ac:spMkLst>
            <pc:docMk/>
            <pc:sldMk cId="3790474982" sldId="331"/>
            <ac:spMk id="12" creationId="{861568CD-21C3-4760-A03D-7EB83129CFEE}"/>
          </ac:spMkLst>
        </pc:spChg>
        <pc:picChg chg="add mod">
          <ac:chgData name="肉孜 阿里木" userId="cc17535b1fcb6673" providerId="LiveId" clId="{E05F6A69-6C41-48D0-B85E-90CE2A929DC3}" dt="2024-08-02T13:25:49.128" v="4905" actId="1076"/>
          <ac:picMkLst>
            <pc:docMk/>
            <pc:sldMk cId="3790474982" sldId="331"/>
            <ac:picMk id="11" creationId="{5890265C-49B6-453A-BA6C-173CCA68E0EF}"/>
          </ac:picMkLst>
        </pc:picChg>
        <pc:picChg chg="add mod">
          <ac:chgData name="肉孜 阿里木" userId="cc17535b1fcb6673" providerId="LiveId" clId="{E05F6A69-6C41-48D0-B85E-90CE2A929DC3}" dt="2024-08-02T13:25:45.648" v="4903" actId="1076"/>
          <ac:picMkLst>
            <pc:docMk/>
            <pc:sldMk cId="3790474982" sldId="331"/>
            <ac:picMk id="13" creationId="{640BB92D-D1D6-4F52-B489-C53E77ED884C}"/>
          </ac:picMkLst>
        </pc:picChg>
      </pc:sldChg>
      <pc:sldChg chg="addSp delSp modSp new mod">
        <pc:chgData name="肉孜 阿里木" userId="cc17535b1fcb6673" providerId="LiveId" clId="{E05F6A69-6C41-48D0-B85E-90CE2A929DC3}" dt="2024-08-02T13:51:36.478" v="5409" actId="1076"/>
        <pc:sldMkLst>
          <pc:docMk/>
          <pc:sldMk cId="3985123816" sldId="332"/>
        </pc:sldMkLst>
        <pc:spChg chg="del">
          <ac:chgData name="肉孜 阿里木" userId="cc17535b1fcb6673" providerId="LiveId" clId="{E05F6A69-6C41-48D0-B85E-90CE2A929DC3}" dt="2024-08-02T13:35:12.086" v="5078" actId="478"/>
          <ac:spMkLst>
            <pc:docMk/>
            <pc:sldMk cId="3985123816" sldId="332"/>
            <ac:spMk id="2" creationId="{A8F210AF-5A23-4B2A-A000-C5C7C05A2E60}"/>
          </ac:spMkLst>
        </pc:spChg>
        <pc:spChg chg="del">
          <ac:chgData name="肉孜 阿里木" userId="cc17535b1fcb6673" providerId="LiveId" clId="{E05F6A69-6C41-48D0-B85E-90CE2A929DC3}" dt="2024-08-02T13:35:10.917" v="5077" actId="478"/>
          <ac:spMkLst>
            <pc:docMk/>
            <pc:sldMk cId="3985123816" sldId="332"/>
            <ac:spMk id="3" creationId="{312C2F56-8E92-4D77-BD5A-DF41010C2FF6}"/>
          </ac:spMkLst>
        </pc:spChg>
        <pc:spChg chg="del">
          <ac:chgData name="肉孜 阿里木" userId="cc17535b1fcb6673" providerId="LiveId" clId="{E05F6A69-6C41-48D0-B85E-90CE2A929DC3}" dt="2024-08-02T13:36:40.087" v="5095" actId="478"/>
          <ac:spMkLst>
            <pc:docMk/>
            <pc:sldMk cId="3985123816" sldId="332"/>
            <ac:spMk id="4" creationId="{14A6FFA4-B4D5-49B7-9005-B83C66122309}"/>
          </ac:spMkLst>
        </pc:spChg>
        <pc:spChg chg="del">
          <ac:chgData name="肉孜 阿里木" userId="cc17535b1fcb6673" providerId="LiveId" clId="{E05F6A69-6C41-48D0-B85E-90CE2A929DC3}" dt="2024-08-02T13:36:40.087" v="5095" actId="478"/>
          <ac:spMkLst>
            <pc:docMk/>
            <pc:sldMk cId="3985123816" sldId="332"/>
            <ac:spMk id="5" creationId="{99E375F5-BB8F-4872-A515-60283D3C33DE}"/>
          </ac:spMkLst>
        </pc:spChg>
        <pc:spChg chg="del">
          <ac:chgData name="肉孜 阿里木" userId="cc17535b1fcb6673" providerId="LiveId" clId="{E05F6A69-6C41-48D0-B85E-90CE2A929DC3}" dt="2024-08-02T13:36:40.087" v="5095" actId="478"/>
          <ac:spMkLst>
            <pc:docMk/>
            <pc:sldMk cId="3985123816" sldId="332"/>
            <ac:spMk id="6" creationId="{161C6802-2CCB-40DD-8F6F-D37ECC14E624}"/>
          </ac:spMkLst>
        </pc:spChg>
        <pc:spChg chg="add del mod">
          <ac:chgData name="肉孜 阿里木" userId="cc17535b1fcb6673" providerId="LiveId" clId="{E05F6A69-6C41-48D0-B85E-90CE2A929DC3}" dt="2024-08-02T13:35:24.828" v="5082"/>
          <ac:spMkLst>
            <pc:docMk/>
            <pc:sldMk cId="3985123816" sldId="332"/>
            <ac:spMk id="7" creationId="{3F19BCA8-432B-49FA-BCF5-F67B3AEF5768}"/>
          </ac:spMkLst>
        </pc:spChg>
        <pc:spChg chg="add del mod">
          <ac:chgData name="肉孜 阿里木" userId="cc17535b1fcb6673" providerId="LiveId" clId="{E05F6A69-6C41-48D0-B85E-90CE2A929DC3}" dt="2024-08-02T13:35:24.828" v="5082"/>
          <ac:spMkLst>
            <pc:docMk/>
            <pc:sldMk cId="3985123816" sldId="332"/>
            <ac:spMk id="12" creationId="{25FE47F0-8E23-46DF-A438-DFE6E45307EE}"/>
          </ac:spMkLst>
        </pc:spChg>
        <pc:spChg chg="add del mod">
          <ac:chgData name="肉孜 阿里木" userId="cc17535b1fcb6673" providerId="LiveId" clId="{E05F6A69-6C41-48D0-B85E-90CE2A929DC3}" dt="2024-08-02T13:35:24.828" v="5082"/>
          <ac:spMkLst>
            <pc:docMk/>
            <pc:sldMk cId="3985123816" sldId="332"/>
            <ac:spMk id="13" creationId="{7A4665E8-D99C-4C2F-B9AC-35F3F18E9810}"/>
          </ac:spMkLst>
        </pc:spChg>
        <pc:spChg chg="add del mod">
          <ac:chgData name="肉孜 阿里木" userId="cc17535b1fcb6673" providerId="LiveId" clId="{E05F6A69-6C41-48D0-B85E-90CE2A929DC3}" dt="2024-08-02T13:35:24.828" v="5082"/>
          <ac:spMkLst>
            <pc:docMk/>
            <pc:sldMk cId="3985123816" sldId="332"/>
            <ac:spMk id="14" creationId="{3FF041E4-9014-4BC2-8316-24C2FFD1CF86}"/>
          </ac:spMkLst>
        </pc:spChg>
        <pc:spChg chg="add del mod">
          <ac:chgData name="肉孜 阿里木" userId="cc17535b1fcb6673" providerId="LiveId" clId="{E05F6A69-6C41-48D0-B85E-90CE2A929DC3}" dt="2024-08-02T13:36:40.087" v="5095" actId="478"/>
          <ac:spMkLst>
            <pc:docMk/>
            <pc:sldMk cId="3985123816" sldId="332"/>
            <ac:spMk id="15" creationId="{1EA33200-4751-4405-A653-DEF59A7FDCEE}"/>
          </ac:spMkLst>
        </pc:spChg>
        <pc:spChg chg="add del mod">
          <ac:chgData name="肉孜 阿里木" userId="cc17535b1fcb6673" providerId="LiveId" clId="{E05F6A69-6C41-48D0-B85E-90CE2A929DC3}" dt="2024-08-02T13:36:40.087" v="5095" actId="478"/>
          <ac:spMkLst>
            <pc:docMk/>
            <pc:sldMk cId="3985123816" sldId="332"/>
            <ac:spMk id="20" creationId="{07A203DF-7C58-4DE2-AB99-865E4C20AD7D}"/>
          </ac:spMkLst>
        </pc:spChg>
        <pc:spChg chg="add del mod">
          <ac:chgData name="肉孜 阿里木" userId="cc17535b1fcb6673" providerId="LiveId" clId="{E05F6A69-6C41-48D0-B85E-90CE2A929DC3}" dt="2024-08-02T13:36:40.087" v="5095" actId="478"/>
          <ac:spMkLst>
            <pc:docMk/>
            <pc:sldMk cId="3985123816" sldId="332"/>
            <ac:spMk id="21" creationId="{37235196-9658-4747-86B1-B51B56AF944F}"/>
          </ac:spMkLst>
        </pc:spChg>
        <pc:spChg chg="add del mod">
          <ac:chgData name="肉孜 阿里木" userId="cc17535b1fcb6673" providerId="LiveId" clId="{E05F6A69-6C41-48D0-B85E-90CE2A929DC3}" dt="2024-08-02T13:36:40.087" v="5095" actId="478"/>
          <ac:spMkLst>
            <pc:docMk/>
            <pc:sldMk cId="3985123816" sldId="332"/>
            <ac:spMk id="22" creationId="{F8D975A4-6978-4240-A694-EC51ADB3AE4C}"/>
          </ac:spMkLst>
        </pc:spChg>
        <pc:spChg chg="add del mod">
          <ac:chgData name="肉孜 阿里木" userId="cc17535b1fcb6673" providerId="LiveId" clId="{E05F6A69-6C41-48D0-B85E-90CE2A929DC3}" dt="2024-08-02T13:43:05.634" v="5211" actId="478"/>
          <ac:spMkLst>
            <pc:docMk/>
            <pc:sldMk cId="3985123816" sldId="332"/>
            <ac:spMk id="26" creationId="{12C0BA1B-F912-4829-80CA-3F8EAF8B64DB}"/>
          </ac:spMkLst>
        </pc:spChg>
        <pc:spChg chg="add del mod">
          <ac:chgData name="肉孜 阿里木" userId="cc17535b1fcb6673" providerId="LiveId" clId="{E05F6A69-6C41-48D0-B85E-90CE2A929DC3}" dt="2024-08-02T13:40:19.807" v="5206" actId="478"/>
          <ac:spMkLst>
            <pc:docMk/>
            <pc:sldMk cId="3985123816" sldId="332"/>
            <ac:spMk id="31" creationId="{05CE5C15-1707-445C-9899-238C686F1D85}"/>
          </ac:spMkLst>
        </pc:spChg>
        <pc:spChg chg="add del mod">
          <ac:chgData name="肉孜 阿里木" userId="cc17535b1fcb6673" providerId="LiveId" clId="{E05F6A69-6C41-48D0-B85E-90CE2A929DC3}" dt="2024-08-02T13:37:43.021" v="5117" actId="478"/>
          <ac:spMkLst>
            <pc:docMk/>
            <pc:sldMk cId="3985123816" sldId="332"/>
            <ac:spMk id="32" creationId="{423F22D3-081B-4079-80CB-088146088FE1}"/>
          </ac:spMkLst>
        </pc:spChg>
        <pc:spChg chg="add del mod">
          <ac:chgData name="肉孜 阿里木" userId="cc17535b1fcb6673" providerId="LiveId" clId="{E05F6A69-6C41-48D0-B85E-90CE2A929DC3}" dt="2024-08-02T13:43:05.634" v="5211" actId="478"/>
          <ac:spMkLst>
            <pc:docMk/>
            <pc:sldMk cId="3985123816" sldId="332"/>
            <ac:spMk id="33" creationId="{03866C56-9799-43C6-8818-A3B0D54D9849}"/>
          </ac:spMkLst>
        </pc:spChg>
        <pc:spChg chg="add del mod">
          <ac:chgData name="肉孜 阿里木" userId="cc17535b1fcb6673" providerId="LiveId" clId="{E05F6A69-6C41-48D0-B85E-90CE2A929DC3}" dt="2024-08-02T13:43:05.634" v="5211" actId="478"/>
          <ac:spMkLst>
            <pc:docMk/>
            <pc:sldMk cId="3985123816" sldId="332"/>
            <ac:spMk id="34" creationId="{A5F7F093-04D0-40D8-B6F5-AC266EDF2B84}"/>
          </ac:spMkLst>
        </pc:spChg>
        <pc:spChg chg="add mod">
          <ac:chgData name="肉孜 阿里木" userId="cc17535b1fcb6673" providerId="LiveId" clId="{E05F6A69-6C41-48D0-B85E-90CE2A929DC3}" dt="2024-08-02T13:43:35.678" v="5216" actId="404"/>
          <ac:spMkLst>
            <pc:docMk/>
            <pc:sldMk cId="3985123816" sldId="332"/>
            <ac:spMk id="36" creationId="{F7B671D0-1866-4ED5-BF1C-8646C4B88818}"/>
          </ac:spMkLst>
        </pc:spChg>
        <pc:spChg chg="add mod">
          <ac:chgData name="肉孜 阿里木" userId="cc17535b1fcb6673" providerId="LiveId" clId="{E05F6A69-6C41-48D0-B85E-90CE2A929DC3}" dt="2024-08-02T13:46:38.424" v="5263" actId="20577"/>
          <ac:spMkLst>
            <pc:docMk/>
            <pc:sldMk cId="3985123816" sldId="332"/>
            <ac:spMk id="38" creationId="{789A08D3-0C47-4799-A348-1CFF6C6DB402}"/>
          </ac:spMkLst>
        </pc:spChg>
        <pc:spChg chg="add mod">
          <ac:chgData name="肉孜 阿里木" userId="cc17535b1fcb6673" providerId="LiveId" clId="{E05F6A69-6C41-48D0-B85E-90CE2A929DC3}" dt="2024-08-02T13:48:49.932" v="5334" actId="1076"/>
          <ac:spMkLst>
            <pc:docMk/>
            <pc:sldMk cId="3985123816" sldId="332"/>
            <ac:spMk id="39" creationId="{C7490910-2926-4C50-8FDA-C32F031C60A4}"/>
          </ac:spMkLst>
        </pc:spChg>
        <pc:spChg chg="add mod">
          <ac:chgData name="肉孜 阿里木" userId="cc17535b1fcb6673" providerId="LiveId" clId="{E05F6A69-6C41-48D0-B85E-90CE2A929DC3}" dt="2024-08-02T13:45:00.056" v="5249" actId="20577"/>
          <ac:spMkLst>
            <pc:docMk/>
            <pc:sldMk cId="3985123816" sldId="332"/>
            <ac:spMk id="40" creationId="{AF077FE1-52B3-47A1-B2A7-68910F2CEAD0}"/>
          </ac:spMkLst>
        </pc:spChg>
        <pc:spChg chg="add mod">
          <ac:chgData name="肉孜 阿里木" userId="cc17535b1fcb6673" providerId="LiveId" clId="{E05F6A69-6C41-48D0-B85E-90CE2A929DC3}" dt="2024-08-02T13:47:29.227" v="5296" actId="1076"/>
          <ac:spMkLst>
            <pc:docMk/>
            <pc:sldMk cId="3985123816" sldId="332"/>
            <ac:spMk id="44" creationId="{13163AB4-A38F-4267-A5F0-5BB0A9BDCB71}"/>
          </ac:spMkLst>
        </pc:spChg>
        <pc:spChg chg="add mod">
          <ac:chgData name="肉孜 阿里木" userId="cc17535b1fcb6673" providerId="LiveId" clId="{E05F6A69-6C41-48D0-B85E-90CE2A929DC3}" dt="2024-08-02T13:50:04.905" v="5335" actId="1076"/>
          <ac:spMkLst>
            <pc:docMk/>
            <pc:sldMk cId="3985123816" sldId="332"/>
            <ac:spMk id="45" creationId="{75610187-0241-47AE-91D3-C496A726CDBF}"/>
          </ac:spMkLst>
        </pc:spChg>
        <pc:spChg chg="add mod">
          <ac:chgData name="肉孜 阿里木" userId="cc17535b1fcb6673" providerId="LiveId" clId="{E05F6A69-6C41-48D0-B85E-90CE2A929DC3}" dt="2024-08-02T13:51:36.478" v="5409" actId="1076"/>
          <ac:spMkLst>
            <pc:docMk/>
            <pc:sldMk cId="3985123816" sldId="332"/>
            <ac:spMk id="47" creationId="{19E3C98E-3677-47B0-AF38-BEF828CBFB39}"/>
          </ac:spMkLst>
        </pc:spChg>
        <pc:graphicFrameChg chg="add del mod">
          <ac:chgData name="肉孜 阿里木" userId="cc17535b1fcb6673" providerId="LiveId" clId="{E05F6A69-6C41-48D0-B85E-90CE2A929DC3}" dt="2024-08-02T13:35:24.828" v="5082"/>
          <ac:graphicFrameMkLst>
            <pc:docMk/>
            <pc:sldMk cId="3985123816" sldId="332"/>
            <ac:graphicFrameMk id="8" creationId="{9669A394-80C9-4205-A8F0-622EAF8D9EBC}"/>
          </ac:graphicFrameMkLst>
        </pc:graphicFrameChg>
        <pc:graphicFrameChg chg="add del mod">
          <ac:chgData name="肉孜 阿里木" userId="cc17535b1fcb6673" providerId="LiveId" clId="{E05F6A69-6C41-48D0-B85E-90CE2A929DC3}" dt="2024-08-02T13:35:24.828" v="5082"/>
          <ac:graphicFrameMkLst>
            <pc:docMk/>
            <pc:sldMk cId="3985123816" sldId="332"/>
            <ac:graphicFrameMk id="9" creationId="{75401737-92D6-49AC-83A0-CDF2FA068B12}"/>
          </ac:graphicFrameMkLst>
        </pc:graphicFrameChg>
        <pc:graphicFrameChg chg="add del mod">
          <ac:chgData name="肉孜 阿里木" userId="cc17535b1fcb6673" providerId="LiveId" clId="{E05F6A69-6C41-48D0-B85E-90CE2A929DC3}" dt="2024-08-02T13:35:24.828" v="5082"/>
          <ac:graphicFrameMkLst>
            <pc:docMk/>
            <pc:sldMk cId="3985123816" sldId="332"/>
            <ac:graphicFrameMk id="10" creationId="{CA8DC382-68CF-4BEA-9297-C3CC71B6AFB6}"/>
          </ac:graphicFrameMkLst>
        </pc:graphicFrameChg>
        <pc:graphicFrameChg chg="add del mod">
          <ac:chgData name="肉孜 阿里木" userId="cc17535b1fcb6673" providerId="LiveId" clId="{E05F6A69-6C41-48D0-B85E-90CE2A929DC3}" dt="2024-08-02T13:35:24.828" v="5082"/>
          <ac:graphicFrameMkLst>
            <pc:docMk/>
            <pc:sldMk cId="3985123816" sldId="332"/>
            <ac:graphicFrameMk id="11" creationId="{1A63B9B7-9358-42F2-87D0-D4F231EE838D}"/>
          </ac:graphicFrameMkLst>
        </pc:graphicFrameChg>
        <pc:graphicFrameChg chg="add del mod">
          <ac:chgData name="肉孜 阿里木" userId="cc17535b1fcb6673" providerId="LiveId" clId="{E05F6A69-6C41-48D0-B85E-90CE2A929DC3}" dt="2024-08-02T13:35:53.086" v="5094" actId="478"/>
          <ac:graphicFrameMkLst>
            <pc:docMk/>
            <pc:sldMk cId="3985123816" sldId="332"/>
            <ac:graphicFrameMk id="16" creationId="{E21B467F-D9F8-4736-A177-D8C63ADB2461}"/>
          </ac:graphicFrameMkLst>
        </pc:graphicFrameChg>
        <pc:graphicFrameChg chg="add del mod">
          <ac:chgData name="肉孜 阿里木" userId="cc17535b1fcb6673" providerId="LiveId" clId="{E05F6A69-6C41-48D0-B85E-90CE2A929DC3}" dt="2024-08-02T13:36:40.087" v="5095" actId="478"/>
          <ac:graphicFrameMkLst>
            <pc:docMk/>
            <pc:sldMk cId="3985123816" sldId="332"/>
            <ac:graphicFrameMk id="17" creationId="{38A7ADDA-4ACE-420C-91A1-395AD89E45D9}"/>
          </ac:graphicFrameMkLst>
        </pc:graphicFrameChg>
        <pc:graphicFrameChg chg="add del mod">
          <ac:chgData name="肉孜 阿里木" userId="cc17535b1fcb6673" providerId="LiveId" clId="{E05F6A69-6C41-48D0-B85E-90CE2A929DC3}" dt="2024-08-02T13:36:40.087" v="5095" actId="478"/>
          <ac:graphicFrameMkLst>
            <pc:docMk/>
            <pc:sldMk cId="3985123816" sldId="332"/>
            <ac:graphicFrameMk id="18" creationId="{9D225B29-868E-462B-BFE5-E671BD362623}"/>
          </ac:graphicFrameMkLst>
        </pc:graphicFrameChg>
        <pc:graphicFrameChg chg="add del mod">
          <ac:chgData name="肉孜 阿里木" userId="cc17535b1fcb6673" providerId="LiveId" clId="{E05F6A69-6C41-48D0-B85E-90CE2A929DC3}" dt="2024-08-02T13:36:40.087" v="5095" actId="478"/>
          <ac:graphicFrameMkLst>
            <pc:docMk/>
            <pc:sldMk cId="3985123816" sldId="332"/>
            <ac:graphicFrameMk id="19" creationId="{3AE0DA0A-63BF-45B5-A416-F35B482FB159}"/>
          </ac:graphicFrameMkLst>
        </pc:graphicFrameChg>
        <pc:graphicFrameChg chg="add del mod">
          <ac:chgData name="肉孜 阿里木" userId="cc17535b1fcb6673" providerId="LiveId" clId="{E05F6A69-6C41-48D0-B85E-90CE2A929DC3}" dt="2024-08-02T13:43:05.634" v="5211" actId="478"/>
          <ac:graphicFrameMkLst>
            <pc:docMk/>
            <pc:sldMk cId="3985123816" sldId="332"/>
            <ac:graphicFrameMk id="27" creationId="{81F6CB5C-8101-4C58-9412-71222C1FF3DB}"/>
          </ac:graphicFrameMkLst>
        </pc:graphicFrameChg>
        <pc:graphicFrameChg chg="add del mod">
          <ac:chgData name="肉孜 阿里木" userId="cc17535b1fcb6673" providerId="LiveId" clId="{E05F6A69-6C41-48D0-B85E-90CE2A929DC3}" dt="2024-08-02T13:37:55.216" v="5120" actId="478"/>
          <ac:graphicFrameMkLst>
            <pc:docMk/>
            <pc:sldMk cId="3985123816" sldId="332"/>
            <ac:graphicFrameMk id="28" creationId="{13C0371A-4143-4C1D-B943-76ABA4A29D75}"/>
          </ac:graphicFrameMkLst>
        </pc:graphicFrameChg>
        <pc:graphicFrameChg chg="add del mod">
          <ac:chgData name="肉孜 阿里木" userId="cc17535b1fcb6673" providerId="LiveId" clId="{E05F6A69-6C41-48D0-B85E-90CE2A929DC3}" dt="2024-08-02T13:37:44.328" v="5118" actId="478"/>
          <ac:graphicFrameMkLst>
            <pc:docMk/>
            <pc:sldMk cId="3985123816" sldId="332"/>
            <ac:graphicFrameMk id="29" creationId="{00969C1B-9B90-4521-876A-157A27987D50}"/>
          </ac:graphicFrameMkLst>
        </pc:graphicFrameChg>
        <pc:graphicFrameChg chg="add del mod">
          <ac:chgData name="肉孜 阿里木" userId="cc17535b1fcb6673" providerId="LiveId" clId="{E05F6A69-6C41-48D0-B85E-90CE2A929DC3}" dt="2024-08-02T13:43:05.634" v="5211" actId="478"/>
          <ac:graphicFrameMkLst>
            <pc:docMk/>
            <pc:sldMk cId="3985123816" sldId="332"/>
            <ac:graphicFrameMk id="30" creationId="{73D5C8EB-9107-4468-90B9-DEA4625DBFD3}"/>
          </ac:graphicFrameMkLst>
        </pc:graphicFrameChg>
        <pc:graphicFrameChg chg="add mod">
          <ac:chgData name="肉孜 阿里木" userId="cc17535b1fcb6673" providerId="LiveId" clId="{E05F6A69-6C41-48D0-B85E-90CE2A929DC3}" dt="2024-08-02T13:50:31.111" v="5342" actId="1076"/>
          <ac:graphicFrameMkLst>
            <pc:docMk/>
            <pc:sldMk cId="3985123816" sldId="332"/>
            <ac:graphicFrameMk id="46" creationId="{32CF50C8-C700-4DD9-A9FF-BA1FB811133E}"/>
          </ac:graphicFrameMkLst>
        </pc:graphicFrameChg>
        <pc:picChg chg="add del mod">
          <ac:chgData name="肉孜 阿里木" userId="cc17535b1fcb6673" providerId="LiveId" clId="{E05F6A69-6C41-48D0-B85E-90CE2A929DC3}" dt="2024-08-02T13:36:56.178" v="5105"/>
          <ac:picMkLst>
            <pc:docMk/>
            <pc:sldMk cId="3985123816" sldId="332"/>
            <ac:picMk id="23" creationId="{9A428FA5-33EA-464E-B7DB-9E3CC45627E1}"/>
          </ac:picMkLst>
        </pc:picChg>
        <pc:picChg chg="add del mod">
          <ac:chgData name="肉孜 阿里木" userId="cc17535b1fcb6673" providerId="LiveId" clId="{E05F6A69-6C41-48D0-B85E-90CE2A929DC3}" dt="2024-08-02T13:36:56.178" v="5105"/>
          <ac:picMkLst>
            <pc:docMk/>
            <pc:sldMk cId="3985123816" sldId="332"/>
            <ac:picMk id="24" creationId="{00B8C4BF-051F-45CE-8E55-9D6755F87274}"/>
          </ac:picMkLst>
        </pc:picChg>
        <pc:picChg chg="add del mod">
          <ac:chgData name="肉孜 阿里木" userId="cc17535b1fcb6673" providerId="LiveId" clId="{E05F6A69-6C41-48D0-B85E-90CE2A929DC3}" dt="2024-08-02T13:36:56.178" v="5105"/>
          <ac:picMkLst>
            <pc:docMk/>
            <pc:sldMk cId="3985123816" sldId="332"/>
            <ac:picMk id="25" creationId="{B5D3AE88-6DFC-46DE-9095-EC934AB510F8}"/>
          </ac:picMkLst>
        </pc:picChg>
        <pc:picChg chg="add mod">
          <ac:chgData name="肉孜 阿里木" userId="cc17535b1fcb6673" providerId="LiveId" clId="{E05F6A69-6C41-48D0-B85E-90CE2A929DC3}" dt="2024-08-02T13:44:19.341" v="5233" actId="14100"/>
          <ac:picMkLst>
            <pc:docMk/>
            <pc:sldMk cId="3985123816" sldId="332"/>
            <ac:picMk id="35" creationId="{5BFE5F78-F159-4D16-941C-E81DAEBB5DE7}"/>
          </ac:picMkLst>
        </pc:picChg>
        <pc:picChg chg="add mod">
          <ac:chgData name="肉孜 阿里木" userId="cc17535b1fcb6673" providerId="LiveId" clId="{E05F6A69-6C41-48D0-B85E-90CE2A929DC3}" dt="2024-08-02T13:43:32.470" v="5213" actId="1076"/>
          <ac:picMkLst>
            <pc:docMk/>
            <pc:sldMk cId="3985123816" sldId="332"/>
            <ac:picMk id="37" creationId="{681F4FC0-0A75-4B85-90A4-E88BEE73991B}"/>
          </ac:picMkLst>
        </pc:picChg>
        <pc:picChg chg="add mod">
          <ac:chgData name="肉孜 阿里木" userId="cc17535b1fcb6673" providerId="LiveId" clId="{E05F6A69-6C41-48D0-B85E-90CE2A929DC3}" dt="2024-08-02T13:44:33.480" v="5239" actId="1076"/>
          <ac:picMkLst>
            <pc:docMk/>
            <pc:sldMk cId="3985123816" sldId="332"/>
            <ac:picMk id="41" creationId="{8C157E54-6CF1-4275-950B-7B4FC4B17206}"/>
          </ac:picMkLst>
        </pc:picChg>
        <pc:picChg chg="add mod">
          <ac:chgData name="肉孜 阿里木" userId="cc17535b1fcb6673" providerId="LiveId" clId="{E05F6A69-6C41-48D0-B85E-90CE2A929DC3}" dt="2024-08-02T13:45:08.703" v="5252" actId="1076"/>
          <ac:picMkLst>
            <pc:docMk/>
            <pc:sldMk cId="3985123816" sldId="332"/>
            <ac:picMk id="42" creationId="{F6FDB2AE-F493-4E6A-845F-941ECCC36A77}"/>
          </ac:picMkLst>
        </pc:picChg>
        <pc:picChg chg="add mod">
          <ac:chgData name="肉孜 阿里木" userId="cc17535b1fcb6673" providerId="LiveId" clId="{E05F6A69-6C41-48D0-B85E-90CE2A929DC3}" dt="2024-08-02T13:47:55.118" v="5299" actId="1076"/>
          <ac:picMkLst>
            <pc:docMk/>
            <pc:sldMk cId="3985123816" sldId="332"/>
            <ac:picMk id="43" creationId="{4C191EC5-31E2-40F6-B2A6-60D385B00A6E}"/>
          </ac:picMkLst>
        </pc:picChg>
      </pc:sldChg>
      <pc:sldChg chg="addSp delSp modSp add mod">
        <pc:chgData name="肉孜 阿里木" userId="cc17535b1fcb6673" providerId="LiveId" clId="{E05F6A69-6C41-48D0-B85E-90CE2A929DC3}" dt="2024-08-02T14:12:05.227" v="5980" actId="21"/>
        <pc:sldMkLst>
          <pc:docMk/>
          <pc:sldMk cId="3919398578" sldId="333"/>
        </pc:sldMkLst>
        <pc:spChg chg="del">
          <ac:chgData name="肉孜 阿里木" userId="cc17535b1fcb6673" providerId="LiveId" clId="{E05F6A69-6C41-48D0-B85E-90CE2A929DC3}" dt="2024-08-02T13:58:31.333" v="5720" actId="478"/>
          <ac:spMkLst>
            <pc:docMk/>
            <pc:sldMk cId="3919398578" sldId="333"/>
            <ac:spMk id="3" creationId="{B832BCD7-CF88-4243-B832-DDBAAC6AB68D}"/>
          </ac:spMkLst>
        </pc:spChg>
        <pc:spChg chg="add mod">
          <ac:chgData name="肉孜 阿里木" userId="cc17535b1fcb6673" providerId="LiveId" clId="{E05F6A69-6C41-48D0-B85E-90CE2A929DC3}" dt="2024-08-02T13:59:13.096" v="5824" actId="113"/>
          <ac:spMkLst>
            <pc:docMk/>
            <pc:sldMk cId="3919398578" sldId="333"/>
            <ac:spMk id="4" creationId="{1532AFA5-B652-442F-975B-7266049E7A41}"/>
          </ac:spMkLst>
        </pc:spChg>
        <pc:spChg chg="add mod">
          <ac:chgData name="肉孜 阿里木" userId="cc17535b1fcb6673" providerId="LiveId" clId="{E05F6A69-6C41-48D0-B85E-90CE2A929DC3}" dt="2024-08-02T14:06:58.504" v="5930" actId="1076"/>
          <ac:spMkLst>
            <pc:docMk/>
            <pc:sldMk cId="3919398578" sldId="333"/>
            <ac:spMk id="8" creationId="{D9ECAF79-C628-40B8-8E80-CC13DCC69C87}"/>
          </ac:spMkLst>
        </pc:spChg>
        <pc:spChg chg="add del mod">
          <ac:chgData name="肉孜 阿里木" userId="cc17535b1fcb6673" providerId="LiveId" clId="{E05F6A69-6C41-48D0-B85E-90CE2A929DC3}" dt="2024-08-02T14:07:40.883" v="5945" actId="478"/>
          <ac:spMkLst>
            <pc:docMk/>
            <pc:sldMk cId="3919398578" sldId="333"/>
            <ac:spMk id="12" creationId="{FF6B730E-ABF5-4382-AA44-AED4E706E060}"/>
          </ac:spMkLst>
        </pc:spChg>
        <pc:spChg chg="add mod">
          <ac:chgData name="肉孜 阿里木" userId="cc17535b1fcb6673" providerId="LiveId" clId="{E05F6A69-6C41-48D0-B85E-90CE2A929DC3}" dt="2024-08-02T14:09:53.887" v="5970" actId="1076"/>
          <ac:spMkLst>
            <pc:docMk/>
            <pc:sldMk cId="3919398578" sldId="333"/>
            <ac:spMk id="15" creationId="{274FEAC4-A3DF-454F-93F9-08060F14ADB6}"/>
          </ac:spMkLst>
        </pc:spChg>
        <pc:picChg chg="add mod">
          <ac:chgData name="肉孜 阿里木" userId="cc17535b1fcb6673" providerId="LiveId" clId="{E05F6A69-6C41-48D0-B85E-90CE2A929DC3}" dt="2024-08-02T14:06:53.233" v="5929" actId="1076"/>
          <ac:picMkLst>
            <pc:docMk/>
            <pc:sldMk cId="3919398578" sldId="333"/>
            <ac:picMk id="7" creationId="{2D1BAEB0-904B-4660-8D3F-90BA666F30EB}"/>
          </ac:picMkLst>
        </pc:picChg>
        <pc:picChg chg="mod">
          <ac:chgData name="肉孜 阿里木" userId="cc17535b1fcb6673" providerId="LiveId" clId="{E05F6A69-6C41-48D0-B85E-90CE2A929DC3}" dt="2024-08-02T14:09:46.647" v="5968" actId="1076"/>
          <ac:picMkLst>
            <pc:docMk/>
            <pc:sldMk cId="3919398578" sldId="333"/>
            <ac:picMk id="10" creationId="{EEB7FFAB-FD8F-4F0B-89DB-C4E45C18B236}"/>
          </ac:picMkLst>
        </pc:picChg>
        <pc:picChg chg="add mod">
          <ac:chgData name="肉孜 阿里木" userId="cc17535b1fcb6673" providerId="LiveId" clId="{E05F6A69-6C41-48D0-B85E-90CE2A929DC3}" dt="2024-08-02T14:09:38.718" v="5965" actId="1076"/>
          <ac:picMkLst>
            <pc:docMk/>
            <pc:sldMk cId="3919398578" sldId="333"/>
            <ac:picMk id="11" creationId="{7FA42070-1560-4B5B-9A3A-AD42F990717B}"/>
          </ac:picMkLst>
        </pc:picChg>
        <pc:picChg chg="add mod">
          <ac:chgData name="肉孜 阿里木" userId="cc17535b1fcb6673" providerId="LiveId" clId="{E05F6A69-6C41-48D0-B85E-90CE2A929DC3}" dt="2024-08-02T14:08:07.055" v="5954" actId="1076"/>
          <ac:picMkLst>
            <pc:docMk/>
            <pc:sldMk cId="3919398578" sldId="333"/>
            <ac:picMk id="13" creationId="{A7D1EB6F-0F47-46E8-94A2-DDB2F5E1F7CC}"/>
          </ac:picMkLst>
        </pc:picChg>
        <pc:picChg chg="add mod">
          <ac:chgData name="肉孜 阿里木" userId="cc17535b1fcb6673" providerId="LiveId" clId="{E05F6A69-6C41-48D0-B85E-90CE2A929DC3}" dt="2024-08-02T14:08:28.125" v="5964" actId="1076"/>
          <ac:picMkLst>
            <pc:docMk/>
            <pc:sldMk cId="3919398578" sldId="333"/>
            <ac:picMk id="14" creationId="{6FBB9502-963B-4BE2-A61A-96BD333CD428}"/>
          </ac:picMkLst>
        </pc:picChg>
        <pc:picChg chg="add mod">
          <ac:chgData name="肉孜 阿里木" userId="cc17535b1fcb6673" providerId="LiveId" clId="{E05F6A69-6C41-48D0-B85E-90CE2A929DC3}" dt="2024-08-02T14:09:55.999" v="5971" actId="1076"/>
          <ac:picMkLst>
            <pc:docMk/>
            <pc:sldMk cId="3919398578" sldId="333"/>
            <ac:picMk id="16" creationId="{B83A635B-3C2F-489C-A6AE-8BE2F4FAB887}"/>
          </ac:picMkLst>
        </pc:picChg>
        <pc:picChg chg="add mod">
          <ac:chgData name="肉孜 阿里木" userId="cc17535b1fcb6673" providerId="LiveId" clId="{E05F6A69-6C41-48D0-B85E-90CE2A929DC3}" dt="2024-08-02T14:09:45.151" v="5967" actId="1076"/>
          <ac:picMkLst>
            <pc:docMk/>
            <pc:sldMk cId="3919398578" sldId="333"/>
            <ac:picMk id="17" creationId="{D479135C-8001-4D89-A184-DCB8B4967A66}"/>
          </ac:picMkLst>
        </pc:picChg>
        <pc:picChg chg="add del mod">
          <ac:chgData name="肉孜 阿里木" userId="cc17535b1fcb6673" providerId="LiveId" clId="{E05F6A69-6C41-48D0-B85E-90CE2A929DC3}" dt="2024-08-02T14:12:05.227" v="5980" actId="21"/>
          <ac:picMkLst>
            <pc:docMk/>
            <pc:sldMk cId="3919398578" sldId="333"/>
            <ac:picMk id="19" creationId="{AC2D46AC-B0BD-4402-8704-3176DE200B8F}"/>
          </ac:picMkLst>
        </pc:picChg>
      </pc:sldChg>
      <pc:sldChg chg="addSp delSp modSp add mod">
        <pc:chgData name="肉孜 阿里木" userId="cc17535b1fcb6673" providerId="LiveId" clId="{E05F6A69-6C41-48D0-B85E-90CE2A929DC3}" dt="2024-08-02T14:25:30.561" v="6196" actId="1076"/>
        <pc:sldMkLst>
          <pc:docMk/>
          <pc:sldMk cId="1942536198" sldId="334"/>
        </pc:sldMkLst>
        <pc:spChg chg="del">
          <ac:chgData name="肉孜 阿里木" userId="cc17535b1fcb6673" providerId="LiveId" clId="{E05F6A69-6C41-48D0-B85E-90CE2A929DC3}" dt="2024-08-02T14:11:06.787" v="5975" actId="478"/>
          <ac:spMkLst>
            <pc:docMk/>
            <pc:sldMk cId="1942536198" sldId="334"/>
            <ac:spMk id="3" creationId="{B832BCD7-CF88-4243-B832-DDBAAC6AB68D}"/>
          </ac:spMkLst>
        </pc:spChg>
        <pc:picChg chg="add mod">
          <ac:chgData name="肉孜 阿里木" userId="cc17535b1fcb6673" providerId="LiveId" clId="{E05F6A69-6C41-48D0-B85E-90CE2A929DC3}" dt="2024-08-02T14:13:46.055" v="5997" actId="1076"/>
          <ac:picMkLst>
            <pc:docMk/>
            <pc:sldMk cId="1942536198" sldId="334"/>
            <ac:picMk id="7" creationId="{67779815-BF70-4B26-A20B-273916F6F4F9}"/>
          </ac:picMkLst>
        </pc:picChg>
        <pc:picChg chg="add mod">
          <ac:chgData name="肉孜 阿里木" userId="cc17535b1fcb6673" providerId="LiveId" clId="{E05F6A69-6C41-48D0-B85E-90CE2A929DC3}" dt="2024-08-02T14:13:52.927" v="6001" actId="1076"/>
          <ac:picMkLst>
            <pc:docMk/>
            <pc:sldMk cId="1942536198" sldId="334"/>
            <ac:picMk id="8" creationId="{2C7F81C1-285E-4FB2-83FE-C68CB81FB0F5}"/>
          </ac:picMkLst>
        </pc:picChg>
        <pc:picChg chg="add mod">
          <ac:chgData name="肉孜 阿里木" userId="cc17535b1fcb6673" providerId="LiveId" clId="{E05F6A69-6C41-48D0-B85E-90CE2A929DC3}" dt="2024-08-02T14:25:23.549" v="6193" actId="1076"/>
          <ac:picMkLst>
            <pc:docMk/>
            <pc:sldMk cId="1942536198" sldId="334"/>
            <ac:picMk id="10" creationId="{2D21B20E-FE22-4E8D-A878-DB1DC13DD974}"/>
          </ac:picMkLst>
        </pc:picChg>
        <pc:picChg chg="add mod">
          <ac:chgData name="肉孜 阿里木" userId="cc17535b1fcb6673" providerId="LiveId" clId="{E05F6A69-6C41-48D0-B85E-90CE2A929DC3}" dt="2024-08-02T14:14:09.898" v="6006" actId="1076"/>
          <ac:picMkLst>
            <pc:docMk/>
            <pc:sldMk cId="1942536198" sldId="334"/>
            <ac:picMk id="12" creationId="{6217B5FA-9174-47A2-96CC-C6B18C1745F9}"/>
          </ac:picMkLst>
        </pc:picChg>
        <pc:picChg chg="add mod">
          <ac:chgData name="肉孜 阿里木" userId="cc17535b1fcb6673" providerId="LiveId" clId="{E05F6A69-6C41-48D0-B85E-90CE2A929DC3}" dt="2024-08-02T14:25:30.561" v="6196" actId="1076"/>
          <ac:picMkLst>
            <pc:docMk/>
            <pc:sldMk cId="1942536198" sldId="334"/>
            <ac:picMk id="14" creationId="{448E0B96-DCAE-46F1-9851-435457629ECC}"/>
          </ac:picMkLst>
        </pc:picChg>
      </pc:sldChg>
      <pc:sldChg chg="addSp delSp modSp add mod">
        <pc:chgData name="肉孜 阿里木" userId="cc17535b1fcb6673" providerId="LiveId" clId="{E05F6A69-6C41-48D0-B85E-90CE2A929DC3}" dt="2024-08-02T14:18:12.544" v="6098" actId="20577"/>
        <pc:sldMkLst>
          <pc:docMk/>
          <pc:sldMk cId="1119634171" sldId="335"/>
        </pc:sldMkLst>
        <pc:spChg chg="del">
          <ac:chgData name="肉孜 阿里木" userId="cc17535b1fcb6673" providerId="LiveId" clId="{E05F6A69-6C41-48D0-B85E-90CE2A929DC3}" dt="2024-08-02T14:15:11.236" v="6066" actId="478"/>
          <ac:spMkLst>
            <pc:docMk/>
            <pc:sldMk cId="1119634171" sldId="335"/>
            <ac:spMk id="3" creationId="{B832BCD7-CF88-4243-B832-DDBAAC6AB68D}"/>
          </ac:spMkLst>
        </pc:spChg>
        <pc:spChg chg="add mod">
          <ac:chgData name="肉孜 阿里木" userId="cc17535b1fcb6673" providerId="LiveId" clId="{E05F6A69-6C41-48D0-B85E-90CE2A929DC3}" dt="2024-08-02T14:18:12.544" v="6098" actId="20577"/>
          <ac:spMkLst>
            <pc:docMk/>
            <pc:sldMk cId="1119634171" sldId="335"/>
            <ac:spMk id="4" creationId="{33D618E2-00CB-47C9-BA0B-2F6E4CF448ED}"/>
          </ac:spMkLst>
        </pc:spChg>
        <pc:picChg chg="add mod">
          <ac:chgData name="肉孜 阿里木" userId="cc17535b1fcb6673" providerId="LiveId" clId="{E05F6A69-6C41-48D0-B85E-90CE2A929DC3}" dt="2024-08-02T14:17:34.811" v="6075" actId="1076"/>
          <ac:picMkLst>
            <pc:docMk/>
            <pc:sldMk cId="1119634171" sldId="335"/>
            <ac:picMk id="8" creationId="{6D8E011C-5DCC-45B7-933E-FF00B5D71520}"/>
          </ac:picMkLst>
        </pc:picChg>
        <pc:picChg chg="add mod">
          <ac:chgData name="肉孜 阿里木" userId="cc17535b1fcb6673" providerId="LiveId" clId="{E05F6A69-6C41-48D0-B85E-90CE2A929DC3}" dt="2024-08-02T14:18:06.576" v="6084" actId="1076"/>
          <ac:picMkLst>
            <pc:docMk/>
            <pc:sldMk cId="1119634171" sldId="335"/>
            <ac:picMk id="10" creationId="{F098CA4F-3C64-43C5-B63B-68FFC56EB7F8}"/>
          </ac:picMkLst>
        </pc:picChg>
        <pc:picChg chg="add mod">
          <ac:chgData name="肉孜 阿里木" userId="cc17535b1fcb6673" providerId="LiveId" clId="{E05F6A69-6C41-48D0-B85E-90CE2A929DC3}" dt="2024-08-02T14:18:07.498" v="6085" actId="1076"/>
          <ac:picMkLst>
            <pc:docMk/>
            <pc:sldMk cId="1119634171" sldId="335"/>
            <ac:picMk id="12" creationId="{6195224F-F909-473B-9E38-9F5B3CB9F06C}"/>
          </ac:picMkLst>
        </pc:picChg>
      </pc:sldChg>
      <pc:sldChg chg="add del">
        <pc:chgData name="肉孜 阿里木" userId="cc17535b1fcb6673" providerId="LiveId" clId="{E05F6A69-6C41-48D0-B85E-90CE2A929DC3}" dt="2024-08-02T14:31:25.095" v="6316" actId="47"/>
        <pc:sldMkLst>
          <pc:docMk/>
          <pc:sldMk cId="1852179044" sldId="336"/>
        </pc:sldMkLst>
      </pc:sldChg>
      <pc:sldChg chg="modSp add mod">
        <pc:chgData name="肉孜 阿里木" userId="cc17535b1fcb6673" providerId="LiveId" clId="{E05F6A69-6C41-48D0-B85E-90CE2A929DC3}" dt="2024-08-02T14:30:03.738" v="6242" actId="1076"/>
        <pc:sldMkLst>
          <pc:docMk/>
          <pc:sldMk cId="475072002" sldId="337"/>
        </pc:sldMkLst>
        <pc:spChg chg="mod">
          <ac:chgData name="肉孜 阿里木" userId="cc17535b1fcb6673" providerId="LiveId" clId="{E05F6A69-6C41-48D0-B85E-90CE2A929DC3}" dt="2024-08-02T14:30:03.738" v="6242" actId="1076"/>
          <ac:spMkLst>
            <pc:docMk/>
            <pc:sldMk cId="475072002" sldId="337"/>
            <ac:spMk id="13" creationId="{57407E6D-C661-4145-B26B-088CE3B4269F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A7DED-E3D7-4949-8B83-3074F46813C4}" type="datetimeFigureOut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48EF5-65E3-49FF-8674-CD55A46054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535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7D4B-9DD0-4F4C-A10D-652184CC9750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764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06E-FFBB-4ABD-B240-4761C90AA41C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35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24771-8AE0-4052-A7EC-37C0D6735B99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0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70B0-48D1-4D2B-A0B0-54081A910A99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91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BEDA-877E-49F0-8912-42F3FCE47511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861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0495-8FDD-40E2-8EBE-A9AC65A9AA82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735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B23BC-1028-4ABB-8678-9BDAADA49FD9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7A3C-10E2-4805-9FC3-88D5C1EDF793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03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E76F-A50E-4E61-B7A6-70BC7F3AFE2E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46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CE25-FC2C-4A13-BF04-63E2A0CD1D13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05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F9517-4449-43C7-80DD-00B6CC6567F5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36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69656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72062E14-4092-46AE-BEAA-C4FACF5CD5BC}" type="datetime1">
              <a:rPr lang="zh-CN" altLang="en-US" smtClean="0"/>
              <a:t>2025/6/10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69656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>
                <a:solidFill>
                  <a:srgbClr val="7030A0"/>
                </a:solidFill>
              </a:defRPr>
            </a:lvl1pPr>
          </a:lstStyle>
          <a:p>
            <a:r>
              <a:rPr lang="en-US" altLang="zh-CN"/>
              <a:t>Qquantum Entanglemetn at HEP</a:t>
            </a: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8423" y="4870186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2DCF2B6D-9BF5-4668-885C-460C28822145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64967AF-4875-4321-8E8F-48A5C26A49F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2" y="17698"/>
            <a:ext cx="541102" cy="541102"/>
          </a:xfrm>
          <a:prstGeom prst="rect">
            <a:avLst/>
          </a:prstGeom>
        </p:spPr>
      </p:pic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706C2FAC-F865-42BA-984E-B8111DDB510D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00498"/>
            <a:ext cx="914399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:a16="http://schemas.microsoft.com/office/drawing/2014/main" id="{DD41D3B1-E8FB-4AD8-8A22-9BA5D2F7629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618" y="0"/>
            <a:ext cx="541102" cy="54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2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0.png"/><Relationship Id="rId13" Type="http://schemas.openxmlformats.org/officeDocument/2006/relationships/image" Target="../media/image130.png"/><Relationship Id="rId7" Type="http://schemas.openxmlformats.org/officeDocument/2006/relationships/image" Target="../media/image70.png"/><Relationship Id="rId12" Type="http://schemas.openxmlformats.org/officeDocument/2006/relationships/image" Target="../media/image123.png"/><Relationship Id="rId2" Type="http://schemas.openxmlformats.org/officeDocument/2006/relationships/image" Target="../media/image40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11" Type="http://schemas.openxmlformats.org/officeDocument/2006/relationships/image" Target="../media/image1110.png"/><Relationship Id="rId5" Type="http://schemas.openxmlformats.org/officeDocument/2006/relationships/image" Target="../media/image510.png"/><Relationship Id="rId15" Type="http://schemas.openxmlformats.org/officeDocument/2006/relationships/image" Target="../media/image150.png"/><Relationship Id="rId10" Type="http://schemas.openxmlformats.org/officeDocument/2006/relationships/image" Target="../media/image100.png"/><Relationship Id="rId4" Type="http://schemas.openxmlformats.org/officeDocument/2006/relationships/image" Target="../media/image410.png"/><Relationship Id="rId9" Type="http://schemas.openxmlformats.org/officeDocument/2006/relationships/image" Target="../media/image910.png"/><Relationship Id="rId14" Type="http://schemas.openxmlformats.org/officeDocument/2006/relationships/image" Target="../media/image1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5.png"/><Relationship Id="rId10" Type="http://schemas.openxmlformats.org/officeDocument/2006/relationships/image" Target="../media/image46.png"/><Relationship Id="rId4" Type="http://schemas.openxmlformats.org/officeDocument/2006/relationships/image" Target="../media/image42.wmf"/><Relationship Id="rId9" Type="http://schemas.openxmlformats.org/officeDocument/2006/relationships/image" Target="../media/image4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0.png"/><Relationship Id="rId4" Type="http://schemas.openxmlformats.org/officeDocument/2006/relationships/image" Target="../media/image4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scientificamerican.com/article/the-little-known-origin-story-behind-the-2022-nobel-prize-in-physics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11" name="日期占位符 10">
            <a:extLst>
              <a:ext uri="{FF2B5EF4-FFF2-40B4-BE49-F238E27FC236}">
                <a16:creationId xmlns:a16="http://schemas.microsoft.com/office/drawing/2014/main" id="{DF94CAD4-3D62-4687-A9A9-BC27C5B62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5E6E-18A2-4CD1-BFDB-C37A5B180623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ED4DA2B-6807-4958-A00B-D5D32FA346C0}"/>
              </a:ext>
            </a:extLst>
          </p:cNvPr>
          <p:cNvSpPr txBox="1"/>
          <p:nvPr/>
        </p:nvSpPr>
        <p:spPr>
          <a:xfrm>
            <a:off x="110836" y="696780"/>
            <a:ext cx="89449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Testing Bell inequality and probing quantum entanglement at future colliders</a:t>
            </a:r>
            <a:endParaRPr lang="it-IT" altLang="zh-CN" sz="2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F033C38-42D1-4661-831F-C82940AD8FBA}"/>
              </a:ext>
            </a:extLst>
          </p:cNvPr>
          <p:cNvSpPr/>
          <p:nvPr/>
        </p:nvSpPr>
        <p:spPr>
          <a:xfrm>
            <a:off x="0" y="2972897"/>
            <a:ext cx="9143999" cy="95625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Weak Interactions &amp; Neutrinos 2025</a:t>
            </a:r>
            <a:endParaRPr lang="en-US" altLang="zh-CN" sz="16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altLang="zh-CN" sz="16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June 9-13, 2025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189D3C4-BC76-4DA9-A044-525A76005413}"/>
              </a:ext>
            </a:extLst>
          </p:cNvPr>
          <p:cNvSpPr txBox="1"/>
          <p:nvPr/>
        </p:nvSpPr>
        <p:spPr>
          <a:xfrm>
            <a:off x="68128" y="3981171"/>
            <a:ext cx="8628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In collaboration with </a:t>
            </a:r>
            <a:r>
              <a:rPr lang="en-US" altLang="zh-CN" dirty="0">
                <a:solidFill>
                  <a:schemeClr val="accent2">
                    <a:lumMod val="50000"/>
                  </a:schemeClr>
                </a:solidFill>
              </a:rPr>
              <a:t>Qiang Li, </a:t>
            </a:r>
            <a:r>
              <a:rPr lang="en-US" altLang="zh-CN" b="1" dirty="0">
                <a:solidFill>
                  <a:schemeClr val="accent2">
                    <a:lumMod val="50000"/>
                  </a:schemeClr>
                </a:solidFill>
                <a:highlight>
                  <a:srgbClr val="FFFF00"/>
                </a:highlight>
              </a:rPr>
              <a:t>Andrew Levin</a:t>
            </a:r>
            <a:r>
              <a:rPr lang="en-US" altLang="zh-CN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altLang="zh-CN" dirty="0" err="1">
                <a:solidFill>
                  <a:schemeClr val="accent2">
                    <a:lumMod val="50000"/>
                  </a:schemeClr>
                </a:solidFill>
              </a:rPr>
              <a:t>Ruobing</a:t>
            </a:r>
            <a:r>
              <a:rPr lang="en-US" altLang="zh-CN" dirty="0">
                <a:solidFill>
                  <a:schemeClr val="accent2">
                    <a:lumMod val="50000"/>
                  </a:schemeClr>
                </a:solidFill>
              </a:rPr>
              <a:t> Jiang, </a:t>
            </a:r>
            <a:r>
              <a:rPr lang="en-US" altLang="zh-CN" dirty="0" err="1">
                <a:solidFill>
                  <a:schemeClr val="accent2">
                    <a:lumMod val="50000"/>
                  </a:schemeClr>
                </a:solidFill>
              </a:rPr>
              <a:t>Youpeng</a:t>
            </a:r>
            <a:r>
              <a:rPr lang="en-US" altLang="zh-CN" dirty="0">
                <a:solidFill>
                  <a:schemeClr val="accent2">
                    <a:lumMod val="50000"/>
                  </a:schemeClr>
                </a:solidFill>
              </a:rPr>
              <a:t> Wu</a:t>
            </a:r>
            <a:r>
              <a:rPr lang="en-US" altLang="zh-CN" dirty="0"/>
              <a:t> et al.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458574B-83E4-48E8-94C2-9A89A128061F}"/>
              </a:ext>
            </a:extLst>
          </p:cNvPr>
          <p:cNvSpPr txBox="1"/>
          <p:nvPr/>
        </p:nvSpPr>
        <p:spPr>
          <a:xfrm>
            <a:off x="1488391" y="4440538"/>
            <a:ext cx="5788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5">
                    <a:lumMod val="75000"/>
                  </a:schemeClr>
                </a:solidFill>
                <a:latin typeface="Bell MT" panose="02020503060305020303" pitchFamily="18" charset="0"/>
                <a:cs typeface="Times New Roman" panose="02020603050405020304" pitchFamily="18" charset="0"/>
              </a:rPr>
              <a:t>Based on  JHEP 10 (2024) 211 &amp;  </a:t>
            </a:r>
            <a:r>
              <a:rPr lang="en-US" altLang="zh-CN" sz="1600" dirty="0" err="1">
                <a:solidFill>
                  <a:schemeClr val="accent5">
                    <a:lumMod val="75000"/>
                  </a:schemeClr>
                </a:solidFill>
                <a:latin typeface="Bell MT" panose="02020503060305020303" pitchFamily="18" charset="0"/>
                <a:cs typeface="Times New Roman" panose="02020603050405020304" pitchFamily="18" charset="0"/>
              </a:rPr>
              <a:t>Phys.Rev.D</a:t>
            </a:r>
            <a:r>
              <a:rPr lang="en-US" altLang="zh-CN" sz="1600" dirty="0">
                <a:solidFill>
                  <a:schemeClr val="accent5">
                    <a:lumMod val="75000"/>
                  </a:schemeClr>
                </a:solidFill>
                <a:latin typeface="Bell MT" panose="02020503060305020303" pitchFamily="18" charset="0"/>
                <a:cs typeface="Times New Roman" panose="02020603050405020304" pitchFamily="18" charset="0"/>
              </a:rPr>
              <a:t> 111 (2025) 3, 036008</a:t>
            </a:r>
            <a:endParaRPr lang="zh-CN" altLang="en-US" sz="1600" dirty="0">
              <a:solidFill>
                <a:schemeClr val="accent5">
                  <a:lumMod val="75000"/>
                </a:schemeClr>
              </a:solidFill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id="{101BE6F3-3579-4D4C-8475-DC84631AFFDE}"/>
              </a:ext>
            </a:extLst>
          </p:cNvPr>
          <p:cNvSpPr/>
          <p:nvPr/>
        </p:nvSpPr>
        <p:spPr>
          <a:xfrm>
            <a:off x="2049579" y="1800708"/>
            <a:ext cx="4948844" cy="98338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Alim Ruzi</a:t>
            </a:r>
          </a:p>
          <a:p>
            <a:pPr algn="ctr"/>
            <a:r>
              <a:rPr lang="en-US" altLang="zh-CN" sz="2000" b="1" dirty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 of Physics, Peking University</a:t>
            </a:r>
            <a:endParaRPr lang="zh-CN" altLang="en-US" sz="2000" b="1" dirty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113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:a16="http://schemas.microsoft.com/office/drawing/2014/main" id="{5BFE5F78-F159-4D16-941C-E81DAEBB5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84" y="1021901"/>
            <a:ext cx="6880843" cy="606575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id="{F7B671D0-1866-4ED5-BF1C-8646C4B88818}"/>
              </a:ext>
            </a:extLst>
          </p:cNvPr>
          <p:cNvSpPr txBox="1"/>
          <p:nvPr/>
        </p:nvSpPr>
        <p:spPr>
          <a:xfrm>
            <a:off x="151363" y="694509"/>
            <a:ext cx="5851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Bell-type inequality</a:t>
            </a:r>
            <a:r>
              <a:rPr lang="zh-CN" altLang="en-US" sz="1600" b="1" dirty="0"/>
              <a:t>（</a:t>
            </a:r>
            <a:r>
              <a:rPr lang="en-US" altLang="zh-CN" sz="1600" b="1" dirty="0"/>
              <a:t>CGLMP</a:t>
            </a:r>
            <a:r>
              <a:rPr lang="zh-CN" altLang="en-US" sz="1600" b="1" dirty="0"/>
              <a:t>）</a:t>
            </a: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681F4FC0-0A75-4B85-90A4-E88BEE739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0515" y="1766199"/>
            <a:ext cx="3714898" cy="620285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F6FDB2AE-F493-4E6A-845F-941ECCC36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768" y="3096424"/>
            <a:ext cx="7016337" cy="63621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4C191EC5-31E2-40F6-B2A6-60D385B00A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768" y="3832041"/>
            <a:ext cx="6766392" cy="6146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13163AB4-A38F-4267-A5F0-5BB0A9BDCB71}"/>
                  </a:ext>
                </a:extLst>
              </p:cNvPr>
              <p:cNvSpPr txBox="1"/>
              <p:nvPr/>
            </p:nvSpPr>
            <p:spPr>
              <a:xfrm>
                <a:off x="675726" y="54316"/>
                <a:ext cx="37280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spin-1 system 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𝒁𝒁</m:t>
                    </m:r>
                  </m:oMath>
                </a14:m>
                <a:endParaRPr lang="zh-CN" altLang="en-US" sz="2400" b="1" dirty="0"/>
              </a:p>
            </p:txBody>
          </p:sp>
        </mc:Choice>
        <mc:Fallback xmlns=""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13163AB4-A38F-4267-A5F0-5BB0A9BDCB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726" y="54316"/>
                <a:ext cx="3728094" cy="461665"/>
              </a:xfrm>
              <a:prstGeom prst="rect">
                <a:avLst/>
              </a:prstGeom>
              <a:blipFill>
                <a:blip r:embed="rId6"/>
                <a:stretch>
                  <a:fillRect l="-2619" t="-11842" b="-276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A6C754B3-4F38-4E32-AFEC-52570371B666}"/>
              </a:ext>
            </a:extLst>
          </p:cNvPr>
          <p:cNvSpPr txBox="1"/>
          <p:nvPr/>
        </p:nvSpPr>
        <p:spPr>
          <a:xfrm>
            <a:off x="182894" y="2326053"/>
            <a:ext cx="3060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Spin density matrix (SDM)</a:t>
            </a:r>
            <a:endParaRPr lang="zh-CN" altLang="en-US" sz="1600" b="1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82EE700-2A49-4EFB-95A5-82BA76546E90}"/>
              </a:ext>
            </a:extLst>
          </p:cNvPr>
          <p:cNvSpPr txBox="1"/>
          <p:nvPr/>
        </p:nvSpPr>
        <p:spPr>
          <a:xfrm>
            <a:off x="1124916" y="1955868"/>
            <a:ext cx="218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Local theory predicts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F6DD30-79E1-4381-AC59-B9E141AFB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E1F3-748D-4C3B-9AE5-33710FA89CF4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AD0F801-572A-4590-AEE0-ECCCD2DAE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6A3D9DE-00C9-4224-9150-2360A067A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BB63067-5926-4788-BCE8-BC640B6BBF2C}"/>
              </a:ext>
            </a:extLst>
          </p:cNvPr>
          <p:cNvSpPr txBox="1"/>
          <p:nvPr/>
        </p:nvSpPr>
        <p:spPr>
          <a:xfrm>
            <a:off x="526643" y="2757017"/>
            <a:ext cx="3060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Gell-Mann Parameterization</a:t>
            </a:r>
            <a:endParaRPr lang="zh-CN" altLang="en-US" sz="1400" b="1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141C32F-6E70-4D8F-B982-9AFC127CEB82}"/>
              </a:ext>
            </a:extLst>
          </p:cNvPr>
          <p:cNvSpPr txBox="1"/>
          <p:nvPr/>
        </p:nvSpPr>
        <p:spPr>
          <a:xfrm>
            <a:off x="526642" y="3578746"/>
            <a:ext cx="3770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Irreducible Tensor Parameterization</a:t>
            </a:r>
            <a:endParaRPr lang="zh-CN" altLang="en-US" sz="1400" b="1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262542E-A8A1-4DC5-86FB-812EA8182EC4}"/>
              </a:ext>
            </a:extLst>
          </p:cNvPr>
          <p:cNvSpPr txBox="1"/>
          <p:nvPr/>
        </p:nvSpPr>
        <p:spPr>
          <a:xfrm>
            <a:off x="1511073" y="4379067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J.A Aguilar et.al PhysRevD.107.016012</a:t>
            </a:r>
            <a:endParaRPr lang="zh-CN" altLang="en-US" sz="12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34D7FE3-1885-41E5-A79D-69930325873E}"/>
              </a:ext>
            </a:extLst>
          </p:cNvPr>
          <p:cNvSpPr txBox="1"/>
          <p:nvPr/>
        </p:nvSpPr>
        <p:spPr>
          <a:xfrm>
            <a:off x="4481911" y="4400475"/>
            <a:ext cx="25675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A.J. Barr et.al, </a:t>
            </a:r>
            <a:r>
              <a:rPr lang="en-US" altLang="zh-CN" sz="1100" dirty="0" err="1"/>
              <a:t>Prog.Part.Nucl.Phys</a:t>
            </a:r>
            <a:r>
              <a:rPr lang="en-US" altLang="zh-CN" sz="1100" dirty="0"/>
              <a:t>. 139 (2024) 104134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85123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05625-DBE3-4B68-A15A-FC2D33A14C14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532AFA5-B652-442F-975B-7266049E7A41}"/>
              </a:ext>
            </a:extLst>
          </p:cNvPr>
          <p:cNvSpPr txBox="1"/>
          <p:nvPr/>
        </p:nvSpPr>
        <p:spPr>
          <a:xfrm>
            <a:off x="660228" y="117787"/>
            <a:ext cx="4063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Reconstruction of PDM</a:t>
            </a:r>
            <a:endParaRPr lang="zh-CN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D9ECAF79-C628-40B8-8E80-CC13DCC69C87}"/>
                  </a:ext>
                </a:extLst>
              </p:cNvPr>
              <p:cNvSpPr txBox="1"/>
              <p:nvPr/>
            </p:nvSpPr>
            <p:spPr>
              <a:xfrm>
                <a:off x="58558" y="628210"/>
                <a:ext cx="67249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u"/>
                </a:pP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Differential Cross section</a:t>
                </a:r>
                <a:r>
                  <a:rPr lang="en-US" altLang="zh-CN" sz="1100" dirty="0"/>
                  <a:t>:</a:t>
                </a:r>
                <a:r>
                  <a:rPr lang="en-US" altLang="zh-CN" sz="1600" dirty="0"/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𝑧𝑧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en-US" sz="1400" dirty="0"/>
                  <a:t> </a:t>
                </a:r>
                <a:r>
                  <a:rPr lang="en-US" altLang="zh-CN" sz="1400" dirty="0"/>
                  <a:t>(</a:t>
                </a:r>
                <a:r>
                  <a:rPr lang="en-US" altLang="zh-CN" sz="1400" dirty="0">
                    <a:highlight>
                      <a:srgbClr val="FFFF00"/>
                    </a:highlight>
                  </a:rPr>
                  <a:t>parent particle’s rest frame</a:t>
                </a:r>
                <a:r>
                  <a:rPr lang="en-US" altLang="zh-CN" sz="1400" dirty="0"/>
                  <a:t>)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D9ECAF79-C628-40B8-8E80-CC13DCC69C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58" y="628210"/>
                <a:ext cx="6724900" cy="338554"/>
              </a:xfrm>
              <a:prstGeom prst="rect">
                <a:avLst/>
              </a:prstGeom>
              <a:blipFill>
                <a:blip r:embed="rId2"/>
                <a:stretch>
                  <a:fillRect l="-363" t="-7143" b="-196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图片 12">
            <a:extLst>
              <a:ext uri="{FF2B5EF4-FFF2-40B4-BE49-F238E27FC236}">
                <a16:creationId xmlns:a16="http://schemas.microsoft.com/office/drawing/2014/main" id="{A7D1EB6F-0F47-46E8-94A2-DDB2F5E1F7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410" y="1077078"/>
            <a:ext cx="5136251" cy="98400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B83A635B-3C2F-489C-A6AE-8BE2F4FAB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473" y="3162606"/>
            <a:ext cx="4323942" cy="91468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A2AC42B7-0609-4749-A04C-57E635CC610A}"/>
              </a:ext>
            </a:extLst>
          </p:cNvPr>
          <p:cNvSpPr txBox="1"/>
          <p:nvPr/>
        </p:nvSpPr>
        <p:spPr>
          <a:xfrm>
            <a:off x="58558" y="2268679"/>
            <a:ext cx="4283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average over events gives the polarization and correlation coefficients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15220BC-1C6A-4440-8F8F-8D9FC883ADC8}"/>
              </a:ext>
            </a:extLst>
          </p:cNvPr>
          <p:cNvSpPr txBox="1"/>
          <p:nvPr/>
        </p:nvSpPr>
        <p:spPr>
          <a:xfrm>
            <a:off x="7038013" y="1162902"/>
            <a:ext cx="164203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J.A Aguilar et.al PhysRevD.107.016012</a:t>
            </a:r>
            <a:endParaRPr lang="zh-CN" altLang="en-US" sz="12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490BF5B-E544-4930-AFA0-A7346ED12D60}"/>
              </a:ext>
            </a:extLst>
          </p:cNvPr>
          <p:cNvSpPr txBox="1"/>
          <p:nvPr/>
        </p:nvSpPr>
        <p:spPr>
          <a:xfrm>
            <a:off x="5504417" y="3149601"/>
            <a:ext cx="3459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1600" dirty="0"/>
              <a:t>Entanglement criterion:</a:t>
            </a:r>
          </a:p>
          <a:p>
            <a:r>
              <a:rPr lang="en-US" altLang="zh-CN" sz="1600" dirty="0"/>
              <a:t>Any non-zero value of coefficient C indicates the presence of entanglement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19398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B1AA-18FC-467A-AE05-55A5D4A0860A}" type="datetime1">
              <a:rPr lang="zh-CN" altLang="en-US" smtClean="0"/>
              <a:t>2025/6/10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C7F81C1-285E-4FB2-83FE-C68CB81FB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4" y="805555"/>
            <a:ext cx="4715914" cy="189832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D21B20E-FE22-4E8D-A878-DB1DC13DD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274" y="2779903"/>
            <a:ext cx="1512895" cy="28503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217B5FA-9174-47A2-96CC-C6B18C174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121" y="4204068"/>
            <a:ext cx="4918927" cy="3644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48E0B96-DCAE-46F1-9851-435457629E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6521" y="1019692"/>
            <a:ext cx="1290602" cy="42071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41AA205-1636-4611-9F05-B8B9571011F4}"/>
                  </a:ext>
                </a:extLst>
              </p:cNvPr>
              <p:cNvSpPr txBox="1"/>
              <p:nvPr/>
            </p:nvSpPr>
            <p:spPr>
              <a:xfrm>
                <a:off x="628650" y="89178"/>
                <a:ext cx="458129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Exact form of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altLang="zh-CN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observables</a:t>
                </a:r>
                <a:endParaRPr lang="zh-CN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41AA205-1636-4611-9F05-B8B9571011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89178"/>
                <a:ext cx="4581298" cy="369332"/>
              </a:xfrm>
              <a:prstGeom prst="rect">
                <a:avLst/>
              </a:prstGeom>
              <a:blipFill>
                <a:blip r:embed="rId6"/>
                <a:stretch>
                  <a:fillRect l="-1064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图片 25">
            <a:extLst>
              <a:ext uri="{FF2B5EF4-FFF2-40B4-BE49-F238E27FC236}">
                <a16:creationId xmlns:a16="http://schemas.microsoft.com/office/drawing/2014/main" id="{0644F5F6-D6F9-44DB-9845-AAB600053D08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</a:blip>
          <a:stretch>
            <a:fillRect/>
          </a:stretch>
        </p:blipFill>
        <p:spPr>
          <a:xfrm>
            <a:off x="747495" y="3216127"/>
            <a:ext cx="4228223" cy="68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536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5B5A-C288-4726-A9ED-DCF33C7D664F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DF6D3DE4-0E38-4325-AA19-FCFD71BBC357}"/>
              </a:ext>
            </a:extLst>
          </p:cNvPr>
          <p:cNvSpPr/>
          <p:nvPr/>
        </p:nvSpPr>
        <p:spPr>
          <a:xfrm>
            <a:off x="567559" y="22043"/>
            <a:ext cx="4364796" cy="501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Search for at a Muon Collider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ADD42DB-2CB7-4696-96D2-DFFEEC231BF0}"/>
              </a:ext>
            </a:extLst>
          </p:cNvPr>
          <p:cNvSpPr txBox="1"/>
          <p:nvPr/>
        </p:nvSpPr>
        <p:spPr>
          <a:xfrm>
            <a:off x="212725" y="768350"/>
            <a:ext cx="844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b="1" dirty="0"/>
              <a:t>Large number of  Higgs events from Vector Boson Fusion (VBF) </a:t>
            </a:r>
            <a:endParaRPr lang="zh-CN" altLang="en-US" b="1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4F84F50B-E65B-4A30-9EEE-C75398B58CE4}"/>
              </a:ext>
            </a:extLst>
          </p:cNvPr>
          <p:cNvGrpSpPr/>
          <p:nvPr/>
        </p:nvGrpSpPr>
        <p:grpSpPr>
          <a:xfrm>
            <a:off x="344762" y="1469050"/>
            <a:ext cx="3335360" cy="2093958"/>
            <a:chOff x="2442490" y="3101960"/>
            <a:chExt cx="5391958" cy="2715579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409ED548-C9F2-48A0-BF1E-0CFAB8D20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7440" y="3304902"/>
              <a:ext cx="4746978" cy="241717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文本框 11">
                  <a:extLst>
                    <a:ext uri="{FF2B5EF4-FFF2-40B4-BE49-F238E27FC236}">
                      <a16:creationId xmlns:a16="http://schemas.microsoft.com/office/drawing/2014/main" id="{35C14115-D704-4F98-BBFA-2ED1470A1C8F}"/>
                    </a:ext>
                  </a:extLst>
                </p:cNvPr>
                <p:cNvSpPr txBox="1"/>
                <p:nvPr/>
              </p:nvSpPr>
              <p:spPr>
                <a:xfrm>
                  <a:off x="7354388" y="3353269"/>
                  <a:ext cx="4800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zh-CN" altLang="en-US" b="1" dirty="0"/>
                </a:p>
              </p:txBody>
            </p:sp>
          </mc:Choice>
          <mc:Fallback xmlns="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72D00B02-7861-47F8-AE7F-15FCF89966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4388" y="3353269"/>
                  <a:ext cx="480060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文本框 12">
                  <a:extLst>
                    <a:ext uri="{FF2B5EF4-FFF2-40B4-BE49-F238E27FC236}">
                      <a16:creationId xmlns:a16="http://schemas.microsoft.com/office/drawing/2014/main" id="{17F0E14A-D1D8-4210-9C13-FB08901BED87}"/>
                    </a:ext>
                  </a:extLst>
                </p:cNvPr>
                <p:cNvSpPr txBox="1"/>
                <p:nvPr/>
              </p:nvSpPr>
              <p:spPr>
                <a:xfrm>
                  <a:off x="7354388" y="4038155"/>
                  <a:ext cx="4800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088AB104-5375-4E3C-A3E9-561DEF1EC9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4388" y="4038155"/>
                  <a:ext cx="480060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77E460B7-E20B-45B6-83C1-3B8D31243353}"/>
                    </a:ext>
                  </a:extLst>
                </p:cNvPr>
                <p:cNvSpPr txBox="1"/>
                <p:nvPr/>
              </p:nvSpPr>
              <p:spPr>
                <a:xfrm>
                  <a:off x="7350038" y="4478852"/>
                  <a:ext cx="4800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zh-CN" altLang="en-US" b="1" dirty="0"/>
                </a:p>
              </p:txBody>
            </p:sp>
          </mc:Choice>
          <mc:Fallback xmlns="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04FC0469-8A8C-4814-8685-9A3EFAA75A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0038" y="4478852"/>
                  <a:ext cx="480060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8D02B6E2-C631-4566-A87F-D5B7755BD030}"/>
                    </a:ext>
                  </a:extLst>
                </p:cNvPr>
                <p:cNvSpPr txBox="1"/>
                <p:nvPr/>
              </p:nvSpPr>
              <p:spPr>
                <a:xfrm>
                  <a:off x="7350038" y="5163738"/>
                  <a:ext cx="4800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E460B01A-EB72-4A2F-86E2-416429ACDB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0038" y="5163738"/>
                  <a:ext cx="480060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id="{38002210-AD8B-4407-B2EF-9F8419FB26B8}"/>
                    </a:ext>
                  </a:extLst>
                </p:cNvPr>
                <p:cNvSpPr txBox="1"/>
                <p:nvPr/>
              </p:nvSpPr>
              <p:spPr>
                <a:xfrm>
                  <a:off x="6082936" y="3817874"/>
                  <a:ext cx="49398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80EEEB9C-9525-4A8B-8E8F-71C2947701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2936" y="3817874"/>
                  <a:ext cx="493981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82F8A6C2-001E-4097-93B3-D7B97669899E}"/>
                    </a:ext>
                  </a:extLst>
                </p:cNvPr>
                <p:cNvSpPr txBox="1"/>
                <p:nvPr/>
              </p:nvSpPr>
              <p:spPr>
                <a:xfrm>
                  <a:off x="6072417" y="4769974"/>
                  <a:ext cx="49398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5749DFE2-F44D-4DCA-B1B6-A90F182E52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72417" y="4769974"/>
                  <a:ext cx="493981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BB738CB3-0C9D-47FE-BAC6-20EF4ABC4760}"/>
                </a:ext>
              </a:extLst>
            </p:cNvPr>
            <p:cNvSpPr txBox="1"/>
            <p:nvPr/>
          </p:nvSpPr>
          <p:spPr>
            <a:xfrm>
              <a:off x="5473337" y="4222821"/>
              <a:ext cx="32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/>
                <a:t>H</a:t>
              </a:r>
              <a:endParaRPr lang="zh-CN" altLang="en-US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6C4BD18C-3EFB-4549-984C-103796B7079E}"/>
                    </a:ext>
                  </a:extLst>
                </p:cNvPr>
                <p:cNvSpPr txBox="1"/>
                <p:nvPr/>
              </p:nvSpPr>
              <p:spPr>
                <a:xfrm>
                  <a:off x="2442491" y="3578851"/>
                  <a:ext cx="51642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𝝁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2DC0419A-0AEB-416A-AB2E-13D2BC9AF6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2491" y="3578851"/>
                  <a:ext cx="516423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941E456A-0EC9-4426-BA45-4ACC0F6BB180}"/>
                    </a:ext>
                  </a:extLst>
                </p:cNvPr>
                <p:cNvSpPr txBox="1"/>
                <p:nvPr/>
              </p:nvSpPr>
              <p:spPr>
                <a:xfrm>
                  <a:off x="2442490" y="5010871"/>
                  <a:ext cx="51642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𝝁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A66357C4-B5C9-4610-854C-A9A57ACECB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2490" y="5010871"/>
                  <a:ext cx="516423" cy="369332"/>
                </a:xfrm>
                <a:prstGeom prst="rect">
                  <a:avLst/>
                </a:prstGeom>
                <a:blipFill>
                  <a:blip r:embed="rId11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1E604F45-C516-4C77-BE9F-24E2140D73FD}"/>
                    </a:ext>
                  </a:extLst>
                </p:cNvPr>
                <p:cNvSpPr txBox="1"/>
                <p:nvPr/>
              </p:nvSpPr>
              <p:spPr>
                <a:xfrm>
                  <a:off x="4291151" y="4000757"/>
                  <a:ext cx="5965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id="{CDB15879-41B3-4458-B4BE-8FE9B456E3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91151" y="4000757"/>
                  <a:ext cx="596574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id="{E14A6364-4983-4678-984C-5CFFE5CBB04A}"/>
                    </a:ext>
                  </a:extLst>
                </p:cNvPr>
                <p:cNvSpPr txBox="1"/>
                <p:nvPr/>
              </p:nvSpPr>
              <p:spPr>
                <a:xfrm>
                  <a:off x="4292273" y="4641539"/>
                  <a:ext cx="5965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374D8B11-EA94-46A3-8AF6-39731C819C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92273" y="4641539"/>
                  <a:ext cx="596574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114D8780-FC8C-4543-8C78-96BD67DD59CA}"/>
                    </a:ext>
                  </a:extLst>
                </p:cNvPr>
                <p:cNvSpPr txBox="1"/>
                <p:nvPr/>
              </p:nvSpPr>
              <p:spPr>
                <a:xfrm>
                  <a:off x="6029362" y="3101960"/>
                  <a:ext cx="485967" cy="3918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b="1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b="1" i="1"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925DB5F2-4513-4951-9B8C-B97A24F384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29362" y="3101960"/>
                  <a:ext cx="485967" cy="391839"/>
                </a:xfrm>
                <a:prstGeom prst="rect">
                  <a:avLst/>
                </a:prstGeom>
                <a:blipFill>
                  <a:blip r:embed="rId14"/>
                  <a:stretch>
                    <a:fillRect b="-307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CBE8C4C7-9220-4129-9B46-A1E328608B3B}"/>
                    </a:ext>
                  </a:extLst>
                </p:cNvPr>
                <p:cNvSpPr txBox="1"/>
                <p:nvPr/>
              </p:nvSpPr>
              <p:spPr>
                <a:xfrm>
                  <a:off x="6090950" y="5425700"/>
                  <a:ext cx="485967" cy="3918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F770C0C-1C26-40AC-9065-F3EA0BDACA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0950" y="5425700"/>
                  <a:ext cx="485967" cy="391839"/>
                </a:xfrm>
                <a:prstGeom prst="rect">
                  <a:avLst/>
                </a:prstGeom>
                <a:blipFill>
                  <a:blip r:embed="rId15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2266A32C-4059-41D3-82BD-E4004F5C788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863" y="1469050"/>
            <a:ext cx="4572000" cy="2474052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D534A20-C779-4298-AB1D-0BF9205AD022}"/>
              </a:ext>
            </a:extLst>
          </p:cNvPr>
          <p:cNvSpPr txBox="1"/>
          <p:nvPr/>
        </p:nvSpPr>
        <p:spPr>
          <a:xfrm>
            <a:off x="4572000" y="4059717"/>
            <a:ext cx="300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Muon Collider Forum Report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346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AEDB-E6A1-488C-8171-3D6D7758F1D7}" type="datetime1">
              <a:rPr lang="zh-CN" altLang="en-US" smtClean="0"/>
              <a:t>2025/6/10</a:t>
            </a:fld>
            <a:endParaRPr lang="zh-CN" altLang="en-US"/>
          </a:p>
        </p:txBody>
      </p:sp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17470463-76FF-4483-8ACE-29D6D2581A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950247"/>
              </p:ext>
            </p:extLst>
          </p:nvPr>
        </p:nvGraphicFramePr>
        <p:xfrm>
          <a:off x="717963" y="1362265"/>
          <a:ext cx="3214687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3" name="AxMath" r:id="rId3" imgW="2980080" imgH="453960" progId="Equation.AxMath">
                  <p:embed/>
                </p:oleObj>
              </mc:Choice>
              <mc:Fallback>
                <p:oleObj name="AxMath" r:id="rId3" imgW="2980080" imgH="453960" progId="Equation.AxMath">
                  <p:embed/>
                  <p:pic>
                    <p:nvPicPr>
                      <p:cNvPr id="7" name="对象 6">
                        <a:extLst>
                          <a:ext uri="{FF2B5EF4-FFF2-40B4-BE49-F238E27FC236}">
                            <a16:creationId xmlns:a16="http://schemas.microsoft.com/office/drawing/2014/main" id="{17470463-76FF-4483-8ACE-29D6D2581A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7963" y="1362265"/>
                        <a:ext cx="3214687" cy="490538"/>
                      </a:xfrm>
                      <a:prstGeom prst="rect">
                        <a:avLst/>
                      </a:prstGeom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id="{6742742D-0617-4041-A4F7-2F2F7E1167A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605" y="2067203"/>
            <a:ext cx="3875194" cy="2614883"/>
          </a:xfrm>
          <a:prstGeom prst="rect">
            <a:avLst/>
          </a:prstGeom>
        </p:spPr>
      </p:pic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C970344B-280F-49C2-A8A4-24E5C8547F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5720039"/>
              </p:ext>
            </p:extLst>
          </p:nvPr>
        </p:nvGraphicFramePr>
        <p:xfrm>
          <a:off x="1371307" y="2389189"/>
          <a:ext cx="1783136" cy="445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4" name="AxMath" r:id="rId6" imgW="1753560" imgH="437760" progId="Equation.AxMath">
                  <p:embed/>
                </p:oleObj>
              </mc:Choice>
              <mc:Fallback>
                <p:oleObj name="AxMath" r:id="rId6" imgW="1753560" imgH="437760" progId="Equation.AxMath">
                  <p:embed/>
                  <p:pic>
                    <p:nvPicPr>
                      <p:cNvPr id="11" name="对象 10">
                        <a:extLst>
                          <a:ext uri="{FF2B5EF4-FFF2-40B4-BE49-F238E27FC236}">
                            <a16:creationId xmlns:a16="http://schemas.microsoft.com/office/drawing/2014/main" id="{C970344B-280F-49C2-A8A4-24E5C8547F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71307" y="2389189"/>
                        <a:ext cx="1783136" cy="4451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F2C544D8-29DD-4048-8E4B-D4D7AF718714}"/>
              </a:ext>
            </a:extLst>
          </p:cNvPr>
          <p:cNvSpPr txBox="1"/>
          <p:nvPr/>
        </p:nvSpPr>
        <p:spPr>
          <a:xfrm>
            <a:off x="628650" y="139485"/>
            <a:ext cx="3881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Quantum State of ZZ </a:t>
            </a:r>
            <a:endParaRPr lang="zh-CN" altLang="en-US" sz="2000" b="1" dirty="0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984E0FF0-2950-4DC7-B166-9B47CB0C79F9}"/>
              </a:ext>
            </a:extLst>
          </p:cNvPr>
          <p:cNvGrpSpPr/>
          <p:nvPr/>
        </p:nvGrpSpPr>
        <p:grpSpPr>
          <a:xfrm>
            <a:off x="4510007" y="1930949"/>
            <a:ext cx="3527425" cy="2751137"/>
            <a:chOff x="4245268" y="1726863"/>
            <a:chExt cx="3527425" cy="2751137"/>
          </a:xfrm>
        </p:grpSpPr>
        <p:graphicFrame>
          <p:nvGraphicFramePr>
            <p:cNvPr id="9" name="对象 8">
              <a:extLst>
                <a:ext uri="{FF2B5EF4-FFF2-40B4-BE49-F238E27FC236}">
                  <a16:creationId xmlns:a16="http://schemas.microsoft.com/office/drawing/2014/main" id="{775CC311-D1C3-4EBD-B8CE-380F074B0EE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7590120"/>
                </p:ext>
              </p:extLst>
            </p:nvPr>
          </p:nvGraphicFramePr>
          <p:xfrm>
            <a:off x="4245268" y="1726863"/>
            <a:ext cx="3527425" cy="2751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95" name="AxMath" r:id="rId8" imgW="2488680" imgH="1942200" progId="Equation.AxMath">
                    <p:embed/>
                  </p:oleObj>
                </mc:Choice>
                <mc:Fallback>
                  <p:oleObj name="AxMath" r:id="rId8" imgW="2488680" imgH="1942200" progId="Equation.AxMath">
                    <p:embed/>
                    <p:pic>
                      <p:nvPicPr>
                        <p:cNvPr id="9" name="对象 8">
                          <a:extLst>
                            <a:ext uri="{FF2B5EF4-FFF2-40B4-BE49-F238E27FC236}">
                              <a16:creationId xmlns:a16="http://schemas.microsoft.com/office/drawing/2014/main" id="{775CC311-D1C3-4EBD-B8CE-380F074B0EE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245268" y="1726863"/>
                          <a:ext cx="3527425" cy="27511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4DA69E9B-3BBA-452E-AC4E-CD27147760FB}"/>
                </a:ext>
              </a:extLst>
            </p:cNvPr>
            <p:cNvSpPr/>
            <p:nvPr/>
          </p:nvSpPr>
          <p:spPr>
            <a:xfrm>
              <a:off x="5356544" y="2389189"/>
              <a:ext cx="227248" cy="182561"/>
            </a:xfrm>
            <a:prstGeom prst="ellipse">
              <a:avLst/>
            </a:prstGeom>
            <a:solidFill>
              <a:srgbClr val="FF0000">
                <a:alpha val="17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F91CEC07-CA82-4E50-95EC-1442B0BC7C8E}"/>
                </a:ext>
              </a:extLst>
            </p:cNvPr>
            <p:cNvSpPr/>
            <p:nvPr/>
          </p:nvSpPr>
          <p:spPr>
            <a:xfrm>
              <a:off x="6184465" y="2373693"/>
              <a:ext cx="227248" cy="182561"/>
            </a:xfrm>
            <a:prstGeom prst="ellipse">
              <a:avLst/>
            </a:prstGeom>
            <a:solidFill>
              <a:srgbClr val="FF0000">
                <a:alpha val="17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0BCD1082-D89E-4B3E-8EA9-DFDDC30DC62B}"/>
                </a:ext>
              </a:extLst>
            </p:cNvPr>
            <p:cNvSpPr/>
            <p:nvPr/>
          </p:nvSpPr>
          <p:spPr>
            <a:xfrm>
              <a:off x="6803334" y="2373692"/>
              <a:ext cx="227248" cy="182561"/>
            </a:xfrm>
            <a:prstGeom prst="ellipse">
              <a:avLst/>
            </a:prstGeom>
            <a:solidFill>
              <a:srgbClr val="FF0000">
                <a:alpha val="17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38E9158E-F74C-4081-A79B-686EC88549E7}"/>
                </a:ext>
              </a:extLst>
            </p:cNvPr>
            <p:cNvSpPr/>
            <p:nvPr/>
          </p:nvSpPr>
          <p:spPr>
            <a:xfrm>
              <a:off x="6916958" y="3009804"/>
              <a:ext cx="227248" cy="182561"/>
            </a:xfrm>
            <a:prstGeom prst="ellipse">
              <a:avLst/>
            </a:prstGeom>
            <a:solidFill>
              <a:srgbClr val="FF0000">
                <a:alpha val="17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BF6D7529-524A-4A0C-926D-901BB84F1710}"/>
                </a:ext>
              </a:extLst>
            </p:cNvPr>
            <p:cNvSpPr/>
            <p:nvPr/>
          </p:nvSpPr>
          <p:spPr>
            <a:xfrm>
              <a:off x="6061223" y="2949806"/>
              <a:ext cx="227248" cy="182561"/>
            </a:xfrm>
            <a:prstGeom prst="ellipse">
              <a:avLst/>
            </a:prstGeom>
            <a:solidFill>
              <a:srgbClr val="FF0000">
                <a:alpha val="17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480EF7A4-FE89-420C-B4E9-5313473E2EB8}"/>
                </a:ext>
              </a:extLst>
            </p:cNvPr>
            <p:cNvSpPr/>
            <p:nvPr/>
          </p:nvSpPr>
          <p:spPr>
            <a:xfrm>
              <a:off x="5420015" y="2973241"/>
              <a:ext cx="227248" cy="182561"/>
            </a:xfrm>
            <a:prstGeom prst="ellipse">
              <a:avLst/>
            </a:prstGeom>
            <a:solidFill>
              <a:srgbClr val="FF0000">
                <a:alpha val="17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F964B5D5-848E-4BAE-9FBE-29DF4D9AAF3A}"/>
                </a:ext>
              </a:extLst>
            </p:cNvPr>
            <p:cNvSpPr/>
            <p:nvPr/>
          </p:nvSpPr>
          <p:spPr>
            <a:xfrm>
              <a:off x="5369677" y="3634339"/>
              <a:ext cx="227248" cy="182561"/>
            </a:xfrm>
            <a:prstGeom prst="ellipse">
              <a:avLst/>
            </a:prstGeom>
            <a:solidFill>
              <a:srgbClr val="FF0000">
                <a:alpha val="17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DDED875F-B522-489C-B808-E89996A0574A}"/>
                </a:ext>
              </a:extLst>
            </p:cNvPr>
            <p:cNvSpPr/>
            <p:nvPr/>
          </p:nvSpPr>
          <p:spPr>
            <a:xfrm>
              <a:off x="6184465" y="3596636"/>
              <a:ext cx="227248" cy="182561"/>
            </a:xfrm>
            <a:prstGeom prst="ellipse">
              <a:avLst/>
            </a:prstGeom>
            <a:solidFill>
              <a:srgbClr val="FF0000">
                <a:alpha val="17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63EB0A83-0F52-40D6-BF28-ED98705DEE30}"/>
                </a:ext>
              </a:extLst>
            </p:cNvPr>
            <p:cNvSpPr/>
            <p:nvPr/>
          </p:nvSpPr>
          <p:spPr>
            <a:xfrm>
              <a:off x="6803334" y="3579790"/>
              <a:ext cx="227248" cy="182561"/>
            </a:xfrm>
            <a:prstGeom prst="ellipse">
              <a:avLst/>
            </a:prstGeom>
            <a:solidFill>
              <a:srgbClr val="FF0000">
                <a:alpha val="17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35719225-F9CA-49AD-BF56-76233C755C4E}"/>
              </a:ext>
            </a:extLst>
          </p:cNvPr>
          <p:cNvCxnSpPr>
            <a:cxnSpLocks/>
          </p:cNvCxnSpPr>
          <p:nvPr/>
        </p:nvCxnSpPr>
        <p:spPr>
          <a:xfrm>
            <a:off x="1011640" y="2373692"/>
            <a:ext cx="42364" cy="1814400"/>
          </a:xfrm>
          <a:prstGeom prst="line">
            <a:avLst/>
          </a:prstGeom>
          <a:ln cmpd="sng">
            <a:headEnd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3FB1728E-95B8-41BE-937C-DD2490C91C43}"/>
                  </a:ext>
                </a:extLst>
              </p:cNvPr>
              <p:cNvSpPr txBox="1"/>
              <p:nvPr/>
            </p:nvSpPr>
            <p:spPr>
              <a:xfrm>
                <a:off x="4935904" y="937990"/>
                <a:ext cx="310152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CP is conserved,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 dirty="0" err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altLang="zh-CN" dirty="0"/>
                  <a:t> is conserved too!</a:t>
                </a:r>
              </a:p>
              <a:p>
                <a:r>
                  <a:rPr lang="en-US" altLang="zh-CN" dirty="0"/>
                  <a:t>Only 9 entries are non-zero!</a:t>
                </a:r>
                <a:endParaRPr lang="zh-CN" altLang="en-US" dirty="0"/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3FB1728E-95B8-41BE-937C-DD2490C91C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904" y="937990"/>
                <a:ext cx="3101528" cy="923330"/>
              </a:xfrm>
              <a:prstGeom prst="rect">
                <a:avLst/>
              </a:prstGeom>
              <a:blipFill>
                <a:blip r:embed="rId10"/>
                <a:stretch>
                  <a:fillRect l="-1772" t="-3974" b="-9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8642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B112-E9D3-49D0-82CD-0DE45D27D83D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3D618E2-00CB-47C9-BA0B-2F6E4CF448ED}"/>
              </a:ext>
            </a:extLst>
          </p:cNvPr>
          <p:cNvSpPr txBox="1"/>
          <p:nvPr/>
        </p:nvSpPr>
        <p:spPr>
          <a:xfrm>
            <a:off x="628650" y="101080"/>
            <a:ext cx="6053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 frame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160C786-F6BC-419E-B9DD-6E5EDF899B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63" y="806664"/>
            <a:ext cx="6747978" cy="209869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0007B0F-B583-4274-BC02-49B32E1D6F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9" y="3027352"/>
            <a:ext cx="4887310" cy="102551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7DCB7E06-B10B-4CFF-B53C-D5F5891AE257}"/>
              </a:ext>
            </a:extLst>
          </p:cNvPr>
          <p:cNvSpPr txBox="1"/>
          <p:nvPr/>
        </p:nvSpPr>
        <p:spPr>
          <a:xfrm>
            <a:off x="5265682" y="3027352"/>
            <a:ext cx="31305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/>
              <a:t>Boos into H rest frame,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/>
              <a:t>Boost into Z boson rest frame.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/>
              <a:t>Rotation in Z boson rest frame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05287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B112-E9D3-49D0-82CD-0DE45D27D83D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3D618E2-00CB-47C9-BA0B-2F6E4CF448ED}"/>
              </a:ext>
            </a:extLst>
          </p:cNvPr>
          <p:cNvSpPr txBox="1"/>
          <p:nvPr/>
        </p:nvSpPr>
        <p:spPr>
          <a:xfrm>
            <a:off x="711580" y="85688"/>
            <a:ext cx="6053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results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D8E011C-5DCC-45B7-933E-FF00B5D715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531" y="1248639"/>
            <a:ext cx="5533506" cy="117421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098CA4F-3C64-43C5-B63B-68FFC56EB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5733" y="2646378"/>
            <a:ext cx="2815680" cy="20648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F95C47C-FE1F-4C48-8AED-9E4755E200C1}"/>
                  </a:ext>
                </a:extLst>
              </p:cNvPr>
              <p:cNvSpPr txBox="1"/>
              <p:nvPr/>
            </p:nvSpPr>
            <p:spPr>
              <a:xfrm>
                <a:off x="177925" y="765075"/>
                <a:ext cx="25484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u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→4ℓ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Events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F95C47C-FE1F-4C48-8AED-9E4755E200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925" y="765075"/>
                <a:ext cx="2548455" cy="276999"/>
              </a:xfrm>
              <a:prstGeom prst="rect">
                <a:avLst/>
              </a:prstGeom>
              <a:blipFill>
                <a:blip r:embed="rId4"/>
                <a:stretch>
                  <a:fillRect l="-5024" t="-28889" r="-5502" b="-5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>
            <a:extLst>
              <a:ext uri="{FF2B5EF4-FFF2-40B4-BE49-F238E27FC236}">
                <a16:creationId xmlns:a16="http://schemas.microsoft.com/office/drawing/2014/main" id="{055DAC62-1F05-4A0E-A636-EEBAB90D3A06}"/>
              </a:ext>
            </a:extLst>
          </p:cNvPr>
          <p:cNvSpPr/>
          <p:nvPr/>
        </p:nvSpPr>
        <p:spPr>
          <a:xfrm>
            <a:off x="4040477" y="897042"/>
            <a:ext cx="3734175" cy="2738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Simulation Results from </a:t>
            </a:r>
            <a:r>
              <a:rPr lang="en-US" altLang="zh-CN" dirty="0" err="1"/>
              <a:t>Madgraph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14D1C5C-6AF7-4B44-90D9-76363ED2E37C}"/>
              </a:ext>
            </a:extLst>
          </p:cNvPr>
          <p:cNvSpPr txBox="1"/>
          <p:nvPr/>
        </p:nvSpPr>
        <p:spPr>
          <a:xfrm>
            <a:off x="234109" y="2930680"/>
            <a:ext cx="3806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On-shell and off-shell bosons are identified based on the invariant mass of the lepton pairs.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Almost background free.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634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B112-E9D3-49D0-82CD-0DE45D27D83D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3D618E2-00CB-47C9-BA0B-2F6E4CF448ED}"/>
              </a:ext>
            </a:extLst>
          </p:cNvPr>
          <p:cNvSpPr txBox="1"/>
          <p:nvPr/>
        </p:nvSpPr>
        <p:spPr>
          <a:xfrm>
            <a:off x="628650" y="134141"/>
            <a:ext cx="6053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Results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F95C47C-FE1F-4C48-8AED-9E4755E200C1}"/>
                  </a:ext>
                </a:extLst>
              </p:cNvPr>
              <p:cNvSpPr txBox="1"/>
              <p:nvPr/>
            </p:nvSpPr>
            <p:spPr>
              <a:xfrm>
                <a:off x="177925" y="765075"/>
                <a:ext cx="25484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u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→4ℓ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Events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F95C47C-FE1F-4C48-8AED-9E4755E200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925" y="765075"/>
                <a:ext cx="2548455" cy="276999"/>
              </a:xfrm>
              <a:prstGeom prst="rect">
                <a:avLst/>
              </a:prstGeom>
              <a:blipFill>
                <a:blip r:embed="rId2"/>
                <a:stretch>
                  <a:fillRect l="-5024" t="-28889" r="-5502" b="-5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>
            <a:extLst>
              <a:ext uri="{FF2B5EF4-FFF2-40B4-BE49-F238E27FC236}">
                <a16:creationId xmlns:a16="http://schemas.microsoft.com/office/drawing/2014/main" id="{6C7C1624-4C79-4C97-9226-A0D38B6843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542" y="1108344"/>
            <a:ext cx="3425854" cy="25534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E9787314-6C3A-4700-8DF2-5E62EF9E4EFE}"/>
                  </a:ext>
                </a:extLst>
              </p:cNvPr>
              <p:cNvSpPr txBox="1"/>
              <p:nvPr/>
            </p:nvSpPr>
            <p:spPr>
              <a:xfrm>
                <a:off x="1020216" y="3573015"/>
                <a:ext cx="64976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/>
                  <a:t>The expectation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sz="160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600" dirty="0"/>
                  <a:t>as function of the off-shell Z mass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6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sz="160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r>
                          <a:rPr lang="en-US" altLang="zh-CN" sz="160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altLang="zh-CN" sz="1600" dirty="0"/>
                  <a:t> . 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E9787314-6C3A-4700-8DF2-5E62EF9E4E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216" y="3573015"/>
                <a:ext cx="6497684" cy="338554"/>
              </a:xfrm>
              <a:prstGeom prst="rect">
                <a:avLst/>
              </a:prstGeom>
              <a:blipFill>
                <a:blip r:embed="rId4"/>
                <a:stretch>
                  <a:fillRect l="-469" t="-5357" b="-2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C573DF6-DCC6-4AAC-A5A0-6D2DD2CB60B7}"/>
                  </a:ext>
                </a:extLst>
              </p:cNvPr>
              <p:cNvSpPr txBox="1"/>
              <p:nvPr/>
            </p:nvSpPr>
            <p:spPr>
              <a:xfrm>
                <a:off x="5990897" y="1459436"/>
                <a:ext cx="295040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A very good manifestation of statistical behavior, towards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US" altLang="zh-CN" dirty="0"/>
                  <a:t>, smaller events, thus large uncertainty.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C573DF6-DCC6-4AAC-A5A0-6D2DD2CB60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0897" y="1459436"/>
                <a:ext cx="2950403" cy="1200329"/>
              </a:xfrm>
              <a:prstGeom prst="rect">
                <a:avLst/>
              </a:prstGeom>
              <a:blipFill>
                <a:blip r:embed="rId5"/>
                <a:stretch>
                  <a:fillRect l="-1860" t="-2538" r="-413" b="-7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8223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B112-E9D3-49D0-82CD-0DE45D27D83D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3D618E2-00CB-47C9-BA0B-2F6E4CF448ED}"/>
              </a:ext>
            </a:extLst>
          </p:cNvPr>
          <p:cNvSpPr txBox="1"/>
          <p:nvPr/>
        </p:nvSpPr>
        <p:spPr>
          <a:xfrm>
            <a:off x="628650" y="134141"/>
            <a:ext cx="6053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Results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F95C47C-FE1F-4C48-8AED-9E4755E200C1}"/>
              </a:ext>
            </a:extLst>
          </p:cNvPr>
          <p:cNvSpPr txBox="1"/>
          <p:nvPr/>
        </p:nvSpPr>
        <p:spPr>
          <a:xfrm>
            <a:off x="177925" y="765075"/>
            <a:ext cx="238052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dirty="0"/>
              <a:t>Entanglement criteria: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863E904-2343-4B8C-AE58-0053D0727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91" y="1310463"/>
            <a:ext cx="4032809" cy="126191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616CB531-4BB3-4C6D-BF82-EEFE0F4094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33" y="1310462"/>
            <a:ext cx="4017343" cy="126128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E28171DE-23DF-4391-849F-53DF5979D3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84" y="2741748"/>
            <a:ext cx="5986392" cy="177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76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FD5484B7-E0FE-423C-B992-8B3E36F68FB6}"/>
              </a:ext>
            </a:extLst>
          </p:cNvPr>
          <p:cNvSpPr txBox="1"/>
          <p:nvPr/>
        </p:nvSpPr>
        <p:spPr>
          <a:xfrm>
            <a:off x="709822" y="114687"/>
            <a:ext cx="503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Application in CEPC</a:t>
            </a:r>
            <a:endParaRPr lang="zh-CN" altLang="en-US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81B7F70-0595-4623-8C90-6EC1D7E4FD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6" y="818992"/>
            <a:ext cx="3191320" cy="107102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F113C24-06C6-4E8A-9528-9DC3525DD3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864" y="2392639"/>
            <a:ext cx="6519074" cy="107102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EC11319-7440-4E57-8BDF-9A599077E2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728" y="818992"/>
            <a:ext cx="3605384" cy="139254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430D155-6838-41E3-B9FE-4FB54468A5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478" y="3798634"/>
            <a:ext cx="3641094" cy="718873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23AF2FC-EA05-472A-8BB4-D3E0DC836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B2F6E-773C-49A3-B244-99B669AA0100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75EC8FA-6016-4362-B99A-1FCF64E52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D16B768-9F6A-499C-A568-500983F6A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339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4E896-040D-4225-9F02-9F823AEDB003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DF6D3DE4-0E38-4325-AA19-FCFD71BBC357}"/>
              </a:ext>
            </a:extLst>
          </p:cNvPr>
          <p:cNvSpPr/>
          <p:nvPr/>
        </p:nvSpPr>
        <p:spPr>
          <a:xfrm>
            <a:off x="707439" y="58216"/>
            <a:ext cx="7416224" cy="501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A short review on quantum Entanglement</a:t>
            </a:r>
            <a:endParaRPr lang="zh-CN" altLang="en-US" sz="2000" b="1" dirty="0">
              <a:solidFill>
                <a:schemeClr val="tx1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B1B8A7D6-87B5-490E-850E-75CD04F3973B}"/>
                  </a:ext>
                </a:extLst>
              </p:cNvPr>
              <p:cNvSpPr txBox="1"/>
              <p:nvPr/>
            </p:nvSpPr>
            <p:spPr>
              <a:xfrm>
                <a:off x="0" y="838881"/>
                <a:ext cx="897823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u"/>
                </a:pPr>
                <a:r>
                  <a:rPr lang="en-US" altLang="zh-CN" sz="1600" b="1" dirty="0">
                    <a:latin typeface="Times New Roman" panose="02020603050405020304" pitchFamily="18" charset="0"/>
                    <a:ea typeface="KaiTi" panose="02010609060101010101" pitchFamily="49" charset="-122"/>
                    <a:cs typeface="Times New Roman" panose="02020603050405020304" pitchFamily="18" charset="0"/>
                  </a:rPr>
                  <a:t>Einestein-</a:t>
                </a:r>
                <a:r>
                  <a:rPr lang="en-US" altLang="zh-CN" sz="1600" b="1" dirty="0" err="1">
                    <a:latin typeface="Times New Roman" panose="02020603050405020304" pitchFamily="18" charset="0"/>
                    <a:ea typeface="KaiTi" panose="02010609060101010101" pitchFamily="49" charset="-122"/>
                    <a:cs typeface="Times New Roman" panose="02020603050405020304" pitchFamily="18" charset="0"/>
                  </a:rPr>
                  <a:t>Polosky</a:t>
                </a:r>
                <a:r>
                  <a:rPr lang="en-US" altLang="zh-CN" sz="1600" b="1" dirty="0">
                    <a:latin typeface="Times New Roman" panose="02020603050405020304" pitchFamily="18" charset="0"/>
                    <a:ea typeface="KaiTi" panose="02010609060101010101" pitchFamily="49" charset="-122"/>
                    <a:cs typeface="Times New Roman" panose="02020603050405020304" pitchFamily="18" charset="0"/>
                  </a:rPr>
                  <a:t>-Rosen Paradox (1934)</a:t>
                </a:r>
                <a:r>
                  <a:rPr lang="en-US" altLang="zh-CN" sz="1600" b="1" dirty="0"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endParaRPr lang="en-US" altLang="zh-CN" sz="1600" b="1" dirty="0">
                  <a:latin typeface="KaiTi" panose="02010609060101010101" pitchFamily="49" charset="-122"/>
                  <a:ea typeface="KaiTi" panose="02010609060101010101" pitchFamily="49" charset="-122"/>
                </a:endParaRPr>
              </a:p>
              <a:p>
                <a:pPr lvl="1"/>
                <a:r>
                  <a:rPr lang="en-US" altLang="zh-CN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KaiTi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A and B are produced in a way that their physical property like momentum and position are entangled: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sym typeface="Wingdings" panose="05000000000000000000" pitchFamily="2" charset="2"/>
                          </a:rPr>
                          <m:t>𝐴</m:t>
                        </m:r>
                      </m:sub>
                    </m:sSub>
                    <m:r>
                      <a:rPr lang="en-US" altLang="zh-CN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KaiTi" panose="02010609060101010101" pitchFamily="49" charset="-122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altLang="zh-CN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KaiTi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Will determine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sym typeface="Wingdings" panose="05000000000000000000" pitchFamily="2" charset="2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KaiTi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, and simultaneously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sym typeface="Wingdings" panose="05000000000000000000" pitchFamily="2" charset="2"/>
                          </a:rPr>
                          <m:t>𝑥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KaiTi" panose="02010609060101010101" pitchFamily="49" charset="-122"/>
                            <a:sym typeface="Wingdings" panose="05000000000000000000" pitchFamily="2" charset="2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KaiTi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 can also be determined! Incompatible with Pauli exclusion principle!</a:t>
                </a:r>
                <a:endParaRPr lang="en-US" altLang="zh-CN" sz="1600" b="1" dirty="0">
                  <a:solidFill>
                    <a:schemeClr val="tx1"/>
                  </a:solidFill>
                  <a:latin typeface="KaiTi" panose="02010609060101010101" pitchFamily="49" charset="-122"/>
                  <a:ea typeface="KaiTi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B1B8A7D6-87B5-490E-850E-75CD04F397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38881"/>
                <a:ext cx="8978238" cy="1077218"/>
              </a:xfrm>
              <a:prstGeom prst="rect">
                <a:avLst/>
              </a:prstGeom>
              <a:blipFill>
                <a:blip r:embed="rId2"/>
                <a:stretch>
                  <a:fillRect l="-272" t="-2273" r="-1154" b="-73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78899D0B-ED96-48B9-BC87-6A77200B7A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39" y="1916098"/>
            <a:ext cx="3679027" cy="1346663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265D76F9-33CD-4589-BC61-DF196BCB4C71}"/>
              </a:ext>
            </a:extLst>
          </p:cNvPr>
          <p:cNvSpPr/>
          <p:nvPr/>
        </p:nvSpPr>
        <p:spPr>
          <a:xfrm>
            <a:off x="317615" y="3349185"/>
            <a:ext cx="4703272" cy="100114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Quantum Mechanical Description of physics reality described wave function is not complete without a “hidden-variable theory”</a:t>
            </a:r>
          </a:p>
          <a:p>
            <a:pPr algn="ctr"/>
            <a:endParaRPr lang="zh-CN" alt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07AEB09-AC32-4C30-8D94-6AB59DD49E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073" y="1671572"/>
            <a:ext cx="3892750" cy="311166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790A191A-48CD-49B1-B0A4-797859E3E7C7}"/>
              </a:ext>
            </a:extLst>
          </p:cNvPr>
          <p:cNvSpPr txBox="1"/>
          <p:nvPr/>
        </p:nvSpPr>
        <p:spPr>
          <a:xfrm>
            <a:off x="1607127" y="2094807"/>
            <a:ext cx="1629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highlight>
                  <a:srgbClr val="FFFF00"/>
                </a:highlight>
              </a:rPr>
              <a:t>Spooky action!</a:t>
            </a:r>
            <a:endParaRPr lang="zh-CN" altLang="en-US" sz="16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85487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FD5484B7-E0FE-423C-B992-8B3E36F68FB6}"/>
              </a:ext>
            </a:extLst>
          </p:cNvPr>
          <p:cNvSpPr txBox="1"/>
          <p:nvPr/>
        </p:nvSpPr>
        <p:spPr>
          <a:xfrm>
            <a:off x="709822" y="114687"/>
            <a:ext cx="503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Summary</a:t>
            </a:r>
            <a:endParaRPr lang="zh-CN" altLang="en-US" b="1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4EC7E9D-31A5-43B3-B4DE-49D1650DC1A3}"/>
              </a:ext>
            </a:extLst>
          </p:cNvPr>
          <p:cNvSpPr txBox="1"/>
          <p:nvPr/>
        </p:nvSpPr>
        <p:spPr>
          <a:xfrm>
            <a:off x="779267" y="978576"/>
            <a:ext cx="7053943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/>
              <a:t>Quantum mechanics is non-local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/>
              <a:t>No local hidden variable theory is compatible with quantum theory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/>
              <a:t>Higgs decay can provide maximally entangled bipartite system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/>
              <a:t>Quantum entanglement is still present at extremely relativistic environment.</a:t>
            </a: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C257036-CEBD-45F1-A960-A015653A7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3EA-6467-48F7-9001-3F9873DEF878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E53B742-0DAD-440A-BED5-5D95445E4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B255176-30B3-4EBC-91FB-6BA7AC5E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847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D153-F992-442A-9268-A7827C6B3408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EB28BA3-3926-4FE4-A2BB-3E9AE8296A0B}"/>
              </a:ext>
            </a:extLst>
          </p:cNvPr>
          <p:cNvSpPr txBox="1"/>
          <p:nvPr/>
        </p:nvSpPr>
        <p:spPr>
          <a:xfrm>
            <a:off x="0" y="675781"/>
            <a:ext cx="5898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1600" b="1" dirty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Wu-</a:t>
            </a:r>
            <a:r>
              <a:rPr lang="en-US" altLang="zh-CN" sz="1600" b="1" dirty="0" err="1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Sakhnov</a:t>
            </a:r>
            <a:r>
              <a:rPr lang="en-US" altLang="zh-CN" sz="1600" b="1" dirty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experiment (1949)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EC6213F-F822-48CD-B110-CDDBBC0CA39F}"/>
              </a:ext>
            </a:extLst>
          </p:cNvPr>
          <p:cNvSpPr txBox="1"/>
          <p:nvPr/>
        </p:nvSpPr>
        <p:spPr>
          <a:xfrm>
            <a:off x="437804" y="3561786"/>
            <a:ext cx="83958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Little-Known Origin Story behind the 2022 Nobel Prize in Physics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1949 physicist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Chien-Shiung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Wu devised an experiment that documented evidence of entanglement. </a:t>
            </a:r>
            <a:r>
              <a:rPr lang="en-US" altLang="zh-CN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 findings have been hidden in plain sight for more than 70 years</a:t>
            </a:r>
          </a:p>
          <a:p>
            <a:r>
              <a:rPr lang="en-US" altLang="zh-CN" sz="1600" dirty="0">
                <a:hlinkClick r:id="rId2"/>
              </a:rPr>
              <a:t>Ref. </a:t>
            </a:r>
            <a:r>
              <a:rPr lang="en-US" altLang="zh-CN" sz="1600" dirty="0" err="1">
                <a:hlinkClick r:id="rId2"/>
              </a:rPr>
              <a:t>Sientific</a:t>
            </a:r>
            <a:r>
              <a:rPr lang="en-US" altLang="zh-CN" sz="1600" dirty="0">
                <a:hlinkClick r:id="rId2"/>
              </a:rPr>
              <a:t> </a:t>
            </a:r>
            <a:r>
              <a:rPr lang="en-US" altLang="zh-CN" sz="1600" dirty="0" err="1">
                <a:hlinkClick r:id="rId2"/>
              </a:rPr>
              <a:t>Ameican</a:t>
            </a:r>
            <a:endParaRPr lang="en-US" altLang="zh-CN" sz="1600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23AADC5F-ECB9-4053-9BCE-7F9CA3B513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788" y="1972821"/>
            <a:ext cx="1858220" cy="138856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C1BE758-170D-4EF7-9720-8FA00A54D1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9" y="981549"/>
            <a:ext cx="3563390" cy="65801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74072B9-DD5D-4BE7-91EB-E129D58F8C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733" y="1716968"/>
            <a:ext cx="2255521" cy="156547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41C1998-43AA-4CF8-969B-B412603936B1}"/>
              </a:ext>
            </a:extLst>
          </p:cNvPr>
          <p:cNvSpPr txBox="1"/>
          <p:nvPr/>
        </p:nvSpPr>
        <p:spPr>
          <a:xfrm>
            <a:off x="304801" y="1166000"/>
            <a:ext cx="32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Observed entangled state in experiment!</a:t>
            </a:r>
            <a:endParaRPr lang="zh-CN" altLang="en-US" b="1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C725087-38CE-4B20-9A99-DD63D9BFF3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23" y="1736207"/>
            <a:ext cx="1257406" cy="172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00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C7B7-3C9E-433B-9C68-E4982034084D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DF6D3DE4-0E38-4325-AA19-FCFD71BBC357}"/>
              </a:ext>
            </a:extLst>
          </p:cNvPr>
          <p:cNvSpPr/>
          <p:nvPr/>
        </p:nvSpPr>
        <p:spPr>
          <a:xfrm>
            <a:off x="584744" y="30708"/>
            <a:ext cx="7915389" cy="501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400" b="1" dirty="0">
              <a:solidFill>
                <a:schemeClr val="tx1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1B8A7D6-87B5-490E-850E-75CD04F3973B}"/>
              </a:ext>
            </a:extLst>
          </p:cNvPr>
          <p:cNvSpPr txBox="1"/>
          <p:nvPr/>
        </p:nvSpPr>
        <p:spPr>
          <a:xfrm>
            <a:off x="0" y="698500"/>
            <a:ext cx="807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1600" b="1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Formulation of Bell inequality</a:t>
            </a:r>
            <a:endParaRPr lang="zh-CN" altLang="en-US" sz="1600" b="1" dirty="0">
              <a:latin typeface="Times New Roman" panose="02020603050405020304" pitchFamily="18" charset="0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01EEBA9-83B7-47C6-880E-16BF4FCCE6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65" y="1139439"/>
            <a:ext cx="2852505" cy="288103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E37775C-CA8A-4656-B4BD-B264B85A6A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65" y="3278368"/>
            <a:ext cx="2852504" cy="80101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05AD6913-B665-4662-8168-B9E5B1A609C9}"/>
              </a:ext>
            </a:extLst>
          </p:cNvPr>
          <p:cNvSpPr txBox="1"/>
          <p:nvPr/>
        </p:nvSpPr>
        <p:spPr>
          <a:xfrm>
            <a:off x="293202" y="4122854"/>
            <a:ext cx="8552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A mathematical formulation  of EPR paradox by Jhon Bell shown to be incompatible with statistical prediction of quantum mechanics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D5653C7E-9B90-4C2E-B4A5-51444FC36C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714" y="1805475"/>
            <a:ext cx="4775445" cy="153042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F122FC16-39FF-4C75-8B02-89DC542889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090" y="1265426"/>
            <a:ext cx="5205378" cy="58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44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3EDE121-E808-423B-8BD6-69C8FFC38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5398-BA50-481E-8D8E-FC5201773EF8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1F8C0D-7DF4-432C-8C88-2632CD694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70336F-2B3B-4419-9910-796B7AD2E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581C9DD3-351D-44FE-AF14-68E2C7171ECB}"/>
              </a:ext>
            </a:extLst>
          </p:cNvPr>
          <p:cNvSpPr/>
          <p:nvPr/>
        </p:nvSpPr>
        <p:spPr>
          <a:xfrm>
            <a:off x="584744" y="30708"/>
            <a:ext cx="7915389" cy="501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Tests on Entangled states</a:t>
            </a:r>
            <a:endParaRPr lang="zh-CN" altLang="en-US" sz="2400" b="1" dirty="0">
              <a:solidFill>
                <a:schemeClr val="tx1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4FCB35C-2A2A-4964-BA93-E8209C9788B8}"/>
              </a:ext>
            </a:extLst>
          </p:cNvPr>
          <p:cNvSpPr txBox="1"/>
          <p:nvPr/>
        </p:nvSpPr>
        <p:spPr>
          <a:xfrm>
            <a:off x="0" y="686628"/>
            <a:ext cx="6627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b="1" dirty="0">
                <a:latin typeface="Cambria" panose="02040503050406030204" pitchFamily="18" charset="0"/>
                <a:cs typeface="Arial" panose="020B0604020202020204" pitchFamily="34" charset="0"/>
              </a:rPr>
              <a:t>Ending of Hidden Variable Theory</a:t>
            </a:r>
            <a:endParaRPr lang="en-US" altLang="zh-CN" sz="1800" b="1" dirty="0">
              <a:solidFill>
                <a:schemeClr val="tx1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3E52900D-7B31-42EE-8ACE-9057EE5ADB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619" y="1306830"/>
            <a:ext cx="4823562" cy="2529840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DA9655E8-A358-4EA9-A0A7-16168ADE7725}"/>
              </a:ext>
            </a:extLst>
          </p:cNvPr>
          <p:cNvSpPr txBox="1"/>
          <p:nvPr/>
        </p:nvSpPr>
        <p:spPr>
          <a:xfrm>
            <a:off x="314637" y="3908130"/>
            <a:ext cx="83361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highlight>
                  <a:srgbClr val="FFFF00"/>
                </a:highlight>
              </a:rPr>
              <a:t>Quantum Mechanical description of physical reality is incompatible with HVT</a:t>
            </a:r>
          </a:p>
          <a:p>
            <a:r>
              <a:rPr lang="en-US" altLang="zh-CN" sz="2000" b="1" dirty="0">
                <a:solidFill>
                  <a:srgbClr val="C00000"/>
                </a:solidFill>
                <a:highlight>
                  <a:srgbClr val="FFFF00"/>
                </a:highlight>
              </a:rPr>
              <a:t>Quantum Mechanics is non-local theory!</a:t>
            </a:r>
            <a:endParaRPr lang="zh-CN" altLang="en-US" sz="2000" b="1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79047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88E6-3C6F-4909-86F8-DC2FB02E0CC0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DF6D3DE4-0E38-4325-AA19-FCFD71BBC357}"/>
              </a:ext>
            </a:extLst>
          </p:cNvPr>
          <p:cNvSpPr/>
          <p:nvPr/>
        </p:nvSpPr>
        <p:spPr>
          <a:xfrm>
            <a:off x="707439" y="58216"/>
            <a:ext cx="7206278" cy="501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Why QE study at High Energy Physics</a:t>
            </a:r>
            <a:endParaRPr lang="zh-CN" altLang="en-US" sz="2400" b="1" dirty="0">
              <a:solidFill>
                <a:schemeClr val="tx1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B1E3B98E-C75A-4F47-AFC2-39D8ED738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07" y="741164"/>
            <a:ext cx="7928528" cy="381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417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683E-D73D-442F-B92E-C9C9FA06EB44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DF6D3DE4-0E38-4325-AA19-FCFD71BBC357}"/>
              </a:ext>
            </a:extLst>
          </p:cNvPr>
          <p:cNvSpPr/>
          <p:nvPr/>
        </p:nvSpPr>
        <p:spPr>
          <a:xfrm>
            <a:off x="623801" y="58349"/>
            <a:ext cx="7488911" cy="501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Observation by LHC experiments</a:t>
            </a:r>
            <a:endParaRPr lang="zh-CN" altLang="en-US" sz="2400" b="1" dirty="0">
              <a:solidFill>
                <a:schemeClr val="tx1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8DCA807-A40B-459E-8CB6-27F5EBBDEC57}"/>
              </a:ext>
            </a:extLst>
          </p:cNvPr>
          <p:cNvSpPr txBox="1"/>
          <p:nvPr/>
        </p:nvSpPr>
        <p:spPr>
          <a:xfrm>
            <a:off x="86606" y="711234"/>
            <a:ext cx="355412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1600" b="1" dirty="0"/>
              <a:t> </a:t>
            </a:r>
            <a:r>
              <a:rPr lang="en-US" altLang="zh-CN" sz="1600" b="1" dirty="0">
                <a:latin typeface="Cambria" panose="02040503050406030204" pitchFamily="18" charset="0"/>
                <a:ea typeface="Cambria" panose="02040503050406030204" pitchFamily="18" charset="0"/>
              </a:rPr>
              <a:t>ATLAS &amp; CMS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23B1C5E-2132-4C2D-96D8-FAC7D7864355}"/>
                  </a:ext>
                </a:extLst>
              </p:cNvPr>
              <p:cNvSpPr txBox="1"/>
              <p:nvPr/>
            </p:nvSpPr>
            <p:spPr>
              <a:xfrm>
                <a:off x="268915" y="1213722"/>
                <a:ext cx="2299490" cy="1063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/>
                  <a:t>Entanglement marker</a:t>
                </a:r>
              </a:p>
              <a:p>
                <a:endParaRPr lang="en-US" altLang="zh-CN" sz="1600" b="1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1" smtClean="0">
                          <a:latin typeface="Cambria Math" panose="02040503050406030204" pitchFamily="18" charset="0"/>
                        </a:rPr>
                        <m:t>𝑫</m:t>
                      </m:r>
                      <m:r>
                        <a:rPr lang="en-US" altLang="zh-CN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𝒕𝒓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</m:d>
                        </m:num>
                        <m:den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altLang="zh-CN" sz="1600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altLang="zh-CN" sz="16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altLang="zh-CN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𝒄𝒐𝒔</m:t>
                          </m:r>
                          <m:r>
                            <a:rPr lang="zh-CN" altLang="en-US" sz="1600" b="1" i="1" smtClean="0">
                              <a:latin typeface="Cambria Math" panose="02040503050406030204" pitchFamily="18" charset="0"/>
                            </a:rPr>
                            <m:t>𝝋</m:t>
                          </m:r>
                        </m:e>
                      </m:d>
                    </m:oMath>
                  </m:oMathPara>
                </a14:m>
                <a:endParaRPr lang="en-US" altLang="zh-CN" sz="16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23B1C5E-2132-4C2D-96D8-FAC7D7864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915" y="1213722"/>
                <a:ext cx="2299490" cy="1063176"/>
              </a:xfrm>
              <a:prstGeom prst="rect">
                <a:avLst/>
              </a:prstGeom>
              <a:blipFill>
                <a:blip r:embed="rId2"/>
                <a:stretch>
                  <a:fillRect l="-1326" t="-17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>
            <a:extLst>
              <a:ext uri="{FF2B5EF4-FFF2-40B4-BE49-F238E27FC236}">
                <a16:creationId xmlns:a16="http://schemas.microsoft.com/office/drawing/2014/main" id="{5A8D381E-DD70-43D0-8BCC-3D022F5BF6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050" y="1379844"/>
            <a:ext cx="3290290" cy="275222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4AF41E0-4E97-48B1-9928-7E83DE4656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71" y="2463059"/>
            <a:ext cx="2251434" cy="68915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9F1CAC77-6A97-46AA-9410-C6942FF199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341" y="1384395"/>
            <a:ext cx="2753820" cy="2584874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50D7A604-1E2E-437A-856E-6E9056AEE6D5}"/>
              </a:ext>
            </a:extLst>
          </p:cNvPr>
          <p:cNvSpPr txBox="1"/>
          <p:nvPr/>
        </p:nvSpPr>
        <p:spPr>
          <a:xfrm>
            <a:off x="3343888" y="959762"/>
            <a:ext cx="2434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ATLAS collaboration</a:t>
            </a:r>
            <a:endParaRPr lang="zh-CN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2B82007-B8DA-41E1-B6E0-6313B365F526}"/>
              </a:ext>
            </a:extLst>
          </p:cNvPr>
          <p:cNvSpPr txBox="1"/>
          <p:nvPr/>
        </p:nvSpPr>
        <p:spPr>
          <a:xfrm>
            <a:off x="6396291" y="968704"/>
            <a:ext cx="2434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>
                <a:solidFill>
                  <a:srgbClr val="1401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CMS collaboration</a:t>
            </a:r>
            <a:endParaRPr lang="zh-CN" altLang="en-US" sz="1800" b="1" dirty="0">
              <a:solidFill>
                <a:srgbClr val="14014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4276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3BDB-03F9-4EF4-896B-D7D24AC4765A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DF6D3DE4-0E38-4325-AA19-FCFD71BBC357}"/>
              </a:ext>
            </a:extLst>
          </p:cNvPr>
          <p:cNvSpPr/>
          <p:nvPr/>
        </p:nvSpPr>
        <p:spPr>
          <a:xfrm>
            <a:off x="707438" y="58216"/>
            <a:ext cx="6096587" cy="501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Higgs boson for QE</a:t>
            </a:r>
            <a:endParaRPr lang="zh-CN" altLang="en-US" sz="2400" b="1" dirty="0">
              <a:solidFill>
                <a:schemeClr val="tx1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BF603FD5-536D-4813-A0A6-41CCD41B5CB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24" y="1278772"/>
            <a:ext cx="4900359" cy="235718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7B129E3-5B94-478D-A8D6-0226DFB70841}"/>
              </a:ext>
            </a:extLst>
          </p:cNvPr>
          <p:cNvSpPr txBox="1"/>
          <p:nvPr/>
        </p:nvSpPr>
        <p:spPr>
          <a:xfrm>
            <a:off x="729170" y="3857734"/>
            <a:ext cx="80577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ym typeface="Wingdings" panose="05000000000000000000" pitchFamily="2" charset="2"/>
              </a:rPr>
              <a:t>Plenty of two-qubit, two-qutrit systems, providing maximally entangled states!</a:t>
            </a:r>
            <a:endParaRPr lang="en-US" altLang="zh-CN" sz="2000" dirty="0">
              <a:highlight>
                <a:srgbClr val="FFFF00"/>
              </a:highlight>
              <a:sym typeface="Wingdings" panose="05000000000000000000" pitchFamily="2" charset="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D183BF4-4DF7-49BA-9255-20299C9999FD}"/>
              </a:ext>
            </a:extLst>
          </p:cNvPr>
          <p:cNvSpPr txBox="1"/>
          <p:nvPr/>
        </p:nvSpPr>
        <p:spPr>
          <a:xfrm>
            <a:off x="1011791" y="832577"/>
            <a:ext cx="7120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Higgs boson decay: generator of entangled particles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52D8B1CA-A35A-4394-BDAF-8C737396A5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043" y="1316053"/>
            <a:ext cx="3262017" cy="85863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01E8B80E-BE74-4D07-BE93-B59A6A3D7F88}"/>
              </a:ext>
            </a:extLst>
          </p:cNvPr>
          <p:cNvSpPr txBox="1"/>
          <p:nvPr/>
        </p:nvSpPr>
        <p:spPr>
          <a:xfrm>
            <a:off x="6115050" y="2526910"/>
            <a:ext cx="23242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Entangled singlet state</a:t>
            </a:r>
            <a:endParaRPr lang="zh-CN" altLang="en-US" dirty="0"/>
          </a:p>
        </p:txBody>
      </p:sp>
      <p:sp>
        <p:nvSpPr>
          <p:cNvPr id="9" name="左大括号 8">
            <a:extLst>
              <a:ext uri="{FF2B5EF4-FFF2-40B4-BE49-F238E27FC236}">
                <a16:creationId xmlns:a16="http://schemas.microsoft.com/office/drawing/2014/main" id="{30ED3057-2403-4978-9E04-9CD1EAF0A7E2}"/>
              </a:ext>
            </a:extLst>
          </p:cNvPr>
          <p:cNvSpPr/>
          <p:nvPr/>
        </p:nvSpPr>
        <p:spPr>
          <a:xfrm rot="16200000">
            <a:off x="6997595" y="1055644"/>
            <a:ext cx="418913" cy="2382848"/>
          </a:xfrm>
          <a:prstGeom prst="leftBrace">
            <a:avLst>
              <a:gd name="adj1" fmla="val 128763"/>
              <a:gd name="adj2" fmla="val 49799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168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5A3C71-BF6E-4AA9-A385-1F99567F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Qquantum Entanglemetn at HEP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5730DC-C94E-49F4-8830-698406EE5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2B6D-9BF5-4668-885C-460C28822145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01D349-8DFD-442D-8499-8BA86266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CD153-9A64-4983-9188-D1CA4A5A5993}" type="datetime1">
              <a:rPr lang="zh-CN" altLang="en-US" smtClean="0"/>
              <a:t>2025/6/10</a:t>
            </a:fld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DF6D3DE4-0E38-4325-AA19-FCFD71BBC357}"/>
              </a:ext>
            </a:extLst>
          </p:cNvPr>
          <p:cNvSpPr/>
          <p:nvPr/>
        </p:nvSpPr>
        <p:spPr>
          <a:xfrm>
            <a:off x="707438" y="58216"/>
            <a:ext cx="6096587" cy="5011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QE</a:t>
            </a:r>
            <a:r>
              <a:rPr lang="zh-CN" altLang="en-US" sz="2400" b="1" dirty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observables</a:t>
            </a:r>
            <a:endParaRPr lang="zh-CN" altLang="en-US" sz="2400" b="1" dirty="0">
              <a:solidFill>
                <a:schemeClr val="tx1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7EC321FD-A31B-46D2-B583-9BBC2AE37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08" y="857969"/>
            <a:ext cx="2057400" cy="2805546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:a16="http://schemas.microsoft.com/office/drawing/2014/main" id="{C4A8264F-7E80-4F12-B9CA-BD10797EEBE7}"/>
              </a:ext>
            </a:extLst>
          </p:cNvPr>
          <p:cNvGrpSpPr/>
          <p:nvPr/>
        </p:nvGrpSpPr>
        <p:grpSpPr>
          <a:xfrm>
            <a:off x="2440369" y="857969"/>
            <a:ext cx="2253862" cy="2862322"/>
            <a:chOff x="2440369" y="857969"/>
            <a:chExt cx="2253862" cy="2862322"/>
          </a:xfrm>
        </p:grpSpPr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61228D6E-881E-4D55-95C2-DD47261E35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8919" y="2701163"/>
              <a:ext cx="1951385" cy="707855"/>
            </a:xfrm>
            <a:prstGeom prst="rect">
              <a:avLst/>
            </a:prstGeom>
          </p:spPr>
        </p:pic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3E39025E-DBE0-4D84-A52A-1D6A613CBA64}"/>
                </a:ext>
              </a:extLst>
            </p:cNvPr>
            <p:cNvSpPr txBox="1"/>
            <p:nvPr/>
          </p:nvSpPr>
          <p:spPr>
            <a:xfrm>
              <a:off x="2440369" y="857969"/>
              <a:ext cx="2253862" cy="286232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altLang="zh-CN" dirty="0"/>
                <a:t>Negativity: the absolute sum of the negative eigenvalues of a partially transposed density matrix</a:t>
              </a:r>
            </a:p>
            <a:p>
              <a:endParaRPr lang="en-US" altLang="zh-CN" dirty="0"/>
            </a:p>
            <a:p>
              <a:endParaRPr lang="en-US" altLang="zh-CN" dirty="0"/>
            </a:p>
            <a:p>
              <a:endParaRPr lang="zh-CN" altLang="en-US" dirty="0"/>
            </a:p>
          </p:txBody>
        </p:sp>
      </p:grpSp>
      <p:pic>
        <p:nvPicPr>
          <p:cNvPr id="31" name="图片 30">
            <a:extLst>
              <a:ext uri="{FF2B5EF4-FFF2-40B4-BE49-F238E27FC236}">
                <a16:creationId xmlns:a16="http://schemas.microsoft.com/office/drawing/2014/main" id="{C1C4A4CA-C6A2-45B7-B1BA-EC9B456789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533" y="1586770"/>
            <a:ext cx="4057859" cy="488975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5DD58B4A-FA8C-471A-B6F1-3144B5D9A918}"/>
              </a:ext>
            </a:extLst>
          </p:cNvPr>
          <p:cNvSpPr txBox="1"/>
          <p:nvPr/>
        </p:nvSpPr>
        <p:spPr>
          <a:xfrm>
            <a:off x="4921408" y="907928"/>
            <a:ext cx="3903364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/>
              <a:t>Concurrence: an entanglement witness used generally (pure state)</a:t>
            </a:r>
          </a:p>
          <a:p>
            <a:endParaRPr lang="en-US" altLang="zh-CN" dirty="0"/>
          </a:p>
          <a:p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51554B21-D978-43B6-8CD4-6EBC9092ECAE}"/>
                  </a:ext>
                </a:extLst>
              </p:cNvPr>
              <p:cNvSpPr txBox="1"/>
              <p:nvPr/>
            </p:nvSpPr>
            <p:spPr>
              <a:xfrm>
                <a:off x="5186901" y="2701163"/>
                <a:ext cx="3623043" cy="587020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zh-CN" b="0" dirty="0">
                    <a:latin typeface="Cambria Math" panose="02040503050406030204" pitchFamily="18" charset="0"/>
                  </a:rPr>
                  <a:t>Expectation value of Bell operator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𝑇𝑟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51554B21-D978-43B6-8CD4-6EBC9092EC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6901" y="2701163"/>
                <a:ext cx="3623043" cy="587020"/>
              </a:xfrm>
              <a:prstGeom prst="rect">
                <a:avLst/>
              </a:prstGeom>
              <a:blipFill>
                <a:blip r:embed="rId5"/>
                <a:stretch>
                  <a:fillRect l="-3523" t="-13265" r="-3356" b="-15306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文本框 35">
            <a:extLst>
              <a:ext uri="{FF2B5EF4-FFF2-40B4-BE49-F238E27FC236}">
                <a16:creationId xmlns:a16="http://schemas.microsoft.com/office/drawing/2014/main" id="{05B4D40C-05CC-462D-9F3A-D11EAF5ADE61}"/>
              </a:ext>
            </a:extLst>
          </p:cNvPr>
          <p:cNvSpPr txBox="1"/>
          <p:nvPr/>
        </p:nvSpPr>
        <p:spPr>
          <a:xfrm>
            <a:off x="2440369" y="3857794"/>
            <a:ext cx="5258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ighlight>
                  <a:srgbClr val="FFFF00"/>
                </a:highlight>
              </a:rPr>
              <a:t>Spin density matrix (? Polarization density matrix) is the most important quantity</a:t>
            </a:r>
            <a:r>
              <a:rPr lang="zh-CN" altLang="en-US" dirty="0">
                <a:highlight>
                  <a:srgbClr val="FFFF00"/>
                </a:highlight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2552657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20022</TotalTime>
  <Words>776</Words>
  <Application>Microsoft Office PowerPoint</Application>
  <PresentationFormat>全屏显示(16:9)</PresentationFormat>
  <Paragraphs>157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等线</vt:lpstr>
      <vt:lpstr>KaiTi</vt:lpstr>
      <vt:lpstr>Arial</vt:lpstr>
      <vt:lpstr>Bell MT</vt:lpstr>
      <vt:lpstr>Calibri</vt:lpstr>
      <vt:lpstr>Calibri Light</vt:lpstr>
      <vt:lpstr>Cambria</vt:lpstr>
      <vt:lpstr>Cambria Math</vt:lpstr>
      <vt:lpstr>Times New Roman</vt:lpstr>
      <vt:lpstr>Wingdings</vt:lpstr>
      <vt:lpstr>Office 主题​​</vt:lpstr>
      <vt:lpstr>AxMath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肉孜 阿里木</dc:creator>
  <cp:lastModifiedBy>Alim Ruzi</cp:lastModifiedBy>
  <cp:revision>777</cp:revision>
  <dcterms:created xsi:type="dcterms:W3CDTF">2023-05-30T08:52:02Z</dcterms:created>
  <dcterms:modified xsi:type="dcterms:W3CDTF">2025-06-10T11:50:50Z</dcterms:modified>
</cp:coreProperties>
</file>